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29"/>
  </p:notesMasterIdLst>
  <p:sldIdLst>
    <p:sldId id="279" r:id="rId3"/>
    <p:sldId id="278" r:id="rId4"/>
    <p:sldId id="274" r:id="rId5"/>
    <p:sldId id="257" r:id="rId6"/>
    <p:sldId id="273" r:id="rId7"/>
    <p:sldId id="272" r:id="rId8"/>
    <p:sldId id="271" r:id="rId9"/>
    <p:sldId id="280" r:id="rId10"/>
    <p:sldId id="270" r:id="rId11"/>
    <p:sldId id="269" r:id="rId12"/>
    <p:sldId id="268" r:id="rId13"/>
    <p:sldId id="267" r:id="rId14"/>
    <p:sldId id="281" r:id="rId15"/>
    <p:sldId id="266" r:id="rId16"/>
    <p:sldId id="265" r:id="rId17"/>
    <p:sldId id="263" r:id="rId18"/>
    <p:sldId id="262" r:id="rId19"/>
    <p:sldId id="282" r:id="rId20"/>
    <p:sldId id="261" r:id="rId21"/>
    <p:sldId id="260" r:id="rId22"/>
    <p:sldId id="259" r:id="rId23"/>
    <p:sldId id="284" r:id="rId24"/>
    <p:sldId id="1774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BE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66" autoAdjust="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4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rgbClr val="4A639A"/>
                </a:gs>
              </a:gsLst>
              <a:lin ang="2700000" scaled="1"/>
            </a:gradFill>
            <a:ln w="19050">
              <a:solidFill>
                <a:schemeClr val="accent1">
                  <a:lumMod val="50000"/>
                </a:schemeClr>
              </a:solidFill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>
                <a:outerShdw blurRad="419100" dist="215900" dir="2700000" sx="90000" sy="90000" algn="tl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04-46F4-A63E-F6350799FE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>
                <a:outerShdw blurRad="419100" dist="215900" dir="2700000" sx="90000" sy="90000" algn="tl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04-46F4-A63E-F6350799FE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>
                <a:outerShdw blurRad="419100" dist="215900" dir="2700000" sx="90000" sy="90000" algn="tl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04-46F4-A63E-F6350799FE3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>
                <a:outerShdw blurRad="419100" dist="215900" dir="2700000" sx="90000" sy="90000" algn="tl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04-46F4-A63E-F6350799FE3D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2500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04-46F4-A63E-F6350799F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04040"/>
            </a:solidFill>
            <a:ln w="19050">
              <a:solidFill>
                <a:schemeClr val="bg1"/>
              </a:solidFill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04-46F4-A63E-F6350799F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2"/>
        <c:axId val="712922624"/>
        <c:axId val="712924160"/>
      </c:barChart>
      <c:catAx>
        <c:axId val="71292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12924160"/>
        <c:crosses val="autoZero"/>
        <c:auto val="1"/>
        <c:lblAlgn val="ctr"/>
        <c:lblOffset val="100"/>
        <c:noMultiLvlLbl val="0"/>
      </c:catAx>
      <c:valAx>
        <c:axId val="71292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1292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D26E-E06B-43B4-987A-A7EB3789475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3323A-8F81-49AF-A4C7-E502EDA61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6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40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38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4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02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0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90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953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13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257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783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05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073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97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424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8340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8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56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3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0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85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5B82-DD3F-4BAD-9E3D-19F3B8F5E6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52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5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524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59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403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262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9404" y="63601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793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492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2395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38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0716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1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862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68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2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7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707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61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730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31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47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895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27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hyperlink" Target="https://www.freeppt7.com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https://www.freeppt7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06514"/>
            <a:ext cx="9999663" cy="23044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2105" y="3031227"/>
            <a:ext cx="6340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BE0010"/>
                </a:solidFill>
                <a:effectLst/>
                <a:cs typeface="+mn-ea"/>
                <a:sym typeface="+mn-lt"/>
              </a:rPr>
              <a:t>FREE 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PPT TEMPLATES</a:t>
            </a:r>
            <a:endParaRPr lang="zh-CN" sz="4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1335248" y="255905"/>
            <a:ext cx="6585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PA_文本框 62"/>
          <p:cNvSpPr txBox="1"/>
          <p:nvPr>
            <p:custDataLst>
              <p:tags r:id="rId2"/>
            </p:custDataLst>
          </p:nvPr>
        </p:nvSpPr>
        <p:spPr>
          <a:xfrm>
            <a:off x="579580" y="3782204"/>
            <a:ext cx="5695158" cy="4589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485300" y="5076190"/>
            <a:ext cx="1820608" cy="374571"/>
          </a:xfrm>
          <a:prstGeom prst="roundRect">
            <a:avLst/>
          </a:prstGeom>
          <a:solidFill>
            <a:srgbClr val="BE001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14963" y="5076190"/>
            <a:ext cx="1625601" cy="374571"/>
          </a:xfrm>
          <a:prstGeom prst="roundRect">
            <a:avLst/>
          </a:prstGeom>
          <a:solidFill>
            <a:srgbClr val="BE001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0306F08-F3A2-4000-AD4C-E1D86C5C5B10}"/>
              </a:ext>
            </a:extLst>
          </p:cNvPr>
          <p:cNvGrpSpPr/>
          <p:nvPr/>
        </p:nvGrpSpPr>
        <p:grpSpPr>
          <a:xfrm rot="10800000">
            <a:off x="-279671" y="-274320"/>
            <a:ext cx="13727428" cy="7439660"/>
            <a:chOff x="-1237613" y="-274320"/>
            <a:chExt cx="13727428" cy="7439660"/>
          </a:xfrm>
        </p:grpSpPr>
        <p:sp>
          <p:nvSpPr>
            <p:cNvPr id="3" name="燕尾形 2"/>
            <p:cNvSpPr/>
            <p:nvPr/>
          </p:nvSpPr>
          <p:spPr>
            <a:xfrm>
              <a:off x="83937" y="0"/>
              <a:ext cx="5380623" cy="6859588"/>
            </a:xfrm>
            <a:prstGeom prst="chevron">
              <a:avLst>
                <a:gd name="adj" fmla="val 64285"/>
              </a:avLst>
            </a:prstGeom>
            <a:solidFill>
              <a:srgbClr val="F2F2F2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-1237613" y="0"/>
              <a:ext cx="5277890" cy="6859588"/>
            </a:xfrm>
            <a:prstGeom prst="chevron">
              <a:avLst>
                <a:gd name="adj" fmla="val 64060"/>
              </a:avLst>
            </a:prstGeom>
            <a:solidFill>
              <a:srgbClr val="BE001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rot="5400000">
              <a:off x="2456815" y="1971675"/>
              <a:ext cx="3279775" cy="2907030"/>
              <a:chOff x="3385822" y="2342962"/>
              <a:chExt cx="2463822" cy="2183669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3385822" y="2342962"/>
                <a:ext cx="2463822" cy="218366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4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BE0010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4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32"/>
            <p:cNvSpPr txBox="1"/>
            <p:nvPr/>
          </p:nvSpPr>
          <p:spPr>
            <a:xfrm rot="10800000">
              <a:off x="3015344" y="2829113"/>
              <a:ext cx="21592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spc="284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26" name="Freeform 5"/>
            <p:cNvSpPr/>
            <p:nvPr/>
          </p:nvSpPr>
          <p:spPr bwMode="auto">
            <a:xfrm rot="1855731">
              <a:off x="5365750" y="5594350"/>
              <a:ext cx="445135" cy="417830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E0010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1279505" y="6093460"/>
              <a:ext cx="1210310" cy="1071880"/>
              <a:chOff x="3720691" y="2824413"/>
              <a:chExt cx="1341120" cy="1209172"/>
            </a:xfrm>
          </p:grpSpPr>
          <p:sp>
            <p:nvSpPr>
              <p:cNvPr id="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3" tIns="45711" rIns="91423" bIns="4571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3" tIns="45711" rIns="91423" bIns="4571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790132" y="-274320"/>
              <a:ext cx="1212850" cy="1060450"/>
              <a:chOff x="3720691" y="2824413"/>
              <a:chExt cx="1341120" cy="1209172"/>
            </a:xfrm>
          </p:grpSpPr>
          <p:sp>
            <p:nvSpPr>
              <p:cNvPr id="4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3" tIns="45711" rIns="91423" bIns="4571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3" tIns="45711" rIns="91423" bIns="4571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TextBox 3">
            <a:hlinkClick r:id="rId5"/>
            <a:extLst>
              <a:ext uri="{FF2B5EF4-FFF2-40B4-BE49-F238E27FC236}">
                <a16:creationId xmlns:a16="http://schemas.microsoft.com/office/drawing/2014/main" id="{4A416302-4DB1-4A3B-A3DA-A5610AD226C8}"/>
              </a:ext>
            </a:extLst>
          </p:cNvPr>
          <p:cNvSpPr txBox="1"/>
          <p:nvPr/>
        </p:nvSpPr>
        <p:spPr>
          <a:xfrm>
            <a:off x="-219417" y="66020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6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4417255" y="276189"/>
            <a:ext cx="3197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76F0286-7BE2-4F2F-8588-17EB7160277E}"/>
              </a:ext>
            </a:extLst>
          </p:cNvPr>
          <p:cNvGrpSpPr/>
          <p:nvPr/>
        </p:nvGrpSpPr>
        <p:grpSpPr>
          <a:xfrm>
            <a:off x="3559056" y="1178643"/>
            <a:ext cx="5119729" cy="4935556"/>
            <a:chOff x="2659180" y="342900"/>
            <a:chExt cx="6688546" cy="6447938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D53D1EC-65D7-4E0B-B24B-53303C243F7B}"/>
                </a:ext>
              </a:extLst>
            </p:cNvPr>
            <p:cNvGrpSpPr/>
            <p:nvPr/>
          </p:nvGrpSpPr>
          <p:grpSpPr>
            <a:xfrm>
              <a:off x="3410169" y="924409"/>
              <a:ext cx="5351067" cy="5304331"/>
              <a:chOff x="3101515" y="444795"/>
              <a:chExt cx="6020998" cy="5968411"/>
            </a:xfrm>
          </p:grpSpPr>
          <p:sp>
            <p:nvSpPr>
              <p:cNvPr id="87" name="任意多边形 6">
                <a:extLst>
                  <a:ext uri="{FF2B5EF4-FFF2-40B4-BE49-F238E27FC236}">
                    <a16:creationId xmlns:a16="http://schemas.microsoft.com/office/drawing/2014/main" id="{5F618829-BA18-4C5F-AE13-B2D8D04CDBB3}"/>
                  </a:ext>
                </a:extLst>
              </p:cNvPr>
              <p:cNvSpPr/>
              <p:nvPr/>
            </p:nvSpPr>
            <p:spPr>
              <a:xfrm>
                <a:off x="6112014" y="444796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88" name="任意多边形 7">
                <a:extLst>
                  <a:ext uri="{FF2B5EF4-FFF2-40B4-BE49-F238E27FC236}">
                    <a16:creationId xmlns:a16="http://schemas.microsoft.com/office/drawing/2014/main" id="{96BF4C13-2AF2-4026-8666-8B40EFC8B7D5}"/>
                  </a:ext>
                </a:extLst>
              </p:cNvPr>
              <p:cNvSpPr/>
              <p:nvPr/>
            </p:nvSpPr>
            <p:spPr>
              <a:xfrm flipH="1">
                <a:off x="3101515" y="444795"/>
                <a:ext cx="3010500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任意多边形 8">
                <a:extLst>
                  <a:ext uri="{FF2B5EF4-FFF2-40B4-BE49-F238E27FC236}">
                    <a16:creationId xmlns:a16="http://schemas.microsoft.com/office/drawing/2014/main" id="{A706A532-98D9-49DD-A04F-5CDDE6FFA244}"/>
                  </a:ext>
                </a:extLst>
              </p:cNvPr>
              <p:cNvSpPr/>
              <p:nvPr/>
            </p:nvSpPr>
            <p:spPr>
              <a:xfrm flipV="1">
                <a:off x="6112014" y="3429001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91" name="任意多边形 9">
                <a:extLst>
                  <a:ext uri="{FF2B5EF4-FFF2-40B4-BE49-F238E27FC236}">
                    <a16:creationId xmlns:a16="http://schemas.microsoft.com/office/drawing/2014/main" id="{1462E685-D3D1-4233-B7AE-C6E6D978C7ED}"/>
                  </a:ext>
                </a:extLst>
              </p:cNvPr>
              <p:cNvSpPr/>
              <p:nvPr/>
            </p:nvSpPr>
            <p:spPr>
              <a:xfrm flipH="1" flipV="1">
                <a:off x="3101515" y="3429000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同心圆 18">
              <a:extLst>
                <a:ext uri="{FF2B5EF4-FFF2-40B4-BE49-F238E27FC236}">
                  <a16:creationId xmlns:a16="http://schemas.microsoft.com/office/drawing/2014/main" id="{6E0F5DB7-BBD6-4C08-A174-2199CD07897D}"/>
                </a:ext>
              </a:extLst>
            </p:cNvPr>
            <p:cNvSpPr/>
            <p:nvPr/>
          </p:nvSpPr>
          <p:spPr>
            <a:xfrm>
              <a:off x="3405189" y="896060"/>
              <a:ext cx="5361028" cy="5361027"/>
            </a:xfrm>
            <a:prstGeom prst="donut">
              <a:avLst>
                <a:gd name="adj" fmla="val 3568"/>
              </a:avLst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同心圆 19">
              <a:extLst>
                <a:ext uri="{FF2B5EF4-FFF2-40B4-BE49-F238E27FC236}">
                  <a16:creationId xmlns:a16="http://schemas.microsoft.com/office/drawing/2014/main" id="{9739B0A2-ABD0-45EE-9360-9188AB3BB1EC}"/>
                </a:ext>
              </a:extLst>
            </p:cNvPr>
            <p:cNvSpPr/>
            <p:nvPr/>
          </p:nvSpPr>
          <p:spPr>
            <a:xfrm>
              <a:off x="3173646" y="664517"/>
              <a:ext cx="5824114" cy="5824113"/>
            </a:xfrm>
            <a:prstGeom prst="donut">
              <a:avLst>
                <a:gd name="adj" fmla="val 4163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14300" sx="97000" sy="97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75">
              <a:extLst>
                <a:ext uri="{FF2B5EF4-FFF2-40B4-BE49-F238E27FC236}">
                  <a16:creationId xmlns:a16="http://schemas.microsoft.com/office/drawing/2014/main" id="{0421189C-C821-4E33-AB80-330ED8AF2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3238" y="1927577"/>
              <a:ext cx="320575" cy="461235"/>
            </a:xfrm>
            <a:custGeom>
              <a:avLst/>
              <a:gdLst>
                <a:gd name="T0" fmla="*/ 45 w 83"/>
                <a:gd name="T1" fmla="*/ 17 h 119"/>
                <a:gd name="T2" fmla="*/ 70 w 83"/>
                <a:gd name="T3" fmla="*/ 31 h 119"/>
                <a:gd name="T4" fmla="*/ 73 w 83"/>
                <a:gd name="T5" fmla="*/ 27 h 119"/>
                <a:gd name="T6" fmla="*/ 73 w 83"/>
                <a:gd name="T7" fmla="*/ 24 h 119"/>
                <a:gd name="T8" fmla="*/ 72 w 83"/>
                <a:gd name="T9" fmla="*/ 21 h 119"/>
                <a:gd name="T10" fmla="*/ 53 w 83"/>
                <a:gd name="T11" fmla="*/ 11 h 119"/>
                <a:gd name="T12" fmla="*/ 50 w 83"/>
                <a:gd name="T13" fmla="*/ 10 h 119"/>
                <a:gd name="T14" fmla="*/ 48 w 83"/>
                <a:gd name="T15" fmla="*/ 12 h 119"/>
                <a:gd name="T16" fmla="*/ 45 w 83"/>
                <a:gd name="T17" fmla="*/ 17 h 119"/>
                <a:gd name="T18" fmla="*/ 40 w 83"/>
                <a:gd name="T19" fmla="*/ 26 h 119"/>
                <a:gd name="T20" fmla="*/ 45 w 83"/>
                <a:gd name="T21" fmla="*/ 29 h 119"/>
                <a:gd name="T22" fmla="*/ 24 w 83"/>
                <a:gd name="T23" fmla="*/ 66 h 119"/>
                <a:gd name="T24" fmla="*/ 18 w 83"/>
                <a:gd name="T25" fmla="*/ 63 h 119"/>
                <a:gd name="T26" fmla="*/ 40 w 83"/>
                <a:gd name="T27" fmla="*/ 26 h 119"/>
                <a:gd name="T28" fmla="*/ 13 w 83"/>
                <a:gd name="T29" fmla="*/ 72 h 119"/>
                <a:gd name="T30" fmla="*/ 11 w 83"/>
                <a:gd name="T31" fmla="*/ 93 h 119"/>
                <a:gd name="T32" fmla="*/ 22 w 83"/>
                <a:gd name="T33" fmla="*/ 98 h 119"/>
                <a:gd name="T34" fmla="*/ 39 w 83"/>
                <a:gd name="T35" fmla="*/ 87 h 119"/>
                <a:gd name="T36" fmla="*/ 24 w 83"/>
                <a:gd name="T37" fmla="*/ 82 h 119"/>
                <a:gd name="T38" fmla="*/ 13 w 83"/>
                <a:gd name="T39" fmla="*/ 72 h 119"/>
                <a:gd name="T40" fmla="*/ 45 w 83"/>
                <a:gd name="T41" fmla="*/ 94 h 119"/>
                <a:gd name="T42" fmla="*/ 8 w 83"/>
                <a:gd name="T43" fmla="*/ 119 h 119"/>
                <a:gd name="T44" fmla="*/ 0 w 83"/>
                <a:gd name="T45" fmla="*/ 115 h 119"/>
                <a:gd name="T46" fmla="*/ 3 w 83"/>
                <a:gd name="T47" fmla="*/ 70 h 119"/>
                <a:gd name="T48" fmla="*/ 6 w 83"/>
                <a:gd name="T49" fmla="*/ 66 h 119"/>
                <a:gd name="T50" fmla="*/ 28 w 83"/>
                <a:gd name="T51" fmla="*/ 27 h 119"/>
                <a:gd name="T52" fmla="*/ 37 w 83"/>
                <a:gd name="T53" fmla="*/ 12 h 119"/>
                <a:gd name="T54" fmla="*/ 40 w 83"/>
                <a:gd name="T55" fmla="*/ 7 h 119"/>
                <a:gd name="T56" fmla="*/ 48 w 83"/>
                <a:gd name="T57" fmla="*/ 1 h 119"/>
                <a:gd name="T58" fmla="*/ 58 w 83"/>
                <a:gd name="T59" fmla="*/ 2 h 119"/>
                <a:gd name="T60" fmla="*/ 76 w 83"/>
                <a:gd name="T61" fmla="*/ 13 h 119"/>
                <a:gd name="T62" fmla="*/ 83 w 83"/>
                <a:gd name="T63" fmla="*/ 21 h 119"/>
                <a:gd name="T64" fmla="*/ 81 w 83"/>
                <a:gd name="T65" fmla="*/ 31 h 119"/>
                <a:gd name="T66" fmla="*/ 45 w 83"/>
                <a:gd name="T67" fmla="*/ 9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119">
                  <a:moveTo>
                    <a:pt x="45" y="17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6"/>
                    <a:pt x="74" y="25"/>
                    <a:pt x="73" y="24"/>
                  </a:cubicBezTo>
                  <a:cubicBezTo>
                    <a:pt x="73" y="23"/>
                    <a:pt x="73" y="22"/>
                    <a:pt x="72" y="2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1" y="10"/>
                    <a:pt x="50" y="10"/>
                  </a:cubicBezTo>
                  <a:cubicBezTo>
                    <a:pt x="49" y="10"/>
                    <a:pt x="48" y="11"/>
                    <a:pt x="48" y="12"/>
                  </a:cubicBezTo>
                  <a:cubicBezTo>
                    <a:pt x="45" y="17"/>
                    <a:pt x="45" y="17"/>
                    <a:pt x="45" y="17"/>
                  </a:cubicBezTo>
                  <a:close/>
                  <a:moveTo>
                    <a:pt x="40" y="26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40" y="26"/>
                    <a:pt x="40" y="26"/>
                    <a:pt x="40" y="26"/>
                  </a:cubicBezTo>
                  <a:close/>
                  <a:moveTo>
                    <a:pt x="13" y="72"/>
                  </a:moveTo>
                  <a:cubicBezTo>
                    <a:pt x="11" y="93"/>
                    <a:pt x="11" y="93"/>
                    <a:pt x="11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5" y="83"/>
                    <a:pt x="30" y="82"/>
                    <a:pt x="24" y="82"/>
                  </a:cubicBezTo>
                  <a:cubicBezTo>
                    <a:pt x="20" y="77"/>
                    <a:pt x="17" y="74"/>
                    <a:pt x="13" y="72"/>
                  </a:cubicBezTo>
                  <a:close/>
                  <a:moveTo>
                    <a:pt x="45" y="94"/>
                  </a:moveTo>
                  <a:cubicBezTo>
                    <a:pt x="8" y="119"/>
                    <a:pt x="8" y="119"/>
                    <a:pt x="8" y="11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4"/>
                    <a:pt x="44" y="2"/>
                    <a:pt x="48" y="1"/>
                  </a:cubicBezTo>
                  <a:cubicBezTo>
                    <a:pt x="51" y="0"/>
                    <a:pt x="55" y="0"/>
                    <a:pt x="58" y="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80" y="15"/>
                    <a:pt x="82" y="18"/>
                    <a:pt x="83" y="21"/>
                  </a:cubicBezTo>
                  <a:cubicBezTo>
                    <a:pt x="83" y="24"/>
                    <a:pt x="83" y="28"/>
                    <a:pt x="81" y="31"/>
                  </a:cubicBezTo>
                  <a:cubicBezTo>
                    <a:pt x="69" y="52"/>
                    <a:pt x="57" y="73"/>
                    <a:pt x="45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7BAAE86C-AB3D-4BA3-973E-E9C2FB17F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221" y="1856160"/>
              <a:ext cx="452285" cy="498670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845C7FA5-5E09-40B8-B13D-97FAE37B1C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078" y="4820949"/>
              <a:ext cx="433307" cy="461841"/>
            </a:xfrm>
            <a:custGeom>
              <a:avLst/>
              <a:gdLst>
                <a:gd name="T0" fmla="*/ 127 w 358"/>
                <a:gd name="T1" fmla="*/ 292 h 382"/>
                <a:gd name="T2" fmla="*/ 322 w 358"/>
                <a:gd name="T3" fmla="*/ 63 h 382"/>
                <a:gd name="T4" fmla="*/ 333 w 358"/>
                <a:gd name="T5" fmla="*/ 113 h 382"/>
                <a:gd name="T6" fmla="*/ 336 w 358"/>
                <a:gd name="T7" fmla="*/ 178 h 382"/>
                <a:gd name="T8" fmla="*/ 338 w 358"/>
                <a:gd name="T9" fmla="*/ 245 h 382"/>
                <a:gd name="T10" fmla="*/ 321 w 358"/>
                <a:gd name="T11" fmla="*/ 314 h 382"/>
                <a:gd name="T12" fmla="*/ 271 w 358"/>
                <a:gd name="T13" fmla="*/ 382 h 382"/>
                <a:gd name="T14" fmla="*/ 172 w 358"/>
                <a:gd name="T15" fmla="*/ 226 h 382"/>
                <a:gd name="T16" fmla="*/ 123 w 358"/>
                <a:gd name="T17" fmla="*/ 197 h 382"/>
                <a:gd name="T18" fmla="*/ 125 w 358"/>
                <a:gd name="T19" fmla="*/ 208 h 382"/>
                <a:gd name="T20" fmla="*/ 174 w 358"/>
                <a:gd name="T21" fmla="*/ 236 h 382"/>
                <a:gd name="T22" fmla="*/ 172 w 358"/>
                <a:gd name="T23" fmla="*/ 226 h 382"/>
                <a:gd name="T24" fmla="*/ 288 w 358"/>
                <a:gd name="T25" fmla="*/ 136 h 382"/>
                <a:gd name="T26" fmla="*/ 263 w 358"/>
                <a:gd name="T27" fmla="*/ 125 h 382"/>
                <a:gd name="T28" fmla="*/ 171 w 358"/>
                <a:gd name="T29" fmla="*/ 70 h 382"/>
                <a:gd name="T30" fmla="*/ 148 w 358"/>
                <a:gd name="T31" fmla="*/ 54 h 382"/>
                <a:gd name="T32" fmla="*/ 171 w 358"/>
                <a:gd name="T33" fmla="*/ 70 h 382"/>
                <a:gd name="T34" fmla="*/ 204 w 358"/>
                <a:gd name="T35" fmla="*/ 39 h 382"/>
                <a:gd name="T36" fmla="*/ 193 w 358"/>
                <a:gd name="T37" fmla="*/ 64 h 382"/>
                <a:gd name="T38" fmla="*/ 258 w 358"/>
                <a:gd name="T39" fmla="*/ 103 h 382"/>
                <a:gd name="T40" fmla="*/ 274 w 358"/>
                <a:gd name="T41" fmla="*/ 80 h 382"/>
                <a:gd name="T42" fmla="*/ 258 w 358"/>
                <a:gd name="T43" fmla="*/ 103 h 382"/>
                <a:gd name="T44" fmla="*/ 249 w 358"/>
                <a:gd name="T45" fmla="*/ 55 h 382"/>
                <a:gd name="T46" fmla="*/ 226 w 358"/>
                <a:gd name="T47" fmla="*/ 71 h 382"/>
                <a:gd name="T48" fmla="*/ 182 w 358"/>
                <a:gd name="T49" fmla="*/ 209 h 382"/>
                <a:gd name="T50" fmla="*/ 133 w 358"/>
                <a:gd name="T51" fmla="*/ 180 h 382"/>
                <a:gd name="T52" fmla="*/ 135 w 358"/>
                <a:gd name="T53" fmla="*/ 190 h 382"/>
                <a:gd name="T54" fmla="*/ 184 w 358"/>
                <a:gd name="T55" fmla="*/ 219 h 382"/>
                <a:gd name="T56" fmla="*/ 182 w 358"/>
                <a:gd name="T57" fmla="*/ 209 h 382"/>
                <a:gd name="T58" fmla="*/ 157 w 358"/>
                <a:gd name="T59" fmla="*/ 104 h 382"/>
                <a:gd name="T60" fmla="*/ 186 w 358"/>
                <a:gd name="T61" fmla="*/ 195 h 382"/>
                <a:gd name="T62" fmla="*/ 222 w 358"/>
                <a:gd name="T63" fmla="*/ 90 h 382"/>
                <a:gd name="T64" fmla="*/ 136 w 358"/>
                <a:gd name="T65" fmla="*/ 238 h 382"/>
                <a:gd name="T66" fmla="*/ 129 w 358"/>
                <a:gd name="T67" fmla="*/ 21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68D433B6-BDBC-4620-B67E-8BE9F9F0E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323" y="4868117"/>
              <a:ext cx="352802" cy="367104"/>
            </a:xfrm>
            <a:custGeom>
              <a:avLst/>
              <a:gdLst>
                <a:gd name="T0" fmla="*/ 81 w 94"/>
                <a:gd name="T1" fmla="*/ 57 h 98"/>
                <a:gd name="T2" fmla="*/ 81 w 94"/>
                <a:gd name="T3" fmla="*/ 95 h 98"/>
                <a:gd name="T4" fmla="*/ 81 w 94"/>
                <a:gd name="T5" fmla="*/ 98 h 98"/>
                <a:gd name="T6" fmla="*/ 78 w 94"/>
                <a:gd name="T7" fmla="*/ 98 h 98"/>
                <a:gd name="T8" fmla="*/ 67 w 94"/>
                <a:gd name="T9" fmla="*/ 98 h 98"/>
                <a:gd name="T10" fmla="*/ 67 w 94"/>
                <a:gd name="T11" fmla="*/ 68 h 98"/>
                <a:gd name="T12" fmla="*/ 62 w 94"/>
                <a:gd name="T13" fmla="*/ 64 h 98"/>
                <a:gd name="T14" fmla="*/ 49 w 94"/>
                <a:gd name="T15" fmla="*/ 64 h 98"/>
                <a:gd name="T16" fmla="*/ 45 w 94"/>
                <a:gd name="T17" fmla="*/ 68 h 98"/>
                <a:gd name="T18" fmla="*/ 45 w 94"/>
                <a:gd name="T19" fmla="*/ 98 h 98"/>
                <a:gd name="T20" fmla="*/ 15 w 94"/>
                <a:gd name="T21" fmla="*/ 98 h 98"/>
                <a:gd name="T22" fmla="*/ 12 w 94"/>
                <a:gd name="T23" fmla="*/ 98 h 98"/>
                <a:gd name="T24" fmla="*/ 12 w 94"/>
                <a:gd name="T25" fmla="*/ 95 h 98"/>
                <a:gd name="T26" fmla="*/ 12 w 94"/>
                <a:gd name="T27" fmla="*/ 57 h 98"/>
                <a:gd name="T28" fmla="*/ 3 w 94"/>
                <a:gd name="T29" fmla="*/ 57 h 98"/>
                <a:gd name="T30" fmla="*/ 0 w 94"/>
                <a:gd name="T31" fmla="*/ 50 h 98"/>
                <a:gd name="T32" fmla="*/ 44 w 94"/>
                <a:gd name="T33" fmla="*/ 3 h 98"/>
                <a:gd name="T34" fmla="*/ 47 w 94"/>
                <a:gd name="T35" fmla="*/ 0 h 98"/>
                <a:gd name="T36" fmla="*/ 50 w 94"/>
                <a:gd name="T37" fmla="*/ 3 h 98"/>
                <a:gd name="T38" fmla="*/ 94 w 94"/>
                <a:gd name="T39" fmla="*/ 50 h 98"/>
                <a:gd name="T40" fmla="*/ 90 w 94"/>
                <a:gd name="T41" fmla="*/ 57 h 98"/>
                <a:gd name="T42" fmla="*/ 81 w 94"/>
                <a:gd name="T43" fmla="*/ 57 h 98"/>
                <a:gd name="T44" fmla="*/ 74 w 94"/>
                <a:gd name="T45" fmla="*/ 8 h 98"/>
                <a:gd name="T46" fmla="*/ 77 w 94"/>
                <a:gd name="T47" fmla="*/ 8 h 98"/>
                <a:gd name="T48" fmla="*/ 77 w 94"/>
                <a:gd name="T49" fmla="*/ 2 h 98"/>
                <a:gd name="T50" fmla="*/ 61 w 94"/>
                <a:gd name="T51" fmla="*/ 2 h 98"/>
                <a:gd name="T52" fmla="*/ 61 w 94"/>
                <a:gd name="T53" fmla="*/ 8 h 98"/>
                <a:gd name="T54" fmla="*/ 64 w 94"/>
                <a:gd name="T55" fmla="*/ 8 h 98"/>
                <a:gd name="T56" fmla="*/ 64 w 94"/>
                <a:gd name="T57" fmla="*/ 13 h 98"/>
                <a:gd name="T58" fmla="*/ 74 w 94"/>
                <a:gd name="T59" fmla="*/ 25 h 98"/>
                <a:gd name="T60" fmla="*/ 74 w 94"/>
                <a:gd name="T61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8">
                  <a:moveTo>
                    <a:pt x="81" y="5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6"/>
                    <a:pt x="65" y="64"/>
                    <a:pt x="62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7" y="64"/>
                    <a:pt x="45" y="66"/>
                    <a:pt x="45" y="6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1" y="57"/>
                    <a:pt x="81" y="57"/>
                    <a:pt x="81" y="57"/>
                  </a:cubicBezTo>
                  <a:close/>
                  <a:moveTo>
                    <a:pt x="74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7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57" name="椭圆 56">
              <a:extLst>
                <a:ext uri="{FF2B5EF4-FFF2-40B4-BE49-F238E27FC236}">
                  <a16:creationId xmlns:a16="http://schemas.microsoft.com/office/drawing/2014/main" id="{099A20CA-B6F5-4EE2-957B-8E42275EAC81}"/>
                </a:ext>
              </a:extLst>
            </p:cNvPr>
            <p:cNvSpPr/>
            <p:nvPr/>
          </p:nvSpPr>
          <p:spPr>
            <a:xfrm>
              <a:off x="4406902" y="1888452"/>
              <a:ext cx="3348576" cy="3348576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139700" sx="105000" sy="10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4CAC6497-EEBD-4EA2-A015-2A9234F33454}"/>
                </a:ext>
              </a:extLst>
            </p:cNvPr>
            <p:cNvSpPr txBox="1"/>
            <p:nvPr/>
          </p:nvSpPr>
          <p:spPr>
            <a:xfrm>
              <a:off x="5328584" y="2987192"/>
              <a:ext cx="1742798" cy="361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INFOGRAPHICS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8789414F-DD58-4ABB-B603-F6469589F7F9}"/>
                </a:ext>
              </a:extLst>
            </p:cNvPr>
            <p:cNvSpPr/>
            <p:nvPr/>
          </p:nvSpPr>
          <p:spPr>
            <a:xfrm>
              <a:off x="4845114" y="3352012"/>
              <a:ext cx="2592825" cy="924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000" kern="1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Though there is much to be concerned about, there is far, far more for which to be thankful. </a:t>
              </a:r>
              <a:endParaRPr lang="zh-CN" altLang="zh-CN" sz="1000" kern="1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1EDB1A1A-D291-4086-B9E4-6FDA7C58B226}"/>
                </a:ext>
              </a:extLst>
            </p:cNvPr>
            <p:cNvGrpSpPr/>
            <p:nvPr/>
          </p:nvGrpSpPr>
          <p:grpSpPr>
            <a:xfrm>
              <a:off x="5019005" y="342900"/>
              <a:ext cx="2037263" cy="2037263"/>
              <a:chOff x="4820296" y="-171450"/>
              <a:chExt cx="2470170" cy="2470170"/>
            </a:xfrm>
          </p:grpSpPr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03119D76-DA4E-41D2-9499-129CBB1EEA7B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9EDF191F-3750-450E-8AE4-BB8141F4219B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7F53E3FA-F104-4FFB-B7A9-D2CB11695E86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B2D638AD-49C9-4A7A-BB81-6A70BDD99310}"/>
                </a:ext>
              </a:extLst>
            </p:cNvPr>
            <p:cNvGrpSpPr/>
            <p:nvPr/>
          </p:nvGrpSpPr>
          <p:grpSpPr>
            <a:xfrm>
              <a:off x="7310463" y="2571543"/>
              <a:ext cx="2037263" cy="2037263"/>
              <a:chOff x="4820296" y="-171450"/>
              <a:chExt cx="2470170" cy="2470170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9A2B5A4-6C39-4B83-BC96-83E8B679A24F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2B91C2FB-0407-45E4-A1AA-5E2B68C32C40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E294A549-B906-4706-8613-643D859856F8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0EB8B588-3FBB-4E83-A9C8-5E94739D4B10}"/>
                </a:ext>
              </a:extLst>
            </p:cNvPr>
            <p:cNvGrpSpPr/>
            <p:nvPr/>
          </p:nvGrpSpPr>
          <p:grpSpPr>
            <a:xfrm>
              <a:off x="5019005" y="4753575"/>
              <a:ext cx="2037263" cy="2037263"/>
              <a:chOff x="4820296" y="-171450"/>
              <a:chExt cx="2470170" cy="2470170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55165FB5-6858-4300-81AD-556A0BC2D19D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25785CB-AE57-45EA-A914-14A3AFA85CBA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D3941927-24B4-4F2E-9BFF-667C7E737938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9CC93ABD-0832-4678-A74A-595B583AA627}"/>
                </a:ext>
              </a:extLst>
            </p:cNvPr>
            <p:cNvGrpSpPr/>
            <p:nvPr/>
          </p:nvGrpSpPr>
          <p:grpSpPr>
            <a:xfrm>
              <a:off x="2659180" y="2571543"/>
              <a:ext cx="2037263" cy="2037263"/>
              <a:chOff x="4820296" y="-171450"/>
              <a:chExt cx="2470170" cy="2470170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36E3CAD5-2475-4E6E-B01C-F707B6D68996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95E4FEE1-E5A0-441A-AD9E-44A05208178A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A1517642-1387-4990-99D1-CBF45F9D827B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3CDDD8A-D6EB-47CA-8217-2F6BC265C89D}"/>
                </a:ext>
              </a:extLst>
            </p:cNvPr>
            <p:cNvSpPr txBox="1"/>
            <p:nvPr/>
          </p:nvSpPr>
          <p:spPr>
            <a:xfrm>
              <a:off x="5676075" y="981830"/>
              <a:ext cx="819254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0914562-4EDE-491B-BFF4-DEDDDBDA00D4}"/>
                </a:ext>
              </a:extLst>
            </p:cNvPr>
            <p:cNvSpPr txBox="1"/>
            <p:nvPr/>
          </p:nvSpPr>
          <p:spPr>
            <a:xfrm>
              <a:off x="5653948" y="5424437"/>
              <a:ext cx="819253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D0CDD7D3-D1A3-4CB4-A6F1-E2EF8DC25714}"/>
                </a:ext>
              </a:extLst>
            </p:cNvPr>
            <p:cNvSpPr txBox="1"/>
            <p:nvPr/>
          </p:nvSpPr>
          <p:spPr>
            <a:xfrm>
              <a:off x="7957493" y="3249845"/>
              <a:ext cx="819254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FC007C87-3257-4229-8E69-ED11DC417019}"/>
                </a:ext>
              </a:extLst>
            </p:cNvPr>
            <p:cNvSpPr txBox="1"/>
            <p:nvPr/>
          </p:nvSpPr>
          <p:spPr>
            <a:xfrm>
              <a:off x="3268182" y="3249845"/>
              <a:ext cx="819253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Text Placeholder 32">
            <a:extLst>
              <a:ext uri="{FF2B5EF4-FFF2-40B4-BE49-F238E27FC236}">
                <a16:creationId xmlns:a16="http://schemas.microsoft.com/office/drawing/2014/main" id="{3EDDE080-4D6F-4DD7-8A75-C07DDD050CFA}"/>
              </a:ext>
            </a:extLst>
          </p:cNvPr>
          <p:cNvSpPr txBox="1">
            <a:spLocks/>
          </p:cNvSpPr>
          <p:nvPr/>
        </p:nvSpPr>
        <p:spPr>
          <a:xfrm>
            <a:off x="1355141" y="2517721"/>
            <a:ext cx="1955558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3" name="Text Placeholder 33">
            <a:extLst>
              <a:ext uri="{FF2B5EF4-FFF2-40B4-BE49-F238E27FC236}">
                <a16:creationId xmlns:a16="http://schemas.microsoft.com/office/drawing/2014/main" id="{35C61A47-67B4-4111-9083-9CC93F2958CF}"/>
              </a:ext>
            </a:extLst>
          </p:cNvPr>
          <p:cNvSpPr txBox="1">
            <a:spLocks/>
          </p:cNvSpPr>
          <p:nvPr/>
        </p:nvSpPr>
        <p:spPr>
          <a:xfrm>
            <a:off x="1355139" y="221697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4" name="Text Placeholder 32">
            <a:extLst>
              <a:ext uri="{FF2B5EF4-FFF2-40B4-BE49-F238E27FC236}">
                <a16:creationId xmlns:a16="http://schemas.microsoft.com/office/drawing/2014/main" id="{B66EBCD4-70B8-4072-99C7-F0CF79444ABC}"/>
              </a:ext>
            </a:extLst>
          </p:cNvPr>
          <p:cNvSpPr txBox="1">
            <a:spLocks/>
          </p:cNvSpPr>
          <p:nvPr/>
        </p:nvSpPr>
        <p:spPr>
          <a:xfrm>
            <a:off x="8989416" y="2517721"/>
            <a:ext cx="19618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5" name="Text Placeholder 33">
            <a:extLst>
              <a:ext uri="{FF2B5EF4-FFF2-40B4-BE49-F238E27FC236}">
                <a16:creationId xmlns:a16="http://schemas.microsoft.com/office/drawing/2014/main" id="{D84D4736-C7C9-4512-890A-5314DC925BE3}"/>
              </a:ext>
            </a:extLst>
          </p:cNvPr>
          <p:cNvSpPr txBox="1">
            <a:spLocks/>
          </p:cNvSpPr>
          <p:nvPr/>
        </p:nvSpPr>
        <p:spPr>
          <a:xfrm>
            <a:off x="8747335" y="221697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6" name="Text Placeholder 32">
            <a:extLst>
              <a:ext uri="{FF2B5EF4-FFF2-40B4-BE49-F238E27FC236}">
                <a16:creationId xmlns:a16="http://schemas.microsoft.com/office/drawing/2014/main" id="{FDB6E3DF-52B3-4F08-881E-F9FBE58FFA7E}"/>
              </a:ext>
            </a:extLst>
          </p:cNvPr>
          <p:cNvSpPr txBox="1">
            <a:spLocks/>
          </p:cNvSpPr>
          <p:nvPr/>
        </p:nvSpPr>
        <p:spPr>
          <a:xfrm>
            <a:off x="1355141" y="4559806"/>
            <a:ext cx="1955558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7" name="Text Placeholder 33">
            <a:extLst>
              <a:ext uri="{FF2B5EF4-FFF2-40B4-BE49-F238E27FC236}">
                <a16:creationId xmlns:a16="http://schemas.microsoft.com/office/drawing/2014/main" id="{67B42DCC-57C4-45B0-81EE-A5407D896BAF}"/>
              </a:ext>
            </a:extLst>
          </p:cNvPr>
          <p:cNvSpPr txBox="1">
            <a:spLocks/>
          </p:cNvSpPr>
          <p:nvPr/>
        </p:nvSpPr>
        <p:spPr>
          <a:xfrm>
            <a:off x="1355139" y="424739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8" name="Text Placeholder 32">
            <a:extLst>
              <a:ext uri="{FF2B5EF4-FFF2-40B4-BE49-F238E27FC236}">
                <a16:creationId xmlns:a16="http://schemas.microsoft.com/office/drawing/2014/main" id="{61B0361C-690A-45E7-8DEF-F7728AEEF51C}"/>
              </a:ext>
            </a:extLst>
          </p:cNvPr>
          <p:cNvSpPr txBox="1">
            <a:spLocks/>
          </p:cNvSpPr>
          <p:nvPr/>
        </p:nvSpPr>
        <p:spPr>
          <a:xfrm>
            <a:off x="8989416" y="4559806"/>
            <a:ext cx="19618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9" name="Text Placeholder 33">
            <a:extLst>
              <a:ext uri="{FF2B5EF4-FFF2-40B4-BE49-F238E27FC236}">
                <a16:creationId xmlns:a16="http://schemas.microsoft.com/office/drawing/2014/main" id="{69EA1521-FF37-48B8-86B2-2925EDDD827F}"/>
              </a:ext>
            </a:extLst>
          </p:cNvPr>
          <p:cNvSpPr txBox="1">
            <a:spLocks/>
          </p:cNvSpPr>
          <p:nvPr/>
        </p:nvSpPr>
        <p:spPr>
          <a:xfrm>
            <a:off x="8731062" y="4139670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任意多边形 43">
            <a:extLst>
              <a:ext uri="{FF2B5EF4-FFF2-40B4-BE49-F238E27FC236}">
                <a16:creationId xmlns:a16="http://schemas.microsoft.com/office/drawing/2014/main" id="{5413B798-13E3-462C-AF98-652FDAEC9427}"/>
              </a:ext>
            </a:extLst>
          </p:cNvPr>
          <p:cNvSpPr>
            <a:spLocks/>
          </p:cNvSpPr>
          <p:nvPr/>
        </p:nvSpPr>
        <p:spPr bwMode="auto">
          <a:xfrm>
            <a:off x="4996352" y="1897632"/>
            <a:ext cx="2593446" cy="1543658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任意多边形 45">
            <a:extLst>
              <a:ext uri="{FF2B5EF4-FFF2-40B4-BE49-F238E27FC236}">
                <a16:creationId xmlns:a16="http://schemas.microsoft.com/office/drawing/2014/main" id="{24FD6297-23A1-4E6B-9C80-F2840189315B}"/>
              </a:ext>
            </a:extLst>
          </p:cNvPr>
          <p:cNvSpPr>
            <a:spLocks/>
          </p:cNvSpPr>
          <p:nvPr/>
        </p:nvSpPr>
        <p:spPr bwMode="auto">
          <a:xfrm>
            <a:off x="8423737" y="3278015"/>
            <a:ext cx="2593446" cy="1543658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任意多边形 37">
            <a:extLst>
              <a:ext uri="{FF2B5EF4-FFF2-40B4-BE49-F238E27FC236}">
                <a16:creationId xmlns:a16="http://schemas.microsoft.com/office/drawing/2014/main" id="{00792083-0FEC-4132-8755-742EE383AEB5}"/>
              </a:ext>
            </a:extLst>
          </p:cNvPr>
          <p:cNvSpPr>
            <a:spLocks/>
          </p:cNvSpPr>
          <p:nvPr/>
        </p:nvSpPr>
        <p:spPr bwMode="auto">
          <a:xfrm>
            <a:off x="1568967" y="3278015"/>
            <a:ext cx="2593446" cy="1543658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2D9F46B-EF9C-43AE-8ABE-9632A115740C}"/>
              </a:ext>
            </a:extLst>
          </p:cNvPr>
          <p:cNvGrpSpPr/>
          <p:nvPr/>
        </p:nvGrpSpPr>
        <p:grpSpPr>
          <a:xfrm>
            <a:off x="5273483" y="2431810"/>
            <a:ext cx="472080" cy="475299"/>
            <a:chOff x="3771900" y="3200400"/>
            <a:chExt cx="2011680" cy="2025396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</p:grpSpPr>
        <p:sp>
          <p:nvSpPr>
            <p:cNvPr id="63" name="任意多边形 47">
              <a:extLst>
                <a:ext uri="{FF2B5EF4-FFF2-40B4-BE49-F238E27FC236}">
                  <a16:creationId xmlns:a16="http://schemas.microsoft.com/office/drawing/2014/main" id="{F91C42DE-3656-492D-AA3D-31C3FF90231E}"/>
                </a:ext>
              </a:extLst>
            </p:cNvPr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 48">
              <a:extLst>
                <a:ext uri="{FF2B5EF4-FFF2-40B4-BE49-F238E27FC236}">
                  <a16:creationId xmlns:a16="http://schemas.microsoft.com/office/drawing/2014/main" id="{F07DA983-6C21-4A60-96C8-4ABA806039BB}"/>
                </a:ext>
              </a:extLst>
            </p:cNvPr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 49">
              <a:extLst>
                <a:ext uri="{FF2B5EF4-FFF2-40B4-BE49-F238E27FC236}">
                  <a16:creationId xmlns:a16="http://schemas.microsoft.com/office/drawing/2014/main" id="{8F0C0933-1857-4D02-BFAB-D46F95008A91}"/>
                </a:ext>
              </a:extLst>
            </p:cNvPr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 50">
              <a:extLst>
                <a:ext uri="{FF2B5EF4-FFF2-40B4-BE49-F238E27FC236}">
                  <a16:creationId xmlns:a16="http://schemas.microsoft.com/office/drawing/2014/main" id="{BEBBC298-9595-4007-A377-F02E2EB443EA}"/>
                </a:ext>
              </a:extLst>
            </p:cNvPr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9D275D3-1EA0-426F-9088-214ED5E10F4D}"/>
              </a:ext>
            </a:extLst>
          </p:cNvPr>
          <p:cNvGrpSpPr/>
          <p:nvPr/>
        </p:nvGrpSpPr>
        <p:grpSpPr>
          <a:xfrm>
            <a:off x="8656512" y="3727925"/>
            <a:ext cx="504723" cy="608427"/>
            <a:chOff x="4141788" y="809625"/>
            <a:chExt cx="3600450" cy="4340225"/>
          </a:xfrm>
          <a:solidFill>
            <a:srgbClr val="404040"/>
          </a:solidFill>
        </p:grpSpPr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C29F5BC4-1D46-4EC0-870F-21ED346C0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A389F2AA-5B2A-48D9-A08B-DF805E93A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椭圆 70">
            <a:extLst>
              <a:ext uri="{FF2B5EF4-FFF2-40B4-BE49-F238E27FC236}">
                <a16:creationId xmlns:a16="http://schemas.microsoft.com/office/drawing/2014/main" id="{5B55CCDA-473E-483F-BFEA-F5257BD07E61}"/>
              </a:ext>
            </a:extLst>
          </p:cNvPr>
          <p:cNvSpPr/>
          <p:nvPr/>
        </p:nvSpPr>
        <p:spPr>
          <a:xfrm>
            <a:off x="1782530" y="3752423"/>
            <a:ext cx="493495" cy="594837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rgbClr val="4040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8DE5A0D-E2A5-4060-9F85-86DAB0BA9B2B}"/>
              </a:ext>
            </a:extLst>
          </p:cNvPr>
          <p:cNvSpPr txBox="1"/>
          <p:nvPr/>
        </p:nvSpPr>
        <p:spPr>
          <a:xfrm>
            <a:off x="2273206" y="3883212"/>
            <a:ext cx="163786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2212A1E-F96C-42BE-86C7-69CAC028FB70}"/>
              </a:ext>
            </a:extLst>
          </p:cNvPr>
          <p:cNvSpPr txBox="1"/>
          <p:nvPr/>
        </p:nvSpPr>
        <p:spPr>
          <a:xfrm>
            <a:off x="5741652" y="2502830"/>
            <a:ext cx="163786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6337600C-608D-4DBA-961C-F24E2D4EC315}"/>
              </a:ext>
            </a:extLst>
          </p:cNvPr>
          <p:cNvSpPr txBox="1"/>
          <p:nvPr/>
        </p:nvSpPr>
        <p:spPr>
          <a:xfrm>
            <a:off x="9161236" y="3883213"/>
            <a:ext cx="163786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FCF9D7E4-1914-4C6C-880F-02B82F8C7987}"/>
              </a:ext>
            </a:extLst>
          </p:cNvPr>
          <p:cNvSpPr txBox="1">
            <a:spLocks/>
          </p:cNvSpPr>
          <p:nvPr/>
        </p:nvSpPr>
        <p:spPr>
          <a:xfrm>
            <a:off x="1656033" y="2292560"/>
            <a:ext cx="2156467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076F93AD-EF71-4DFD-8F8F-E41D4B5143EA}"/>
              </a:ext>
            </a:extLst>
          </p:cNvPr>
          <p:cNvSpPr txBox="1">
            <a:spLocks/>
          </p:cNvSpPr>
          <p:nvPr/>
        </p:nvSpPr>
        <p:spPr>
          <a:xfrm>
            <a:off x="1886896" y="1991811"/>
            <a:ext cx="16947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6" name="Text Placeholder 32">
            <a:extLst>
              <a:ext uri="{FF2B5EF4-FFF2-40B4-BE49-F238E27FC236}">
                <a16:creationId xmlns:a16="http://schemas.microsoft.com/office/drawing/2014/main" id="{B6A14F36-9430-4B17-B6E9-831F16262528}"/>
              </a:ext>
            </a:extLst>
          </p:cNvPr>
          <p:cNvSpPr txBox="1">
            <a:spLocks/>
          </p:cNvSpPr>
          <p:nvPr/>
        </p:nvSpPr>
        <p:spPr>
          <a:xfrm>
            <a:off x="4996352" y="3852842"/>
            <a:ext cx="2156467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7" name="Text Placeholder 33">
            <a:extLst>
              <a:ext uri="{FF2B5EF4-FFF2-40B4-BE49-F238E27FC236}">
                <a16:creationId xmlns:a16="http://schemas.microsoft.com/office/drawing/2014/main" id="{D6137435-928F-439F-B69B-9D2AC2C1C9AB}"/>
              </a:ext>
            </a:extLst>
          </p:cNvPr>
          <p:cNvSpPr txBox="1">
            <a:spLocks/>
          </p:cNvSpPr>
          <p:nvPr/>
        </p:nvSpPr>
        <p:spPr>
          <a:xfrm>
            <a:off x="5227215" y="3552093"/>
            <a:ext cx="16947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8" name="Text Placeholder 32">
            <a:extLst>
              <a:ext uri="{FF2B5EF4-FFF2-40B4-BE49-F238E27FC236}">
                <a16:creationId xmlns:a16="http://schemas.microsoft.com/office/drawing/2014/main" id="{E99BD434-0702-4EA1-BF2F-0579CFA9D77B}"/>
              </a:ext>
            </a:extLst>
          </p:cNvPr>
          <p:cNvSpPr txBox="1">
            <a:spLocks/>
          </p:cNvSpPr>
          <p:nvPr/>
        </p:nvSpPr>
        <p:spPr>
          <a:xfrm>
            <a:off x="8425649" y="2292560"/>
            <a:ext cx="2156467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967730CC-3895-4968-8B37-3038BBCFADB8}"/>
              </a:ext>
            </a:extLst>
          </p:cNvPr>
          <p:cNvSpPr txBox="1">
            <a:spLocks/>
          </p:cNvSpPr>
          <p:nvPr/>
        </p:nvSpPr>
        <p:spPr>
          <a:xfrm>
            <a:off x="8656512" y="1991811"/>
            <a:ext cx="16947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09D15568-0BD6-4118-AE4F-AA1AFCBAA4AC}"/>
              </a:ext>
            </a:extLst>
          </p:cNvPr>
          <p:cNvSpPr/>
          <p:nvPr/>
        </p:nvSpPr>
        <p:spPr>
          <a:xfrm>
            <a:off x="6643201" y="5839182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01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81" name="Rectangle 13">
            <a:extLst>
              <a:ext uri="{FF2B5EF4-FFF2-40B4-BE49-F238E27FC236}">
                <a16:creationId xmlns:a16="http://schemas.microsoft.com/office/drawing/2014/main" id="{C2835F94-3A75-4D63-97C0-F327EBD669CB}"/>
              </a:ext>
            </a:extLst>
          </p:cNvPr>
          <p:cNvSpPr/>
          <p:nvPr/>
        </p:nvSpPr>
        <p:spPr>
          <a:xfrm>
            <a:off x="7780872" y="5836223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02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D795C21-B5E7-47CE-9129-4CFEA832F367}"/>
              </a:ext>
            </a:extLst>
          </p:cNvPr>
          <p:cNvSpPr/>
          <p:nvPr/>
        </p:nvSpPr>
        <p:spPr>
          <a:xfrm>
            <a:off x="8914260" y="5836223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03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83" name="Rectangle 15">
            <a:extLst>
              <a:ext uri="{FF2B5EF4-FFF2-40B4-BE49-F238E27FC236}">
                <a16:creationId xmlns:a16="http://schemas.microsoft.com/office/drawing/2014/main" id="{563897BD-21FF-42F4-A0A7-3D621BCDD356}"/>
              </a:ext>
            </a:extLst>
          </p:cNvPr>
          <p:cNvSpPr/>
          <p:nvPr/>
        </p:nvSpPr>
        <p:spPr>
          <a:xfrm>
            <a:off x="10051931" y="5842798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04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CCADEB51-9890-424D-90F6-9F2A17E53577}"/>
              </a:ext>
            </a:extLst>
          </p:cNvPr>
          <p:cNvGrpSpPr/>
          <p:nvPr/>
        </p:nvGrpSpPr>
        <p:grpSpPr>
          <a:xfrm>
            <a:off x="10271400" y="5033984"/>
            <a:ext cx="756000" cy="756000"/>
            <a:chOff x="4728966" y="4272088"/>
            <a:chExt cx="756000" cy="756000"/>
          </a:xfrm>
        </p:grpSpPr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A8BEC9F7-9987-4781-9DED-535C31E5B9E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28966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6" name="Group 37">
              <a:extLst>
                <a:ext uri="{FF2B5EF4-FFF2-40B4-BE49-F238E27FC236}">
                  <a16:creationId xmlns:a16="http://schemas.microsoft.com/office/drawing/2014/main" id="{BCAD66E2-D9DE-4B93-979C-7362C699BC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5400" y="4534602"/>
              <a:ext cx="252114" cy="252000"/>
              <a:chOff x="4949888" y="2073218"/>
              <a:chExt cx="3471863" cy="3470275"/>
            </a:xfrm>
            <a:solidFill>
              <a:srgbClr val="595F6F"/>
            </a:solidFill>
          </p:grpSpPr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45CC104A-277B-48D3-8ED6-C1F4A5F8C0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9888" y="2073218"/>
                <a:ext cx="3471863" cy="3470275"/>
              </a:xfrm>
              <a:custGeom>
                <a:avLst/>
                <a:gdLst>
                  <a:gd name="T0" fmla="*/ 991 w 4374"/>
                  <a:gd name="T1" fmla="*/ 393 h 4372"/>
                  <a:gd name="T2" fmla="*/ 912 w 4374"/>
                  <a:gd name="T3" fmla="*/ 1198 h 4372"/>
                  <a:gd name="T4" fmla="*/ 315 w 4374"/>
                  <a:gd name="T5" fmla="*/ 1286 h 4372"/>
                  <a:gd name="T6" fmla="*/ 285 w 4374"/>
                  <a:gd name="T7" fmla="*/ 1593 h 4372"/>
                  <a:gd name="T8" fmla="*/ 884 w 4374"/>
                  <a:gd name="T9" fmla="*/ 1705 h 4372"/>
                  <a:gd name="T10" fmla="*/ 967 w 4374"/>
                  <a:gd name="T11" fmla="*/ 2582 h 4372"/>
                  <a:gd name="T12" fmla="*/ 437 w 4374"/>
                  <a:gd name="T13" fmla="*/ 2677 h 4372"/>
                  <a:gd name="T14" fmla="*/ 243 w 4374"/>
                  <a:gd name="T15" fmla="*/ 2915 h 4372"/>
                  <a:gd name="T16" fmla="*/ 437 w 4374"/>
                  <a:gd name="T17" fmla="*/ 3152 h 4372"/>
                  <a:gd name="T18" fmla="*/ 967 w 4374"/>
                  <a:gd name="T19" fmla="*/ 3247 h 4372"/>
                  <a:gd name="T20" fmla="*/ 1079 w 4374"/>
                  <a:gd name="T21" fmla="*/ 4087 h 4372"/>
                  <a:gd name="T22" fmla="*/ 1386 w 4374"/>
                  <a:gd name="T23" fmla="*/ 4057 h 4372"/>
                  <a:gd name="T24" fmla="*/ 1474 w 4374"/>
                  <a:gd name="T25" fmla="*/ 3218 h 4372"/>
                  <a:gd name="T26" fmla="*/ 2856 w 4374"/>
                  <a:gd name="T27" fmla="*/ 3174 h 4372"/>
                  <a:gd name="T28" fmla="*/ 2934 w 4374"/>
                  <a:gd name="T29" fmla="*/ 3981 h 4372"/>
                  <a:gd name="T30" fmla="*/ 3207 w 4374"/>
                  <a:gd name="T31" fmla="*/ 4125 h 4372"/>
                  <a:gd name="T32" fmla="*/ 3401 w 4374"/>
                  <a:gd name="T33" fmla="*/ 3885 h 4372"/>
                  <a:gd name="T34" fmla="*/ 3522 w 4374"/>
                  <a:gd name="T35" fmla="*/ 3158 h 4372"/>
                  <a:gd name="T36" fmla="*/ 4111 w 4374"/>
                  <a:gd name="T37" fmla="*/ 3008 h 4372"/>
                  <a:gd name="T38" fmla="*/ 4023 w 4374"/>
                  <a:gd name="T39" fmla="*/ 2713 h 4372"/>
                  <a:gd name="T40" fmla="*/ 3437 w 4374"/>
                  <a:gd name="T41" fmla="*/ 2636 h 4372"/>
                  <a:gd name="T42" fmla="*/ 3437 w 4374"/>
                  <a:gd name="T43" fmla="*/ 1737 h 4372"/>
                  <a:gd name="T44" fmla="*/ 4023 w 4374"/>
                  <a:gd name="T45" fmla="*/ 1659 h 4372"/>
                  <a:gd name="T46" fmla="*/ 4111 w 4374"/>
                  <a:gd name="T47" fmla="*/ 1364 h 4372"/>
                  <a:gd name="T48" fmla="*/ 3522 w 4374"/>
                  <a:gd name="T49" fmla="*/ 1214 h 4372"/>
                  <a:gd name="T50" fmla="*/ 3401 w 4374"/>
                  <a:gd name="T51" fmla="*/ 487 h 4372"/>
                  <a:gd name="T52" fmla="*/ 3207 w 4374"/>
                  <a:gd name="T53" fmla="*/ 249 h 4372"/>
                  <a:gd name="T54" fmla="*/ 2934 w 4374"/>
                  <a:gd name="T55" fmla="*/ 393 h 4372"/>
                  <a:gd name="T56" fmla="*/ 2856 w 4374"/>
                  <a:gd name="T57" fmla="*/ 1198 h 4372"/>
                  <a:gd name="T58" fmla="*/ 1474 w 4374"/>
                  <a:gd name="T59" fmla="*/ 1154 h 4372"/>
                  <a:gd name="T60" fmla="*/ 1386 w 4374"/>
                  <a:gd name="T61" fmla="*/ 315 h 4372"/>
                  <a:gd name="T62" fmla="*/ 1354 w 4374"/>
                  <a:gd name="T63" fmla="*/ 22 h 4372"/>
                  <a:gd name="T64" fmla="*/ 1679 w 4374"/>
                  <a:gd name="T65" fmla="*/ 347 h 4372"/>
                  <a:gd name="T66" fmla="*/ 2693 w 4374"/>
                  <a:gd name="T67" fmla="*/ 347 h 4372"/>
                  <a:gd name="T68" fmla="*/ 3018 w 4374"/>
                  <a:gd name="T69" fmla="*/ 22 h 4372"/>
                  <a:gd name="T70" fmla="*/ 3476 w 4374"/>
                  <a:gd name="T71" fmla="*/ 120 h 4372"/>
                  <a:gd name="T72" fmla="*/ 3644 w 4374"/>
                  <a:gd name="T73" fmla="*/ 973 h 4372"/>
                  <a:gd name="T74" fmla="*/ 4254 w 4374"/>
                  <a:gd name="T75" fmla="*/ 1139 h 4372"/>
                  <a:gd name="T76" fmla="*/ 4352 w 4374"/>
                  <a:gd name="T77" fmla="*/ 1597 h 4372"/>
                  <a:gd name="T78" fmla="*/ 4027 w 4374"/>
                  <a:gd name="T79" fmla="*/ 1922 h 4372"/>
                  <a:gd name="T80" fmla="*/ 4027 w 4374"/>
                  <a:gd name="T81" fmla="*/ 2450 h 4372"/>
                  <a:gd name="T82" fmla="*/ 4352 w 4374"/>
                  <a:gd name="T83" fmla="*/ 2775 h 4372"/>
                  <a:gd name="T84" fmla="*/ 4254 w 4374"/>
                  <a:gd name="T85" fmla="*/ 3234 h 4372"/>
                  <a:gd name="T86" fmla="*/ 3644 w 4374"/>
                  <a:gd name="T87" fmla="*/ 3401 h 4372"/>
                  <a:gd name="T88" fmla="*/ 3476 w 4374"/>
                  <a:gd name="T89" fmla="*/ 4252 h 4372"/>
                  <a:gd name="T90" fmla="*/ 3018 w 4374"/>
                  <a:gd name="T91" fmla="*/ 4350 h 4372"/>
                  <a:gd name="T92" fmla="*/ 2693 w 4374"/>
                  <a:gd name="T93" fmla="*/ 4025 h 4372"/>
                  <a:gd name="T94" fmla="*/ 1679 w 4374"/>
                  <a:gd name="T95" fmla="*/ 4025 h 4372"/>
                  <a:gd name="T96" fmla="*/ 1354 w 4374"/>
                  <a:gd name="T97" fmla="*/ 4350 h 4372"/>
                  <a:gd name="T98" fmla="*/ 896 w 4374"/>
                  <a:gd name="T99" fmla="*/ 4252 h 4372"/>
                  <a:gd name="T100" fmla="*/ 730 w 4374"/>
                  <a:gd name="T101" fmla="*/ 3401 h 4372"/>
                  <a:gd name="T102" fmla="*/ 120 w 4374"/>
                  <a:gd name="T103" fmla="*/ 3234 h 4372"/>
                  <a:gd name="T104" fmla="*/ 20 w 4374"/>
                  <a:gd name="T105" fmla="*/ 2775 h 4372"/>
                  <a:gd name="T106" fmla="*/ 347 w 4374"/>
                  <a:gd name="T107" fmla="*/ 2450 h 4372"/>
                  <a:gd name="T108" fmla="*/ 347 w 4374"/>
                  <a:gd name="T109" fmla="*/ 1922 h 4372"/>
                  <a:gd name="T110" fmla="*/ 20 w 4374"/>
                  <a:gd name="T111" fmla="*/ 1597 h 4372"/>
                  <a:gd name="T112" fmla="*/ 120 w 4374"/>
                  <a:gd name="T113" fmla="*/ 1139 h 4372"/>
                  <a:gd name="T114" fmla="*/ 730 w 4374"/>
                  <a:gd name="T115" fmla="*/ 973 h 4372"/>
                  <a:gd name="T116" fmla="*/ 896 w 4374"/>
                  <a:gd name="T117" fmla="*/ 120 h 4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74" h="4372">
                    <a:moveTo>
                      <a:pt x="1215" y="244"/>
                    </a:moveTo>
                    <a:lnTo>
                      <a:pt x="1167" y="249"/>
                    </a:lnTo>
                    <a:lnTo>
                      <a:pt x="1121" y="263"/>
                    </a:lnTo>
                    <a:lnTo>
                      <a:pt x="1079" y="285"/>
                    </a:lnTo>
                    <a:lnTo>
                      <a:pt x="1043" y="315"/>
                    </a:lnTo>
                    <a:lnTo>
                      <a:pt x="1013" y="351"/>
                    </a:lnTo>
                    <a:lnTo>
                      <a:pt x="991" y="393"/>
                    </a:lnTo>
                    <a:lnTo>
                      <a:pt x="977" y="439"/>
                    </a:lnTo>
                    <a:lnTo>
                      <a:pt x="971" y="487"/>
                    </a:lnTo>
                    <a:lnTo>
                      <a:pt x="971" y="1093"/>
                    </a:lnTo>
                    <a:lnTo>
                      <a:pt x="967" y="1127"/>
                    </a:lnTo>
                    <a:lnTo>
                      <a:pt x="955" y="1154"/>
                    </a:lnTo>
                    <a:lnTo>
                      <a:pt x="937" y="1180"/>
                    </a:lnTo>
                    <a:lnTo>
                      <a:pt x="912" y="1198"/>
                    </a:lnTo>
                    <a:lnTo>
                      <a:pt x="884" y="1210"/>
                    </a:lnTo>
                    <a:lnTo>
                      <a:pt x="850" y="1214"/>
                    </a:lnTo>
                    <a:lnTo>
                      <a:pt x="487" y="1214"/>
                    </a:lnTo>
                    <a:lnTo>
                      <a:pt x="437" y="1220"/>
                    </a:lnTo>
                    <a:lnTo>
                      <a:pt x="391" y="1234"/>
                    </a:lnTo>
                    <a:lnTo>
                      <a:pt x="351" y="1256"/>
                    </a:lnTo>
                    <a:lnTo>
                      <a:pt x="315" y="1286"/>
                    </a:lnTo>
                    <a:lnTo>
                      <a:pt x="285" y="1322"/>
                    </a:lnTo>
                    <a:lnTo>
                      <a:pt x="263" y="1364"/>
                    </a:lnTo>
                    <a:lnTo>
                      <a:pt x="247" y="1410"/>
                    </a:lnTo>
                    <a:lnTo>
                      <a:pt x="243" y="1457"/>
                    </a:lnTo>
                    <a:lnTo>
                      <a:pt x="247" y="1507"/>
                    </a:lnTo>
                    <a:lnTo>
                      <a:pt x="263" y="1553"/>
                    </a:lnTo>
                    <a:lnTo>
                      <a:pt x="285" y="1593"/>
                    </a:lnTo>
                    <a:lnTo>
                      <a:pt x="315" y="1629"/>
                    </a:lnTo>
                    <a:lnTo>
                      <a:pt x="351" y="1659"/>
                    </a:lnTo>
                    <a:lnTo>
                      <a:pt x="391" y="1681"/>
                    </a:lnTo>
                    <a:lnTo>
                      <a:pt x="437" y="1697"/>
                    </a:lnTo>
                    <a:lnTo>
                      <a:pt x="487" y="1701"/>
                    </a:lnTo>
                    <a:lnTo>
                      <a:pt x="850" y="1701"/>
                    </a:lnTo>
                    <a:lnTo>
                      <a:pt x="884" y="1705"/>
                    </a:lnTo>
                    <a:lnTo>
                      <a:pt x="912" y="1717"/>
                    </a:lnTo>
                    <a:lnTo>
                      <a:pt x="937" y="1737"/>
                    </a:lnTo>
                    <a:lnTo>
                      <a:pt x="955" y="1760"/>
                    </a:lnTo>
                    <a:lnTo>
                      <a:pt x="967" y="1790"/>
                    </a:lnTo>
                    <a:lnTo>
                      <a:pt x="971" y="1822"/>
                    </a:lnTo>
                    <a:lnTo>
                      <a:pt x="971" y="2550"/>
                    </a:lnTo>
                    <a:lnTo>
                      <a:pt x="967" y="2582"/>
                    </a:lnTo>
                    <a:lnTo>
                      <a:pt x="955" y="2612"/>
                    </a:lnTo>
                    <a:lnTo>
                      <a:pt x="937" y="2636"/>
                    </a:lnTo>
                    <a:lnTo>
                      <a:pt x="912" y="2655"/>
                    </a:lnTo>
                    <a:lnTo>
                      <a:pt x="884" y="2667"/>
                    </a:lnTo>
                    <a:lnTo>
                      <a:pt x="850" y="2671"/>
                    </a:lnTo>
                    <a:lnTo>
                      <a:pt x="487" y="2671"/>
                    </a:lnTo>
                    <a:lnTo>
                      <a:pt x="437" y="2677"/>
                    </a:lnTo>
                    <a:lnTo>
                      <a:pt x="391" y="2691"/>
                    </a:lnTo>
                    <a:lnTo>
                      <a:pt x="351" y="2713"/>
                    </a:lnTo>
                    <a:lnTo>
                      <a:pt x="315" y="2743"/>
                    </a:lnTo>
                    <a:lnTo>
                      <a:pt x="285" y="2779"/>
                    </a:lnTo>
                    <a:lnTo>
                      <a:pt x="263" y="2821"/>
                    </a:lnTo>
                    <a:lnTo>
                      <a:pt x="247" y="2867"/>
                    </a:lnTo>
                    <a:lnTo>
                      <a:pt x="243" y="2915"/>
                    </a:lnTo>
                    <a:lnTo>
                      <a:pt x="247" y="2964"/>
                    </a:lnTo>
                    <a:lnTo>
                      <a:pt x="263" y="3008"/>
                    </a:lnTo>
                    <a:lnTo>
                      <a:pt x="285" y="3050"/>
                    </a:lnTo>
                    <a:lnTo>
                      <a:pt x="315" y="3086"/>
                    </a:lnTo>
                    <a:lnTo>
                      <a:pt x="351" y="3116"/>
                    </a:lnTo>
                    <a:lnTo>
                      <a:pt x="391" y="3138"/>
                    </a:lnTo>
                    <a:lnTo>
                      <a:pt x="437" y="3152"/>
                    </a:lnTo>
                    <a:lnTo>
                      <a:pt x="487" y="3158"/>
                    </a:lnTo>
                    <a:lnTo>
                      <a:pt x="850" y="3158"/>
                    </a:lnTo>
                    <a:lnTo>
                      <a:pt x="884" y="3162"/>
                    </a:lnTo>
                    <a:lnTo>
                      <a:pt x="912" y="3174"/>
                    </a:lnTo>
                    <a:lnTo>
                      <a:pt x="937" y="3194"/>
                    </a:lnTo>
                    <a:lnTo>
                      <a:pt x="955" y="3218"/>
                    </a:lnTo>
                    <a:lnTo>
                      <a:pt x="967" y="3247"/>
                    </a:lnTo>
                    <a:lnTo>
                      <a:pt x="971" y="3279"/>
                    </a:lnTo>
                    <a:lnTo>
                      <a:pt x="971" y="3885"/>
                    </a:lnTo>
                    <a:lnTo>
                      <a:pt x="977" y="3935"/>
                    </a:lnTo>
                    <a:lnTo>
                      <a:pt x="991" y="3981"/>
                    </a:lnTo>
                    <a:lnTo>
                      <a:pt x="1013" y="4021"/>
                    </a:lnTo>
                    <a:lnTo>
                      <a:pt x="1043" y="4057"/>
                    </a:lnTo>
                    <a:lnTo>
                      <a:pt x="1079" y="4087"/>
                    </a:lnTo>
                    <a:lnTo>
                      <a:pt x="1121" y="4109"/>
                    </a:lnTo>
                    <a:lnTo>
                      <a:pt x="1167" y="4125"/>
                    </a:lnTo>
                    <a:lnTo>
                      <a:pt x="1215" y="4129"/>
                    </a:lnTo>
                    <a:lnTo>
                      <a:pt x="1265" y="4125"/>
                    </a:lnTo>
                    <a:lnTo>
                      <a:pt x="1310" y="4109"/>
                    </a:lnTo>
                    <a:lnTo>
                      <a:pt x="1350" y="4087"/>
                    </a:lnTo>
                    <a:lnTo>
                      <a:pt x="1386" y="4057"/>
                    </a:lnTo>
                    <a:lnTo>
                      <a:pt x="1416" y="4021"/>
                    </a:lnTo>
                    <a:lnTo>
                      <a:pt x="1438" y="3981"/>
                    </a:lnTo>
                    <a:lnTo>
                      <a:pt x="1452" y="3935"/>
                    </a:lnTo>
                    <a:lnTo>
                      <a:pt x="1458" y="3885"/>
                    </a:lnTo>
                    <a:lnTo>
                      <a:pt x="1458" y="3279"/>
                    </a:lnTo>
                    <a:lnTo>
                      <a:pt x="1462" y="3247"/>
                    </a:lnTo>
                    <a:lnTo>
                      <a:pt x="1474" y="3218"/>
                    </a:lnTo>
                    <a:lnTo>
                      <a:pt x="1494" y="3194"/>
                    </a:lnTo>
                    <a:lnTo>
                      <a:pt x="1518" y="3174"/>
                    </a:lnTo>
                    <a:lnTo>
                      <a:pt x="1548" y="3162"/>
                    </a:lnTo>
                    <a:lnTo>
                      <a:pt x="1580" y="3158"/>
                    </a:lnTo>
                    <a:lnTo>
                      <a:pt x="2794" y="3158"/>
                    </a:lnTo>
                    <a:lnTo>
                      <a:pt x="2826" y="3162"/>
                    </a:lnTo>
                    <a:lnTo>
                      <a:pt x="2856" y="3174"/>
                    </a:lnTo>
                    <a:lnTo>
                      <a:pt x="2880" y="3194"/>
                    </a:lnTo>
                    <a:lnTo>
                      <a:pt x="2898" y="3218"/>
                    </a:lnTo>
                    <a:lnTo>
                      <a:pt x="2912" y="3247"/>
                    </a:lnTo>
                    <a:lnTo>
                      <a:pt x="2916" y="3279"/>
                    </a:lnTo>
                    <a:lnTo>
                      <a:pt x="2916" y="3885"/>
                    </a:lnTo>
                    <a:lnTo>
                      <a:pt x="2920" y="3935"/>
                    </a:lnTo>
                    <a:lnTo>
                      <a:pt x="2934" y="3981"/>
                    </a:lnTo>
                    <a:lnTo>
                      <a:pt x="2958" y="4021"/>
                    </a:lnTo>
                    <a:lnTo>
                      <a:pt x="2988" y="4057"/>
                    </a:lnTo>
                    <a:lnTo>
                      <a:pt x="3024" y="4087"/>
                    </a:lnTo>
                    <a:lnTo>
                      <a:pt x="3064" y="4109"/>
                    </a:lnTo>
                    <a:lnTo>
                      <a:pt x="3109" y="4125"/>
                    </a:lnTo>
                    <a:lnTo>
                      <a:pt x="3159" y="4129"/>
                    </a:lnTo>
                    <a:lnTo>
                      <a:pt x="3207" y="4125"/>
                    </a:lnTo>
                    <a:lnTo>
                      <a:pt x="3253" y="4109"/>
                    </a:lnTo>
                    <a:lnTo>
                      <a:pt x="3295" y="4087"/>
                    </a:lnTo>
                    <a:lnTo>
                      <a:pt x="3331" y="4057"/>
                    </a:lnTo>
                    <a:lnTo>
                      <a:pt x="3361" y="4021"/>
                    </a:lnTo>
                    <a:lnTo>
                      <a:pt x="3383" y="3981"/>
                    </a:lnTo>
                    <a:lnTo>
                      <a:pt x="3397" y="3935"/>
                    </a:lnTo>
                    <a:lnTo>
                      <a:pt x="3401" y="3885"/>
                    </a:lnTo>
                    <a:lnTo>
                      <a:pt x="3401" y="3279"/>
                    </a:lnTo>
                    <a:lnTo>
                      <a:pt x="3407" y="3247"/>
                    </a:lnTo>
                    <a:lnTo>
                      <a:pt x="3419" y="3218"/>
                    </a:lnTo>
                    <a:lnTo>
                      <a:pt x="3437" y="3194"/>
                    </a:lnTo>
                    <a:lnTo>
                      <a:pt x="3463" y="3174"/>
                    </a:lnTo>
                    <a:lnTo>
                      <a:pt x="3490" y="3162"/>
                    </a:lnTo>
                    <a:lnTo>
                      <a:pt x="3522" y="3158"/>
                    </a:lnTo>
                    <a:lnTo>
                      <a:pt x="3887" y="3158"/>
                    </a:lnTo>
                    <a:lnTo>
                      <a:pt x="3935" y="3152"/>
                    </a:lnTo>
                    <a:lnTo>
                      <a:pt x="3981" y="3138"/>
                    </a:lnTo>
                    <a:lnTo>
                      <a:pt x="4023" y="3116"/>
                    </a:lnTo>
                    <a:lnTo>
                      <a:pt x="4059" y="3086"/>
                    </a:lnTo>
                    <a:lnTo>
                      <a:pt x="4089" y="3050"/>
                    </a:lnTo>
                    <a:lnTo>
                      <a:pt x="4111" y="3008"/>
                    </a:lnTo>
                    <a:lnTo>
                      <a:pt x="4125" y="2964"/>
                    </a:lnTo>
                    <a:lnTo>
                      <a:pt x="4131" y="2915"/>
                    </a:lnTo>
                    <a:lnTo>
                      <a:pt x="4125" y="2867"/>
                    </a:lnTo>
                    <a:lnTo>
                      <a:pt x="4111" y="2821"/>
                    </a:lnTo>
                    <a:lnTo>
                      <a:pt x="4089" y="2779"/>
                    </a:lnTo>
                    <a:lnTo>
                      <a:pt x="4059" y="2743"/>
                    </a:lnTo>
                    <a:lnTo>
                      <a:pt x="4023" y="2713"/>
                    </a:lnTo>
                    <a:lnTo>
                      <a:pt x="3981" y="2691"/>
                    </a:lnTo>
                    <a:lnTo>
                      <a:pt x="3935" y="2677"/>
                    </a:lnTo>
                    <a:lnTo>
                      <a:pt x="3887" y="2671"/>
                    </a:lnTo>
                    <a:lnTo>
                      <a:pt x="3522" y="2671"/>
                    </a:lnTo>
                    <a:lnTo>
                      <a:pt x="3490" y="2667"/>
                    </a:lnTo>
                    <a:lnTo>
                      <a:pt x="3463" y="2655"/>
                    </a:lnTo>
                    <a:lnTo>
                      <a:pt x="3437" y="2636"/>
                    </a:lnTo>
                    <a:lnTo>
                      <a:pt x="3419" y="2612"/>
                    </a:lnTo>
                    <a:lnTo>
                      <a:pt x="3407" y="2584"/>
                    </a:lnTo>
                    <a:lnTo>
                      <a:pt x="3401" y="2550"/>
                    </a:lnTo>
                    <a:lnTo>
                      <a:pt x="3401" y="1822"/>
                    </a:lnTo>
                    <a:lnTo>
                      <a:pt x="3407" y="1790"/>
                    </a:lnTo>
                    <a:lnTo>
                      <a:pt x="3419" y="1760"/>
                    </a:lnTo>
                    <a:lnTo>
                      <a:pt x="3437" y="1737"/>
                    </a:lnTo>
                    <a:lnTo>
                      <a:pt x="3463" y="1717"/>
                    </a:lnTo>
                    <a:lnTo>
                      <a:pt x="3490" y="1705"/>
                    </a:lnTo>
                    <a:lnTo>
                      <a:pt x="3522" y="1701"/>
                    </a:lnTo>
                    <a:lnTo>
                      <a:pt x="3887" y="1701"/>
                    </a:lnTo>
                    <a:lnTo>
                      <a:pt x="3935" y="1697"/>
                    </a:lnTo>
                    <a:lnTo>
                      <a:pt x="3981" y="1681"/>
                    </a:lnTo>
                    <a:lnTo>
                      <a:pt x="4023" y="1659"/>
                    </a:lnTo>
                    <a:lnTo>
                      <a:pt x="4059" y="1629"/>
                    </a:lnTo>
                    <a:lnTo>
                      <a:pt x="4089" y="1593"/>
                    </a:lnTo>
                    <a:lnTo>
                      <a:pt x="4111" y="1553"/>
                    </a:lnTo>
                    <a:lnTo>
                      <a:pt x="4125" y="1507"/>
                    </a:lnTo>
                    <a:lnTo>
                      <a:pt x="4131" y="1457"/>
                    </a:lnTo>
                    <a:lnTo>
                      <a:pt x="4125" y="1410"/>
                    </a:lnTo>
                    <a:lnTo>
                      <a:pt x="4111" y="1364"/>
                    </a:lnTo>
                    <a:lnTo>
                      <a:pt x="4089" y="1322"/>
                    </a:lnTo>
                    <a:lnTo>
                      <a:pt x="4059" y="1286"/>
                    </a:lnTo>
                    <a:lnTo>
                      <a:pt x="4023" y="1256"/>
                    </a:lnTo>
                    <a:lnTo>
                      <a:pt x="3981" y="1234"/>
                    </a:lnTo>
                    <a:lnTo>
                      <a:pt x="3935" y="1220"/>
                    </a:lnTo>
                    <a:lnTo>
                      <a:pt x="3887" y="1214"/>
                    </a:lnTo>
                    <a:lnTo>
                      <a:pt x="3522" y="1214"/>
                    </a:lnTo>
                    <a:lnTo>
                      <a:pt x="3490" y="1210"/>
                    </a:lnTo>
                    <a:lnTo>
                      <a:pt x="3463" y="1198"/>
                    </a:lnTo>
                    <a:lnTo>
                      <a:pt x="3437" y="1180"/>
                    </a:lnTo>
                    <a:lnTo>
                      <a:pt x="3419" y="1154"/>
                    </a:lnTo>
                    <a:lnTo>
                      <a:pt x="3407" y="1127"/>
                    </a:lnTo>
                    <a:lnTo>
                      <a:pt x="3401" y="1093"/>
                    </a:lnTo>
                    <a:lnTo>
                      <a:pt x="3401" y="487"/>
                    </a:lnTo>
                    <a:lnTo>
                      <a:pt x="3397" y="439"/>
                    </a:lnTo>
                    <a:lnTo>
                      <a:pt x="3383" y="393"/>
                    </a:lnTo>
                    <a:lnTo>
                      <a:pt x="3361" y="351"/>
                    </a:lnTo>
                    <a:lnTo>
                      <a:pt x="3331" y="315"/>
                    </a:lnTo>
                    <a:lnTo>
                      <a:pt x="3295" y="285"/>
                    </a:lnTo>
                    <a:lnTo>
                      <a:pt x="3253" y="263"/>
                    </a:lnTo>
                    <a:lnTo>
                      <a:pt x="3207" y="249"/>
                    </a:lnTo>
                    <a:lnTo>
                      <a:pt x="3159" y="244"/>
                    </a:lnTo>
                    <a:lnTo>
                      <a:pt x="3109" y="249"/>
                    </a:lnTo>
                    <a:lnTo>
                      <a:pt x="3064" y="263"/>
                    </a:lnTo>
                    <a:lnTo>
                      <a:pt x="3024" y="285"/>
                    </a:lnTo>
                    <a:lnTo>
                      <a:pt x="2988" y="315"/>
                    </a:lnTo>
                    <a:lnTo>
                      <a:pt x="2958" y="351"/>
                    </a:lnTo>
                    <a:lnTo>
                      <a:pt x="2934" y="393"/>
                    </a:lnTo>
                    <a:lnTo>
                      <a:pt x="2920" y="439"/>
                    </a:lnTo>
                    <a:lnTo>
                      <a:pt x="2916" y="487"/>
                    </a:lnTo>
                    <a:lnTo>
                      <a:pt x="2916" y="1093"/>
                    </a:lnTo>
                    <a:lnTo>
                      <a:pt x="2912" y="1127"/>
                    </a:lnTo>
                    <a:lnTo>
                      <a:pt x="2898" y="1154"/>
                    </a:lnTo>
                    <a:lnTo>
                      <a:pt x="2880" y="1180"/>
                    </a:lnTo>
                    <a:lnTo>
                      <a:pt x="2856" y="1198"/>
                    </a:lnTo>
                    <a:lnTo>
                      <a:pt x="2826" y="1210"/>
                    </a:lnTo>
                    <a:lnTo>
                      <a:pt x="2794" y="1214"/>
                    </a:lnTo>
                    <a:lnTo>
                      <a:pt x="1580" y="1214"/>
                    </a:lnTo>
                    <a:lnTo>
                      <a:pt x="1548" y="1210"/>
                    </a:lnTo>
                    <a:lnTo>
                      <a:pt x="1518" y="1198"/>
                    </a:lnTo>
                    <a:lnTo>
                      <a:pt x="1494" y="1180"/>
                    </a:lnTo>
                    <a:lnTo>
                      <a:pt x="1474" y="1154"/>
                    </a:lnTo>
                    <a:lnTo>
                      <a:pt x="1462" y="1127"/>
                    </a:lnTo>
                    <a:lnTo>
                      <a:pt x="1458" y="1093"/>
                    </a:lnTo>
                    <a:lnTo>
                      <a:pt x="1458" y="487"/>
                    </a:lnTo>
                    <a:lnTo>
                      <a:pt x="1452" y="439"/>
                    </a:lnTo>
                    <a:lnTo>
                      <a:pt x="1438" y="393"/>
                    </a:lnTo>
                    <a:lnTo>
                      <a:pt x="1416" y="351"/>
                    </a:lnTo>
                    <a:lnTo>
                      <a:pt x="1386" y="315"/>
                    </a:lnTo>
                    <a:lnTo>
                      <a:pt x="1350" y="285"/>
                    </a:lnTo>
                    <a:lnTo>
                      <a:pt x="1310" y="263"/>
                    </a:lnTo>
                    <a:lnTo>
                      <a:pt x="1265" y="249"/>
                    </a:lnTo>
                    <a:lnTo>
                      <a:pt x="1215" y="244"/>
                    </a:lnTo>
                    <a:close/>
                    <a:moveTo>
                      <a:pt x="1215" y="0"/>
                    </a:moveTo>
                    <a:lnTo>
                      <a:pt x="1286" y="6"/>
                    </a:lnTo>
                    <a:lnTo>
                      <a:pt x="1354" y="22"/>
                    </a:lnTo>
                    <a:lnTo>
                      <a:pt x="1420" y="46"/>
                    </a:lnTo>
                    <a:lnTo>
                      <a:pt x="1480" y="80"/>
                    </a:lnTo>
                    <a:lnTo>
                      <a:pt x="1534" y="120"/>
                    </a:lnTo>
                    <a:lnTo>
                      <a:pt x="1582" y="168"/>
                    </a:lnTo>
                    <a:lnTo>
                      <a:pt x="1622" y="222"/>
                    </a:lnTo>
                    <a:lnTo>
                      <a:pt x="1655" y="281"/>
                    </a:lnTo>
                    <a:lnTo>
                      <a:pt x="1679" y="347"/>
                    </a:lnTo>
                    <a:lnTo>
                      <a:pt x="1695" y="415"/>
                    </a:lnTo>
                    <a:lnTo>
                      <a:pt x="1701" y="487"/>
                    </a:lnTo>
                    <a:lnTo>
                      <a:pt x="1701" y="973"/>
                    </a:lnTo>
                    <a:lnTo>
                      <a:pt x="2673" y="973"/>
                    </a:lnTo>
                    <a:lnTo>
                      <a:pt x="2673" y="487"/>
                    </a:lnTo>
                    <a:lnTo>
                      <a:pt x="2679" y="415"/>
                    </a:lnTo>
                    <a:lnTo>
                      <a:pt x="2693" y="347"/>
                    </a:lnTo>
                    <a:lnTo>
                      <a:pt x="2719" y="281"/>
                    </a:lnTo>
                    <a:lnTo>
                      <a:pt x="2750" y="222"/>
                    </a:lnTo>
                    <a:lnTo>
                      <a:pt x="2792" y="168"/>
                    </a:lnTo>
                    <a:lnTo>
                      <a:pt x="2840" y="120"/>
                    </a:lnTo>
                    <a:lnTo>
                      <a:pt x="2894" y="80"/>
                    </a:lnTo>
                    <a:lnTo>
                      <a:pt x="2954" y="46"/>
                    </a:lnTo>
                    <a:lnTo>
                      <a:pt x="3018" y="22"/>
                    </a:lnTo>
                    <a:lnTo>
                      <a:pt x="3088" y="6"/>
                    </a:lnTo>
                    <a:lnTo>
                      <a:pt x="3159" y="0"/>
                    </a:lnTo>
                    <a:lnTo>
                      <a:pt x="3231" y="6"/>
                    </a:lnTo>
                    <a:lnTo>
                      <a:pt x="3299" y="22"/>
                    </a:lnTo>
                    <a:lnTo>
                      <a:pt x="3363" y="46"/>
                    </a:lnTo>
                    <a:lnTo>
                      <a:pt x="3423" y="80"/>
                    </a:lnTo>
                    <a:lnTo>
                      <a:pt x="3476" y="120"/>
                    </a:lnTo>
                    <a:lnTo>
                      <a:pt x="3524" y="168"/>
                    </a:lnTo>
                    <a:lnTo>
                      <a:pt x="3566" y="222"/>
                    </a:lnTo>
                    <a:lnTo>
                      <a:pt x="3600" y="281"/>
                    </a:lnTo>
                    <a:lnTo>
                      <a:pt x="3624" y="347"/>
                    </a:lnTo>
                    <a:lnTo>
                      <a:pt x="3640" y="415"/>
                    </a:lnTo>
                    <a:lnTo>
                      <a:pt x="3644" y="487"/>
                    </a:lnTo>
                    <a:lnTo>
                      <a:pt x="3644" y="973"/>
                    </a:lnTo>
                    <a:lnTo>
                      <a:pt x="3887" y="973"/>
                    </a:lnTo>
                    <a:lnTo>
                      <a:pt x="3959" y="977"/>
                    </a:lnTo>
                    <a:lnTo>
                      <a:pt x="4027" y="993"/>
                    </a:lnTo>
                    <a:lnTo>
                      <a:pt x="4093" y="1017"/>
                    </a:lnTo>
                    <a:lnTo>
                      <a:pt x="4153" y="1051"/>
                    </a:lnTo>
                    <a:lnTo>
                      <a:pt x="4206" y="1091"/>
                    </a:lnTo>
                    <a:lnTo>
                      <a:pt x="4254" y="1139"/>
                    </a:lnTo>
                    <a:lnTo>
                      <a:pt x="4294" y="1194"/>
                    </a:lnTo>
                    <a:lnTo>
                      <a:pt x="4328" y="1254"/>
                    </a:lnTo>
                    <a:lnTo>
                      <a:pt x="4352" y="1318"/>
                    </a:lnTo>
                    <a:lnTo>
                      <a:pt x="4368" y="1386"/>
                    </a:lnTo>
                    <a:lnTo>
                      <a:pt x="4374" y="1457"/>
                    </a:lnTo>
                    <a:lnTo>
                      <a:pt x="4368" y="1529"/>
                    </a:lnTo>
                    <a:lnTo>
                      <a:pt x="4352" y="1597"/>
                    </a:lnTo>
                    <a:lnTo>
                      <a:pt x="4328" y="1663"/>
                    </a:lnTo>
                    <a:lnTo>
                      <a:pt x="4294" y="1723"/>
                    </a:lnTo>
                    <a:lnTo>
                      <a:pt x="4254" y="1776"/>
                    </a:lnTo>
                    <a:lnTo>
                      <a:pt x="4206" y="1824"/>
                    </a:lnTo>
                    <a:lnTo>
                      <a:pt x="4153" y="1864"/>
                    </a:lnTo>
                    <a:lnTo>
                      <a:pt x="4093" y="1898"/>
                    </a:lnTo>
                    <a:lnTo>
                      <a:pt x="4027" y="1922"/>
                    </a:lnTo>
                    <a:lnTo>
                      <a:pt x="3959" y="1938"/>
                    </a:lnTo>
                    <a:lnTo>
                      <a:pt x="3887" y="1944"/>
                    </a:lnTo>
                    <a:lnTo>
                      <a:pt x="3644" y="1944"/>
                    </a:lnTo>
                    <a:lnTo>
                      <a:pt x="3644" y="2428"/>
                    </a:lnTo>
                    <a:lnTo>
                      <a:pt x="3887" y="2428"/>
                    </a:lnTo>
                    <a:lnTo>
                      <a:pt x="3959" y="2434"/>
                    </a:lnTo>
                    <a:lnTo>
                      <a:pt x="4027" y="2450"/>
                    </a:lnTo>
                    <a:lnTo>
                      <a:pt x="4093" y="2474"/>
                    </a:lnTo>
                    <a:lnTo>
                      <a:pt x="4153" y="2508"/>
                    </a:lnTo>
                    <a:lnTo>
                      <a:pt x="4206" y="2548"/>
                    </a:lnTo>
                    <a:lnTo>
                      <a:pt x="4254" y="2596"/>
                    </a:lnTo>
                    <a:lnTo>
                      <a:pt x="4294" y="2649"/>
                    </a:lnTo>
                    <a:lnTo>
                      <a:pt x="4328" y="2709"/>
                    </a:lnTo>
                    <a:lnTo>
                      <a:pt x="4352" y="2775"/>
                    </a:lnTo>
                    <a:lnTo>
                      <a:pt x="4368" y="2843"/>
                    </a:lnTo>
                    <a:lnTo>
                      <a:pt x="4374" y="2915"/>
                    </a:lnTo>
                    <a:lnTo>
                      <a:pt x="4368" y="2986"/>
                    </a:lnTo>
                    <a:lnTo>
                      <a:pt x="4352" y="3054"/>
                    </a:lnTo>
                    <a:lnTo>
                      <a:pt x="4328" y="3120"/>
                    </a:lnTo>
                    <a:lnTo>
                      <a:pt x="4294" y="3180"/>
                    </a:lnTo>
                    <a:lnTo>
                      <a:pt x="4254" y="3234"/>
                    </a:lnTo>
                    <a:lnTo>
                      <a:pt x="4206" y="3281"/>
                    </a:lnTo>
                    <a:lnTo>
                      <a:pt x="4153" y="3321"/>
                    </a:lnTo>
                    <a:lnTo>
                      <a:pt x="4093" y="3355"/>
                    </a:lnTo>
                    <a:lnTo>
                      <a:pt x="4027" y="3379"/>
                    </a:lnTo>
                    <a:lnTo>
                      <a:pt x="3959" y="3395"/>
                    </a:lnTo>
                    <a:lnTo>
                      <a:pt x="3887" y="3401"/>
                    </a:lnTo>
                    <a:lnTo>
                      <a:pt x="3644" y="3401"/>
                    </a:lnTo>
                    <a:lnTo>
                      <a:pt x="3644" y="3885"/>
                    </a:lnTo>
                    <a:lnTo>
                      <a:pt x="3640" y="3957"/>
                    </a:lnTo>
                    <a:lnTo>
                      <a:pt x="3624" y="4025"/>
                    </a:lnTo>
                    <a:lnTo>
                      <a:pt x="3600" y="4091"/>
                    </a:lnTo>
                    <a:lnTo>
                      <a:pt x="3566" y="4150"/>
                    </a:lnTo>
                    <a:lnTo>
                      <a:pt x="3524" y="4204"/>
                    </a:lnTo>
                    <a:lnTo>
                      <a:pt x="3476" y="4252"/>
                    </a:lnTo>
                    <a:lnTo>
                      <a:pt x="3423" y="4294"/>
                    </a:lnTo>
                    <a:lnTo>
                      <a:pt x="3363" y="4326"/>
                    </a:lnTo>
                    <a:lnTo>
                      <a:pt x="3299" y="4350"/>
                    </a:lnTo>
                    <a:lnTo>
                      <a:pt x="3231" y="4366"/>
                    </a:lnTo>
                    <a:lnTo>
                      <a:pt x="3159" y="4372"/>
                    </a:lnTo>
                    <a:lnTo>
                      <a:pt x="3088" y="4366"/>
                    </a:lnTo>
                    <a:lnTo>
                      <a:pt x="3018" y="4350"/>
                    </a:lnTo>
                    <a:lnTo>
                      <a:pt x="2954" y="4326"/>
                    </a:lnTo>
                    <a:lnTo>
                      <a:pt x="2894" y="4294"/>
                    </a:lnTo>
                    <a:lnTo>
                      <a:pt x="2840" y="4252"/>
                    </a:lnTo>
                    <a:lnTo>
                      <a:pt x="2792" y="4204"/>
                    </a:lnTo>
                    <a:lnTo>
                      <a:pt x="2750" y="4150"/>
                    </a:lnTo>
                    <a:lnTo>
                      <a:pt x="2719" y="4091"/>
                    </a:lnTo>
                    <a:lnTo>
                      <a:pt x="2693" y="4025"/>
                    </a:lnTo>
                    <a:lnTo>
                      <a:pt x="2679" y="3957"/>
                    </a:lnTo>
                    <a:lnTo>
                      <a:pt x="2673" y="3885"/>
                    </a:lnTo>
                    <a:lnTo>
                      <a:pt x="2673" y="3401"/>
                    </a:lnTo>
                    <a:lnTo>
                      <a:pt x="1701" y="3401"/>
                    </a:lnTo>
                    <a:lnTo>
                      <a:pt x="1701" y="3885"/>
                    </a:lnTo>
                    <a:lnTo>
                      <a:pt x="1695" y="3957"/>
                    </a:lnTo>
                    <a:lnTo>
                      <a:pt x="1679" y="4025"/>
                    </a:lnTo>
                    <a:lnTo>
                      <a:pt x="1655" y="4091"/>
                    </a:lnTo>
                    <a:lnTo>
                      <a:pt x="1622" y="4150"/>
                    </a:lnTo>
                    <a:lnTo>
                      <a:pt x="1582" y="4204"/>
                    </a:lnTo>
                    <a:lnTo>
                      <a:pt x="1534" y="4252"/>
                    </a:lnTo>
                    <a:lnTo>
                      <a:pt x="1480" y="4294"/>
                    </a:lnTo>
                    <a:lnTo>
                      <a:pt x="1420" y="4326"/>
                    </a:lnTo>
                    <a:lnTo>
                      <a:pt x="1354" y="4350"/>
                    </a:lnTo>
                    <a:lnTo>
                      <a:pt x="1286" y="4366"/>
                    </a:lnTo>
                    <a:lnTo>
                      <a:pt x="1215" y="4372"/>
                    </a:lnTo>
                    <a:lnTo>
                      <a:pt x="1143" y="4366"/>
                    </a:lnTo>
                    <a:lnTo>
                      <a:pt x="1075" y="4350"/>
                    </a:lnTo>
                    <a:lnTo>
                      <a:pt x="1011" y="4326"/>
                    </a:lnTo>
                    <a:lnTo>
                      <a:pt x="951" y="4294"/>
                    </a:lnTo>
                    <a:lnTo>
                      <a:pt x="896" y="4252"/>
                    </a:lnTo>
                    <a:lnTo>
                      <a:pt x="848" y="4204"/>
                    </a:lnTo>
                    <a:lnTo>
                      <a:pt x="808" y="4150"/>
                    </a:lnTo>
                    <a:lnTo>
                      <a:pt x="774" y="4091"/>
                    </a:lnTo>
                    <a:lnTo>
                      <a:pt x="750" y="4025"/>
                    </a:lnTo>
                    <a:lnTo>
                      <a:pt x="734" y="3957"/>
                    </a:lnTo>
                    <a:lnTo>
                      <a:pt x="730" y="3885"/>
                    </a:lnTo>
                    <a:lnTo>
                      <a:pt x="730" y="3401"/>
                    </a:lnTo>
                    <a:lnTo>
                      <a:pt x="487" y="3401"/>
                    </a:lnTo>
                    <a:lnTo>
                      <a:pt x="415" y="3395"/>
                    </a:lnTo>
                    <a:lnTo>
                      <a:pt x="347" y="3379"/>
                    </a:lnTo>
                    <a:lnTo>
                      <a:pt x="281" y="3355"/>
                    </a:lnTo>
                    <a:lnTo>
                      <a:pt x="221" y="3321"/>
                    </a:lnTo>
                    <a:lnTo>
                      <a:pt x="168" y="3281"/>
                    </a:lnTo>
                    <a:lnTo>
                      <a:pt x="120" y="3234"/>
                    </a:lnTo>
                    <a:lnTo>
                      <a:pt x="78" y="3180"/>
                    </a:lnTo>
                    <a:lnTo>
                      <a:pt x="46" y="3120"/>
                    </a:lnTo>
                    <a:lnTo>
                      <a:pt x="20" y="3054"/>
                    </a:lnTo>
                    <a:lnTo>
                      <a:pt x="6" y="2986"/>
                    </a:lnTo>
                    <a:lnTo>
                      <a:pt x="0" y="2915"/>
                    </a:lnTo>
                    <a:lnTo>
                      <a:pt x="6" y="2843"/>
                    </a:lnTo>
                    <a:lnTo>
                      <a:pt x="20" y="2775"/>
                    </a:lnTo>
                    <a:lnTo>
                      <a:pt x="46" y="2709"/>
                    </a:lnTo>
                    <a:lnTo>
                      <a:pt x="78" y="2649"/>
                    </a:lnTo>
                    <a:lnTo>
                      <a:pt x="120" y="2596"/>
                    </a:lnTo>
                    <a:lnTo>
                      <a:pt x="168" y="2548"/>
                    </a:lnTo>
                    <a:lnTo>
                      <a:pt x="221" y="2508"/>
                    </a:lnTo>
                    <a:lnTo>
                      <a:pt x="281" y="2474"/>
                    </a:lnTo>
                    <a:lnTo>
                      <a:pt x="347" y="2450"/>
                    </a:lnTo>
                    <a:lnTo>
                      <a:pt x="415" y="2434"/>
                    </a:lnTo>
                    <a:lnTo>
                      <a:pt x="487" y="2428"/>
                    </a:lnTo>
                    <a:lnTo>
                      <a:pt x="730" y="2428"/>
                    </a:lnTo>
                    <a:lnTo>
                      <a:pt x="730" y="1944"/>
                    </a:lnTo>
                    <a:lnTo>
                      <a:pt x="487" y="1944"/>
                    </a:lnTo>
                    <a:lnTo>
                      <a:pt x="415" y="1938"/>
                    </a:lnTo>
                    <a:lnTo>
                      <a:pt x="347" y="1922"/>
                    </a:lnTo>
                    <a:lnTo>
                      <a:pt x="281" y="1898"/>
                    </a:lnTo>
                    <a:lnTo>
                      <a:pt x="221" y="1864"/>
                    </a:lnTo>
                    <a:lnTo>
                      <a:pt x="168" y="1824"/>
                    </a:lnTo>
                    <a:lnTo>
                      <a:pt x="120" y="1776"/>
                    </a:lnTo>
                    <a:lnTo>
                      <a:pt x="78" y="1723"/>
                    </a:lnTo>
                    <a:lnTo>
                      <a:pt x="46" y="1663"/>
                    </a:lnTo>
                    <a:lnTo>
                      <a:pt x="20" y="1597"/>
                    </a:lnTo>
                    <a:lnTo>
                      <a:pt x="6" y="1529"/>
                    </a:lnTo>
                    <a:lnTo>
                      <a:pt x="0" y="1457"/>
                    </a:lnTo>
                    <a:lnTo>
                      <a:pt x="6" y="1386"/>
                    </a:lnTo>
                    <a:lnTo>
                      <a:pt x="20" y="1318"/>
                    </a:lnTo>
                    <a:lnTo>
                      <a:pt x="46" y="1254"/>
                    </a:lnTo>
                    <a:lnTo>
                      <a:pt x="78" y="1194"/>
                    </a:lnTo>
                    <a:lnTo>
                      <a:pt x="120" y="1139"/>
                    </a:lnTo>
                    <a:lnTo>
                      <a:pt x="168" y="1091"/>
                    </a:lnTo>
                    <a:lnTo>
                      <a:pt x="221" y="1051"/>
                    </a:lnTo>
                    <a:lnTo>
                      <a:pt x="281" y="1017"/>
                    </a:lnTo>
                    <a:lnTo>
                      <a:pt x="347" y="993"/>
                    </a:lnTo>
                    <a:lnTo>
                      <a:pt x="415" y="977"/>
                    </a:lnTo>
                    <a:lnTo>
                      <a:pt x="487" y="973"/>
                    </a:lnTo>
                    <a:lnTo>
                      <a:pt x="730" y="973"/>
                    </a:lnTo>
                    <a:lnTo>
                      <a:pt x="730" y="487"/>
                    </a:lnTo>
                    <a:lnTo>
                      <a:pt x="734" y="415"/>
                    </a:lnTo>
                    <a:lnTo>
                      <a:pt x="750" y="347"/>
                    </a:lnTo>
                    <a:lnTo>
                      <a:pt x="774" y="281"/>
                    </a:lnTo>
                    <a:lnTo>
                      <a:pt x="808" y="222"/>
                    </a:lnTo>
                    <a:lnTo>
                      <a:pt x="848" y="168"/>
                    </a:lnTo>
                    <a:lnTo>
                      <a:pt x="896" y="120"/>
                    </a:lnTo>
                    <a:lnTo>
                      <a:pt x="951" y="80"/>
                    </a:lnTo>
                    <a:lnTo>
                      <a:pt x="1011" y="46"/>
                    </a:lnTo>
                    <a:lnTo>
                      <a:pt x="1075" y="22"/>
                    </a:lnTo>
                    <a:lnTo>
                      <a:pt x="1143" y="6"/>
                    </a:lnTo>
                    <a:lnTo>
                      <a:pt x="1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7">
                <a:extLst>
                  <a:ext uri="{FF2B5EF4-FFF2-40B4-BE49-F238E27FC236}">
                    <a16:creationId xmlns:a16="http://schemas.microsoft.com/office/drawing/2014/main" id="{D1A229DD-DAB3-4D0A-85ED-3C4ECCB1D4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7176" y="3422593"/>
                <a:ext cx="1157288" cy="771525"/>
              </a:xfrm>
              <a:custGeom>
                <a:avLst/>
                <a:gdLst>
                  <a:gd name="T0" fmla="*/ 243 w 1458"/>
                  <a:gd name="T1" fmla="*/ 243 h 970"/>
                  <a:gd name="T2" fmla="*/ 243 w 1458"/>
                  <a:gd name="T3" fmla="*/ 727 h 970"/>
                  <a:gd name="T4" fmla="*/ 1215 w 1458"/>
                  <a:gd name="T5" fmla="*/ 727 h 970"/>
                  <a:gd name="T6" fmla="*/ 1215 w 1458"/>
                  <a:gd name="T7" fmla="*/ 243 h 970"/>
                  <a:gd name="T8" fmla="*/ 243 w 1458"/>
                  <a:gd name="T9" fmla="*/ 243 h 970"/>
                  <a:gd name="T10" fmla="*/ 122 w 1458"/>
                  <a:gd name="T11" fmla="*/ 0 h 970"/>
                  <a:gd name="T12" fmla="*/ 1336 w 1458"/>
                  <a:gd name="T13" fmla="*/ 0 h 970"/>
                  <a:gd name="T14" fmla="*/ 1368 w 1458"/>
                  <a:gd name="T15" fmla="*/ 4 h 970"/>
                  <a:gd name="T16" fmla="*/ 1398 w 1458"/>
                  <a:gd name="T17" fmla="*/ 16 h 970"/>
                  <a:gd name="T18" fmla="*/ 1422 w 1458"/>
                  <a:gd name="T19" fmla="*/ 36 h 970"/>
                  <a:gd name="T20" fmla="*/ 1442 w 1458"/>
                  <a:gd name="T21" fmla="*/ 59 h 970"/>
                  <a:gd name="T22" fmla="*/ 1454 w 1458"/>
                  <a:gd name="T23" fmla="*/ 89 h 970"/>
                  <a:gd name="T24" fmla="*/ 1458 w 1458"/>
                  <a:gd name="T25" fmla="*/ 121 h 970"/>
                  <a:gd name="T26" fmla="*/ 1458 w 1458"/>
                  <a:gd name="T27" fmla="*/ 849 h 970"/>
                  <a:gd name="T28" fmla="*/ 1454 w 1458"/>
                  <a:gd name="T29" fmla="*/ 881 h 970"/>
                  <a:gd name="T30" fmla="*/ 1442 w 1458"/>
                  <a:gd name="T31" fmla="*/ 911 h 970"/>
                  <a:gd name="T32" fmla="*/ 1422 w 1458"/>
                  <a:gd name="T33" fmla="*/ 935 h 970"/>
                  <a:gd name="T34" fmla="*/ 1398 w 1458"/>
                  <a:gd name="T35" fmla="*/ 954 h 970"/>
                  <a:gd name="T36" fmla="*/ 1368 w 1458"/>
                  <a:gd name="T37" fmla="*/ 966 h 970"/>
                  <a:gd name="T38" fmla="*/ 1336 w 1458"/>
                  <a:gd name="T39" fmla="*/ 970 h 970"/>
                  <a:gd name="T40" fmla="*/ 122 w 1458"/>
                  <a:gd name="T41" fmla="*/ 970 h 970"/>
                  <a:gd name="T42" fmla="*/ 90 w 1458"/>
                  <a:gd name="T43" fmla="*/ 966 h 970"/>
                  <a:gd name="T44" fmla="*/ 60 w 1458"/>
                  <a:gd name="T45" fmla="*/ 954 h 970"/>
                  <a:gd name="T46" fmla="*/ 36 w 1458"/>
                  <a:gd name="T47" fmla="*/ 935 h 970"/>
                  <a:gd name="T48" fmla="*/ 16 w 1458"/>
                  <a:gd name="T49" fmla="*/ 911 h 970"/>
                  <a:gd name="T50" fmla="*/ 4 w 1458"/>
                  <a:gd name="T51" fmla="*/ 881 h 970"/>
                  <a:gd name="T52" fmla="*/ 0 w 1458"/>
                  <a:gd name="T53" fmla="*/ 849 h 970"/>
                  <a:gd name="T54" fmla="*/ 0 w 1458"/>
                  <a:gd name="T55" fmla="*/ 121 h 970"/>
                  <a:gd name="T56" fmla="*/ 4 w 1458"/>
                  <a:gd name="T57" fmla="*/ 89 h 970"/>
                  <a:gd name="T58" fmla="*/ 16 w 1458"/>
                  <a:gd name="T59" fmla="*/ 59 h 970"/>
                  <a:gd name="T60" fmla="*/ 36 w 1458"/>
                  <a:gd name="T61" fmla="*/ 36 h 970"/>
                  <a:gd name="T62" fmla="*/ 60 w 1458"/>
                  <a:gd name="T63" fmla="*/ 16 h 970"/>
                  <a:gd name="T64" fmla="*/ 90 w 1458"/>
                  <a:gd name="T65" fmla="*/ 4 h 970"/>
                  <a:gd name="T66" fmla="*/ 122 w 1458"/>
                  <a:gd name="T67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58" h="970">
                    <a:moveTo>
                      <a:pt x="243" y="243"/>
                    </a:moveTo>
                    <a:lnTo>
                      <a:pt x="243" y="727"/>
                    </a:lnTo>
                    <a:lnTo>
                      <a:pt x="1215" y="727"/>
                    </a:lnTo>
                    <a:lnTo>
                      <a:pt x="1215" y="243"/>
                    </a:lnTo>
                    <a:lnTo>
                      <a:pt x="243" y="243"/>
                    </a:lnTo>
                    <a:close/>
                    <a:moveTo>
                      <a:pt x="122" y="0"/>
                    </a:moveTo>
                    <a:lnTo>
                      <a:pt x="1336" y="0"/>
                    </a:lnTo>
                    <a:lnTo>
                      <a:pt x="1368" y="4"/>
                    </a:lnTo>
                    <a:lnTo>
                      <a:pt x="1398" y="16"/>
                    </a:lnTo>
                    <a:lnTo>
                      <a:pt x="1422" y="36"/>
                    </a:lnTo>
                    <a:lnTo>
                      <a:pt x="1442" y="59"/>
                    </a:lnTo>
                    <a:lnTo>
                      <a:pt x="1454" y="89"/>
                    </a:lnTo>
                    <a:lnTo>
                      <a:pt x="1458" y="121"/>
                    </a:lnTo>
                    <a:lnTo>
                      <a:pt x="1458" y="849"/>
                    </a:lnTo>
                    <a:lnTo>
                      <a:pt x="1454" y="881"/>
                    </a:lnTo>
                    <a:lnTo>
                      <a:pt x="1442" y="911"/>
                    </a:lnTo>
                    <a:lnTo>
                      <a:pt x="1422" y="935"/>
                    </a:lnTo>
                    <a:lnTo>
                      <a:pt x="1398" y="954"/>
                    </a:lnTo>
                    <a:lnTo>
                      <a:pt x="1368" y="966"/>
                    </a:lnTo>
                    <a:lnTo>
                      <a:pt x="1336" y="970"/>
                    </a:lnTo>
                    <a:lnTo>
                      <a:pt x="122" y="970"/>
                    </a:lnTo>
                    <a:lnTo>
                      <a:pt x="90" y="966"/>
                    </a:lnTo>
                    <a:lnTo>
                      <a:pt x="60" y="954"/>
                    </a:lnTo>
                    <a:lnTo>
                      <a:pt x="36" y="935"/>
                    </a:lnTo>
                    <a:lnTo>
                      <a:pt x="16" y="911"/>
                    </a:lnTo>
                    <a:lnTo>
                      <a:pt x="4" y="881"/>
                    </a:lnTo>
                    <a:lnTo>
                      <a:pt x="0" y="849"/>
                    </a:lnTo>
                    <a:lnTo>
                      <a:pt x="0" y="121"/>
                    </a:lnTo>
                    <a:lnTo>
                      <a:pt x="4" y="89"/>
                    </a:lnTo>
                    <a:lnTo>
                      <a:pt x="16" y="59"/>
                    </a:lnTo>
                    <a:lnTo>
                      <a:pt x="36" y="36"/>
                    </a:lnTo>
                    <a:lnTo>
                      <a:pt x="60" y="16"/>
                    </a:lnTo>
                    <a:lnTo>
                      <a:pt x="90" y="4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DB7DD9CE-7EA7-4642-960C-9FB383BDC486}"/>
              </a:ext>
            </a:extLst>
          </p:cNvPr>
          <p:cNvGrpSpPr/>
          <p:nvPr/>
        </p:nvGrpSpPr>
        <p:grpSpPr>
          <a:xfrm>
            <a:off x="6868163" y="5035685"/>
            <a:ext cx="756000" cy="756000"/>
            <a:chOff x="1325729" y="4273789"/>
            <a:chExt cx="756000" cy="756000"/>
          </a:xfrm>
        </p:grpSpPr>
        <p:sp>
          <p:nvSpPr>
            <p:cNvPr id="92" name="Oval 28">
              <a:extLst>
                <a:ext uri="{FF2B5EF4-FFF2-40B4-BE49-F238E27FC236}">
                  <a16:creationId xmlns:a16="http://schemas.microsoft.com/office/drawing/2014/main" id="{0874F4CD-B95B-4E73-8B9F-94EDA63AAC5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325729" y="4273789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3" name="Group 44">
              <a:extLst>
                <a:ext uri="{FF2B5EF4-FFF2-40B4-BE49-F238E27FC236}">
                  <a16:creationId xmlns:a16="http://schemas.microsoft.com/office/drawing/2014/main" id="{839D604F-FC69-4F05-9366-D1C9B62DEF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39388" y="4534602"/>
              <a:ext cx="128681" cy="252000"/>
              <a:chOff x="5943600" y="3128963"/>
              <a:chExt cx="304800" cy="596900"/>
            </a:xfrm>
          </p:grpSpPr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3E2CEEB5-19FD-46E2-9BCE-BC5F08DB04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3600" y="3128963"/>
                <a:ext cx="304800" cy="596900"/>
              </a:xfrm>
              <a:custGeom>
                <a:avLst/>
                <a:gdLst>
                  <a:gd name="T0" fmla="*/ 729 w 1728"/>
                  <a:gd name="T1" fmla="*/ 127 h 3382"/>
                  <a:gd name="T2" fmla="*/ 543 w 1728"/>
                  <a:gd name="T3" fmla="*/ 187 h 3382"/>
                  <a:gd name="T4" fmla="*/ 382 w 1728"/>
                  <a:gd name="T5" fmla="*/ 291 h 3382"/>
                  <a:gd name="T6" fmla="*/ 252 w 1728"/>
                  <a:gd name="T7" fmla="*/ 430 h 3382"/>
                  <a:gd name="T8" fmla="*/ 163 w 1728"/>
                  <a:gd name="T9" fmla="*/ 600 h 3382"/>
                  <a:gd name="T10" fmla="*/ 119 w 1728"/>
                  <a:gd name="T11" fmla="*/ 792 h 3382"/>
                  <a:gd name="T12" fmla="*/ 127 w 1728"/>
                  <a:gd name="T13" fmla="*/ 994 h 3382"/>
                  <a:gd name="T14" fmla="*/ 187 w 1728"/>
                  <a:gd name="T15" fmla="*/ 1179 h 3382"/>
                  <a:gd name="T16" fmla="*/ 292 w 1728"/>
                  <a:gd name="T17" fmla="*/ 1340 h 3382"/>
                  <a:gd name="T18" fmla="*/ 432 w 1728"/>
                  <a:gd name="T19" fmla="*/ 1468 h 3382"/>
                  <a:gd name="T20" fmla="*/ 603 w 1728"/>
                  <a:gd name="T21" fmla="*/ 1558 h 3382"/>
                  <a:gd name="T22" fmla="*/ 796 w 1728"/>
                  <a:gd name="T23" fmla="*/ 1601 h 3382"/>
                  <a:gd name="T24" fmla="*/ 999 w 1728"/>
                  <a:gd name="T25" fmla="*/ 1593 h 3382"/>
                  <a:gd name="T26" fmla="*/ 1185 w 1728"/>
                  <a:gd name="T27" fmla="*/ 1533 h 3382"/>
                  <a:gd name="T28" fmla="*/ 1346 w 1728"/>
                  <a:gd name="T29" fmla="*/ 1429 h 3382"/>
                  <a:gd name="T30" fmla="*/ 1476 w 1728"/>
                  <a:gd name="T31" fmla="*/ 1290 h 3382"/>
                  <a:gd name="T32" fmla="*/ 1565 w 1728"/>
                  <a:gd name="T33" fmla="*/ 1119 h 3382"/>
                  <a:gd name="T34" fmla="*/ 1609 w 1728"/>
                  <a:gd name="T35" fmla="*/ 928 h 3382"/>
                  <a:gd name="T36" fmla="*/ 1601 w 1728"/>
                  <a:gd name="T37" fmla="*/ 726 h 3382"/>
                  <a:gd name="T38" fmla="*/ 1541 w 1728"/>
                  <a:gd name="T39" fmla="*/ 541 h 3382"/>
                  <a:gd name="T40" fmla="*/ 1436 w 1728"/>
                  <a:gd name="T41" fmla="*/ 380 h 3382"/>
                  <a:gd name="T42" fmla="*/ 1296 w 1728"/>
                  <a:gd name="T43" fmla="*/ 251 h 3382"/>
                  <a:gd name="T44" fmla="*/ 1125 w 1728"/>
                  <a:gd name="T45" fmla="*/ 162 h 3382"/>
                  <a:gd name="T46" fmla="*/ 932 w 1728"/>
                  <a:gd name="T47" fmla="*/ 119 h 3382"/>
                  <a:gd name="T48" fmla="*/ 939 w 1728"/>
                  <a:gd name="T49" fmla="*/ 4 h 3382"/>
                  <a:gd name="T50" fmla="*/ 1151 w 1728"/>
                  <a:gd name="T51" fmla="*/ 48 h 3382"/>
                  <a:gd name="T52" fmla="*/ 1340 w 1728"/>
                  <a:gd name="T53" fmla="*/ 143 h 3382"/>
                  <a:gd name="T54" fmla="*/ 1499 w 1728"/>
                  <a:gd name="T55" fmla="*/ 277 h 3382"/>
                  <a:gd name="T56" fmla="*/ 1622 w 1728"/>
                  <a:gd name="T57" fmla="*/ 447 h 3382"/>
                  <a:gd name="T58" fmla="*/ 1700 w 1728"/>
                  <a:gd name="T59" fmla="*/ 643 h 3382"/>
                  <a:gd name="T60" fmla="*/ 1728 w 1728"/>
                  <a:gd name="T61" fmla="*/ 860 h 3382"/>
                  <a:gd name="T62" fmla="*/ 1699 w 1728"/>
                  <a:gd name="T63" fmla="*/ 1079 h 3382"/>
                  <a:gd name="T64" fmla="*/ 1619 w 1728"/>
                  <a:gd name="T65" fmla="*/ 1278 h 3382"/>
                  <a:gd name="T66" fmla="*/ 1494 w 1728"/>
                  <a:gd name="T67" fmla="*/ 1448 h 3382"/>
                  <a:gd name="T68" fmla="*/ 1330 w 1728"/>
                  <a:gd name="T69" fmla="*/ 1582 h 3382"/>
                  <a:gd name="T70" fmla="*/ 1138 w 1728"/>
                  <a:gd name="T71" fmla="*/ 1675 h 3382"/>
                  <a:gd name="T72" fmla="*/ 922 w 1728"/>
                  <a:gd name="T73" fmla="*/ 1717 h 3382"/>
                  <a:gd name="T74" fmla="*/ 911 w 1728"/>
                  <a:gd name="T75" fmla="*/ 3358 h 3382"/>
                  <a:gd name="T76" fmla="*/ 864 w 1728"/>
                  <a:gd name="T77" fmla="*/ 3382 h 3382"/>
                  <a:gd name="T78" fmla="*/ 817 w 1728"/>
                  <a:gd name="T79" fmla="*/ 3358 h 3382"/>
                  <a:gd name="T80" fmla="*/ 806 w 1728"/>
                  <a:gd name="T81" fmla="*/ 1717 h 3382"/>
                  <a:gd name="T82" fmla="*/ 590 w 1728"/>
                  <a:gd name="T83" fmla="*/ 1675 h 3382"/>
                  <a:gd name="T84" fmla="*/ 398 w 1728"/>
                  <a:gd name="T85" fmla="*/ 1582 h 3382"/>
                  <a:gd name="T86" fmla="*/ 234 w 1728"/>
                  <a:gd name="T87" fmla="*/ 1448 h 3382"/>
                  <a:gd name="T88" fmla="*/ 109 w 1728"/>
                  <a:gd name="T89" fmla="*/ 1278 h 3382"/>
                  <a:gd name="T90" fmla="*/ 29 w 1728"/>
                  <a:gd name="T91" fmla="*/ 1079 h 3382"/>
                  <a:gd name="T92" fmla="*/ 0 w 1728"/>
                  <a:gd name="T93" fmla="*/ 860 h 3382"/>
                  <a:gd name="T94" fmla="*/ 28 w 1728"/>
                  <a:gd name="T95" fmla="*/ 643 h 3382"/>
                  <a:gd name="T96" fmla="*/ 106 w 1728"/>
                  <a:gd name="T97" fmla="*/ 447 h 3382"/>
                  <a:gd name="T98" fmla="*/ 229 w 1728"/>
                  <a:gd name="T99" fmla="*/ 277 h 3382"/>
                  <a:gd name="T100" fmla="*/ 388 w 1728"/>
                  <a:gd name="T101" fmla="*/ 143 h 3382"/>
                  <a:gd name="T102" fmla="*/ 577 w 1728"/>
                  <a:gd name="T103" fmla="*/ 48 h 3382"/>
                  <a:gd name="T104" fmla="*/ 789 w 1728"/>
                  <a:gd name="T105" fmla="*/ 4 h 3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8" h="3382">
                    <a:moveTo>
                      <a:pt x="864" y="115"/>
                    </a:moveTo>
                    <a:lnTo>
                      <a:pt x="796" y="119"/>
                    </a:lnTo>
                    <a:lnTo>
                      <a:pt x="729" y="127"/>
                    </a:lnTo>
                    <a:lnTo>
                      <a:pt x="665" y="142"/>
                    </a:lnTo>
                    <a:lnTo>
                      <a:pt x="603" y="162"/>
                    </a:lnTo>
                    <a:lnTo>
                      <a:pt x="543" y="187"/>
                    </a:lnTo>
                    <a:lnTo>
                      <a:pt x="487" y="217"/>
                    </a:lnTo>
                    <a:lnTo>
                      <a:pt x="432" y="251"/>
                    </a:lnTo>
                    <a:lnTo>
                      <a:pt x="382" y="291"/>
                    </a:lnTo>
                    <a:lnTo>
                      <a:pt x="335" y="333"/>
                    </a:lnTo>
                    <a:lnTo>
                      <a:pt x="292" y="380"/>
                    </a:lnTo>
                    <a:lnTo>
                      <a:pt x="252" y="430"/>
                    </a:lnTo>
                    <a:lnTo>
                      <a:pt x="217" y="484"/>
                    </a:lnTo>
                    <a:lnTo>
                      <a:pt x="187" y="541"/>
                    </a:lnTo>
                    <a:lnTo>
                      <a:pt x="163" y="600"/>
                    </a:lnTo>
                    <a:lnTo>
                      <a:pt x="142" y="662"/>
                    </a:lnTo>
                    <a:lnTo>
                      <a:pt x="127" y="726"/>
                    </a:lnTo>
                    <a:lnTo>
                      <a:pt x="119" y="792"/>
                    </a:lnTo>
                    <a:lnTo>
                      <a:pt x="115" y="860"/>
                    </a:lnTo>
                    <a:lnTo>
                      <a:pt x="119" y="928"/>
                    </a:lnTo>
                    <a:lnTo>
                      <a:pt x="127" y="994"/>
                    </a:lnTo>
                    <a:lnTo>
                      <a:pt x="142" y="1058"/>
                    </a:lnTo>
                    <a:lnTo>
                      <a:pt x="163" y="1119"/>
                    </a:lnTo>
                    <a:lnTo>
                      <a:pt x="187" y="1179"/>
                    </a:lnTo>
                    <a:lnTo>
                      <a:pt x="217" y="1235"/>
                    </a:lnTo>
                    <a:lnTo>
                      <a:pt x="252" y="1290"/>
                    </a:lnTo>
                    <a:lnTo>
                      <a:pt x="292" y="1340"/>
                    </a:lnTo>
                    <a:lnTo>
                      <a:pt x="335" y="1386"/>
                    </a:lnTo>
                    <a:lnTo>
                      <a:pt x="382" y="1429"/>
                    </a:lnTo>
                    <a:lnTo>
                      <a:pt x="432" y="1468"/>
                    </a:lnTo>
                    <a:lnTo>
                      <a:pt x="487" y="1503"/>
                    </a:lnTo>
                    <a:lnTo>
                      <a:pt x="543" y="1533"/>
                    </a:lnTo>
                    <a:lnTo>
                      <a:pt x="603" y="1558"/>
                    </a:lnTo>
                    <a:lnTo>
                      <a:pt x="665" y="1578"/>
                    </a:lnTo>
                    <a:lnTo>
                      <a:pt x="729" y="1593"/>
                    </a:lnTo>
                    <a:lnTo>
                      <a:pt x="796" y="1601"/>
                    </a:lnTo>
                    <a:lnTo>
                      <a:pt x="864" y="1604"/>
                    </a:lnTo>
                    <a:lnTo>
                      <a:pt x="932" y="1601"/>
                    </a:lnTo>
                    <a:lnTo>
                      <a:pt x="999" y="1593"/>
                    </a:lnTo>
                    <a:lnTo>
                      <a:pt x="1063" y="1578"/>
                    </a:lnTo>
                    <a:lnTo>
                      <a:pt x="1125" y="1558"/>
                    </a:lnTo>
                    <a:lnTo>
                      <a:pt x="1185" y="1533"/>
                    </a:lnTo>
                    <a:lnTo>
                      <a:pt x="1241" y="1503"/>
                    </a:lnTo>
                    <a:lnTo>
                      <a:pt x="1296" y="1468"/>
                    </a:lnTo>
                    <a:lnTo>
                      <a:pt x="1346" y="1429"/>
                    </a:lnTo>
                    <a:lnTo>
                      <a:pt x="1393" y="1386"/>
                    </a:lnTo>
                    <a:lnTo>
                      <a:pt x="1436" y="1340"/>
                    </a:lnTo>
                    <a:lnTo>
                      <a:pt x="1476" y="1290"/>
                    </a:lnTo>
                    <a:lnTo>
                      <a:pt x="1511" y="1235"/>
                    </a:lnTo>
                    <a:lnTo>
                      <a:pt x="1541" y="1179"/>
                    </a:lnTo>
                    <a:lnTo>
                      <a:pt x="1565" y="1119"/>
                    </a:lnTo>
                    <a:lnTo>
                      <a:pt x="1586" y="1058"/>
                    </a:lnTo>
                    <a:lnTo>
                      <a:pt x="1601" y="994"/>
                    </a:lnTo>
                    <a:lnTo>
                      <a:pt x="1609" y="928"/>
                    </a:lnTo>
                    <a:lnTo>
                      <a:pt x="1613" y="860"/>
                    </a:lnTo>
                    <a:lnTo>
                      <a:pt x="1609" y="792"/>
                    </a:lnTo>
                    <a:lnTo>
                      <a:pt x="1601" y="726"/>
                    </a:lnTo>
                    <a:lnTo>
                      <a:pt x="1586" y="662"/>
                    </a:lnTo>
                    <a:lnTo>
                      <a:pt x="1565" y="600"/>
                    </a:lnTo>
                    <a:lnTo>
                      <a:pt x="1541" y="541"/>
                    </a:lnTo>
                    <a:lnTo>
                      <a:pt x="1511" y="484"/>
                    </a:lnTo>
                    <a:lnTo>
                      <a:pt x="1476" y="430"/>
                    </a:lnTo>
                    <a:lnTo>
                      <a:pt x="1436" y="380"/>
                    </a:lnTo>
                    <a:lnTo>
                      <a:pt x="1393" y="333"/>
                    </a:lnTo>
                    <a:lnTo>
                      <a:pt x="1346" y="291"/>
                    </a:lnTo>
                    <a:lnTo>
                      <a:pt x="1296" y="251"/>
                    </a:lnTo>
                    <a:lnTo>
                      <a:pt x="1241" y="217"/>
                    </a:lnTo>
                    <a:lnTo>
                      <a:pt x="1185" y="187"/>
                    </a:lnTo>
                    <a:lnTo>
                      <a:pt x="1125" y="162"/>
                    </a:lnTo>
                    <a:lnTo>
                      <a:pt x="1063" y="142"/>
                    </a:lnTo>
                    <a:lnTo>
                      <a:pt x="999" y="127"/>
                    </a:lnTo>
                    <a:lnTo>
                      <a:pt x="932" y="119"/>
                    </a:lnTo>
                    <a:lnTo>
                      <a:pt x="864" y="115"/>
                    </a:lnTo>
                    <a:close/>
                    <a:moveTo>
                      <a:pt x="864" y="0"/>
                    </a:moveTo>
                    <a:lnTo>
                      <a:pt x="939" y="4"/>
                    </a:lnTo>
                    <a:lnTo>
                      <a:pt x="1012" y="13"/>
                    </a:lnTo>
                    <a:lnTo>
                      <a:pt x="1082" y="28"/>
                    </a:lnTo>
                    <a:lnTo>
                      <a:pt x="1151" y="48"/>
                    </a:lnTo>
                    <a:lnTo>
                      <a:pt x="1216" y="75"/>
                    </a:lnTo>
                    <a:lnTo>
                      <a:pt x="1280" y="107"/>
                    </a:lnTo>
                    <a:lnTo>
                      <a:pt x="1340" y="143"/>
                    </a:lnTo>
                    <a:lnTo>
                      <a:pt x="1397" y="183"/>
                    </a:lnTo>
                    <a:lnTo>
                      <a:pt x="1450" y="228"/>
                    </a:lnTo>
                    <a:lnTo>
                      <a:pt x="1499" y="277"/>
                    </a:lnTo>
                    <a:lnTo>
                      <a:pt x="1544" y="330"/>
                    </a:lnTo>
                    <a:lnTo>
                      <a:pt x="1586" y="387"/>
                    </a:lnTo>
                    <a:lnTo>
                      <a:pt x="1622" y="447"/>
                    </a:lnTo>
                    <a:lnTo>
                      <a:pt x="1653" y="510"/>
                    </a:lnTo>
                    <a:lnTo>
                      <a:pt x="1680" y="575"/>
                    </a:lnTo>
                    <a:lnTo>
                      <a:pt x="1700" y="643"/>
                    </a:lnTo>
                    <a:lnTo>
                      <a:pt x="1715" y="713"/>
                    </a:lnTo>
                    <a:lnTo>
                      <a:pt x="1725" y="785"/>
                    </a:lnTo>
                    <a:lnTo>
                      <a:pt x="1728" y="860"/>
                    </a:lnTo>
                    <a:lnTo>
                      <a:pt x="1725" y="935"/>
                    </a:lnTo>
                    <a:lnTo>
                      <a:pt x="1715" y="1008"/>
                    </a:lnTo>
                    <a:lnTo>
                      <a:pt x="1699" y="1079"/>
                    </a:lnTo>
                    <a:lnTo>
                      <a:pt x="1678" y="1148"/>
                    </a:lnTo>
                    <a:lnTo>
                      <a:pt x="1651" y="1214"/>
                    </a:lnTo>
                    <a:lnTo>
                      <a:pt x="1619" y="1278"/>
                    </a:lnTo>
                    <a:lnTo>
                      <a:pt x="1582" y="1337"/>
                    </a:lnTo>
                    <a:lnTo>
                      <a:pt x="1540" y="1395"/>
                    </a:lnTo>
                    <a:lnTo>
                      <a:pt x="1494" y="1448"/>
                    </a:lnTo>
                    <a:lnTo>
                      <a:pt x="1442" y="1497"/>
                    </a:lnTo>
                    <a:lnTo>
                      <a:pt x="1389" y="1542"/>
                    </a:lnTo>
                    <a:lnTo>
                      <a:pt x="1330" y="1582"/>
                    </a:lnTo>
                    <a:lnTo>
                      <a:pt x="1269" y="1618"/>
                    </a:lnTo>
                    <a:lnTo>
                      <a:pt x="1205" y="1649"/>
                    </a:lnTo>
                    <a:lnTo>
                      <a:pt x="1138" y="1675"/>
                    </a:lnTo>
                    <a:lnTo>
                      <a:pt x="1068" y="1695"/>
                    </a:lnTo>
                    <a:lnTo>
                      <a:pt x="996" y="1709"/>
                    </a:lnTo>
                    <a:lnTo>
                      <a:pt x="922" y="1717"/>
                    </a:lnTo>
                    <a:lnTo>
                      <a:pt x="922" y="3324"/>
                    </a:lnTo>
                    <a:lnTo>
                      <a:pt x="919" y="3342"/>
                    </a:lnTo>
                    <a:lnTo>
                      <a:pt x="911" y="3358"/>
                    </a:lnTo>
                    <a:lnTo>
                      <a:pt x="898" y="3370"/>
                    </a:lnTo>
                    <a:lnTo>
                      <a:pt x="882" y="3379"/>
                    </a:lnTo>
                    <a:lnTo>
                      <a:pt x="864" y="3382"/>
                    </a:lnTo>
                    <a:lnTo>
                      <a:pt x="846" y="3379"/>
                    </a:lnTo>
                    <a:lnTo>
                      <a:pt x="830" y="3370"/>
                    </a:lnTo>
                    <a:lnTo>
                      <a:pt x="817" y="3358"/>
                    </a:lnTo>
                    <a:lnTo>
                      <a:pt x="809" y="3342"/>
                    </a:lnTo>
                    <a:lnTo>
                      <a:pt x="806" y="3324"/>
                    </a:lnTo>
                    <a:lnTo>
                      <a:pt x="806" y="1717"/>
                    </a:lnTo>
                    <a:lnTo>
                      <a:pt x="732" y="1709"/>
                    </a:lnTo>
                    <a:lnTo>
                      <a:pt x="660" y="1695"/>
                    </a:lnTo>
                    <a:lnTo>
                      <a:pt x="590" y="1675"/>
                    </a:lnTo>
                    <a:lnTo>
                      <a:pt x="523" y="1649"/>
                    </a:lnTo>
                    <a:lnTo>
                      <a:pt x="459" y="1618"/>
                    </a:lnTo>
                    <a:lnTo>
                      <a:pt x="398" y="1582"/>
                    </a:lnTo>
                    <a:lnTo>
                      <a:pt x="339" y="1542"/>
                    </a:lnTo>
                    <a:lnTo>
                      <a:pt x="286" y="1497"/>
                    </a:lnTo>
                    <a:lnTo>
                      <a:pt x="234" y="1448"/>
                    </a:lnTo>
                    <a:lnTo>
                      <a:pt x="188" y="1395"/>
                    </a:lnTo>
                    <a:lnTo>
                      <a:pt x="146" y="1337"/>
                    </a:lnTo>
                    <a:lnTo>
                      <a:pt x="109" y="1278"/>
                    </a:lnTo>
                    <a:lnTo>
                      <a:pt x="77" y="1214"/>
                    </a:lnTo>
                    <a:lnTo>
                      <a:pt x="50" y="1148"/>
                    </a:lnTo>
                    <a:lnTo>
                      <a:pt x="29" y="1079"/>
                    </a:lnTo>
                    <a:lnTo>
                      <a:pt x="13" y="1008"/>
                    </a:lnTo>
                    <a:lnTo>
                      <a:pt x="3" y="935"/>
                    </a:lnTo>
                    <a:lnTo>
                      <a:pt x="0" y="860"/>
                    </a:lnTo>
                    <a:lnTo>
                      <a:pt x="3" y="785"/>
                    </a:lnTo>
                    <a:lnTo>
                      <a:pt x="13" y="713"/>
                    </a:lnTo>
                    <a:lnTo>
                      <a:pt x="28" y="643"/>
                    </a:lnTo>
                    <a:lnTo>
                      <a:pt x="48" y="575"/>
                    </a:lnTo>
                    <a:lnTo>
                      <a:pt x="75" y="510"/>
                    </a:lnTo>
                    <a:lnTo>
                      <a:pt x="106" y="447"/>
                    </a:lnTo>
                    <a:lnTo>
                      <a:pt x="142" y="387"/>
                    </a:lnTo>
                    <a:lnTo>
                      <a:pt x="184" y="330"/>
                    </a:lnTo>
                    <a:lnTo>
                      <a:pt x="229" y="277"/>
                    </a:lnTo>
                    <a:lnTo>
                      <a:pt x="278" y="228"/>
                    </a:lnTo>
                    <a:lnTo>
                      <a:pt x="331" y="183"/>
                    </a:lnTo>
                    <a:lnTo>
                      <a:pt x="388" y="143"/>
                    </a:lnTo>
                    <a:lnTo>
                      <a:pt x="448" y="107"/>
                    </a:lnTo>
                    <a:lnTo>
                      <a:pt x="512" y="75"/>
                    </a:lnTo>
                    <a:lnTo>
                      <a:pt x="577" y="48"/>
                    </a:lnTo>
                    <a:lnTo>
                      <a:pt x="646" y="28"/>
                    </a:lnTo>
                    <a:lnTo>
                      <a:pt x="716" y="13"/>
                    </a:lnTo>
                    <a:lnTo>
                      <a:pt x="789" y="4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14">
                <a:extLst>
                  <a:ext uri="{FF2B5EF4-FFF2-40B4-BE49-F238E27FC236}">
                    <a16:creationId xmlns:a16="http://schemas.microsoft.com/office/drawing/2014/main" id="{DEF93D03-D38D-4668-9B21-245E435E8A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3925" y="3200401"/>
                <a:ext cx="82550" cy="80963"/>
              </a:xfrm>
              <a:custGeom>
                <a:avLst/>
                <a:gdLst>
                  <a:gd name="T0" fmla="*/ 205 w 461"/>
                  <a:gd name="T1" fmla="*/ 118 h 459"/>
                  <a:gd name="T2" fmla="*/ 159 w 461"/>
                  <a:gd name="T3" fmla="*/ 140 h 459"/>
                  <a:gd name="T4" fmla="*/ 128 w 461"/>
                  <a:gd name="T5" fmla="*/ 179 h 459"/>
                  <a:gd name="T6" fmla="*/ 116 w 461"/>
                  <a:gd name="T7" fmla="*/ 230 h 459"/>
                  <a:gd name="T8" fmla="*/ 128 w 461"/>
                  <a:gd name="T9" fmla="*/ 280 h 459"/>
                  <a:gd name="T10" fmla="*/ 159 w 461"/>
                  <a:gd name="T11" fmla="*/ 320 h 459"/>
                  <a:gd name="T12" fmla="*/ 205 w 461"/>
                  <a:gd name="T13" fmla="*/ 341 h 459"/>
                  <a:gd name="T14" fmla="*/ 257 w 461"/>
                  <a:gd name="T15" fmla="*/ 341 h 459"/>
                  <a:gd name="T16" fmla="*/ 303 w 461"/>
                  <a:gd name="T17" fmla="*/ 320 h 459"/>
                  <a:gd name="T18" fmla="*/ 335 w 461"/>
                  <a:gd name="T19" fmla="*/ 280 h 459"/>
                  <a:gd name="T20" fmla="*/ 347 w 461"/>
                  <a:gd name="T21" fmla="*/ 230 h 459"/>
                  <a:gd name="T22" fmla="*/ 335 w 461"/>
                  <a:gd name="T23" fmla="*/ 179 h 459"/>
                  <a:gd name="T24" fmla="*/ 303 w 461"/>
                  <a:gd name="T25" fmla="*/ 140 h 459"/>
                  <a:gd name="T26" fmla="*/ 257 w 461"/>
                  <a:gd name="T27" fmla="*/ 118 h 459"/>
                  <a:gd name="T28" fmla="*/ 231 w 461"/>
                  <a:gd name="T29" fmla="*/ 0 h 459"/>
                  <a:gd name="T30" fmla="*/ 304 w 461"/>
                  <a:gd name="T31" fmla="*/ 12 h 459"/>
                  <a:gd name="T32" fmla="*/ 367 w 461"/>
                  <a:gd name="T33" fmla="*/ 45 h 459"/>
                  <a:gd name="T34" fmla="*/ 416 w 461"/>
                  <a:gd name="T35" fmla="*/ 94 h 459"/>
                  <a:gd name="T36" fmla="*/ 449 w 461"/>
                  <a:gd name="T37" fmla="*/ 158 h 459"/>
                  <a:gd name="T38" fmla="*/ 461 w 461"/>
                  <a:gd name="T39" fmla="*/ 230 h 459"/>
                  <a:gd name="T40" fmla="*/ 449 w 461"/>
                  <a:gd name="T41" fmla="*/ 303 h 459"/>
                  <a:gd name="T42" fmla="*/ 416 w 461"/>
                  <a:gd name="T43" fmla="*/ 365 h 459"/>
                  <a:gd name="T44" fmla="*/ 367 w 461"/>
                  <a:gd name="T45" fmla="*/ 414 h 459"/>
                  <a:gd name="T46" fmla="*/ 304 w 461"/>
                  <a:gd name="T47" fmla="*/ 447 h 459"/>
                  <a:gd name="T48" fmla="*/ 231 w 461"/>
                  <a:gd name="T49" fmla="*/ 459 h 459"/>
                  <a:gd name="T50" fmla="*/ 159 w 461"/>
                  <a:gd name="T51" fmla="*/ 447 h 459"/>
                  <a:gd name="T52" fmla="*/ 94 w 461"/>
                  <a:gd name="T53" fmla="*/ 414 h 459"/>
                  <a:gd name="T54" fmla="*/ 45 w 461"/>
                  <a:gd name="T55" fmla="*/ 365 h 459"/>
                  <a:gd name="T56" fmla="*/ 12 w 461"/>
                  <a:gd name="T57" fmla="*/ 303 h 459"/>
                  <a:gd name="T58" fmla="*/ 0 w 461"/>
                  <a:gd name="T59" fmla="*/ 230 h 459"/>
                  <a:gd name="T60" fmla="*/ 12 w 461"/>
                  <a:gd name="T61" fmla="*/ 158 h 459"/>
                  <a:gd name="T62" fmla="*/ 45 w 461"/>
                  <a:gd name="T63" fmla="*/ 94 h 459"/>
                  <a:gd name="T64" fmla="*/ 94 w 461"/>
                  <a:gd name="T65" fmla="*/ 45 h 459"/>
                  <a:gd name="T66" fmla="*/ 159 w 461"/>
                  <a:gd name="T67" fmla="*/ 12 h 459"/>
                  <a:gd name="T68" fmla="*/ 231 w 461"/>
                  <a:gd name="T6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1" h="459">
                    <a:moveTo>
                      <a:pt x="231" y="115"/>
                    </a:moveTo>
                    <a:lnTo>
                      <a:pt x="205" y="118"/>
                    </a:lnTo>
                    <a:lnTo>
                      <a:pt x="180" y="127"/>
                    </a:lnTo>
                    <a:lnTo>
                      <a:pt x="159" y="140"/>
                    </a:lnTo>
                    <a:lnTo>
                      <a:pt x="140" y="158"/>
                    </a:lnTo>
                    <a:lnTo>
                      <a:pt x="128" y="179"/>
                    </a:lnTo>
                    <a:lnTo>
                      <a:pt x="119" y="204"/>
                    </a:lnTo>
                    <a:lnTo>
                      <a:pt x="116" y="230"/>
                    </a:lnTo>
                    <a:lnTo>
                      <a:pt x="119" y="256"/>
                    </a:lnTo>
                    <a:lnTo>
                      <a:pt x="128" y="280"/>
                    </a:lnTo>
                    <a:lnTo>
                      <a:pt x="140" y="301"/>
                    </a:lnTo>
                    <a:lnTo>
                      <a:pt x="159" y="320"/>
                    </a:lnTo>
                    <a:lnTo>
                      <a:pt x="180" y="332"/>
                    </a:lnTo>
                    <a:lnTo>
                      <a:pt x="205" y="341"/>
                    </a:lnTo>
                    <a:lnTo>
                      <a:pt x="231" y="344"/>
                    </a:lnTo>
                    <a:lnTo>
                      <a:pt x="257" y="341"/>
                    </a:lnTo>
                    <a:lnTo>
                      <a:pt x="282" y="332"/>
                    </a:lnTo>
                    <a:lnTo>
                      <a:pt x="303" y="320"/>
                    </a:lnTo>
                    <a:lnTo>
                      <a:pt x="321" y="301"/>
                    </a:lnTo>
                    <a:lnTo>
                      <a:pt x="335" y="280"/>
                    </a:lnTo>
                    <a:lnTo>
                      <a:pt x="344" y="256"/>
                    </a:lnTo>
                    <a:lnTo>
                      <a:pt x="347" y="230"/>
                    </a:lnTo>
                    <a:lnTo>
                      <a:pt x="344" y="204"/>
                    </a:lnTo>
                    <a:lnTo>
                      <a:pt x="335" y="179"/>
                    </a:lnTo>
                    <a:lnTo>
                      <a:pt x="321" y="158"/>
                    </a:lnTo>
                    <a:lnTo>
                      <a:pt x="303" y="140"/>
                    </a:lnTo>
                    <a:lnTo>
                      <a:pt x="282" y="127"/>
                    </a:lnTo>
                    <a:lnTo>
                      <a:pt x="257" y="118"/>
                    </a:lnTo>
                    <a:lnTo>
                      <a:pt x="231" y="115"/>
                    </a:lnTo>
                    <a:close/>
                    <a:moveTo>
                      <a:pt x="231" y="0"/>
                    </a:moveTo>
                    <a:lnTo>
                      <a:pt x="269" y="4"/>
                    </a:lnTo>
                    <a:lnTo>
                      <a:pt x="304" y="12"/>
                    </a:lnTo>
                    <a:lnTo>
                      <a:pt x="337" y="26"/>
                    </a:lnTo>
                    <a:lnTo>
                      <a:pt x="367" y="45"/>
                    </a:lnTo>
                    <a:lnTo>
                      <a:pt x="394" y="67"/>
                    </a:lnTo>
                    <a:lnTo>
                      <a:pt x="416" y="94"/>
                    </a:lnTo>
                    <a:lnTo>
                      <a:pt x="436" y="125"/>
                    </a:lnTo>
                    <a:lnTo>
                      <a:pt x="449" y="158"/>
                    </a:lnTo>
                    <a:lnTo>
                      <a:pt x="458" y="193"/>
                    </a:lnTo>
                    <a:lnTo>
                      <a:pt x="461" y="230"/>
                    </a:lnTo>
                    <a:lnTo>
                      <a:pt x="458" y="267"/>
                    </a:lnTo>
                    <a:lnTo>
                      <a:pt x="449" y="303"/>
                    </a:lnTo>
                    <a:lnTo>
                      <a:pt x="436" y="335"/>
                    </a:lnTo>
                    <a:lnTo>
                      <a:pt x="416" y="365"/>
                    </a:lnTo>
                    <a:lnTo>
                      <a:pt x="394" y="392"/>
                    </a:lnTo>
                    <a:lnTo>
                      <a:pt x="367" y="414"/>
                    </a:lnTo>
                    <a:lnTo>
                      <a:pt x="337" y="433"/>
                    </a:lnTo>
                    <a:lnTo>
                      <a:pt x="304" y="447"/>
                    </a:lnTo>
                    <a:lnTo>
                      <a:pt x="269" y="456"/>
                    </a:lnTo>
                    <a:lnTo>
                      <a:pt x="231" y="459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5" y="433"/>
                    </a:lnTo>
                    <a:lnTo>
                      <a:pt x="94" y="414"/>
                    </a:lnTo>
                    <a:lnTo>
                      <a:pt x="68" y="392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3"/>
                    </a:lnTo>
                    <a:lnTo>
                      <a:pt x="4" y="267"/>
                    </a:lnTo>
                    <a:lnTo>
                      <a:pt x="0" y="230"/>
                    </a:lnTo>
                    <a:lnTo>
                      <a:pt x="4" y="193"/>
                    </a:lnTo>
                    <a:lnTo>
                      <a:pt x="12" y="158"/>
                    </a:lnTo>
                    <a:lnTo>
                      <a:pt x="26" y="125"/>
                    </a:lnTo>
                    <a:lnTo>
                      <a:pt x="45" y="94"/>
                    </a:lnTo>
                    <a:lnTo>
                      <a:pt x="68" y="67"/>
                    </a:lnTo>
                    <a:lnTo>
                      <a:pt x="94" y="45"/>
                    </a:lnTo>
                    <a:lnTo>
                      <a:pt x="125" y="26"/>
                    </a:lnTo>
                    <a:lnTo>
                      <a:pt x="159" y="12"/>
                    </a:lnTo>
                    <a:lnTo>
                      <a:pt x="194" y="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1C81951B-E913-41E8-9761-99BA0FA92B5B}"/>
              </a:ext>
            </a:extLst>
          </p:cNvPr>
          <p:cNvGrpSpPr/>
          <p:nvPr/>
        </p:nvGrpSpPr>
        <p:grpSpPr>
          <a:xfrm>
            <a:off x="8005835" y="5033984"/>
            <a:ext cx="756000" cy="756000"/>
            <a:chOff x="2463401" y="4272088"/>
            <a:chExt cx="756000" cy="756000"/>
          </a:xfrm>
        </p:grpSpPr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C3C134CA-D728-4A8A-A7AD-78285C2B6C7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463401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8" name="Group 73">
              <a:extLst>
                <a:ext uri="{FF2B5EF4-FFF2-40B4-BE49-F238E27FC236}">
                  <a16:creationId xmlns:a16="http://schemas.microsoft.com/office/drawing/2014/main" id="{16896413-7705-43B3-9194-36564D38A7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9712" y="4534602"/>
              <a:ext cx="246063" cy="252000"/>
              <a:chOff x="5348288" y="2809875"/>
              <a:chExt cx="592138" cy="606425"/>
            </a:xfrm>
          </p:grpSpPr>
          <p:sp>
            <p:nvSpPr>
              <p:cNvPr id="99" name="Freeform 19">
                <a:extLst>
                  <a:ext uri="{FF2B5EF4-FFF2-40B4-BE49-F238E27FC236}">
                    <a16:creationId xmlns:a16="http://schemas.microsoft.com/office/drawing/2014/main" id="{D9298538-962E-4A09-B4D2-20876170CE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2763" y="3305175"/>
                <a:ext cx="82550" cy="80963"/>
              </a:xfrm>
              <a:custGeom>
                <a:avLst/>
                <a:gdLst>
                  <a:gd name="T0" fmla="*/ 205 w 464"/>
                  <a:gd name="T1" fmla="*/ 118 h 458"/>
                  <a:gd name="T2" fmla="*/ 160 w 464"/>
                  <a:gd name="T3" fmla="*/ 140 h 458"/>
                  <a:gd name="T4" fmla="*/ 128 w 464"/>
                  <a:gd name="T5" fmla="*/ 180 h 458"/>
                  <a:gd name="T6" fmla="*/ 116 w 464"/>
                  <a:gd name="T7" fmla="*/ 230 h 458"/>
                  <a:gd name="T8" fmla="*/ 128 w 464"/>
                  <a:gd name="T9" fmla="*/ 280 h 458"/>
                  <a:gd name="T10" fmla="*/ 160 w 464"/>
                  <a:gd name="T11" fmla="*/ 319 h 458"/>
                  <a:gd name="T12" fmla="*/ 205 w 464"/>
                  <a:gd name="T13" fmla="*/ 341 h 458"/>
                  <a:gd name="T14" fmla="*/ 259 w 464"/>
                  <a:gd name="T15" fmla="*/ 341 h 458"/>
                  <a:gd name="T16" fmla="*/ 304 w 464"/>
                  <a:gd name="T17" fmla="*/ 319 h 458"/>
                  <a:gd name="T18" fmla="*/ 336 w 464"/>
                  <a:gd name="T19" fmla="*/ 280 h 458"/>
                  <a:gd name="T20" fmla="*/ 348 w 464"/>
                  <a:gd name="T21" fmla="*/ 230 h 458"/>
                  <a:gd name="T22" fmla="*/ 336 w 464"/>
                  <a:gd name="T23" fmla="*/ 180 h 458"/>
                  <a:gd name="T24" fmla="*/ 304 w 464"/>
                  <a:gd name="T25" fmla="*/ 140 h 458"/>
                  <a:gd name="T26" fmla="*/ 259 w 464"/>
                  <a:gd name="T27" fmla="*/ 118 h 458"/>
                  <a:gd name="T28" fmla="*/ 232 w 464"/>
                  <a:gd name="T29" fmla="*/ 0 h 458"/>
                  <a:gd name="T30" fmla="*/ 305 w 464"/>
                  <a:gd name="T31" fmla="*/ 12 h 458"/>
                  <a:gd name="T32" fmla="*/ 368 w 464"/>
                  <a:gd name="T33" fmla="*/ 45 h 458"/>
                  <a:gd name="T34" fmla="*/ 419 w 464"/>
                  <a:gd name="T35" fmla="*/ 95 h 458"/>
                  <a:gd name="T36" fmla="*/ 452 w 464"/>
                  <a:gd name="T37" fmla="*/ 157 h 458"/>
                  <a:gd name="T38" fmla="*/ 464 w 464"/>
                  <a:gd name="T39" fmla="*/ 230 h 458"/>
                  <a:gd name="T40" fmla="*/ 452 w 464"/>
                  <a:gd name="T41" fmla="*/ 302 h 458"/>
                  <a:gd name="T42" fmla="*/ 419 w 464"/>
                  <a:gd name="T43" fmla="*/ 365 h 458"/>
                  <a:gd name="T44" fmla="*/ 368 w 464"/>
                  <a:gd name="T45" fmla="*/ 415 h 458"/>
                  <a:gd name="T46" fmla="*/ 305 w 464"/>
                  <a:gd name="T47" fmla="*/ 447 h 458"/>
                  <a:gd name="T48" fmla="*/ 232 w 464"/>
                  <a:gd name="T49" fmla="*/ 458 h 458"/>
                  <a:gd name="T50" fmla="*/ 159 w 464"/>
                  <a:gd name="T51" fmla="*/ 447 h 458"/>
                  <a:gd name="T52" fmla="*/ 95 w 464"/>
                  <a:gd name="T53" fmla="*/ 415 h 458"/>
                  <a:gd name="T54" fmla="*/ 45 w 464"/>
                  <a:gd name="T55" fmla="*/ 365 h 458"/>
                  <a:gd name="T56" fmla="*/ 12 w 464"/>
                  <a:gd name="T57" fmla="*/ 302 h 458"/>
                  <a:gd name="T58" fmla="*/ 0 w 464"/>
                  <a:gd name="T59" fmla="*/ 230 h 458"/>
                  <a:gd name="T60" fmla="*/ 12 w 464"/>
                  <a:gd name="T61" fmla="*/ 157 h 458"/>
                  <a:gd name="T62" fmla="*/ 45 w 464"/>
                  <a:gd name="T63" fmla="*/ 95 h 458"/>
                  <a:gd name="T64" fmla="*/ 95 w 464"/>
                  <a:gd name="T65" fmla="*/ 45 h 458"/>
                  <a:gd name="T66" fmla="*/ 159 w 464"/>
                  <a:gd name="T67" fmla="*/ 12 h 458"/>
                  <a:gd name="T68" fmla="*/ 232 w 464"/>
                  <a:gd name="T6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58">
                    <a:moveTo>
                      <a:pt x="232" y="115"/>
                    </a:moveTo>
                    <a:lnTo>
                      <a:pt x="205" y="118"/>
                    </a:lnTo>
                    <a:lnTo>
                      <a:pt x="181" y="127"/>
                    </a:lnTo>
                    <a:lnTo>
                      <a:pt x="160" y="140"/>
                    </a:lnTo>
                    <a:lnTo>
                      <a:pt x="142" y="158"/>
                    </a:lnTo>
                    <a:lnTo>
                      <a:pt x="128" y="180"/>
                    </a:lnTo>
                    <a:lnTo>
                      <a:pt x="119" y="203"/>
                    </a:lnTo>
                    <a:lnTo>
                      <a:pt x="116" y="230"/>
                    </a:lnTo>
                    <a:lnTo>
                      <a:pt x="119" y="255"/>
                    </a:lnTo>
                    <a:lnTo>
                      <a:pt x="128" y="280"/>
                    </a:lnTo>
                    <a:lnTo>
                      <a:pt x="142" y="301"/>
                    </a:lnTo>
                    <a:lnTo>
                      <a:pt x="160" y="319"/>
                    </a:lnTo>
                    <a:lnTo>
                      <a:pt x="181" y="333"/>
                    </a:lnTo>
                    <a:lnTo>
                      <a:pt x="205" y="341"/>
                    </a:lnTo>
                    <a:lnTo>
                      <a:pt x="232" y="345"/>
                    </a:lnTo>
                    <a:lnTo>
                      <a:pt x="259" y="341"/>
                    </a:lnTo>
                    <a:lnTo>
                      <a:pt x="282" y="333"/>
                    </a:lnTo>
                    <a:lnTo>
                      <a:pt x="304" y="319"/>
                    </a:lnTo>
                    <a:lnTo>
                      <a:pt x="322" y="301"/>
                    </a:lnTo>
                    <a:lnTo>
                      <a:pt x="336" y="280"/>
                    </a:lnTo>
                    <a:lnTo>
                      <a:pt x="345" y="255"/>
                    </a:lnTo>
                    <a:lnTo>
                      <a:pt x="348" y="230"/>
                    </a:lnTo>
                    <a:lnTo>
                      <a:pt x="345" y="203"/>
                    </a:lnTo>
                    <a:lnTo>
                      <a:pt x="336" y="180"/>
                    </a:lnTo>
                    <a:lnTo>
                      <a:pt x="322" y="158"/>
                    </a:lnTo>
                    <a:lnTo>
                      <a:pt x="304" y="140"/>
                    </a:lnTo>
                    <a:lnTo>
                      <a:pt x="282" y="127"/>
                    </a:lnTo>
                    <a:lnTo>
                      <a:pt x="259" y="118"/>
                    </a:lnTo>
                    <a:lnTo>
                      <a:pt x="232" y="115"/>
                    </a:lnTo>
                    <a:close/>
                    <a:moveTo>
                      <a:pt x="232" y="0"/>
                    </a:moveTo>
                    <a:lnTo>
                      <a:pt x="270" y="3"/>
                    </a:lnTo>
                    <a:lnTo>
                      <a:pt x="305" y="12"/>
                    </a:lnTo>
                    <a:lnTo>
                      <a:pt x="338" y="26"/>
                    </a:lnTo>
                    <a:lnTo>
                      <a:pt x="368" y="45"/>
                    </a:lnTo>
                    <a:lnTo>
                      <a:pt x="395" y="68"/>
                    </a:lnTo>
                    <a:lnTo>
                      <a:pt x="419" y="95"/>
                    </a:lnTo>
                    <a:lnTo>
                      <a:pt x="437" y="124"/>
                    </a:lnTo>
                    <a:lnTo>
                      <a:pt x="452" y="157"/>
                    </a:lnTo>
                    <a:lnTo>
                      <a:pt x="461" y="193"/>
                    </a:lnTo>
                    <a:lnTo>
                      <a:pt x="464" y="230"/>
                    </a:lnTo>
                    <a:lnTo>
                      <a:pt x="461" y="267"/>
                    </a:lnTo>
                    <a:lnTo>
                      <a:pt x="452" y="302"/>
                    </a:lnTo>
                    <a:lnTo>
                      <a:pt x="437" y="335"/>
                    </a:lnTo>
                    <a:lnTo>
                      <a:pt x="419" y="365"/>
                    </a:lnTo>
                    <a:lnTo>
                      <a:pt x="395" y="391"/>
                    </a:lnTo>
                    <a:lnTo>
                      <a:pt x="368" y="415"/>
                    </a:lnTo>
                    <a:lnTo>
                      <a:pt x="338" y="433"/>
                    </a:lnTo>
                    <a:lnTo>
                      <a:pt x="305" y="447"/>
                    </a:lnTo>
                    <a:lnTo>
                      <a:pt x="270" y="456"/>
                    </a:lnTo>
                    <a:lnTo>
                      <a:pt x="232" y="458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6" y="433"/>
                    </a:lnTo>
                    <a:lnTo>
                      <a:pt x="95" y="415"/>
                    </a:lnTo>
                    <a:lnTo>
                      <a:pt x="69" y="391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2"/>
                    </a:lnTo>
                    <a:lnTo>
                      <a:pt x="3" y="267"/>
                    </a:lnTo>
                    <a:lnTo>
                      <a:pt x="0" y="230"/>
                    </a:lnTo>
                    <a:lnTo>
                      <a:pt x="3" y="193"/>
                    </a:lnTo>
                    <a:lnTo>
                      <a:pt x="12" y="157"/>
                    </a:lnTo>
                    <a:lnTo>
                      <a:pt x="26" y="124"/>
                    </a:lnTo>
                    <a:lnTo>
                      <a:pt x="45" y="95"/>
                    </a:lnTo>
                    <a:lnTo>
                      <a:pt x="69" y="68"/>
                    </a:lnTo>
                    <a:lnTo>
                      <a:pt x="95" y="45"/>
                    </a:lnTo>
                    <a:lnTo>
                      <a:pt x="126" y="26"/>
                    </a:lnTo>
                    <a:lnTo>
                      <a:pt x="159" y="12"/>
                    </a:lnTo>
                    <a:lnTo>
                      <a:pt x="194" y="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id="{263E2525-D36B-4AB7-A8F9-26BD8A8C0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2840038"/>
                <a:ext cx="61913" cy="20638"/>
              </a:xfrm>
              <a:custGeom>
                <a:avLst/>
                <a:gdLst>
                  <a:gd name="T0" fmla="*/ 58 w 348"/>
                  <a:gd name="T1" fmla="*/ 0 h 115"/>
                  <a:gd name="T2" fmla="*/ 290 w 348"/>
                  <a:gd name="T3" fmla="*/ 0 h 115"/>
                  <a:gd name="T4" fmla="*/ 308 w 348"/>
                  <a:gd name="T5" fmla="*/ 4 h 115"/>
                  <a:gd name="T6" fmla="*/ 324 w 348"/>
                  <a:gd name="T7" fmla="*/ 11 h 115"/>
                  <a:gd name="T8" fmla="*/ 336 w 348"/>
                  <a:gd name="T9" fmla="*/ 24 h 115"/>
                  <a:gd name="T10" fmla="*/ 345 w 348"/>
                  <a:gd name="T11" fmla="*/ 40 h 115"/>
                  <a:gd name="T12" fmla="*/ 348 w 348"/>
                  <a:gd name="T13" fmla="*/ 58 h 115"/>
                  <a:gd name="T14" fmla="*/ 345 w 348"/>
                  <a:gd name="T15" fmla="*/ 76 h 115"/>
                  <a:gd name="T16" fmla="*/ 336 w 348"/>
                  <a:gd name="T17" fmla="*/ 92 h 115"/>
                  <a:gd name="T18" fmla="*/ 324 w 348"/>
                  <a:gd name="T19" fmla="*/ 103 h 115"/>
                  <a:gd name="T20" fmla="*/ 308 w 348"/>
                  <a:gd name="T21" fmla="*/ 112 h 115"/>
                  <a:gd name="T22" fmla="*/ 290 w 348"/>
                  <a:gd name="T23" fmla="*/ 115 h 115"/>
                  <a:gd name="T24" fmla="*/ 58 w 348"/>
                  <a:gd name="T25" fmla="*/ 115 h 115"/>
                  <a:gd name="T26" fmla="*/ 40 w 348"/>
                  <a:gd name="T27" fmla="*/ 112 h 115"/>
                  <a:gd name="T28" fmla="*/ 23 w 348"/>
                  <a:gd name="T29" fmla="*/ 103 h 115"/>
                  <a:gd name="T30" fmla="*/ 12 w 348"/>
                  <a:gd name="T31" fmla="*/ 92 h 115"/>
                  <a:gd name="T32" fmla="*/ 3 w 348"/>
                  <a:gd name="T33" fmla="*/ 76 h 115"/>
                  <a:gd name="T34" fmla="*/ 0 w 348"/>
                  <a:gd name="T35" fmla="*/ 58 h 115"/>
                  <a:gd name="T36" fmla="*/ 3 w 348"/>
                  <a:gd name="T37" fmla="*/ 40 h 115"/>
                  <a:gd name="T38" fmla="*/ 12 w 348"/>
                  <a:gd name="T39" fmla="*/ 24 h 115"/>
                  <a:gd name="T40" fmla="*/ 23 w 348"/>
                  <a:gd name="T41" fmla="*/ 11 h 115"/>
                  <a:gd name="T42" fmla="*/ 40 w 348"/>
                  <a:gd name="T43" fmla="*/ 4 h 115"/>
                  <a:gd name="T44" fmla="*/ 58 w 34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8" h="115">
                    <a:moveTo>
                      <a:pt x="58" y="0"/>
                    </a:moveTo>
                    <a:lnTo>
                      <a:pt x="290" y="0"/>
                    </a:lnTo>
                    <a:lnTo>
                      <a:pt x="308" y="4"/>
                    </a:lnTo>
                    <a:lnTo>
                      <a:pt x="324" y="11"/>
                    </a:lnTo>
                    <a:lnTo>
                      <a:pt x="336" y="24"/>
                    </a:lnTo>
                    <a:lnTo>
                      <a:pt x="345" y="40"/>
                    </a:lnTo>
                    <a:lnTo>
                      <a:pt x="348" y="58"/>
                    </a:lnTo>
                    <a:lnTo>
                      <a:pt x="345" y="76"/>
                    </a:lnTo>
                    <a:lnTo>
                      <a:pt x="336" y="92"/>
                    </a:lnTo>
                    <a:lnTo>
                      <a:pt x="324" y="103"/>
                    </a:lnTo>
                    <a:lnTo>
                      <a:pt x="308" y="112"/>
                    </a:lnTo>
                    <a:lnTo>
                      <a:pt x="29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21">
                <a:extLst>
                  <a:ext uri="{FF2B5EF4-FFF2-40B4-BE49-F238E27FC236}">
                    <a16:creationId xmlns:a16="http://schemas.microsoft.com/office/drawing/2014/main" id="{517709CB-A34F-43EA-9ECE-3E658A867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201" y="2840038"/>
                <a:ext cx="31750" cy="20638"/>
              </a:xfrm>
              <a:custGeom>
                <a:avLst/>
                <a:gdLst>
                  <a:gd name="T0" fmla="*/ 58 w 173"/>
                  <a:gd name="T1" fmla="*/ 0 h 115"/>
                  <a:gd name="T2" fmla="*/ 115 w 173"/>
                  <a:gd name="T3" fmla="*/ 0 h 115"/>
                  <a:gd name="T4" fmla="*/ 133 w 173"/>
                  <a:gd name="T5" fmla="*/ 4 h 115"/>
                  <a:gd name="T6" fmla="*/ 149 w 173"/>
                  <a:gd name="T7" fmla="*/ 11 h 115"/>
                  <a:gd name="T8" fmla="*/ 162 w 173"/>
                  <a:gd name="T9" fmla="*/ 24 h 115"/>
                  <a:gd name="T10" fmla="*/ 170 w 173"/>
                  <a:gd name="T11" fmla="*/ 40 h 115"/>
                  <a:gd name="T12" fmla="*/ 173 w 173"/>
                  <a:gd name="T13" fmla="*/ 58 h 115"/>
                  <a:gd name="T14" fmla="*/ 170 w 173"/>
                  <a:gd name="T15" fmla="*/ 76 h 115"/>
                  <a:gd name="T16" fmla="*/ 162 w 173"/>
                  <a:gd name="T17" fmla="*/ 92 h 115"/>
                  <a:gd name="T18" fmla="*/ 149 w 173"/>
                  <a:gd name="T19" fmla="*/ 103 h 115"/>
                  <a:gd name="T20" fmla="*/ 133 w 173"/>
                  <a:gd name="T21" fmla="*/ 112 h 115"/>
                  <a:gd name="T22" fmla="*/ 115 w 173"/>
                  <a:gd name="T23" fmla="*/ 115 h 115"/>
                  <a:gd name="T24" fmla="*/ 58 w 173"/>
                  <a:gd name="T25" fmla="*/ 115 h 115"/>
                  <a:gd name="T26" fmla="*/ 40 w 173"/>
                  <a:gd name="T27" fmla="*/ 112 h 115"/>
                  <a:gd name="T28" fmla="*/ 24 w 173"/>
                  <a:gd name="T29" fmla="*/ 103 h 115"/>
                  <a:gd name="T30" fmla="*/ 11 w 173"/>
                  <a:gd name="T31" fmla="*/ 92 h 115"/>
                  <a:gd name="T32" fmla="*/ 2 w 173"/>
                  <a:gd name="T33" fmla="*/ 76 h 115"/>
                  <a:gd name="T34" fmla="*/ 0 w 173"/>
                  <a:gd name="T35" fmla="*/ 58 h 115"/>
                  <a:gd name="T36" fmla="*/ 2 w 173"/>
                  <a:gd name="T37" fmla="*/ 40 h 115"/>
                  <a:gd name="T38" fmla="*/ 11 w 173"/>
                  <a:gd name="T39" fmla="*/ 24 h 115"/>
                  <a:gd name="T40" fmla="*/ 24 w 173"/>
                  <a:gd name="T41" fmla="*/ 11 h 115"/>
                  <a:gd name="T42" fmla="*/ 40 w 173"/>
                  <a:gd name="T43" fmla="*/ 4 h 115"/>
                  <a:gd name="T44" fmla="*/ 58 w 173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15">
                    <a:moveTo>
                      <a:pt x="58" y="0"/>
                    </a:moveTo>
                    <a:lnTo>
                      <a:pt x="115" y="0"/>
                    </a:lnTo>
                    <a:lnTo>
                      <a:pt x="133" y="4"/>
                    </a:lnTo>
                    <a:lnTo>
                      <a:pt x="149" y="11"/>
                    </a:lnTo>
                    <a:lnTo>
                      <a:pt x="162" y="24"/>
                    </a:lnTo>
                    <a:lnTo>
                      <a:pt x="170" y="40"/>
                    </a:lnTo>
                    <a:lnTo>
                      <a:pt x="173" y="58"/>
                    </a:lnTo>
                    <a:lnTo>
                      <a:pt x="170" y="76"/>
                    </a:lnTo>
                    <a:lnTo>
                      <a:pt x="162" y="92"/>
                    </a:lnTo>
                    <a:lnTo>
                      <a:pt x="149" y="103"/>
                    </a:lnTo>
                    <a:lnTo>
                      <a:pt x="133" y="112"/>
                    </a:lnTo>
                    <a:lnTo>
                      <a:pt x="115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1" y="92"/>
                    </a:lnTo>
                    <a:lnTo>
                      <a:pt x="2" y="76"/>
                    </a:lnTo>
                    <a:lnTo>
                      <a:pt x="0" y="58"/>
                    </a:lnTo>
                    <a:lnTo>
                      <a:pt x="2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22">
                <a:extLst>
                  <a:ext uri="{FF2B5EF4-FFF2-40B4-BE49-F238E27FC236}">
                    <a16:creationId xmlns:a16="http://schemas.microsoft.com/office/drawing/2014/main" id="{11E70628-19D3-454C-A8A1-BA8E4010C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2927350"/>
                <a:ext cx="23813" cy="30163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9 w 131"/>
                  <a:gd name="T7" fmla="*/ 17 h 169"/>
                  <a:gd name="T8" fmla="*/ 108 w 131"/>
                  <a:gd name="T9" fmla="*/ 29 h 169"/>
                  <a:gd name="T10" fmla="*/ 114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4 w 131"/>
                  <a:gd name="T19" fmla="*/ 140 h 169"/>
                  <a:gd name="T20" fmla="*/ 114 w 131"/>
                  <a:gd name="T21" fmla="*/ 152 h 169"/>
                  <a:gd name="T22" fmla="*/ 102 w 131"/>
                  <a:gd name="T23" fmla="*/ 162 h 169"/>
                  <a:gd name="T24" fmla="*/ 88 w 131"/>
                  <a:gd name="T25" fmla="*/ 167 h 169"/>
                  <a:gd name="T26" fmla="*/ 81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3 h 169"/>
                  <a:gd name="T36" fmla="*/ 24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4 h 169"/>
                  <a:gd name="T44" fmla="*/ 4 w 131"/>
                  <a:gd name="T45" fmla="*/ 37 h 169"/>
                  <a:gd name="T46" fmla="*/ 13 w 131"/>
                  <a:gd name="T47" fmla="*/ 22 h 169"/>
                  <a:gd name="T48" fmla="*/ 27 w 131"/>
                  <a:gd name="T49" fmla="*/ 10 h 169"/>
                  <a:gd name="T50" fmla="*/ 43 w 131"/>
                  <a:gd name="T51" fmla="*/ 2 h 169"/>
                  <a:gd name="T52" fmla="*/ 59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14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4" y="140"/>
                    </a:lnTo>
                    <a:lnTo>
                      <a:pt x="114" y="152"/>
                    </a:lnTo>
                    <a:lnTo>
                      <a:pt x="102" y="162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3"/>
                    </a:lnTo>
                    <a:lnTo>
                      <a:pt x="24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3" y="22"/>
                    </a:lnTo>
                    <a:lnTo>
                      <a:pt x="27" y="10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23">
                <a:extLst>
                  <a:ext uri="{FF2B5EF4-FFF2-40B4-BE49-F238E27FC236}">
                    <a16:creationId xmlns:a16="http://schemas.microsoft.com/office/drawing/2014/main" id="{CD6C5AEF-31B8-46BC-AAB0-99F31ED5F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879725"/>
                <a:ext cx="20638" cy="30163"/>
              </a:xfrm>
              <a:custGeom>
                <a:avLst/>
                <a:gdLst>
                  <a:gd name="T0" fmla="*/ 54 w 119"/>
                  <a:gd name="T1" fmla="*/ 0 h 170"/>
                  <a:gd name="T2" fmla="*/ 73 w 119"/>
                  <a:gd name="T3" fmla="*/ 1 h 170"/>
                  <a:gd name="T4" fmla="*/ 90 w 119"/>
                  <a:gd name="T5" fmla="*/ 7 h 170"/>
                  <a:gd name="T6" fmla="*/ 104 w 119"/>
                  <a:gd name="T7" fmla="*/ 18 h 170"/>
                  <a:gd name="T8" fmla="*/ 114 w 119"/>
                  <a:gd name="T9" fmla="*/ 33 h 170"/>
                  <a:gd name="T10" fmla="*/ 119 w 119"/>
                  <a:gd name="T11" fmla="*/ 49 h 170"/>
                  <a:gd name="T12" fmla="*/ 118 w 119"/>
                  <a:gd name="T13" fmla="*/ 68 h 170"/>
                  <a:gd name="T14" fmla="*/ 116 w 119"/>
                  <a:gd name="T15" fmla="*/ 93 h 170"/>
                  <a:gd name="T16" fmla="*/ 116 w 119"/>
                  <a:gd name="T17" fmla="*/ 100 h 170"/>
                  <a:gd name="T18" fmla="*/ 117 w 119"/>
                  <a:gd name="T19" fmla="*/ 107 h 170"/>
                  <a:gd name="T20" fmla="*/ 116 w 119"/>
                  <a:gd name="T21" fmla="*/ 125 h 170"/>
                  <a:gd name="T22" fmla="*/ 108 w 119"/>
                  <a:gd name="T23" fmla="*/ 142 h 170"/>
                  <a:gd name="T24" fmla="*/ 98 w 119"/>
                  <a:gd name="T25" fmla="*/ 155 h 170"/>
                  <a:gd name="T26" fmla="*/ 83 w 119"/>
                  <a:gd name="T27" fmla="*/ 165 h 170"/>
                  <a:gd name="T28" fmla="*/ 64 w 119"/>
                  <a:gd name="T29" fmla="*/ 170 h 170"/>
                  <a:gd name="T30" fmla="*/ 62 w 119"/>
                  <a:gd name="T31" fmla="*/ 170 h 170"/>
                  <a:gd name="T32" fmla="*/ 59 w 119"/>
                  <a:gd name="T33" fmla="*/ 170 h 170"/>
                  <a:gd name="T34" fmla="*/ 42 w 119"/>
                  <a:gd name="T35" fmla="*/ 168 h 170"/>
                  <a:gd name="T36" fmla="*/ 27 w 119"/>
                  <a:gd name="T37" fmla="*/ 160 h 170"/>
                  <a:gd name="T38" fmla="*/ 14 w 119"/>
                  <a:gd name="T39" fmla="*/ 150 h 170"/>
                  <a:gd name="T40" fmla="*/ 5 w 119"/>
                  <a:gd name="T41" fmla="*/ 135 h 170"/>
                  <a:gd name="T42" fmla="*/ 1 w 119"/>
                  <a:gd name="T43" fmla="*/ 118 h 170"/>
                  <a:gd name="T44" fmla="*/ 0 w 119"/>
                  <a:gd name="T45" fmla="*/ 93 h 170"/>
                  <a:gd name="T46" fmla="*/ 1 w 119"/>
                  <a:gd name="T47" fmla="*/ 70 h 170"/>
                  <a:gd name="T48" fmla="*/ 5 w 119"/>
                  <a:gd name="T49" fmla="*/ 45 h 170"/>
                  <a:gd name="T50" fmla="*/ 11 w 119"/>
                  <a:gd name="T51" fmla="*/ 28 h 170"/>
                  <a:gd name="T52" fmla="*/ 22 w 119"/>
                  <a:gd name="T53" fmla="*/ 15 h 170"/>
                  <a:gd name="T54" fmla="*/ 36 w 119"/>
                  <a:gd name="T55" fmla="*/ 5 h 170"/>
                  <a:gd name="T56" fmla="*/ 54 w 119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70">
                    <a:moveTo>
                      <a:pt x="54" y="0"/>
                    </a:moveTo>
                    <a:lnTo>
                      <a:pt x="73" y="1"/>
                    </a:lnTo>
                    <a:lnTo>
                      <a:pt x="90" y="7"/>
                    </a:lnTo>
                    <a:lnTo>
                      <a:pt x="104" y="18"/>
                    </a:lnTo>
                    <a:lnTo>
                      <a:pt x="114" y="33"/>
                    </a:lnTo>
                    <a:lnTo>
                      <a:pt x="119" y="49"/>
                    </a:lnTo>
                    <a:lnTo>
                      <a:pt x="118" y="68"/>
                    </a:lnTo>
                    <a:lnTo>
                      <a:pt x="116" y="93"/>
                    </a:lnTo>
                    <a:lnTo>
                      <a:pt x="116" y="100"/>
                    </a:lnTo>
                    <a:lnTo>
                      <a:pt x="117" y="107"/>
                    </a:lnTo>
                    <a:lnTo>
                      <a:pt x="116" y="125"/>
                    </a:lnTo>
                    <a:lnTo>
                      <a:pt x="108" y="142"/>
                    </a:lnTo>
                    <a:lnTo>
                      <a:pt x="98" y="155"/>
                    </a:lnTo>
                    <a:lnTo>
                      <a:pt x="83" y="165"/>
                    </a:lnTo>
                    <a:lnTo>
                      <a:pt x="64" y="170"/>
                    </a:lnTo>
                    <a:lnTo>
                      <a:pt x="62" y="170"/>
                    </a:lnTo>
                    <a:lnTo>
                      <a:pt x="59" y="170"/>
                    </a:lnTo>
                    <a:lnTo>
                      <a:pt x="42" y="168"/>
                    </a:lnTo>
                    <a:lnTo>
                      <a:pt x="27" y="160"/>
                    </a:lnTo>
                    <a:lnTo>
                      <a:pt x="14" y="150"/>
                    </a:lnTo>
                    <a:lnTo>
                      <a:pt x="5" y="135"/>
                    </a:lnTo>
                    <a:lnTo>
                      <a:pt x="1" y="118"/>
                    </a:lnTo>
                    <a:lnTo>
                      <a:pt x="0" y="93"/>
                    </a:lnTo>
                    <a:lnTo>
                      <a:pt x="1" y="70"/>
                    </a:lnTo>
                    <a:lnTo>
                      <a:pt x="5" y="45"/>
                    </a:lnTo>
                    <a:lnTo>
                      <a:pt x="11" y="28"/>
                    </a:lnTo>
                    <a:lnTo>
                      <a:pt x="22" y="15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24">
                <a:extLst>
                  <a:ext uri="{FF2B5EF4-FFF2-40B4-BE49-F238E27FC236}">
                    <a16:creationId xmlns:a16="http://schemas.microsoft.com/office/drawing/2014/main" id="{7F4927D6-0EA0-4391-BE1A-B590D82A5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3022600"/>
                <a:ext cx="22225" cy="30163"/>
              </a:xfrm>
              <a:custGeom>
                <a:avLst/>
                <a:gdLst>
                  <a:gd name="T0" fmla="*/ 61 w 130"/>
                  <a:gd name="T1" fmla="*/ 0 h 169"/>
                  <a:gd name="T2" fmla="*/ 79 w 130"/>
                  <a:gd name="T3" fmla="*/ 5 h 169"/>
                  <a:gd name="T4" fmla="*/ 94 w 130"/>
                  <a:gd name="T5" fmla="*/ 13 h 169"/>
                  <a:gd name="T6" fmla="*/ 107 w 130"/>
                  <a:gd name="T7" fmla="*/ 26 h 169"/>
                  <a:gd name="T8" fmla="*/ 114 w 130"/>
                  <a:gd name="T9" fmla="*/ 43 h 169"/>
                  <a:gd name="T10" fmla="*/ 128 w 130"/>
                  <a:gd name="T11" fmla="*/ 97 h 169"/>
                  <a:gd name="T12" fmla="*/ 130 w 130"/>
                  <a:gd name="T13" fmla="*/ 112 h 169"/>
                  <a:gd name="T14" fmla="*/ 128 w 130"/>
                  <a:gd name="T15" fmla="*/ 127 h 169"/>
                  <a:gd name="T16" fmla="*/ 123 w 130"/>
                  <a:gd name="T17" fmla="*/ 141 h 169"/>
                  <a:gd name="T18" fmla="*/ 114 w 130"/>
                  <a:gd name="T19" fmla="*/ 152 h 169"/>
                  <a:gd name="T20" fmla="*/ 101 w 130"/>
                  <a:gd name="T21" fmla="*/ 162 h 169"/>
                  <a:gd name="T22" fmla="*/ 87 w 130"/>
                  <a:gd name="T23" fmla="*/ 167 h 169"/>
                  <a:gd name="T24" fmla="*/ 80 w 130"/>
                  <a:gd name="T25" fmla="*/ 169 h 169"/>
                  <a:gd name="T26" fmla="*/ 72 w 130"/>
                  <a:gd name="T27" fmla="*/ 169 h 169"/>
                  <a:gd name="T28" fmla="*/ 57 w 130"/>
                  <a:gd name="T29" fmla="*/ 167 h 169"/>
                  <a:gd name="T30" fmla="*/ 43 w 130"/>
                  <a:gd name="T31" fmla="*/ 162 h 169"/>
                  <a:gd name="T32" fmla="*/ 31 w 130"/>
                  <a:gd name="T33" fmla="*/ 152 h 169"/>
                  <a:gd name="T34" fmla="*/ 23 w 130"/>
                  <a:gd name="T35" fmla="*/ 141 h 169"/>
                  <a:gd name="T36" fmla="*/ 16 w 130"/>
                  <a:gd name="T37" fmla="*/ 127 h 169"/>
                  <a:gd name="T38" fmla="*/ 2 w 130"/>
                  <a:gd name="T39" fmla="*/ 73 h 169"/>
                  <a:gd name="T40" fmla="*/ 0 w 130"/>
                  <a:gd name="T41" fmla="*/ 58 h 169"/>
                  <a:gd name="T42" fmla="*/ 2 w 130"/>
                  <a:gd name="T43" fmla="*/ 43 h 169"/>
                  <a:gd name="T44" fmla="*/ 8 w 130"/>
                  <a:gd name="T45" fmla="*/ 29 h 169"/>
                  <a:gd name="T46" fmla="*/ 16 w 130"/>
                  <a:gd name="T47" fmla="*/ 17 h 169"/>
                  <a:gd name="T48" fmla="*/ 28 w 130"/>
                  <a:gd name="T49" fmla="*/ 9 h 169"/>
                  <a:gd name="T50" fmla="*/ 43 w 130"/>
                  <a:gd name="T51" fmla="*/ 2 h 169"/>
                  <a:gd name="T52" fmla="*/ 61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1" y="0"/>
                    </a:moveTo>
                    <a:lnTo>
                      <a:pt x="79" y="5"/>
                    </a:lnTo>
                    <a:lnTo>
                      <a:pt x="94" y="13"/>
                    </a:lnTo>
                    <a:lnTo>
                      <a:pt x="107" y="26"/>
                    </a:lnTo>
                    <a:lnTo>
                      <a:pt x="114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1"/>
                    </a:lnTo>
                    <a:lnTo>
                      <a:pt x="114" y="152"/>
                    </a:lnTo>
                    <a:lnTo>
                      <a:pt x="101" y="162"/>
                    </a:lnTo>
                    <a:lnTo>
                      <a:pt x="87" y="167"/>
                    </a:lnTo>
                    <a:lnTo>
                      <a:pt x="80" y="169"/>
                    </a:lnTo>
                    <a:lnTo>
                      <a:pt x="72" y="169"/>
                    </a:lnTo>
                    <a:lnTo>
                      <a:pt x="57" y="167"/>
                    </a:lnTo>
                    <a:lnTo>
                      <a:pt x="43" y="162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2" y="73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9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25">
                <a:extLst>
                  <a:ext uri="{FF2B5EF4-FFF2-40B4-BE49-F238E27FC236}">
                    <a16:creationId xmlns:a16="http://schemas.microsoft.com/office/drawing/2014/main" id="{039B9F47-BA72-45B2-A9F9-A66A38FE9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601" y="3214688"/>
                <a:ext cx="23813" cy="28575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8 w 131"/>
                  <a:gd name="T7" fmla="*/ 17 h 169"/>
                  <a:gd name="T8" fmla="*/ 108 w 131"/>
                  <a:gd name="T9" fmla="*/ 29 h 169"/>
                  <a:gd name="T10" fmla="*/ 113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3 w 131"/>
                  <a:gd name="T19" fmla="*/ 141 h 169"/>
                  <a:gd name="T20" fmla="*/ 113 w 131"/>
                  <a:gd name="T21" fmla="*/ 152 h 169"/>
                  <a:gd name="T22" fmla="*/ 102 w 131"/>
                  <a:gd name="T23" fmla="*/ 161 h 169"/>
                  <a:gd name="T24" fmla="*/ 88 w 131"/>
                  <a:gd name="T25" fmla="*/ 167 h 169"/>
                  <a:gd name="T26" fmla="*/ 80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2 h 169"/>
                  <a:gd name="T36" fmla="*/ 23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8 h 169"/>
                  <a:gd name="T44" fmla="*/ 2 w 131"/>
                  <a:gd name="T45" fmla="*/ 43 h 169"/>
                  <a:gd name="T46" fmla="*/ 8 w 131"/>
                  <a:gd name="T47" fmla="*/ 29 h 169"/>
                  <a:gd name="T48" fmla="*/ 17 w 131"/>
                  <a:gd name="T49" fmla="*/ 17 h 169"/>
                  <a:gd name="T50" fmla="*/ 29 w 131"/>
                  <a:gd name="T51" fmla="*/ 9 h 169"/>
                  <a:gd name="T52" fmla="*/ 44 w 131"/>
                  <a:gd name="T53" fmla="*/ 2 h 169"/>
                  <a:gd name="T54" fmla="*/ 59 w 131"/>
                  <a:gd name="T5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8" y="17"/>
                    </a:lnTo>
                    <a:lnTo>
                      <a:pt x="108" y="29"/>
                    </a:lnTo>
                    <a:lnTo>
                      <a:pt x="113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3" y="141"/>
                    </a:lnTo>
                    <a:lnTo>
                      <a:pt x="113" y="152"/>
                    </a:lnTo>
                    <a:lnTo>
                      <a:pt x="102" y="161"/>
                    </a:lnTo>
                    <a:lnTo>
                      <a:pt x="88" y="167"/>
                    </a:lnTo>
                    <a:lnTo>
                      <a:pt x="80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2"/>
                    </a:lnTo>
                    <a:lnTo>
                      <a:pt x="23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7" y="17"/>
                    </a:lnTo>
                    <a:lnTo>
                      <a:pt x="29" y="9"/>
                    </a:lnTo>
                    <a:lnTo>
                      <a:pt x="4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26">
                <a:extLst>
                  <a:ext uri="{FF2B5EF4-FFF2-40B4-BE49-F238E27FC236}">
                    <a16:creationId xmlns:a16="http://schemas.microsoft.com/office/drawing/2014/main" id="{E55CA0F8-563A-438C-AF75-F3A4939F9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2974975"/>
                <a:ext cx="23813" cy="30163"/>
              </a:xfrm>
              <a:custGeom>
                <a:avLst/>
                <a:gdLst>
                  <a:gd name="T0" fmla="*/ 61 w 130"/>
                  <a:gd name="T1" fmla="*/ 0 h 168"/>
                  <a:gd name="T2" fmla="*/ 79 w 130"/>
                  <a:gd name="T3" fmla="*/ 3 h 168"/>
                  <a:gd name="T4" fmla="*/ 94 w 130"/>
                  <a:gd name="T5" fmla="*/ 13 h 168"/>
                  <a:gd name="T6" fmla="*/ 105 w 130"/>
                  <a:gd name="T7" fmla="*/ 26 h 168"/>
                  <a:gd name="T8" fmla="*/ 113 w 130"/>
                  <a:gd name="T9" fmla="*/ 43 h 168"/>
                  <a:gd name="T10" fmla="*/ 128 w 130"/>
                  <a:gd name="T11" fmla="*/ 97 h 168"/>
                  <a:gd name="T12" fmla="*/ 130 w 130"/>
                  <a:gd name="T13" fmla="*/ 112 h 168"/>
                  <a:gd name="T14" fmla="*/ 128 w 130"/>
                  <a:gd name="T15" fmla="*/ 127 h 168"/>
                  <a:gd name="T16" fmla="*/ 123 w 130"/>
                  <a:gd name="T17" fmla="*/ 140 h 168"/>
                  <a:gd name="T18" fmla="*/ 113 w 130"/>
                  <a:gd name="T19" fmla="*/ 151 h 168"/>
                  <a:gd name="T20" fmla="*/ 101 w 130"/>
                  <a:gd name="T21" fmla="*/ 161 h 168"/>
                  <a:gd name="T22" fmla="*/ 87 w 130"/>
                  <a:gd name="T23" fmla="*/ 166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7 w 130"/>
                  <a:gd name="T29" fmla="*/ 166 h 168"/>
                  <a:gd name="T30" fmla="*/ 43 w 130"/>
                  <a:gd name="T31" fmla="*/ 161 h 168"/>
                  <a:gd name="T32" fmla="*/ 31 w 130"/>
                  <a:gd name="T33" fmla="*/ 152 h 168"/>
                  <a:gd name="T34" fmla="*/ 23 w 130"/>
                  <a:gd name="T35" fmla="*/ 141 h 168"/>
                  <a:gd name="T36" fmla="*/ 16 w 130"/>
                  <a:gd name="T37" fmla="*/ 127 h 168"/>
                  <a:gd name="T38" fmla="*/ 1 w 130"/>
                  <a:gd name="T39" fmla="*/ 73 h 168"/>
                  <a:gd name="T40" fmla="*/ 0 w 130"/>
                  <a:gd name="T41" fmla="*/ 57 h 168"/>
                  <a:gd name="T42" fmla="*/ 1 w 130"/>
                  <a:gd name="T43" fmla="*/ 42 h 168"/>
                  <a:gd name="T44" fmla="*/ 8 w 130"/>
                  <a:gd name="T45" fmla="*/ 29 h 168"/>
                  <a:gd name="T46" fmla="*/ 16 w 130"/>
                  <a:gd name="T47" fmla="*/ 17 h 168"/>
                  <a:gd name="T48" fmla="*/ 28 w 130"/>
                  <a:gd name="T49" fmla="*/ 8 h 168"/>
                  <a:gd name="T50" fmla="*/ 43 w 130"/>
                  <a:gd name="T51" fmla="*/ 2 h 168"/>
                  <a:gd name="T52" fmla="*/ 61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1" y="0"/>
                    </a:moveTo>
                    <a:lnTo>
                      <a:pt x="79" y="3"/>
                    </a:lnTo>
                    <a:lnTo>
                      <a:pt x="94" y="13"/>
                    </a:lnTo>
                    <a:lnTo>
                      <a:pt x="105" y="26"/>
                    </a:lnTo>
                    <a:lnTo>
                      <a:pt x="113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0"/>
                    </a:lnTo>
                    <a:lnTo>
                      <a:pt x="113" y="151"/>
                    </a:lnTo>
                    <a:lnTo>
                      <a:pt x="101" y="161"/>
                    </a:lnTo>
                    <a:lnTo>
                      <a:pt x="87" y="166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7" y="166"/>
                    </a:lnTo>
                    <a:lnTo>
                      <a:pt x="43" y="161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1" y="42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8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27">
                <a:extLst>
                  <a:ext uri="{FF2B5EF4-FFF2-40B4-BE49-F238E27FC236}">
                    <a16:creationId xmlns:a16="http://schemas.microsoft.com/office/drawing/2014/main" id="{6F85C4CA-C3C8-4B4C-8DA4-536ADEBD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6" y="2849563"/>
                <a:ext cx="30163" cy="23813"/>
              </a:xfrm>
              <a:custGeom>
                <a:avLst/>
                <a:gdLst>
                  <a:gd name="T0" fmla="*/ 116 w 169"/>
                  <a:gd name="T1" fmla="*/ 0 h 128"/>
                  <a:gd name="T2" fmla="*/ 133 w 169"/>
                  <a:gd name="T3" fmla="*/ 4 h 128"/>
                  <a:gd name="T4" fmla="*/ 148 w 169"/>
                  <a:gd name="T5" fmla="*/ 12 h 128"/>
                  <a:gd name="T6" fmla="*/ 160 w 169"/>
                  <a:gd name="T7" fmla="*/ 25 h 128"/>
                  <a:gd name="T8" fmla="*/ 167 w 169"/>
                  <a:gd name="T9" fmla="*/ 42 h 128"/>
                  <a:gd name="T10" fmla="*/ 169 w 169"/>
                  <a:gd name="T11" fmla="*/ 60 h 128"/>
                  <a:gd name="T12" fmla="*/ 166 w 169"/>
                  <a:gd name="T13" fmla="*/ 78 h 128"/>
                  <a:gd name="T14" fmla="*/ 156 w 169"/>
                  <a:gd name="T15" fmla="*/ 93 h 128"/>
                  <a:gd name="T16" fmla="*/ 144 w 169"/>
                  <a:gd name="T17" fmla="*/ 105 h 128"/>
                  <a:gd name="T18" fmla="*/ 126 w 169"/>
                  <a:gd name="T19" fmla="*/ 112 h 128"/>
                  <a:gd name="T20" fmla="*/ 72 w 169"/>
                  <a:gd name="T21" fmla="*/ 127 h 128"/>
                  <a:gd name="T22" fmla="*/ 64 w 169"/>
                  <a:gd name="T23" fmla="*/ 128 h 128"/>
                  <a:gd name="T24" fmla="*/ 57 w 169"/>
                  <a:gd name="T25" fmla="*/ 128 h 128"/>
                  <a:gd name="T26" fmla="*/ 41 w 169"/>
                  <a:gd name="T27" fmla="*/ 127 h 128"/>
                  <a:gd name="T28" fmla="*/ 29 w 169"/>
                  <a:gd name="T29" fmla="*/ 121 h 128"/>
                  <a:gd name="T30" fmla="*/ 17 w 169"/>
                  <a:gd name="T31" fmla="*/ 112 h 128"/>
                  <a:gd name="T32" fmla="*/ 7 w 169"/>
                  <a:gd name="T33" fmla="*/ 101 h 128"/>
                  <a:gd name="T34" fmla="*/ 1 w 169"/>
                  <a:gd name="T35" fmla="*/ 87 h 128"/>
                  <a:gd name="T36" fmla="*/ 0 w 169"/>
                  <a:gd name="T37" fmla="*/ 71 h 128"/>
                  <a:gd name="T38" fmla="*/ 1 w 169"/>
                  <a:gd name="T39" fmla="*/ 56 h 128"/>
                  <a:gd name="T40" fmla="*/ 7 w 169"/>
                  <a:gd name="T41" fmla="*/ 43 h 128"/>
                  <a:gd name="T42" fmla="*/ 16 w 169"/>
                  <a:gd name="T43" fmla="*/ 32 h 128"/>
                  <a:gd name="T44" fmla="*/ 28 w 169"/>
                  <a:gd name="T45" fmla="*/ 22 h 128"/>
                  <a:gd name="T46" fmla="*/ 41 w 169"/>
                  <a:gd name="T47" fmla="*/ 17 h 128"/>
                  <a:gd name="T48" fmla="*/ 96 w 169"/>
                  <a:gd name="T49" fmla="*/ 2 h 128"/>
                  <a:gd name="T50" fmla="*/ 116 w 16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28">
                    <a:moveTo>
                      <a:pt x="116" y="0"/>
                    </a:moveTo>
                    <a:lnTo>
                      <a:pt x="133" y="4"/>
                    </a:lnTo>
                    <a:lnTo>
                      <a:pt x="148" y="12"/>
                    </a:lnTo>
                    <a:lnTo>
                      <a:pt x="160" y="25"/>
                    </a:lnTo>
                    <a:lnTo>
                      <a:pt x="167" y="42"/>
                    </a:lnTo>
                    <a:lnTo>
                      <a:pt x="169" y="60"/>
                    </a:lnTo>
                    <a:lnTo>
                      <a:pt x="166" y="78"/>
                    </a:lnTo>
                    <a:lnTo>
                      <a:pt x="156" y="93"/>
                    </a:lnTo>
                    <a:lnTo>
                      <a:pt x="144" y="105"/>
                    </a:lnTo>
                    <a:lnTo>
                      <a:pt x="126" y="112"/>
                    </a:lnTo>
                    <a:lnTo>
                      <a:pt x="72" y="127"/>
                    </a:lnTo>
                    <a:lnTo>
                      <a:pt x="64" y="128"/>
                    </a:lnTo>
                    <a:lnTo>
                      <a:pt x="57" y="128"/>
                    </a:lnTo>
                    <a:lnTo>
                      <a:pt x="41" y="127"/>
                    </a:lnTo>
                    <a:lnTo>
                      <a:pt x="29" y="121"/>
                    </a:lnTo>
                    <a:lnTo>
                      <a:pt x="17" y="112"/>
                    </a:lnTo>
                    <a:lnTo>
                      <a:pt x="7" y="101"/>
                    </a:lnTo>
                    <a:lnTo>
                      <a:pt x="1" y="87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7" y="43"/>
                    </a:lnTo>
                    <a:lnTo>
                      <a:pt x="16" y="32"/>
                    </a:lnTo>
                    <a:lnTo>
                      <a:pt x="28" y="22"/>
                    </a:lnTo>
                    <a:lnTo>
                      <a:pt x="41" y="17"/>
                    </a:lnTo>
                    <a:lnTo>
                      <a:pt x="96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 28">
                <a:extLst>
                  <a:ext uri="{FF2B5EF4-FFF2-40B4-BE49-F238E27FC236}">
                    <a16:creationId xmlns:a16="http://schemas.microsoft.com/office/drawing/2014/main" id="{00D9739A-0214-4FBD-B9E9-AF1295BA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2836863"/>
                <a:ext cx="30163" cy="23813"/>
              </a:xfrm>
              <a:custGeom>
                <a:avLst/>
                <a:gdLst>
                  <a:gd name="T0" fmla="*/ 116 w 170"/>
                  <a:gd name="T1" fmla="*/ 0 h 129"/>
                  <a:gd name="T2" fmla="*/ 133 w 170"/>
                  <a:gd name="T3" fmla="*/ 3 h 129"/>
                  <a:gd name="T4" fmla="*/ 149 w 170"/>
                  <a:gd name="T5" fmla="*/ 13 h 129"/>
                  <a:gd name="T6" fmla="*/ 161 w 170"/>
                  <a:gd name="T7" fmla="*/ 26 h 129"/>
                  <a:gd name="T8" fmla="*/ 168 w 170"/>
                  <a:gd name="T9" fmla="*/ 43 h 129"/>
                  <a:gd name="T10" fmla="*/ 170 w 170"/>
                  <a:gd name="T11" fmla="*/ 58 h 129"/>
                  <a:gd name="T12" fmla="*/ 168 w 170"/>
                  <a:gd name="T13" fmla="*/ 73 h 129"/>
                  <a:gd name="T14" fmla="*/ 162 w 170"/>
                  <a:gd name="T15" fmla="*/ 86 h 129"/>
                  <a:gd name="T16" fmla="*/ 153 w 170"/>
                  <a:gd name="T17" fmla="*/ 98 h 129"/>
                  <a:gd name="T18" fmla="*/ 141 w 170"/>
                  <a:gd name="T19" fmla="*/ 107 h 129"/>
                  <a:gd name="T20" fmla="*/ 127 w 170"/>
                  <a:gd name="T21" fmla="*/ 113 h 129"/>
                  <a:gd name="T22" fmla="*/ 73 w 170"/>
                  <a:gd name="T23" fmla="*/ 127 h 129"/>
                  <a:gd name="T24" fmla="*/ 65 w 170"/>
                  <a:gd name="T25" fmla="*/ 129 h 129"/>
                  <a:gd name="T26" fmla="*/ 58 w 170"/>
                  <a:gd name="T27" fmla="*/ 129 h 129"/>
                  <a:gd name="T28" fmla="*/ 43 w 170"/>
                  <a:gd name="T29" fmla="*/ 128 h 129"/>
                  <a:gd name="T30" fmla="*/ 29 w 170"/>
                  <a:gd name="T31" fmla="*/ 122 h 129"/>
                  <a:gd name="T32" fmla="*/ 17 w 170"/>
                  <a:gd name="T33" fmla="*/ 113 h 129"/>
                  <a:gd name="T34" fmla="*/ 7 w 170"/>
                  <a:gd name="T35" fmla="*/ 101 h 129"/>
                  <a:gd name="T36" fmla="*/ 2 w 170"/>
                  <a:gd name="T37" fmla="*/ 86 h 129"/>
                  <a:gd name="T38" fmla="*/ 0 w 170"/>
                  <a:gd name="T39" fmla="*/ 68 h 129"/>
                  <a:gd name="T40" fmla="*/ 4 w 170"/>
                  <a:gd name="T41" fmla="*/ 51 h 129"/>
                  <a:gd name="T42" fmla="*/ 12 w 170"/>
                  <a:gd name="T43" fmla="*/ 36 h 129"/>
                  <a:gd name="T44" fmla="*/ 25 w 170"/>
                  <a:gd name="T45" fmla="*/ 24 h 129"/>
                  <a:gd name="T46" fmla="*/ 43 w 170"/>
                  <a:gd name="T47" fmla="*/ 16 h 129"/>
                  <a:gd name="T48" fmla="*/ 97 w 170"/>
                  <a:gd name="T49" fmla="*/ 2 h 129"/>
                  <a:gd name="T50" fmla="*/ 116 w 170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129">
                    <a:moveTo>
                      <a:pt x="116" y="0"/>
                    </a:moveTo>
                    <a:lnTo>
                      <a:pt x="133" y="3"/>
                    </a:lnTo>
                    <a:lnTo>
                      <a:pt x="149" y="13"/>
                    </a:lnTo>
                    <a:lnTo>
                      <a:pt x="161" y="26"/>
                    </a:lnTo>
                    <a:lnTo>
                      <a:pt x="168" y="43"/>
                    </a:lnTo>
                    <a:lnTo>
                      <a:pt x="170" y="58"/>
                    </a:lnTo>
                    <a:lnTo>
                      <a:pt x="168" y="73"/>
                    </a:lnTo>
                    <a:lnTo>
                      <a:pt x="162" y="86"/>
                    </a:lnTo>
                    <a:lnTo>
                      <a:pt x="153" y="98"/>
                    </a:lnTo>
                    <a:lnTo>
                      <a:pt x="141" y="107"/>
                    </a:lnTo>
                    <a:lnTo>
                      <a:pt x="127" y="113"/>
                    </a:lnTo>
                    <a:lnTo>
                      <a:pt x="73" y="127"/>
                    </a:lnTo>
                    <a:lnTo>
                      <a:pt x="65" y="129"/>
                    </a:lnTo>
                    <a:lnTo>
                      <a:pt x="58" y="129"/>
                    </a:lnTo>
                    <a:lnTo>
                      <a:pt x="43" y="128"/>
                    </a:lnTo>
                    <a:lnTo>
                      <a:pt x="29" y="122"/>
                    </a:lnTo>
                    <a:lnTo>
                      <a:pt x="17" y="113"/>
                    </a:lnTo>
                    <a:lnTo>
                      <a:pt x="7" y="101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12" y="36"/>
                    </a:lnTo>
                    <a:lnTo>
                      <a:pt x="25" y="24"/>
                    </a:lnTo>
                    <a:lnTo>
                      <a:pt x="43" y="16"/>
                    </a:lnTo>
                    <a:lnTo>
                      <a:pt x="97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29">
                <a:extLst>
                  <a:ext uri="{FF2B5EF4-FFF2-40B4-BE49-F238E27FC236}">
                    <a16:creationId xmlns:a16="http://schemas.microsoft.com/office/drawing/2014/main" id="{D6526A09-BB86-4B5B-BDCF-7C41293ED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3167063"/>
                <a:ext cx="23813" cy="28575"/>
              </a:xfrm>
              <a:custGeom>
                <a:avLst/>
                <a:gdLst>
                  <a:gd name="T0" fmla="*/ 60 w 132"/>
                  <a:gd name="T1" fmla="*/ 0 h 168"/>
                  <a:gd name="T2" fmla="*/ 74 w 132"/>
                  <a:gd name="T3" fmla="*/ 1 h 168"/>
                  <a:gd name="T4" fmla="*/ 87 w 132"/>
                  <a:gd name="T5" fmla="*/ 7 h 168"/>
                  <a:gd name="T6" fmla="*/ 99 w 132"/>
                  <a:gd name="T7" fmla="*/ 16 h 168"/>
                  <a:gd name="T8" fmla="*/ 109 w 132"/>
                  <a:gd name="T9" fmla="*/ 28 h 168"/>
                  <a:gd name="T10" fmla="*/ 114 w 132"/>
                  <a:gd name="T11" fmla="*/ 41 h 168"/>
                  <a:gd name="T12" fmla="*/ 129 w 132"/>
                  <a:gd name="T13" fmla="*/ 97 h 168"/>
                  <a:gd name="T14" fmla="*/ 132 w 132"/>
                  <a:gd name="T15" fmla="*/ 112 h 168"/>
                  <a:gd name="T16" fmla="*/ 129 w 132"/>
                  <a:gd name="T17" fmla="*/ 127 h 168"/>
                  <a:gd name="T18" fmla="*/ 123 w 132"/>
                  <a:gd name="T19" fmla="*/ 139 h 168"/>
                  <a:gd name="T20" fmla="*/ 114 w 132"/>
                  <a:gd name="T21" fmla="*/ 151 h 168"/>
                  <a:gd name="T22" fmla="*/ 103 w 132"/>
                  <a:gd name="T23" fmla="*/ 161 h 168"/>
                  <a:gd name="T24" fmla="*/ 89 w 132"/>
                  <a:gd name="T25" fmla="*/ 167 h 168"/>
                  <a:gd name="T26" fmla="*/ 81 w 132"/>
                  <a:gd name="T27" fmla="*/ 168 h 168"/>
                  <a:gd name="T28" fmla="*/ 74 w 132"/>
                  <a:gd name="T29" fmla="*/ 168 h 168"/>
                  <a:gd name="T30" fmla="*/ 58 w 132"/>
                  <a:gd name="T31" fmla="*/ 167 h 168"/>
                  <a:gd name="T32" fmla="*/ 44 w 132"/>
                  <a:gd name="T33" fmla="*/ 161 h 168"/>
                  <a:gd name="T34" fmla="*/ 33 w 132"/>
                  <a:gd name="T35" fmla="*/ 152 h 168"/>
                  <a:gd name="T36" fmla="*/ 23 w 132"/>
                  <a:gd name="T37" fmla="*/ 140 h 168"/>
                  <a:gd name="T38" fmla="*/ 18 w 132"/>
                  <a:gd name="T39" fmla="*/ 125 h 168"/>
                  <a:gd name="T40" fmla="*/ 3 w 132"/>
                  <a:gd name="T41" fmla="*/ 71 h 168"/>
                  <a:gd name="T42" fmla="*/ 0 w 132"/>
                  <a:gd name="T43" fmla="*/ 53 h 168"/>
                  <a:gd name="T44" fmla="*/ 5 w 132"/>
                  <a:gd name="T45" fmla="*/ 36 h 168"/>
                  <a:gd name="T46" fmla="*/ 13 w 132"/>
                  <a:gd name="T47" fmla="*/ 21 h 168"/>
                  <a:gd name="T48" fmla="*/ 26 w 132"/>
                  <a:gd name="T49" fmla="*/ 8 h 168"/>
                  <a:gd name="T50" fmla="*/ 43 w 132"/>
                  <a:gd name="T51" fmla="*/ 1 h 168"/>
                  <a:gd name="T52" fmla="*/ 60 w 132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68">
                    <a:moveTo>
                      <a:pt x="60" y="0"/>
                    </a:moveTo>
                    <a:lnTo>
                      <a:pt x="74" y="1"/>
                    </a:lnTo>
                    <a:lnTo>
                      <a:pt x="87" y="7"/>
                    </a:lnTo>
                    <a:lnTo>
                      <a:pt x="99" y="16"/>
                    </a:lnTo>
                    <a:lnTo>
                      <a:pt x="109" y="28"/>
                    </a:lnTo>
                    <a:lnTo>
                      <a:pt x="114" y="41"/>
                    </a:lnTo>
                    <a:lnTo>
                      <a:pt x="129" y="97"/>
                    </a:lnTo>
                    <a:lnTo>
                      <a:pt x="132" y="112"/>
                    </a:lnTo>
                    <a:lnTo>
                      <a:pt x="129" y="127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3" y="161"/>
                    </a:lnTo>
                    <a:lnTo>
                      <a:pt x="89" y="167"/>
                    </a:lnTo>
                    <a:lnTo>
                      <a:pt x="81" y="168"/>
                    </a:lnTo>
                    <a:lnTo>
                      <a:pt x="74" y="168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5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6"/>
                    </a:lnTo>
                    <a:lnTo>
                      <a:pt x="13" y="21"/>
                    </a:lnTo>
                    <a:lnTo>
                      <a:pt x="26" y="8"/>
                    </a:lnTo>
                    <a:lnTo>
                      <a:pt x="43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 30">
                <a:extLst>
                  <a:ext uri="{FF2B5EF4-FFF2-40B4-BE49-F238E27FC236}">
                    <a16:creationId xmlns:a16="http://schemas.microsoft.com/office/drawing/2014/main" id="{25AF735F-177F-4C0A-AC9F-D695AB44A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1" y="3071813"/>
                <a:ext cx="22225" cy="28575"/>
              </a:xfrm>
              <a:custGeom>
                <a:avLst/>
                <a:gdLst>
                  <a:gd name="T0" fmla="*/ 62 w 130"/>
                  <a:gd name="T1" fmla="*/ 0 h 168"/>
                  <a:gd name="T2" fmla="*/ 79 w 130"/>
                  <a:gd name="T3" fmla="*/ 3 h 168"/>
                  <a:gd name="T4" fmla="*/ 95 w 130"/>
                  <a:gd name="T5" fmla="*/ 12 h 168"/>
                  <a:gd name="T6" fmla="*/ 107 w 130"/>
                  <a:gd name="T7" fmla="*/ 25 h 168"/>
                  <a:gd name="T8" fmla="*/ 114 w 130"/>
                  <a:gd name="T9" fmla="*/ 42 h 168"/>
                  <a:gd name="T10" fmla="*/ 129 w 130"/>
                  <a:gd name="T11" fmla="*/ 96 h 168"/>
                  <a:gd name="T12" fmla="*/ 130 w 130"/>
                  <a:gd name="T13" fmla="*/ 111 h 168"/>
                  <a:gd name="T14" fmla="*/ 128 w 130"/>
                  <a:gd name="T15" fmla="*/ 126 h 168"/>
                  <a:gd name="T16" fmla="*/ 123 w 130"/>
                  <a:gd name="T17" fmla="*/ 139 h 168"/>
                  <a:gd name="T18" fmla="*/ 114 w 130"/>
                  <a:gd name="T19" fmla="*/ 151 h 168"/>
                  <a:gd name="T20" fmla="*/ 102 w 130"/>
                  <a:gd name="T21" fmla="*/ 160 h 168"/>
                  <a:gd name="T22" fmla="*/ 87 w 130"/>
                  <a:gd name="T23" fmla="*/ 167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8 w 130"/>
                  <a:gd name="T29" fmla="*/ 166 h 168"/>
                  <a:gd name="T30" fmla="*/ 44 w 130"/>
                  <a:gd name="T31" fmla="*/ 160 h 168"/>
                  <a:gd name="T32" fmla="*/ 32 w 130"/>
                  <a:gd name="T33" fmla="*/ 152 h 168"/>
                  <a:gd name="T34" fmla="*/ 23 w 130"/>
                  <a:gd name="T35" fmla="*/ 140 h 168"/>
                  <a:gd name="T36" fmla="*/ 16 w 130"/>
                  <a:gd name="T37" fmla="*/ 125 h 168"/>
                  <a:gd name="T38" fmla="*/ 2 w 130"/>
                  <a:gd name="T39" fmla="*/ 72 h 168"/>
                  <a:gd name="T40" fmla="*/ 0 w 130"/>
                  <a:gd name="T41" fmla="*/ 56 h 168"/>
                  <a:gd name="T42" fmla="*/ 2 w 130"/>
                  <a:gd name="T43" fmla="*/ 41 h 168"/>
                  <a:gd name="T44" fmla="*/ 8 w 130"/>
                  <a:gd name="T45" fmla="*/ 28 h 168"/>
                  <a:gd name="T46" fmla="*/ 17 w 130"/>
                  <a:gd name="T47" fmla="*/ 17 h 168"/>
                  <a:gd name="T48" fmla="*/ 29 w 130"/>
                  <a:gd name="T49" fmla="*/ 7 h 168"/>
                  <a:gd name="T50" fmla="*/ 43 w 130"/>
                  <a:gd name="T51" fmla="*/ 2 h 168"/>
                  <a:gd name="T52" fmla="*/ 62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2" y="0"/>
                    </a:moveTo>
                    <a:lnTo>
                      <a:pt x="79" y="3"/>
                    </a:lnTo>
                    <a:lnTo>
                      <a:pt x="95" y="12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6"/>
                    </a:lnTo>
                    <a:lnTo>
                      <a:pt x="130" y="111"/>
                    </a:lnTo>
                    <a:lnTo>
                      <a:pt x="128" y="126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2" y="160"/>
                    </a:lnTo>
                    <a:lnTo>
                      <a:pt x="87" y="167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8" y="166"/>
                    </a:lnTo>
                    <a:lnTo>
                      <a:pt x="44" y="160"/>
                    </a:lnTo>
                    <a:lnTo>
                      <a:pt x="32" y="152"/>
                    </a:lnTo>
                    <a:lnTo>
                      <a:pt x="23" y="140"/>
                    </a:lnTo>
                    <a:lnTo>
                      <a:pt x="16" y="125"/>
                    </a:lnTo>
                    <a:lnTo>
                      <a:pt x="2" y="72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8"/>
                    </a:lnTo>
                    <a:lnTo>
                      <a:pt x="17" y="17"/>
                    </a:lnTo>
                    <a:lnTo>
                      <a:pt x="29" y="7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Freeform 31">
                <a:extLst>
                  <a:ext uri="{FF2B5EF4-FFF2-40B4-BE49-F238E27FC236}">
                    <a16:creationId xmlns:a16="http://schemas.microsoft.com/office/drawing/2014/main" id="{44BF765E-D752-40D7-B76F-1DDA8101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201" y="3119438"/>
                <a:ext cx="22225" cy="28575"/>
              </a:xfrm>
              <a:custGeom>
                <a:avLst/>
                <a:gdLst>
                  <a:gd name="T0" fmla="*/ 62 w 131"/>
                  <a:gd name="T1" fmla="*/ 0 h 169"/>
                  <a:gd name="T2" fmla="*/ 80 w 131"/>
                  <a:gd name="T3" fmla="*/ 3 h 169"/>
                  <a:gd name="T4" fmla="*/ 95 w 131"/>
                  <a:gd name="T5" fmla="*/ 13 h 169"/>
                  <a:gd name="T6" fmla="*/ 107 w 131"/>
                  <a:gd name="T7" fmla="*/ 25 h 169"/>
                  <a:gd name="T8" fmla="*/ 114 w 131"/>
                  <a:gd name="T9" fmla="*/ 42 h 169"/>
                  <a:gd name="T10" fmla="*/ 129 w 131"/>
                  <a:gd name="T11" fmla="*/ 97 h 169"/>
                  <a:gd name="T12" fmla="*/ 131 w 131"/>
                  <a:gd name="T13" fmla="*/ 111 h 169"/>
                  <a:gd name="T14" fmla="*/ 129 w 131"/>
                  <a:gd name="T15" fmla="*/ 126 h 169"/>
                  <a:gd name="T16" fmla="*/ 123 w 131"/>
                  <a:gd name="T17" fmla="*/ 140 h 169"/>
                  <a:gd name="T18" fmla="*/ 114 w 131"/>
                  <a:gd name="T19" fmla="*/ 152 h 169"/>
                  <a:gd name="T20" fmla="*/ 102 w 131"/>
                  <a:gd name="T21" fmla="*/ 160 h 169"/>
                  <a:gd name="T22" fmla="*/ 88 w 131"/>
                  <a:gd name="T23" fmla="*/ 167 h 169"/>
                  <a:gd name="T24" fmla="*/ 81 w 131"/>
                  <a:gd name="T25" fmla="*/ 168 h 169"/>
                  <a:gd name="T26" fmla="*/ 73 w 131"/>
                  <a:gd name="T27" fmla="*/ 169 h 169"/>
                  <a:gd name="T28" fmla="*/ 58 w 131"/>
                  <a:gd name="T29" fmla="*/ 167 h 169"/>
                  <a:gd name="T30" fmla="*/ 44 w 131"/>
                  <a:gd name="T31" fmla="*/ 161 h 169"/>
                  <a:gd name="T32" fmla="*/ 33 w 131"/>
                  <a:gd name="T33" fmla="*/ 152 h 169"/>
                  <a:gd name="T34" fmla="*/ 23 w 131"/>
                  <a:gd name="T35" fmla="*/ 140 h 169"/>
                  <a:gd name="T36" fmla="*/ 18 w 131"/>
                  <a:gd name="T37" fmla="*/ 126 h 169"/>
                  <a:gd name="T38" fmla="*/ 2 w 131"/>
                  <a:gd name="T39" fmla="*/ 72 h 169"/>
                  <a:gd name="T40" fmla="*/ 0 w 131"/>
                  <a:gd name="T41" fmla="*/ 57 h 169"/>
                  <a:gd name="T42" fmla="*/ 2 w 131"/>
                  <a:gd name="T43" fmla="*/ 42 h 169"/>
                  <a:gd name="T44" fmla="*/ 8 w 131"/>
                  <a:gd name="T45" fmla="*/ 28 h 169"/>
                  <a:gd name="T46" fmla="*/ 18 w 131"/>
                  <a:gd name="T47" fmla="*/ 17 h 169"/>
                  <a:gd name="T48" fmla="*/ 29 w 131"/>
                  <a:gd name="T49" fmla="*/ 8 h 169"/>
                  <a:gd name="T50" fmla="*/ 43 w 131"/>
                  <a:gd name="T51" fmla="*/ 2 h 169"/>
                  <a:gd name="T52" fmla="*/ 62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62" y="0"/>
                    </a:moveTo>
                    <a:lnTo>
                      <a:pt x="80" y="3"/>
                    </a:lnTo>
                    <a:lnTo>
                      <a:pt x="95" y="13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7"/>
                    </a:lnTo>
                    <a:lnTo>
                      <a:pt x="131" y="111"/>
                    </a:lnTo>
                    <a:lnTo>
                      <a:pt x="129" y="126"/>
                    </a:lnTo>
                    <a:lnTo>
                      <a:pt x="123" y="140"/>
                    </a:lnTo>
                    <a:lnTo>
                      <a:pt x="114" y="152"/>
                    </a:lnTo>
                    <a:lnTo>
                      <a:pt x="102" y="160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8" y="28"/>
                    </a:lnTo>
                    <a:lnTo>
                      <a:pt x="18" y="17"/>
                    </a:lnTo>
                    <a:lnTo>
                      <a:pt x="29" y="8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32">
                <a:extLst>
                  <a:ext uri="{FF2B5EF4-FFF2-40B4-BE49-F238E27FC236}">
                    <a16:creationId xmlns:a16="http://schemas.microsoft.com/office/drawing/2014/main" id="{C3D772A2-9AE4-47A4-9E33-2910BB4A5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388" y="2974975"/>
                <a:ext cx="23813" cy="30163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2 h 169"/>
                  <a:gd name="T12" fmla="*/ 131 w 131"/>
                  <a:gd name="T13" fmla="*/ 57 h 169"/>
                  <a:gd name="T14" fmla="*/ 129 w 131"/>
                  <a:gd name="T15" fmla="*/ 73 h 169"/>
                  <a:gd name="T16" fmla="*/ 114 w 131"/>
                  <a:gd name="T17" fmla="*/ 127 h 169"/>
                  <a:gd name="T18" fmla="*/ 108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1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7 h 169"/>
                  <a:gd name="T36" fmla="*/ 4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6 w 131"/>
                  <a:gd name="T47" fmla="*/ 13 h 169"/>
                  <a:gd name="T48" fmla="*/ 51 w 131"/>
                  <a:gd name="T49" fmla="*/ 3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1" y="57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8" y="141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6" y="13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33">
                <a:extLst>
                  <a:ext uri="{FF2B5EF4-FFF2-40B4-BE49-F238E27FC236}">
                    <a16:creationId xmlns:a16="http://schemas.microsoft.com/office/drawing/2014/main" id="{66BC3E52-C9AB-4ECB-90E4-34A36C291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088" y="2927350"/>
                <a:ext cx="23813" cy="30163"/>
              </a:xfrm>
              <a:custGeom>
                <a:avLst/>
                <a:gdLst>
                  <a:gd name="T0" fmla="*/ 70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7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8 w 131"/>
                  <a:gd name="T19" fmla="*/ 140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9 w 131"/>
                  <a:gd name="T33" fmla="*/ 162 h 169"/>
                  <a:gd name="T34" fmla="*/ 17 w 131"/>
                  <a:gd name="T35" fmla="*/ 152 h 169"/>
                  <a:gd name="T36" fmla="*/ 8 w 131"/>
                  <a:gd name="T37" fmla="*/ 140 h 169"/>
                  <a:gd name="T38" fmla="*/ 2 w 131"/>
                  <a:gd name="T39" fmla="*/ 127 h 169"/>
                  <a:gd name="T40" fmla="*/ 0 w 131"/>
                  <a:gd name="T41" fmla="*/ 112 h 169"/>
                  <a:gd name="T42" fmla="*/ 2 w 131"/>
                  <a:gd name="T43" fmla="*/ 97 h 169"/>
                  <a:gd name="T44" fmla="*/ 17 w 131"/>
                  <a:gd name="T45" fmla="*/ 43 h 169"/>
                  <a:gd name="T46" fmla="*/ 25 w 131"/>
                  <a:gd name="T47" fmla="*/ 27 h 169"/>
                  <a:gd name="T48" fmla="*/ 36 w 131"/>
                  <a:gd name="T49" fmla="*/ 13 h 169"/>
                  <a:gd name="T50" fmla="*/ 51 w 131"/>
                  <a:gd name="T51" fmla="*/ 4 h 169"/>
                  <a:gd name="T52" fmla="*/ 70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70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1" y="57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8" y="140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9" y="162"/>
                    </a:lnTo>
                    <a:lnTo>
                      <a:pt x="17" y="152"/>
                    </a:lnTo>
                    <a:lnTo>
                      <a:pt x="8" y="140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7"/>
                    </a:lnTo>
                    <a:lnTo>
                      <a:pt x="36" y="13"/>
                    </a:lnTo>
                    <a:lnTo>
                      <a:pt x="51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34">
                <a:extLst>
                  <a:ext uri="{FF2B5EF4-FFF2-40B4-BE49-F238E27FC236}">
                    <a16:creationId xmlns:a16="http://schemas.microsoft.com/office/drawing/2014/main" id="{08A5EB6A-F14B-4F40-9FA9-BA0CE4C7E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2879725"/>
                <a:ext cx="20638" cy="30163"/>
              </a:xfrm>
              <a:custGeom>
                <a:avLst/>
                <a:gdLst>
                  <a:gd name="T0" fmla="*/ 65 w 119"/>
                  <a:gd name="T1" fmla="*/ 0 h 170"/>
                  <a:gd name="T2" fmla="*/ 82 w 119"/>
                  <a:gd name="T3" fmla="*/ 5 h 170"/>
                  <a:gd name="T4" fmla="*/ 96 w 119"/>
                  <a:gd name="T5" fmla="*/ 15 h 170"/>
                  <a:gd name="T6" fmla="*/ 108 w 119"/>
                  <a:gd name="T7" fmla="*/ 28 h 170"/>
                  <a:gd name="T8" fmla="*/ 114 w 119"/>
                  <a:gd name="T9" fmla="*/ 45 h 170"/>
                  <a:gd name="T10" fmla="*/ 118 w 119"/>
                  <a:gd name="T11" fmla="*/ 70 h 170"/>
                  <a:gd name="T12" fmla="*/ 119 w 119"/>
                  <a:gd name="T13" fmla="*/ 93 h 170"/>
                  <a:gd name="T14" fmla="*/ 118 w 119"/>
                  <a:gd name="T15" fmla="*/ 118 h 170"/>
                  <a:gd name="T16" fmla="*/ 114 w 119"/>
                  <a:gd name="T17" fmla="*/ 135 h 170"/>
                  <a:gd name="T18" fmla="*/ 105 w 119"/>
                  <a:gd name="T19" fmla="*/ 150 h 170"/>
                  <a:gd name="T20" fmla="*/ 92 w 119"/>
                  <a:gd name="T21" fmla="*/ 160 h 170"/>
                  <a:gd name="T22" fmla="*/ 77 w 119"/>
                  <a:gd name="T23" fmla="*/ 168 h 170"/>
                  <a:gd name="T24" fmla="*/ 60 w 119"/>
                  <a:gd name="T25" fmla="*/ 170 h 170"/>
                  <a:gd name="T26" fmla="*/ 57 w 119"/>
                  <a:gd name="T27" fmla="*/ 170 h 170"/>
                  <a:gd name="T28" fmla="*/ 55 w 119"/>
                  <a:gd name="T29" fmla="*/ 170 h 170"/>
                  <a:gd name="T30" fmla="*/ 36 w 119"/>
                  <a:gd name="T31" fmla="*/ 165 h 170"/>
                  <a:gd name="T32" fmla="*/ 21 w 119"/>
                  <a:gd name="T33" fmla="*/ 155 h 170"/>
                  <a:gd name="T34" fmla="*/ 10 w 119"/>
                  <a:gd name="T35" fmla="*/ 142 h 170"/>
                  <a:gd name="T36" fmla="*/ 3 w 119"/>
                  <a:gd name="T37" fmla="*/ 125 h 170"/>
                  <a:gd name="T38" fmla="*/ 2 w 119"/>
                  <a:gd name="T39" fmla="*/ 107 h 170"/>
                  <a:gd name="T40" fmla="*/ 3 w 119"/>
                  <a:gd name="T41" fmla="*/ 101 h 170"/>
                  <a:gd name="T42" fmla="*/ 3 w 119"/>
                  <a:gd name="T43" fmla="*/ 93 h 170"/>
                  <a:gd name="T44" fmla="*/ 2 w 119"/>
                  <a:gd name="T45" fmla="*/ 81 h 170"/>
                  <a:gd name="T46" fmla="*/ 1 w 119"/>
                  <a:gd name="T47" fmla="*/ 68 h 170"/>
                  <a:gd name="T48" fmla="*/ 0 w 119"/>
                  <a:gd name="T49" fmla="*/ 50 h 170"/>
                  <a:gd name="T50" fmla="*/ 5 w 119"/>
                  <a:gd name="T51" fmla="*/ 33 h 170"/>
                  <a:gd name="T52" fmla="*/ 15 w 119"/>
                  <a:gd name="T53" fmla="*/ 18 h 170"/>
                  <a:gd name="T54" fmla="*/ 29 w 119"/>
                  <a:gd name="T55" fmla="*/ 7 h 170"/>
                  <a:gd name="T56" fmla="*/ 47 w 119"/>
                  <a:gd name="T57" fmla="*/ 1 h 170"/>
                  <a:gd name="T58" fmla="*/ 65 w 119"/>
                  <a:gd name="T5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170">
                    <a:moveTo>
                      <a:pt x="65" y="0"/>
                    </a:moveTo>
                    <a:lnTo>
                      <a:pt x="82" y="5"/>
                    </a:lnTo>
                    <a:lnTo>
                      <a:pt x="96" y="15"/>
                    </a:lnTo>
                    <a:lnTo>
                      <a:pt x="108" y="28"/>
                    </a:lnTo>
                    <a:lnTo>
                      <a:pt x="114" y="45"/>
                    </a:lnTo>
                    <a:lnTo>
                      <a:pt x="118" y="70"/>
                    </a:lnTo>
                    <a:lnTo>
                      <a:pt x="119" y="93"/>
                    </a:lnTo>
                    <a:lnTo>
                      <a:pt x="118" y="118"/>
                    </a:lnTo>
                    <a:lnTo>
                      <a:pt x="114" y="135"/>
                    </a:lnTo>
                    <a:lnTo>
                      <a:pt x="105" y="150"/>
                    </a:lnTo>
                    <a:lnTo>
                      <a:pt x="92" y="160"/>
                    </a:lnTo>
                    <a:lnTo>
                      <a:pt x="77" y="168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5" y="170"/>
                    </a:lnTo>
                    <a:lnTo>
                      <a:pt x="36" y="165"/>
                    </a:lnTo>
                    <a:lnTo>
                      <a:pt x="21" y="155"/>
                    </a:lnTo>
                    <a:lnTo>
                      <a:pt x="10" y="142"/>
                    </a:lnTo>
                    <a:lnTo>
                      <a:pt x="3" y="125"/>
                    </a:lnTo>
                    <a:lnTo>
                      <a:pt x="2" y="107"/>
                    </a:lnTo>
                    <a:lnTo>
                      <a:pt x="3" y="101"/>
                    </a:lnTo>
                    <a:lnTo>
                      <a:pt x="3" y="93"/>
                    </a:lnTo>
                    <a:lnTo>
                      <a:pt x="2" y="81"/>
                    </a:lnTo>
                    <a:lnTo>
                      <a:pt x="1" y="68"/>
                    </a:lnTo>
                    <a:lnTo>
                      <a:pt x="0" y="50"/>
                    </a:lnTo>
                    <a:lnTo>
                      <a:pt x="5" y="33"/>
                    </a:lnTo>
                    <a:lnTo>
                      <a:pt x="15" y="18"/>
                    </a:lnTo>
                    <a:lnTo>
                      <a:pt x="29" y="7"/>
                    </a:lnTo>
                    <a:lnTo>
                      <a:pt x="4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35">
                <a:extLst>
                  <a:ext uri="{FF2B5EF4-FFF2-40B4-BE49-F238E27FC236}">
                    <a16:creationId xmlns:a16="http://schemas.microsoft.com/office/drawing/2014/main" id="{C20745E0-E790-496B-8607-527589F6E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1" y="2836863"/>
                <a:ext cx="30163" cy="23813"/>
              </a:xfrm>
              <a:custGeom>
                <a:avLst/>
                <a:gdLst>
                  <a:gd name="T0" fmla="*/ 55 w 171"/>
                  <a:gd name="T1" fmla="*/ 0 h 129"/>
                  <a:gd name="T2" fmla="*/ 74 w 171"/>
                  <a:gd name="T3" fmla="*/ 2 h 129"/>
                  <a:gd name="T4" fmla="*/ 128 w 171"/>
                  <a:gd name="T5" fmla="*/ 16 h 129"/>
                  <a:gd name="T6" fmla="*/ 146 w 171"/>
                  <a:gd name="T7" fmla="*/ 24 h 129"/>
                  <a:gd name="T8" fmla="*/ 158 w 171"/>
                  <a:gd name="T9" fmla="*/ 36 h 129"/>
                  <a:gd name="T10" fmla="*/ 167 w 171"/>
                  <a:gd name="T11" fmla="*/ 51 h 129"/>
                  <a:gd name="T12" fmla="*/ 171 w 171"/>
                  <a:gd name="T13" fmla="*/ 68 h 129"/>
                  <a:gd name="T14" fmla="*/ 169 w 171"/>
                  <a:gd name="T15" fmla="*/ 86 h 129"/>
                  <a:gd name="T16" fmla="*/ 164 w 171"/>
                  <a:gd name="T17" fmla="*/ 101 h 129"/>
                  <a:gd name="T18" fmla="*/ 154 w 171"/>
                  <a:gd name="T19" fmla="*/ 113 h 129"/>
                  <a:gd name="T20" fmla="*/ 142 w 171"/>
                  <a:gd name="T21" fmla="*/ 122 h 129"/>
                  <a:gd name="T22" fmla="*/ 128 w 171"/>
                  <a:gd name="T23" fmla="*/ 128 h 129"/>
                  <a:gd name="T24" fmla="*/ 113 w 171"/>
                  <a:gd name="T25" fmla="*/ 129 h 129"/>
                  <a:gd name="T26" fmla="*/ 106 w 171"/>
                  <a:gd name="T27" fmla="*/ 129 h 129"/>
                  <a:gd name="T28" fmla="*/ 98 w 171"/>
                  <a:gd name="T29" fmla="*/ 127 h 129"/>
                  <a:gd name="T30" fmla="*/ 43 w 171"/>
                  <a:gd name="T31" fmla="*/ 113 h 129"/>
                  <a:gd name="T32" fmla="*/ 29 w 171"/>
                  <a:gd name="T33" fmla="*/ 107 h 129"/>
                  <a:gd name="T34" fmla="*/ 18 w 171"/>
                  <a:gd name="T35" fmla="*/ 98 h 129"/>
                  <a:gd name="T36" fmla="*/ 9 w 171"/>
                  <a:gd name="T37" fmla="*/ 86 h 129"/>
                  <a:gd name="T38" fmla="*/ 3 w 171"/>
                  <a:gd name="T39" fmla="*/ 73 h 129"/>
                  <a:gd name="T40" fmla="*/ 0 w 171"/>
                  <a:gd name="T41" fmla="*/ 58 h 129"/>
                  <a:gd name="T42" fmla="*/ 3 w 171"/>
                  <a:gd name="T43" fmla="*/ 43 h 129"/>
                  <a:gd name="T44" fmla="*/ 10 w 171"/>
                  <a:gd name="T45" fmla="*/ 26 h 129"/>
                  <a:gd name="T46" fmla="*/ 23 w 171"/>
                  <a:gd name="T47" fmla="*/ 13 h 129"/>
                  <a:gd name="T48" fmla="*/ 38 w 171"/>
                  <a:gd name="T49" fmla="*/ 3 h 129"/>
                  <a:gd name="T50" fmla="*/ 55 w 171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29">
                    <a:moveTo>
                      <a:pt x="55" y="0"/>
                    </a:moveTo>
                    <a:lnTo>
                      <a:pt x="74" y="2"/>
                    </a:lnTo>
                    <a:lnTo>
                      <a:pt x="128" y="16"/>
                    </a:lnTo>
                    <a:lnTo>
                      <a:pt x="146" y="24"/>
                    </a:lnTo>
                    <a:lnTo>
                      <a:pt x="158" y="36"/>
                    </a:lnTo>
                    <a:lnTo>
                      <a:pt x="167" y="51"/>
                    </a:lnTo>
                    <a:lnTo>
                      <a:pt x="171" y="68"/>
                    </a:lnTo>
                    <a:lnTo>
                      <a:pt x="169" y="86"/>
                    </a:lnTo>
                    <a:lnTo>
                      <a:pt x="164" y="101"/>
                    </a:lnTo>
                    <a:lnTo>
                      <a:pt x="154" y="113"/>
                    </a:lnTo>
                    <a:lnTo>
                      <a:pt x="142" y="122"/>
                    </a:lnTo>
                    <a:lnTo>
                      <a:pt x="128" y="128"/>
                    </a:lnTo>
                    <a:lnTo>
                      <a:pt x="113" y="129"/>
                    </a:lnTo>
                    <a:lnTo>
                      <a:pt x="106" y="129"/>
                    </a:lnTo>
                    <a:lnTo>
                      <a:pt x="98" y="127"/>
                    </a:lnTo>
                    <a:lnTo>
                      <a:pt x="43" y="113"/>
                    </a:lnTo>
                    <a:lnTo>
                      <a:pt x="29" y="107"/>
                    </a:lnTo>
                    <a:lnTo>
                      <a:pt x="18" y="98"/>
                    </a:lnTo>
                    <a:lnTo>
                      <a:pt x="9" y="86"/>
                    </a:lnTo>
                    <a:lnTo>
                      <a:pt x="3" y="73"/>
                    </a:lnTo>
                    <a:lnTo>
                      <a:pt x="0" y="58"/>
                    </a:lnTo>
                    <a:lnTo>
                      <a:pt x="3" y="43"/>
                    </a:lnTo>
                    <a:lnTo>
                      <a:pt x="10" y="26"/>
                    </a:lnTo>
                    <a:lnTo>
                      <a:pt x="23" y="13"/>
                    </a:lnTo>
                    <a:lnTo>
                      <a:pt x="38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36">
                <a:extLst>
                  <a:ext uri="{FF2B5EF4-FFF2-40B4-BE49-F238E27FC236}">
                    <a16:creationId xmlns:a16="http://schemas.microsoft.com/office/drawing/2014/main" id="{71099B7A-3B19-4DD7-9AE4-6611D8A2D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6" y="2849563"/>
                <a:ext cx="30163" cy="23813"/>
              </a:xfrm>
              <a:custGeom>
                <a:avLst/>
                <a:gdLst>
                  <a:gd name="T0" fmla="*/ 54 w 170"/>
                  <a:gd name="T1" fmla="*/ 0 h 128"/>
                  <a:gd name="T2" fmla="*/ 73 w 170"/>
                  <a:gd name="T3" fmla="*/ 2 h 128"/>
                  <a:gd name="T4" fmla="*/ 127 w 170"/>
                  <a:gd name="T5" fmla="*/ 17 h 128"/>
                  <a:gd name="T6" fmla="*/ 141 w 170"/>
                  <a:gd name="T7" fmla="*/ 22 h 128"/>
                  <a:gd name="T8" fmla="*/ 153 w 170"/>
                  <a:gd name="T9" fmla="*/ 32 h 128"/>
                  <a:gd name="T10" fmla="*/ 162 w 170"/>
                  <a:gd name="T11" fmla="*/ 43 h 128"/>
                  <a:gd name="T12" fmla="*/ 168 w 170"/>
                  <a:gd name="T13" fmla="*/ 56 h 128"/>
                  <a:gd name="T14" fmla="*/ 170 w 170"/>
                  <a:gd name="T15" fmla="*/ 71 h 128"/>
                  <a:gd name="T16" fmla="*/ 168 w 170"/>
                  <a:gd name="T17" fmla="*/ 87 h 128"/>
                  <a:gd name="T18" fmla="*/ 162 w 170"/>
                  <a:gd name="T19" fmla="*/ 101 h 128"/>
                  <a:gd name="T20" fmla="*/ 153 w 170"/>
                  <a:gd name="T21" fmla="*/ 112 h 128"/>
                  <a:gd name="T22" fmla="*/ 141 w 170"/>
                  <a:gd name="T23" fmla="*/ 121 h 128"/>
                  <a:gd name="T24" fmla="*/ 127 w 170"/>
                  <a:gd name="T25" fmla="*/ 127 h 128"/>
                  <a:gd name="T26" fmla="*/ 112 w 170"/>
                  <a:gd name="T27" fmla="*/ 128 h 128"/>
                  <a:gd name="T28" fmla="*/ 105 w 170"/>
                  <a:gd name="T29" fmla="*/ 128 h 128"/>
                  <a:gd name="T30" fmla="*/ 97 w 170"/>
                  <a:gd name="T31" fmla="*/ 127 h 128"/>
                  <a:gd name="T32" fmla="*/ 43 w 170"/>
                  <a:gd name="T33" fmla="*/ 112 h 128"/>
                  <a:gd name="T34" fmla="*/ 29 w 170"/>
                  <a:gd name="T35" fmla="*/ 107 h 128"/>
                  <a:gd name="T36" fmla="*/ 17 w 170"/>
                  <a:gd name="T37" fmla="*/ 97 h 128"/>
                  <a:gd name="T38" fmla="*/ 7 w 170"/>
                  <a:gd name="T39" fmla="*/ 86 h 128"/>
                  <a:gd name="T40" fmla="*/ 2 w 170"/>
                  <a:gd name="T41" fmla="*/ 72 h 128"/>
                  <a:gd name="T42" fmla="*/ 0 w 170"/>
                  <a:gd name="T43" fmla="*/ 57 h 128"/>
                  <a:gd name="T44" fmla="*/ 2 w 170"/>
                  <a:gd name="T45" fmla="*/ 42 h 128"/>
                  <a:gd name="T46" fmla="*/ 9 w 170"/>
                  <a:gd name="T47" fmla="*/ 25 h 128"/>
                  <a:gd name="T48" fmla="*/ 21 w 170"/>
                  <a:gd name="T49" fmla="*/ 12 h 128"/>
                  <a:gd name="T50" fmla="*/ 36 w 170"/>
                  <a:gd name="T51" fmla="*/ 4 h 128"/>
                  <a:gd name="T52" fmla="*/ 54 w 170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128">
                    <a:moveTo>
                      <a:pt x="54" y="0"/>
                    </a:moveTo>
                    <a:lnTo>
                      <a:pt x="73" y="2"/>
                    </a:lnTo>
                    <a:lnTo>
                      <a:pt x="127" y="17"/>
                    </a:lnTo>
                    <a:lnTo>
                      <a:pt x="141" y="22"/>
                    </a:lnTo>
                    <a:lnTo>
                      <a:pt x="153" y="32"/>
                    </a:lnTo>
                    <a:lnTo>
                      <a:pt x="162" y="43"/>
                    </a:lnTo>
                    <a:lnTo>
                      <a:pt x="168" y="56"/>
                    </a:lnTo>
                    <a:lnTo>
                      <a:pt x="170" y="71"/>
                    </a:lnTo>
                    <a:lnTo>
                      <a:pt x="168" y="87"/>
                    </a:lnTo>
                    <a:lnTo>
                      <a:pt x="162" y="101"/>
                    </a:lnTo>
                    <a:lnTo>
                      <a:pt x="153" y="112"/>
                    </a:lnTo>
                    <a:lnTo>
                      <a:pt x="141" y="121"/>
                    </a:lnTo>
                    <a:lnTo>
                      <a:pt x="127" y="127"/>
                    </a:lnTo>
                    <a:lnTo>
                      <a:pt x="112" y="128"/>
                    </a:lnTo>
                    <a:lnTo>
                      <a:pt x="105" y="128"/>
                    </a:lnTo>
                    <a:lnTo>
                      <a:pt x="97" y="127"/>
                    </a:lnTo>
                    <a:lnTo>
                      <a:pt x="43" y="112"/>
                    </a:lnTo>
                    <a:lnTo>
                      <a:pt x="29" y="107"/>
                    </a:lnTo>
                    <a:lnTo>
                      <a:pt x="17" y="97"/>
                    </a:lnTo>
                    <a:lnTo>
                      <a:pt x="7" y="8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9" y="25"/>
                    </a:lnTo>
                    <a:lnTo>
                      <a:pt x="21" y="12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37">
                <a:extLst>
                  <a:ext uri="{FF2B5EF4-FFF2-40B4-BE49-F238E27FC236}">
                    <a16:creationId xmlns:a16="http://schemas.microsoft.com/office/drawing/2014/main" id="{2906212E-5DE2-4244-92D9-16201CDE1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3022600"/>
                <a:ext cx="23813" cy="30163"/>
              </a:xfrm>
              <a:custGeom>
                <a:avLst/>
                <a:gdLst>
                  <a:gd name="T0" fmla="*/ 72 w 130"/>
                  <a:gd name="T1" fmla="*/ 0 h 169"/>
                  <a:gd name="T2" fmla="*/ 88 w 130"/>
                  <a:gd name="T3" fmla="*/ 2 h 169"/>
                  <a:gd name="T4" fmla="*/ 102 w 130"/>
                  <a:gd name="T5" fmla="*/ 9 h 169"/>
                  <a:gd name="T6" fmla="*/ 114 w 130"/>
                  <a:gd name="T7" fmla="*/ 17 h 169"/>
                  <a:gd name="T8" fmla="*/ 122 w 130"/>
                  <a:gd name="T9" fmla="*/ 29 h 169"/>
                  <a:gd name="T10" fmla="*/ 129 w 130"/>
                  <a:gd name="T11" fmla="*/ 43 h 169"/>
                  <a:gd name="T12" fmla="*/ 130 w 130"/>
                  <a:gd name="T13" fmla="*/ 58 h 169"/>
                  <a:gd name="T14" fmla="*/ 129 w 130"/>
                  <a:gd name="T15" fmla="*/ 73 h 169"/>
                  <a:gd name="T16" fmla="*/ 114 w 130"/>
                  <a:gd name="T17" fmla="*/ 127 h 169"/>
                  <a:gd name="T18" fmla="*/ 107 w 130"/>
                  <a:gd name="T19" fmla="*/ 141 h 169"/>
                  <a:gd name="T20" fmla="*/ 99 w 130"/>
                  <a:gd name="T21" fmla="*/ 154 h 169"/>
                  <a:gd name="T22" fmla="*/ 87 w 130"/>
                  <a:gd name="T23" fmla="*/ 162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9 h 169"/>
                  <a:gd name="T30" fmla="*/ 43 w 130"/>
                  <a:gd name="T31" fmla="*/ 167 h 169"/>
                  <a:gd name="T32" fmla="*/ 26 w 130"/>
                  <a:gd name="T33" fmla="*/ 160 h 169"/>
                  <a:gd name="T34" fmla="*/ 13 w 130"/>
                  <a:gd name="T35" fmla="*/ 148 h 169"/>
                  <a:gd name="T36" fmla="*/ 4 w 130"/>
                  <a:gd name="T37" fmla="*/ 132 h 169"/>
                  <a:gd name="T38" fmla="*/ 0 w 130"/>
                  <a:gd name="T39" fmla="*/ 115 h 169"/>
                  <a:gd name="T40" fmla="*/ 2 w 130"/>
                  <a:gd name="T41" fmla="*/ 97 h 169"/>
                  <a:gd name="T42" fmla="*/ 16 w 130"/>
                  <a:gd name="T43" fmla="*/ 43 h 169"/>
                  <a:gd name="T44" fmla="*/ 22 w 130"/>
                  <a:gd name="T45" fmla="*/ 29 h 169"/>
                  <a:gd name="T46" fmla="*/ 32 w 130"/>
                  <a:gd name="T47" fmla="*/ 17 h 169"/>
                  <a:gd name="T48" fmla="*/ 44 w 130"/>
                  <a:gd name="T49" fmla="*/ 9 h 169"/>
                  <a:gd name="T50" fmla="*/ 57 w 130"/>
                  <a:gd name="T51" fmla="*/ 2 h 169"/>
                  <a:gd name="T52" fmla="*/ 72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72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0" y="58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7" y="141"/>
                    </a:lnTo>
                    <a:lnTo>
                      <a:pt x="99" y="154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9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6" y="43"/>
                    </a:lnTo>
                    <a:lnTo>
                      <a:pt x="22" y="29"/>
                    </a:lnTo>
                    <a:lnTo>
                      <a:pt x="32" y="17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Freeform 38">
                <a:extLst>
                  <a:ext uri="{FF2B5EF4-FFF2-40B4-BE49-F238E27FC236}">
                    <a16:creationId xmlns:a16="http://schemas.microsoft.com/office/drawing/2014/main" id="{DA6FB4F7-909C-406E-AD91-F7511EA86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301" y="2809875"/>
                <a:ext cx="392113" cy="606425"/>
              </a:xfrm>
              <a:custGeom>
                <a:avLst/>
                <a:gdLst>
                  <a:gd name="T0" fmla="*/ 251 w 2218"/>
                  <a:gd name="T1" fmla="*/ 3240 h 3439"/>
                  <a:gd name="T2" fmla="*/ 325 w 2218"/>
                  <a:gd name="T3" fmla="*/ 3313 h 3439"/>
                  <a:gd name="T4" fmla="*/ 1866 w 2218"/>
                  <a:gd name="T5" fmla="*/ 3321 h 3439"/>
                  <a:gd name="T6" fmla="*/ 1954 w 2218"/>
                  <a:gd name="T7" fmla="*/ 3263 h 3439"/>
                  <a:gd name="T8" fmla="*/ 1977 w 2218"/>
                  <a:gd name="T9" fmla="*/ 2751 h 3439"/>
                  <a:gd name="T10" fmla="*/ 1977 w 2218"/>
                  <a:gd name="T11" fmla="*/ 2637 h 3439"/>
                  <a:gd name="T12" fmla="*/ 351 w 2218"/>
                  <a:gd name="T13" fmla="*/ 118 h 3439"/>
                  <a:gd name="T14" fmla="*/ 264 w 2218"/>
                  <a:gd name="T15" fmla="*/ 176 h 3439"/>
                  <a:gd name="T16" fmla="*/ 240 w 2218"/>
                  <a:gd name="T17" fmla="*/ 345 h 3439"/>
                  <a:gd name="T18" fmla="*/ 1967 w 2218"/>
                  <a:gd name="T19" fmla="*/ 199 h 3439"/>
                  <a:gd name="T20" fmla="*/ 1893 w 2218"/>
                  <a:gd name="T21" fmla="*/ 126 h 3439"/>
                  <a:gd name="T22" fmla="*/ 379 w 2218"/>
                  <a:gd name="T23" fmla="*/ 0 h 3439"/>
                  <a:gd name="T24" fmla="*/ 1955 w 2218"/>
                  <a:gd name="T25" fmla="*/ 29 h 3439"/>
                  <a:gd name="T26" fmla="*/ 2065 w 2218"/>
                  <a:gd name="T27" fmla="*/ 137 h 3439"/>
                  <a:gd name="T28" fmla="*/ 2094 w 2218"/>
                  <a:gd name="T29" fmla="*/ 391 h 3439"/>
                  <a:gd name="T30" fmla="*/ 2094 w 2218"/>
                  <a:gd name="T31" fmla="*/ 452 h 3439"/>
                  <a:gd name="T32" fmla="*/ 2094 w 2218"/>
                  <a:gd name="T33" fmla="*/ 675 h 3439"/>
                  <a:gd name="T34" fmla="*/ 2094 w 2218"/>
                  <a:gd name="T35" fmla="*/ 952 h 3439"/>
                  <a:gd name="T36" fmla="*/ 2094 w 2218"/>
                  <a:gd name="T37" fmla="*/ 1013 h 3439"/>
                  <a:gd name="T38" fmla="*/ 2094 w 2218"/>
                  <a:gd name="T39" fmla="*/ 1291 h 3439"/>
                  <a:gd name="T40" fmla="*/ 2094 w 2218"/>
                  <a:gd name="T41" fmla="*/ 1515 h 3439"/>
                  <a:gd name="T42" fmla="*/ 2094 w 2218"/>
                  <a:gd name="T43" fmla="*/ 1574 h 3439"/>
                  <a:gd name="T44" fmla="*/ 2094 w 2218"/>
                  <a:gd name="T45" fmla="*/ 1852 h 3439"/>
                  <a:gd name="T46" fmla="*/ 2094 w 2218"/>
                  <a:gd name="T47" fmla="*/ 2074 h 3439"/>
                  <a:gd name="T48" fmla="*/ 2094 w 2218"/>
                  <a:gd name="T49" fmla="*/ 2135 h 3439"/>
                  <a:gd name="T50" fmla="*/ 2094 w 2218"/>
                  <a:gd name="T51" fmla="*/ 2412 h 3439"/>
                  <a:gd name="T52" fmla="*/ 2094 w 2218"/>
                  <a:gd name="T53" fmla="*/ 2635 h 3439"/>
                  <a:gd name="T54" fmla="*/ 2111 w 2218"/>
                  <a:gd name="T55" fmla="*/ 2591 h 3439"/>
                  <a:gd name="T56" fmla="*/ 2160 w 2218"/>
                  <a:gd name="T57" fmla="*/ 2563 h 3439"/>
                  <a:gd name="T58" fmla="*/ 2211 w 2218"/>
                  <a:gd name="T59" fmla="*/ 2591 h 3439"/>
                  <a:gd name="T60" fmla="*/ 2202 w 2218"/>
                  <a:gd name="T61" fmla="*/ 2689 h 3439"/>
                  <a:gd name="T62" fmla="*/ 2161 w 2218"/>
                  <a:gd name="T63" fmla="*/ 2729 h 3439"/>
                  <a:gd name="T64" fmla="*/ 2102 w 2218"/>
                  <a:gd name="T65" fmla="*/ 2712 h 3439"/>
                  <a:gd name="T66" fmla="*/ 2098 w 2218"/>
                  <a:gd name="T67" fmla="*/ 2835 h 3439"/>
                  <a:gd name="T68" fmla="*/ 2142 w 2218"/>
                  <a:gd name="T69" fmla="*/ 2870 h 3439"/>
                  <a:gd name="T70" fmla="*/ 2124 w 2218"/>
                  <a:gd name="T71" fmla="*/ 2973 h 3439"/>
                  <a:gd name="T72" fmla="*/ 2094 w 2218"/>
                  <a:gd name="T73" fmla="*/ 3186 h 3439"/>
                  <a:gd name="T74" fmla="*/ 2044 w 2218"/>
                  <a:gd name="T75" fmla="*/ 3335 h 3439"/>
                  <a:gd name="T76" fmla="*/ 1918 w 2218"/>
                  <a:gd name="T77" fmla="*/ 3426 h 3439"/>
                  <a:gd name="T78" fmla="*/ 338 w 2218"/>
                  <a:gd name="T79" fmla="*/ 3436 h 3439"/>
                  <a:gd name="T80" fmla="*/ 200 w 2218"/>
                  <a:gd name="T81" fmla="*/ 3364 h 3439"/>
                  <a:gd name="T82" fmla="*/ 128 w 2218"/>
                  <a:gd name="T83" fmla="*/ 3227 h 3439"/>
                  <a:gd name="T84" fmla="*/ 103 w 2218"/>
                  <a:gd name="T85" fmla="*/ 2982 h 3439"/>
                  <a:gd name="T86" fmla="*/ 73 w 2218"/>
                  <a:gd name="T87" fmla="*/ 2890 h 3439"/>
                  <a:gd name="T88" fmla="*/ 102 w 2218"/>
                  <a:gd name="T89" fmla="*/ 2841 h 3439"/>
                  <a:gd name="T90" fmla="*/ 124 w 2218"/>
                  <a:gd name="T91" fmla="*/ 2835 h 3439"/>
                  <a:gd name="T92" fmla="*/ 87 w 2218"/>
                  <a:gd name="T93" fmla="*/ 2729 h 3439"/>
                  <a:gd name="T94" fmla="*/ 23 w 2218"/>
                  <a:gd name="T95" fmla="*/ 2706 h 3439"/>
                  <a:gd name="T96" fmla="*/ 2 w 2218"/>
                  <a:gd name="T97" fmla="*/ 2605 h 3439"/>
                  <a:gd name="T98" fmla="*/ 43 w 2218"/>
                  <a:gd name="T99" fmla="*/ 2564 h 3439"/>
                  <a:gd name="T100" fmla="*/ 106 w 2218"/>
                  <a:gd name="T101" fmla="*/ 2588 h 3439"/>
                  <a:gd name="T102" fmla="*/ 128 w 2218"/>
                  <a:gd name="T103" fmla="*/ 212 h 3439"/>
                  <a:gd name="T104" fmla="*/ 200 w 2218"/>
                  <a:gd name="T105" fmla="*/ 74 h 3439"/>
                  <a:gd name="T106" fmla="*/ 338 w 2218"/>
                  <a:gd name="T107" fmla="*/ 3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8" h="3439">
                    <a:moveTo>
                      <a:pt x="240" y="2751"/>
                    </a:moveTo>
                    <a:lnTo>
                      <a:pt x="240" y="3187"/>
                    </a:lnTo>
                    <a:lnTo>
                      <a:pt x="243" y="3214"/>
                    </a:lnTo>
                    <a:lnTo>
                      <a:pt x="251" y="3240"/>
                    </a:lnTo>
                    <a:lnTo>
                      <a:pt x="264" y="3263"/>
                    </a:lnTo>
                    <a:lnTo>
                      <a:pt x="281" y="3283"/>
                    </a:lnTo>
                    <a:lnTo>
                      <a:pt x="302" y="3300"/>
                    </a:lnTo>
                    <a:lnTo>
                      <a:pt x="325" y="3313"/>
                    </a:lnTo>
                    <a:lnTo>
                      <a:pt x="351" y="3321"/>
                    </a:lnTo>
                    <a:lnTo>
                      <a:pt x="379" y="3324"/>
                    </a:lnTo>
                    <a:lnTo>
                      <a:pt x="1838" y="3324"/>
                    </a:lnTo>
                    <a:lnTo>
                      <a:pt x="1866" y="3321"/>
                    </a:lnTo>
                    <a:lnTo>
                      <a:pt x="1893" y="3313"/>
                    </a:lnTo>
                    <a:lnTo>
                      <a:pt x="1916" y="3300"/>
                    </a:lnTo>
                    <a:lnTo>
                      <a:pt x="1937" y="3283"/>
                    </a:lnTo>
                    <a:lnTo>
                      <a:pt x="1954" y="3263"/>
                    </a:lnTo>
                    <a:lnTo>
                      <a:pt x="1967" y="3240"/>
                    </a:lnTo>
                    <a:lnTo>
                      <a:pt x="1974" y="3214"/>
                    </a:lnTo>
                    <a:lnTo>
                      <a:pt x="1977" y="3187"/>
                    </a:lnTo>
                    <a:lnTo>
                      <a:pt x="1977" y="2751"/>
                    </a:lnTo>
                    <a:lnTo>
                      <a:pt x="240" y="2751"/>
                    </a:lnTo>
                    <a:close/>
                    <a:moveTo>
                      <a:pt x="240" y="458"/>
                    </a:moveTo>
                    <a:lnTo>
                      <a:pt x="240" y="2637"/>
                    </a:lnTo>
                    <a:lnTo>
                      <a:pt x="1977" y="2637"/>
                    </a:lnTo>
                    <a:lnTo>
                      <a:pt x="1977" y="458"/>
                    </a:lnTo>
                    <a:lnTo>
                      <a:pt x="240" y="458"/>
                    </a:lnTo>
                    <a:close/>
                    <a:moveTo>
                      <a:pt x="379" y="115"/>
                    </a:moveTo>
                    <a:lnTo>
                      <a:pt x="351" y="118"/>
                    </a:lnTo>
                    <a:lnTo>
                      <a:pt x="325" y="126"/>
                    </a:lnTo>
                    <a:lnTo>
                      <a:pt x="302" y="138"/>
                    </a:lnTo>
                    <a:lnTo>
                      <a:pt x="281" y="155"/>
                    </a:lnTo>
                    <a:lnTo>
                      <a:pt x="264" y="176"/>
                    </a:lnTo>
                    <a:lnTo>
                      <a:pt x="251" y="199"/>
                    </a:lnTo>
                    <a:lnTo>
                      <a:pt x="243" y="225"/>
                    </a:lnTo>
                    <a:lnTo>
                      <a:pt x="240" y="253"/>
                    </a:lnTo>
                    <a:lnTo>
                      <a:pt x="240" y="345"/>
                    </a:lnTo>
                    <a:lnTo>
                      <a:pt x="1977" y="345"/>
                    </a:lnTo>
                    <a:lnTo>
                      <a:pt x="1977" y="253"/>
                    </a:lnTo>
                    <a:lnTo>
                      <a:pt x="1974" y="225"/>
                    </a:lnTo>
                    <a:lnTo>
                      <a:pt x="1967" y="199"/>
                    </a:lnTo>
                    <a:lnTo>
                      <a:pt x="1954" y="176"/>
                    </a:lnTo>
                    <a:lnTo>
                      <a:pt x="1937" y="155"/>
                    </a:lnTo>
                    <a:lnTo>
                      <a:pt x="1916" y="138"/>
                    </a:lnTo>
                    <a:lnTo>
                      <a:pt x="1893" y="126"/>
                    </a:lnTo>
                    <a:lnTo>
                      <a:pt x="1866" y="118"/>
                    </a:lnTo>
                    <a:lnTo>
                      <a:pt x="1838" y="115"/>
                    </a:lnTo>
                    <a:lnTo>
                      <a:pt x="379" y="115"/>
                    </a:lnTo>
                    <a:close/>
                    <a:moveTo>
                      <a:pt x="379" y="0"/>
                    </a:moveTo>
                    <a:lnTo>
                      <a:pt x="1838" y="0"/>
                    </a:lnTo>
                    <a:lnTo>
                      <a:pt x="1880" y="3"/>
                    </a:lnTo>
                    <a:lnTo>
                      <a:pt x="1918" y="13"/>
                    </a:lnTo>
                    <a:lnTo>
                      <a:pt x="1955" y="29"/>
                    </a:lnTo>
                    <a:lnTo>
                      <a:pt x="1988" y="49"/>
                    </a:lnTo>
                    <a:lnTo>
                      <a:pt x="2018" y="74"/>
                    </a:lnTo>
                    <a:lnTo>
                      <a:pt x="2044" y="104"/>
                    </a:lnTo>
                    <a:lnTo>
                      <a:pt x="2065" y="137"/>
                    </a:lnTo>
                    <a:lnTo>
                      <a:pt x="2081" y="173"/>
                    </a:lnTo>
                    <a:lnTo>
                      <a:pt x="2090" y="212"/>
                    </a:lnTo>
                    <a:lnTo>
                      <a:pt x="2094" y="253"/>
                    </a:lnTo>
                    <a:lnTo>
                      <a:pt x="2094" y="391"/>
                    </a:lnTo>
                    <a:lnTo>
                      <a:pt x="2094" y="394"/>
                    </a:lnTo>
                    <a:lnTo>
                      <a:pt x="2094" y="395"/>
                    </a:lnTo>
                    <a:lnTo>
                      <a:pt x="2094" y="451"/>
                    </a:lnTo>
                    <a:lnTo>
                      <a:pt x="2094" y="452"/>
                    </a:lnTo>
                    <a:lnTo>
                      <a:pt x="2094" y="454"/>
                    </a:lnTo>
                    <a:lnTo>
                      <a:pt x="2094" y="672"/>
                    </a:lnTo>
                    <a:lnTo>
                      <a:pt x="2094" y="673"/>
                    </a:lnTo>
                    <a:lnTo>
                      <a:pt x="2094" y="675"/>
                    </a:lnTo>
                    <a:lnTo>
                      <a:pt x="2094" y="731"/>
                    </a:lnTo>
                    <a:lnTo>
                      <a:pt x="2094" y="733"/>
                    </a:lnTo>
                    <a:lnTo>
                      <a:pt x="2094" y="734"/>
                    </a:lnTo>
                    <a:lnTo>
                      <a:pt x="2094" y="952"/>
                    </a:lnTo>
                    <a:lnTo>
                      <a:pt x="2094" y="954"/>
                    </a:lnTo>
                    <a:lnTo>
                      <a:pt x="2094" y="955"/>
                    </a:lnTo>
                    <a:lnTo>
                      <a:pt x="2094" y="1012"/>
                    </a:lnTo>
                    <a:lnTo>
                      <a:pt x="2094" y="1013"/>
                    </a:lnTo>
                    <a:lnTo>
                      <a:pt x="2094" y="1014"/>
                    </a:lnTo>
                    <a:lnTo>
                      <a:pt x="2094" y="1233"/>
                    </a:lnTo>
                    <a:lnTo>
                      <a:pt x="2094" y="1235"/>
                    </a:lnTo>
                    <a:lnTo>
                      <a:pt x="2094" y="1291"/>
                    </a:lnTo>
                    <a:lnTo>
                      <a:pt x="2094" y="1293"/>
                    </a:lnTo>
                    <a:lnTo>
                      <a:pt x="2094" y="1294"/>
                    </a:lnTo>
                    <a:lnTo>
                      <a:pt x="2094" y="1512"/>
                    </a:lnTo>
                    <a:lnTo>
                      <a:pt x="2094" y="1515"/>
                    </a:lnTo>
                    <a:lnTo>
                      <a:pt x="2094" y="1516"/>
                    </a:lnTo>
                    <a:lnTo>
                      <a:pt x="2094" y="1572"/>
                    </a:lnTo>
                    <a:lnTo>
                      <a:pt x="2094" y="1573"/>
                    </a:lnTo>
                    <a:lnTo>
                      <a:pt x="2094" y="1574"/>
                    </a:lnTo>
                    <a:lnTo>
                      <a:pt x="2094" y="1793"/>
                    </a:lnTo>
                    <a:lnTo>
                      <a:pt x="2094" y="1794"/>
                    </a:lnTo>
                    <a:lnTo>
                      <a:pt x="2094" y="1795"/>
                    </a:lnTo>
                    <a:lnTo>
                      <a:pt x="2094" y="1852"/>
                    </a:lnTo>
                    <a:lnTo>
                      <a:pt x="2094" y="1853"/>
                    </a:lnTo>
                    <a:lnTo>
                      <a:pt x="2094" y="1855"/>
                    </a:lnTo>
                    <a:lnTo>
                      <a:pt x="2094" y="2073"/>
                    </a:lnTo>
                    <a:lnTo>
                      <a:pt x="2094" y="2074"/>
                    </a:lnTo>
                    <a:lnTo>
                      <a:pt x="2094" y="2076"/>
                    </a:lnTo>
                    <a:lnTo>
                      <a:pt x="2094" y="2132"/>
                    </a:lnTo>
                    <a:lnTo>
                      <a:pt x="2094" y="2134"/>
                    </a:lnTo>
                    <a:lnTo>
                      <a:pt x="2094" y="2135"/>
                    </a:lnTo>
                    <a:lnTo>
                      <a:pt x="2094" y="2353"/>
                    </a:lnTo>
                    <a:lnTo>
                      <a:pt x="2094" y="2355"/>
                    </a:lnTo>
                    <a:lnTo>
                      <a:pt x="2094" y="2356"/>
                    </a:lnTo>
                    <a:lnTo>
                      <a:pt x="2094" y="2412"/>
                    </a:lnTo>
                    <a:lnTo>
                      <a:pt x="2094" y="2413"/>
                    </a:lnTo>
                    <a:lnTo>
                      <a:pt x="2094" y="2414"/>
                    </a:lnTo>
                    <a:lnTo>
                      <a:pt x="2094" y="2634"/>
                    </a:lnTo>
                    <a:lnTo>
                      <a:pt x="2094" y="2635"/>
                    </a:lnTo>
                    <a:lnTo>
                      <a:pt x="2094" y="2637"/>
                    </a:lnTo>
                    <a:lnTo>
                      <a:pt x="2094" y="2646"/>
                    </a:lnTo>
                    <a:lnTo>
                      <a:pt x="2105" y="2606"/>
                    </a:lnTo>
                    <a:lnTo>
                      <a:pt x="2111" y="2591"/>
                    </a:lnTo>
                    <a:lnTo>
                      <a:pt x="2120" y="2579"/>
                    </a:lnTo>
                    <a:lnTo>
                      <a:pt x="2132" y="2571"/>
                    </a:lnTo>
                    <a:lnTo>
                      <a:pt x="2145" y="2564"/>
                    </a:lnTo>
                    <a:lnTo>
                      <a:pt x="2160" y="2563"/>
                    </a:lnTo>
                    <a:lnTo>
                      <a:pt x="2176" y="2564"/>
                    </a:lnTo>
                    <a:lnTo>
                      <a:pt x="2190" y="2571"/>
                    </a:lnTo>
                    <a:lnTo>
                      <a:pt x="2202" y="2580"/>
                    </a:lnTo>
                    <a:lnTo>
                      <a:pt x="2211" y="2591"/>
                    </a:lnTo>
                    <a:lnTo>
                      <a:pt x="2217" y="2605"/>
                    </a:lnTo>
                    <a:lnTo>
                      <a:pt x="2218" y="2620"/>
                    </a:lnTo>
                    <a:lnTo>
                      <a:pt x="2216" y="2635"/>
                    </a:lnTo>
                    <a:lnTo>
                      <a:pt x="2202" y="2689"/>
                    </a:lnTo>
                    <a:lnTo>
                      <a:pt x="2196" y="2703"/>
                    </a:lnTo>
                    <a:lnTo>
                      <a:pt x="2187" y="2714"/>
                    </a:lnTo>
                    <a:lnTo>
                      <a:pt x="2175" y="2724"/>
                    </a:lnTo>
                    <a:lnTo>
                      <a:pt x="2161" y="2729"/>
                    </a:lnTo>
                    <a:lnTo>
                      <a:pt x="2146" y="2731"/>
                    </a:lnTo>
                    <a:lnTo>
                      <a:pt x="2131" y="2729"/>
                    </a:lnTo>
                    <a:lnTo>
                      <a:pt x="2115" y="2723"/>
                    </a:lnTo>
                    <a:lnTo>
                      <a:pt x="2102" y="2712"/>
                    </a:lnTo>
                    <a:lnTo>
                      <a:pt x="2094" y="2698"/>
                    </a:lnTo>
                    <a:lnTo>
                      <a:pt x="2094" y="2698"/>
                    </a:lnTo>
                    <a:lnTo>
                      <a:pt x="2094" y="2835"/>
                    </a:lnTo>
                    <a:lnTo>
                      <a:pt x="2098" y="2835"/>
                    </a:lnTo>
                    <a:lnTo>
                      <a:pt x="2102" y="2836"/>
                    </a:lnTo>
                    <a:lnTo>
                      <a:pt x="2119" y="2843"/>
                    </a:lnTo>
                    <a:lnTo>
                      <a:pt x="2132" y="2855"/>
                    </a:lnTo>
                    <a:lnTo>
                      <a:pt x="2142" y="2870"/>
                    </a:lnTo>
                    <a:lnTo>
                      <a:pt x="2145" y="2887"/>
                    </a:lnTo>
                    <a:lnTo>
                      <a:pt x="2143" y="2906"/>
                    </a:lnTo>
                    <a:lnTo>
                      <a:pt x="2129" y="2959"/>
                    </a:lnTo>
                    <a:lnTo>
                      <a:pt x="2124" y="2973"/>
                    </a:lnTo>
                    <a:lnTo>
                      <a:pt x="2115" y="2984"/>
                    </a:lnTo>
                    <a:lnTo>
                      <a:pt x="2105" y="2992"/>
                    </a:lnTo>
                    <a:lnTo>
                      <a:pt x="2094" y="2997"/>
                    </a:lnTo>
                    <a:lnTo>
                      <a:pt x="2094" y="3186"/>
                    </a:lnTo>
                    <a:lnTo>
                      <a:pt x="2090" y="3227"/>
                    </a:lnTo>
                    <a:lnTo>
                      <a:pt x="2081" y="3265"/>
                    </a:lnTo>
                    <a:lnTo>
                      <a:pt x="2065" y="3302"/>
                    </a:lnTo>
                    <a:lnTo>
                      <a:pt x="2044" y="3335"/>
                    </a:lnTo>
                    <a:lnTo>
                      <a:pt x="2018" y="3364"/>
                    </a:lnTo>
                    <a:lnTo>
                      <a:pt x="1988" y="3390"/>
                    </a:lnTo>
                    <a:lnTo>
                      <a:pt x="1955" y="3410"/>
                    </a:lnTo>
                    <a:lnTo>
                      <a:pt x="1918" y="3426"/>
                    </a:lnTo>
                    <a:lnTo>
                      <a:pt x="1880" y="3436"/>
                    </a:lnTo>
                    <a:lnTo>
                      <a:pt x="1838" y="3439"/>
                    </a:lnTo>
                    <a:lnTo>
                      <a:pt x="379" y="3439"/>
                    </a:lnTo>
                    <a:lnTo>
                      <a:pt x="338" y="3436"/>
                    </a:lnTo>
                    <a:lnTo>
                      <a:pt x="299" y="3426"/>
                    </a:lnTo>
                    <a:lnTo>
                      <a:pt x="262" y="3410"/>
                    </a:lnTo>
                    <a:lnTo>
                      <a:pt x="229" y="3390"/>
                    </a:lnTo>
                    <a:lnTo>
                      <a:pt x="200" y="3364"/>
                    </a:lnTo>
                    <a:lnTo>
                      <a:pt x="174" y="3335"/>
                    </a:lnTo>
                    <a:lnTo>
                      <a:pt x="153" y="3302"/>
                    </a:lnTo>
                    <a:lnTo>
                      <a:pt x="137" y="3265"/>
                    </a:lnTo>
                    <a:lnTo>
                      <a:pt x="128" y="3227"/>
                    </a:lnTo>
                    <a:lnTo>
                      <a:pt x="124" y="3186"/>
                    </a:lnTo>
                    <a:lnTo>
                      <a:pt x="124" y="2997"/>
                    </a:lnTo>
                    <a:lnTo>
                      <a:pt x="113" y="2991"/>
                    </a:lnTo>
                    <a:lnTo>
                      <a:pt x="103" y="2982"/>
                    </a:lnTo>
                    <a:lnTo>
                      <a:pt x="94" y="2972"/>
                    </a:lnTo>
                    <a:lnTo>
                      <a:pt x="89" y="2959"/>
                    </a:lnTo>
                    <a:lnTo>
                      <a:pt x="75" y="2906"/>
                    </a:lnTo>
                    <a:lnTo>
                      <a:pt x="73" y="2890"/>
                    </a:lnTo>
                    <a:lnTo>
                      <a:pt x="75" y="2875"/>
                    </a:lnTo>
                    <a:lnTo>
                      <a:pt x="80" y="2862"/>
                    </a:lnTo>
                    <a:lnTo>
                      <a:pt x="90" y="2851"/>
                    </a:lnTo>
                    <a:lnTo>
                      <a:pt x="102" y="2841"/>
                    </a:lnTo>
                    <a:lnTo>
                      <a:pt x="116" y="2836"/>
                    </a:lnTo>
                    <a:lnTo>
                      <a:pt x="119" y="2835"/>
                    </a:lnTo>
                    <a:lnTo>
                      <a:pt x="121" y="2835"/>
                    </a:lnTo>
                    <a:lnTo>
                      <a:pt x="124" y="2835"/>
                    </a:lnTo>
                    <a:lnTo>
                      <a:pt x="124" y="2698"/>
                    </a:lnTo>
                    <a:lnTo>
                      <a:pt x="116" y="2712"/>
                    </a:lnTo>
                    <a:lnTo>
                      <a:pt x="103" y="2723"/>
                    </a:lnTo>
                    <a:lnTo>
                      <a:pt x="87" y="2729"/>
                    </a:lnTo>
                    <a:lnTo>
                      <a:pt x="68" y="2731"/>
                    </a:lnTo>
                    <a:lnTo>
                      <a:pt x="51" y="2727"/>
                    </a:lnTo>
                    <a:lnTo>
                      <a:pt x="35" y="2719"/>
                    </a:lnTo>
                    <a:lnTo>
                      <a:pt x="23" y="2706"/>
                    </a:lnTo>
                    <a:lnTo>
                      <a:pt x="16" y="2689"/>
                    </a:lnTo>
                    <a:lnTo>
                      <a:pt x="2" y="2635"/>
                    </a:lnTo>
                    <a:lnTo>
                      <a:pt x="0" y="2620"/>
                    </a:lnTo>
                    <a:lnTo>
                      <a:pt x="2" y="2605"/>
                    </a:lnTo>
                    <a:lnTo>
                      <a:pt x="7" y="2591"/>
                    </a:lnTo>
                    <a:lnTo>
                      <a:pt x="16" y="2579"/>
                    </a:lnTo>
                    <a:lnTo>
                      <a:pt x="28" y="2571"/>
                    </a:lnTo>
                    <a:lnTo>
                      <a:pt x="43" y="2564"/>
                    </a:lnTo>
                    <a:lnTo>
                      <a:pt x="61" y="2562"/>
                    </a:lnTo>
                    <a:lnTo>
                      <a:pt x="78" y="2567"/>
                    </a:lnTo>
                    <a:lnTo>
                      <a:pt x="93" y="2575"/>
                    </a:lnTo>
                    <a:lnTo>
                      <a:pt x="106" y="2588"/>
                    </a:lnTo>
                    <a:lnTo>
                      <a:pt x="114" y="2605"/>
                    </a:lnTo>
                    <a:lnTo>
                      <a:pt x="124" y="2645"/>
                    </a:lnTo>
                    <a:lnTo>
                      <a:pt x="124" y="253"/>
                    </a:lnTo>
                    <a:lnTo>
                      <a:pt x="128" y="212"/>
                    </a:lnTo>
                    <a:lnTo>
                      <a:pt x="137" y="173"/>
                    </a:lnTo>
                    <a:lnTo>
                      <a:pt x="153" y="137"/>
                    </a:lnTo>
                    <a:lnTo>
                      <a:pt x="174" y="104"/>
                    </a:lnTo>
                    <a:lnTo>
                      <a:pt x="200" y="74"/>
                    </a:lnTo>
                    <a:lnTo>
                      <a:pt x="229" y="49"/>
                    </a:lnTo>
                    <a:lnTo>
                      <a:pt x="262" y="29"/>
                    </a:lnTo>
                    <a:lnTo>
                      <a:pt x="299" y="13"/>
                    </a:lnTo>
                    <a:lnTo>
                      <a:pt x="338" y="3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39">
                <a:extLst>
                  <a:ext uri="{FF2B5EF4-FFF2-40B4-BE49-F238E27FC236}">
                    <a16:creationId xmlns:a16="http://schemas.microsoft.com/office/drawing/2014/main" id="{8A9F565D-E8B1-4F21-9CFB-F54C1EE7B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8" y="3167063"/>
                <a:ext cx="22225" cy="28575"/>
              </a:xfrm>
              <a:custGeom>
                <a:avLst/>
                <a:gdLst>
                  <a:gd name="T0" fmla="*/ 70 w 132"/>
                  <a:gd name="T1" fmla="*/ 0 h 168"/>
                  <a:gd name="T2" fmla="*/ 89 w 132"/>
                  <a:gd name="T3" fmla="*/ 2 h 168"/>
                  <a:gd name="T4" fmla="*/ 102 w 132"/>
                  <a:gd name="T5" fmla="*/ 7 h 168"/>
                  <a:gd name="T6" fmla="*/ 114 w 132"/>
                  <a:gd name="T7" fmla="*/ 17 h 168"/>
                  <a:gd name="T8" fmla="*/ 124 w 132"/>
                  <a:gd name="T9" fmla="*/ 29 h 168"/>
                  <a:gd name="T10" fmla="*/ 129 w 132"/>
                  <a:gd name="T11" fmla="*/ 41 h 168"/>
                  <a:gd name="T12" fmla="*/ 132 w 132"/>
                  <a:gd name="T13" fmla="*/ 56 h 168"/>
                  <a:gd name="T14" fmla="*/ 129 w 132"/>
                  <a:gd name="T15" fmla="*/ 72 h 168"/>
                  <a:gd name="T16" fmla="*/ 114 w 132"/>
                  <a:gd name="T17" fmla="*/ 125 h 168"/>
                  <a:gd name="T18" fmla="*/ 109 w 132"/>
                  <a:gd name="T19" fmla="*/ 140 h 168"/>
                  <a:gd name="T20" fmla="*/ 99 w 132"/>
                  <a:gd name="T21" fmla="*/ 152 h 168"/>
                  <a:gd name="T22" fmla="*/ 87 w 132"/>
                  <a:gd name="T23" fmla="*/ 161 h 168"/>
                  <a:gd name="T24" fmla="*/ 73 w 132"/>
                  <a:gd name="T25" fmla="*/ 167 h 168"/>
                  <a:gd name="T26" fmla="*/ 58 w 132"/>
                  <a:gd name="T27" fmla="*/ 168 h 168"/>
                  <a:gd name="T28" fmla="*/ 51 w 132"/>
                  <a:gd name="T29" fmla="*/ 168 h 168"/>
                  <a:gd name="T30" fmla="*/ 43 w 132"/>
                  <a:gd name="T31" fmla="*/ 167 h 168"/>
                  <a:gd name="T32" fmla="*/ 27 w 132"/>
                  <a:gd name="T33" fmla="*/ 158 h 168"/>
                  <a:gd name="T34" fmla="*/ 13 w 132"/>
                  <a:gd name="T35" fmla="*/ 147 h 168"/>
                  <a:gd name="T36" fmla="*/ 5 w 132"/>
                  <a:gd name="T37" fmla="*/ 132 h 168"/>
                  <a:gd name="T38" fmla="*/ 0 w 132"/>
                  <a:gd name="T39" fmla="*/ 115 h 168"/>
                  <a:gd name="T40" fmla="*/ 3 w 132"/>
                  <a:gd name="T41" fmla="*/ 97 h 168"/>
                  <a:gd name="T42" fmla="*/ 18 w 132"/>
                  <a:gd name="T43" fmla="*/ 41 h 168"/>
                  <a:gd name="T44" fmla="*/ 25 w 132"/>
                  <a:gd name="T45" fmla="*/ 26 h 168"/>
                  <a:gd name="T46" fmla="*/ 37 w 132"/>
                  <a:gd name="T47" fmla="*/ 13 h 168"/>
                  <a:gd name="T48" fmla="*/ 52 w 132"/>
                  <a:gd name="T49" fmla="*/ 3 h 168"/>
                  <a:gd name="T50" fmla="*/ 70 w 132"/>
                  <a:gd name="T5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68">
                    <a:moveTo>
                      <a:pt x="70" y="0"/>
                    </a:moveTo>
                    <a:lnTo>
                      <a:pt x="89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4" y="29"/>
                    </a:lnTo>
                    <a:lnTo>
                      <a:pt x="129" y="41"/>
                    </a:lnTo>
                    <a:lnTo>
                      <a:pt x="132" y="56"/>
                    </a:lnTo>
                    <a:lnTo>
                      <a:pt x="129" y="72"/>
                    </a:lnTo>
                    <a:lnTo>
                      <a:pt x="114" y="125"/>
                    </a:lnTo>
                    <a:lnTo>
                      <a:pt x="109" y="140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7" y="158"/>
                    </a:lnTo>
                    <a:lnTo>
                      <a:pt x="13" y="147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3" y="97"/>
                    </a:lnTo>
                    <a:lnTo>
                      <a:pt x="18" y="41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40">
                <a:extLst>
                  <a:ext uri="{FF2B5EF4-FFF2-40B4-BE49-F238E27FC236}">
                    <a16:creationId xmlns:a16="http://schemas.microsoft.com/office/drawing/2014/main" id="{D3C10386-4D2C-4D76-8396-8194E6C3D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9301" y="3214688"/>
                <a:ext cx="23813" cy="28575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9 h 169"/>
                  <a:gd name="T6" fmla="*/ 114 w 131"/>
                  <a:gd name="T7" fmla="*/ 17 h 169"/>
                  <a:gd name="T8" fmla="*/ 123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8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9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1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8 h 169"/>
                  <a:gd name="T36" fmla="*/ 5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7 w 131"/>
                  <a:gd name="T47" fmla="*/ 13 h 169"/>
                  <a:gd name="T48" fmla="*/ 52 w 131"/>
                  <a:gd name="T49" fmla="*/ 4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3" y="29"/>
                    </a:lnTo>
                    <a:lnTo>
                      <a:pt x="129" y="43"/>
                    </a:lnTo>
                    <a:lnTo>
                      <a:pt x="131" y="58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9" y="141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41">
                <a:extLst>
                  <a:ext uri="{FF2B5EF4-FFF2-40B4-BE49-F238E27FC236}">
                    <a16:creationId xmlns:a16="http://schemas.microsoft.com/office/drawing/2014/main" id="{4F2CAF87-A664-49B5-BCCE-35E1F4924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6288" y="3119438"/>
                <a:ext cx="22225" cy="28575"/>
              </a:xfrm>
              <a:custGeom>
                <a:avLst/>
                <a:gdLst>
                  <a:gd name="T0" fmla="*/ 68 w 130"/>
                  <a:gd name="T1" fmla="*/ 0 h 169"/>
                  <a:gd name="T2" fmla="*/ 87 w 130"/>
                  <a:gd name="T3" fmla="*/ 2 h 169"/>
                  <a:gd name="T4" fmla="*/ 101 w 130"/>
                  <a:gd name="T5" fmla="*/ 8 h 169"/>
                  <a:gd name="T6" fmla="*/ 112 w 130"/>
                  <a:gd name="T7" fmla="*/ 17 h 169"/>
                  <a:gd name="T8" fmla="*/ 122 w 130"/>
                  <a:gd name="T9" fmla="*/ 28 h 169"/>
                  <a:gd name="T10" fmla="*/ 127 w 130"/>
                  <a:gd name="T11" fmla="*/ 42 h 169"/>
                  <a:gd name="T12" fmla="*/ 130 w 130"/>
                  <a:gd name="T13" fmla="*/ 57 h 169"/>
                  <a:gd name="T14" fmla="*/ 127 w 130"/>
                  <a:gd name="T15" fmla="*/ 72 h 169"/>
                  <a:gd name="T16" fmla="*/ 112 w 130"/>
                  <a:gd name="T17" fmla="*/ 126 h 169"/>
                  <a:gd name="T18" fmla="*/ 107 w 130"/>
                  <a:gd name="T19" fmla="*/ 140 h 169"/>
                  <a:gd name="T20" fmla="*/ 97 w 130"/>
                  <a:gd name="T21" fmla="*/ 152 h 169"/>
                  <a:gd name="T22" fmla="*/ 86 w 130"/>
                  <a:gd name="T23" fmla="*/ 161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8 h 169"/>
                  <a:gd name="T30" fmla="*/ 43 w 130"/>
                  <a:gd name="T31" fmla="*/ 167 h 169"/>
                  <a:gd name="T32" fmla="*/ 27 w 130"/>
                  <a:gd name="T33" fmla="*/ 160 h 169"/>
                  <a:gd name="T34" fmla="*/ 16 w 130"/>
                  <a:gd name="T35" fmla="*/ 152 h 169"/>
                  <a:gd name="T36" fmla="*/ 7 w 130"/>
                  <a:gd name="T37" fmla="*/ 140 h 169"/>
                  <a:gd name="T38" fmla="*/ 2 w 130"/>
                  <a:gd name="T39" fmla="*/ 126 h 169"/>
                  <a:gd name="T40" fmla="*/ 0 w 130"/>
                  <a:gd name="T41" fmla="*/ 111 h 169"/>
                  <a:gd name="T42" fmla="*/ 2 w 130"/>
                  <a:gd name="T43" fmla="*/ 97 h 169"/>
                  <a:gd name="T44" fmla="*/ 16 w 130"/>
                  <a:gd name="T45" fmla="*/ 42 h 169"/>
                  <a:gd name="T46" fmla="*/ 23 w 130"/>
                  <a:gd name="T47" fmla="*/ 25 h 169"/>
                  <a:gd name="T48" fmla="*/ 35 w 130"/>
                  <a:gd name="T49" fmla="*/ 13 h 169"/>
                  <a:gd name="T50" fmla="*/ 51 w 130"/>
                  <a:gd name="T51" fmla="*/ 3 h 169"/>
                  <a:gd name="T52" fmla="*/ 68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8" y="0"/>
                    </a:moveTo>
                    <a:lnTo>
                      <a:pt x="87" y="2"/>
                    </a:lnTo>
                    <a:lnTo>
                      <a:pt x="101" y="8"/>
                    </a:lnTo>
                    <a:lnTo>
                      <a:pt x="112" y="17"/>
                    </a:lnTo>
                    <a:lnTo>
                      <a:pt x="122" y="28"/>
                    </a:lnTo>
                    <a:lnTo>
                      <a:pt x="127" y="42"/>
                    </a:lnTo>
                    <a:lnTo>
                      <a:pt x="130" y="57"/>
                    </a:lnTo>
                    <a:lnTo>
                      <a:pt x="127" y="72"/>
                    </a:lnTo>
                    <a:lnTo>
                      <a:pt x="112" y="126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7" y="160"/>
                    </a:lnTo>
                    <a:lnTo>
                      <a:pt x="16" y="152"/>
                    </a:lnTo>
                    <a:lnTo>
                      <a:pt x="7" y="140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5" y="13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42">
                <a:extLst>
                  <a:ext uri="{FF2B5EF4-FFF2-40B4-BE49-F238E27FC236}">
                    <a16:creationId xmlns:a16="http://schemas.microsoft.com/office/drawing/2014/main" id="{D66567B6-4DF3-4BE8-B96D-B5C2D5EDA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988" y="3071813"/>
                <a:ext cx="22225" cy="28575"/>
              </a:xfrm>
              <a:custGeom>
                <a:avLst/>
                <a:gdLst>
                  <a:gd name="T0" fmla="*/ 68 w 130"/>
                  <a:gd name="T1" fmla="*/ 0 h 168"/>
                  <a:gd name="T2" fmla="*/ 87 w 130"/>
                  <a:gd name="T3" fmla="*/ 2 h 168"/>
                  <a:gd name="T4" fmla="*/ 102 w 130"/>
                  <a:gd name="T5" fmla="*/ 7 h 168"/>
                  <a:gd name="T6" fmla="*/ 114 w 130"/>
                  <a:gd name="T7" fmla="*/ 17 h 168"/>
                  <a:gd name="T8" fmla="*/ 122 w 130"/>
                  <a:gd name="T9" fmla="*/ 28 h 168"/>
                  <a:gd name="T10" fmla="*/ 128 w 130"/>
                  <a:gd name="T11" fmla="*/ 41 h 168"/>
                  <a:gd name="T12" fmla="*/ 130 w 130"/>
                  <a:gd name="T13" fmla="*/ 56 h 168"/>
                  <a:gd name="T14" fmla="*/ 128 w 130"/>
                  <a:gd name="T15" fmla="*/ 72 h 168"/>
                  <a:gd name="T16" fmla="*/ 114 w 130"/>
                  <a:gd name="T17" fmla="*/ 125 h 168"/>
                  <a:gd name="T18" fmla="*/ 107 w 130"/>
                  <a:gd name="T19" fmla="*/ 140 h 168"/>
                  <a:gd name="T20" fmla="*/ 97 w 130"/>
                  <a:gd name="T21" fmla="*/ 152 h 168"/>
                  <a:gd name="T22" fmla="*/ 86 w 130"/>
                  <a:gd name="T23" fmla="*/ 160 h 168"/>
                  <a:gd name="T24" fmla="*/ 73 w 130"/>
                  <a:gd name="T25" fmla="*/ 166 h 168"/>
                  <a:gd name="T26" fmla="*/ 58 w 130"/>
                  <a:gd name="T27" fmla="*/ 168 h 168"/>
                  <a:gd name="T28" fmla="*/ 50 w 130"/>
                  <a:gd name="T29" fmla="*/ 168 h 168"/>
                  <a:gd name="T30" fmla="*/ 43 w 130"/>
                  <a:gd name="T31" fmla="*/ 167 h 168"/>
                  <a:gd name="T32" fmla="*/ 28 w 130"/>
                  <a:gd name="T33" fmla="*/ 160 h 168"/>
                  <a:gd name="T34" fmla="*/ 16 w 130"/>
                  <a:gd name="T35" fmla="*/ 151 h 168"/>
                  <a:gd name="T36" fmla="*/ 7 w 130"/>
                  <a:gd name="T37" fmla="*/ 139 h 168"/>
                  <a:gd name="T38" fmla="*/ 2 w 130"/>
                  <a:gd name="T39" fmla="*/ 126 h 168"/>
                  <a:gd name="T40" fmla="*/ 0 w 130"/>
                  <a:gd name="T41" fmla="*/ 111 h 168"/>
                  <a:gd name="T42" fmla="*/ 2 w 130"/>
                  <a:gd name="T43" fmla="*/ 96 h 168"/>
                  <a:gd name="T44" fmla="*/ 16 w 130"/>
                  <a:gd name="T45" fmla="*/ 42 h 168"/>
                  <a:gd name="T46" fmla="*/ 23 w 130"/>
                  <a:gd name="T47" fmla="*/ 25 h 168"/>
                  <a:gd name="T48" fmla="*/ 36 w 130"/>
                  <a:gd name="T49" fmla="*/ 12 h 168"/>
                  <a:gd name="T50" fmla="*/ 51 w 130"/>
                  <a:gd name="T51" fmla="*/ 3 h 168"/>
                  <a:gd name="T52" fmla="*/ 68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8" y="0"/>
                    </a:moveTo>
                    <a:lnTo>
                      <a:pt x="87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2" y="28"/>
                    </a:lnTo>
                    <a:lnTo>
                      <a:pt x="128" y="41"/>
                    </a:lnTo>
                    <a:lnTo>
                      <a:pt x="130" y="56"/>
                    </a:lnTo>
                    <a:lnTo>
                      <a:pt x="128" y="72"/>
                    </a:lnTo>
                    <a:lnTo>
                      <a:pt x="114" y="125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0"/>
                    </a:lnTo>
                    <a:lnTo>
                      <a:pt x="73" y="166"/>
                    </a:lnTo>
                    <a:lnTo>
                      <a:pt x="58" y="168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8" y="160"/>
                    </a:lnTo>
                    <a:lnTo>
                      <a:pt x="16" y="151"/>
                    </a:lnTo>
                    <a:lnTo>
                      <a:pt x="7" y="139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6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6" y="12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C1289122-6C47-42C7-94E6-2CD589C85A1B}"/>
              </a:ext>
            </a:extLst>
          </p:cNvPr>
          <p:cNvGrpSpPr/>
          <p:nvPr/>
        </p:nvGrpSpPr>
        <p:grpSpPr>
          <a:xfrm>
            <a:off x="9143507" y="5033984"/>
            <a:ext cx="756000" cy="756000"/>
            <a:chOff x="3601073" y="4272088"/>
            <a:chExt cx="756000" cy="756000"/>
          </a:xfrm>
        </p:grpSpPr>
        <p:sp>
          <p:nvSpPr>
            <p:cNvPr id="124" name="Oval 26">
              <a:extLst>
                <a:ext uri="{FF2B5EF4-FFF2-40B4-BE49-F238E27FC236}">
                  <a16:creationId xmlns:a16="http://schemas.microsoft.com/office/drawing/2014/main" id="{AFA723EC-6A89-4129-887F-6B723D508DD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601073" y="4272088"/>
              <a:ext cx="756000" cy="756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222328">
                  <a:alpha val="5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5" name="Group 82">
              <a:extLst>
                <a:ext uri="{FF2B5EF4-FFF2-40B4-BE49-F238E27FC236}">
                  <a16:creationId xmlns:a16="http://schemas.microsoft.com/office/drawing/2014/main" id="{90C7654A-D278-480F-AD83-34F996FEA3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9247" y="4534602"/>
              <a:ext cx="252000" cy="252000"/>
              <a:chOff x="5319713" y="3014663"/>
              <a:chExt cx="609600" cy="609600"/>
            </a:xfrm>
            <a:solidFill>
              <a:srgbClr val="FFFFFF"/>
            </a:solidFill>
          </p:grpSpPr>
          <p:sp>
            <p:nvSpPr>
              <p:cNvPr id="126" name="Freeform 47">
                <a:extLst>
                  <a:ext uri="{FF2B5EF4-FFF2-40B4-BE49-F238E27FC236}">
                    <a16:creationId xmlns:a16="http://schemas.microsoft.com/office/drawing/2014/main" id="{0F649B5A-3EB9-4D29-9A47-61D1A93F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6913" y="3238501"/>
                <a:ext cx="101600" cy="101600"/>
              </a:xfrm>
              <a:custGeom>
                <a:avLst/>
                <a:gdLst>
                  <a:gd name="T0" fmla="*/ 257 w 576"/>
                  <a:gd name="T1" fmla="*/ 119 h 576"/>
                  <a:gd name="T2" fmla="*/ 201 w 576"/>
                  <a:gd name="T3" fmla="*/ 139 h 576"/>
                  <a:gd name="T4" fmla="*/ 156 w 576"/>
                  <a:gd name="T5" fmla="*/ 177 h 576"/>
                  <a:gd name="T6" fmla="*/ 126 w 576"/>
                  <a:gd name="T7" fmla="*/ 229 h 576"/>
                  <a:gd name="T8" fmla="*/ 115 w 576"/>
                  <a:gd name="T9" fmla="*/ 288 h 576"/>
                  <a:gd name="T10" fmla="*/ 126 w 576"/>
                  <a:gd name="T11" fmla="*/ 349 h 576"/>
                  <a:gd name="T12" fmla="*/ 156 w 576"/>
                  <a:gd name="T13" fmla="*/ 399 h 576"/>
                  <a:gd name="T14" fmla="*/ 201 w 576"/>
                  <a:gd name="T15" fmla="*/ 437 h 576"/>
                  <a:gd name="T16" fmla="*/ 257 w 576"/>
                  <a:gd name="T17" fmla="*/ 458 h 576"/>
                  <a:gd name="T18" fmla="*/ 319 w 576"/>
                  <a:gd name="T19" fmla="*/ 458 h 576"/>
                  <a:gd name="T20" fmla="*/ 375 w 576"/>
                  <a:gd name="T21" fmla="*/ 437 h 576"/>
                  <a:gd name="T22" fmla="*/ 420 w 576"/>
                  <a:gd name="T23" fmla="*/ 399 h 576"/>
                  <a:gd name="T24" fmla="*/ 450 w 576"/>
                  <a:gd name="T25" fmla="*/ 349 h 576"/>
                  <a:gd name="T26" fmla="*/ 461 w 576"/>
                  <a:gd name="T27" fmla="*/ 288 h 576"/>
                  <a:gd name="T28" fmla="*/ 450 w 576"/>
                  <a:gd name="T29" fmla="*/ 229 h 576"/>
                  <a:gd name="T30" fmla="*/ 420 w 576"/>
                  <a:gd name="T31" fmla="*/ 177 h 576"/>
                  <a:gd name="T32" fmla="*/ 375 w 576"/>
                  <a:gd name="T33" fmla="*/ 139 h 576"/>
                  <a:gd name="T34" fmla="*/ 319 w 576"/>
                  <a:gd name="T35" fmla="*/ 119 h 576"/>
                  <a:gd name="T36" fmla="*/ 288 w 576"/>
                  <a:gd name="T37" fmla="*/ 0 h 576"/>
                  <a:gd name="T38" fmla="*/ 371 w 576"/>
                  <a:gd name="T39" fmla="*/ 13 h 576"/>
                  <a:gd name="T40" fmla="*/ 445 w 576"/>
                  <a:gd name="T41" fmla="*/ 46 h 576"/>
                  <a:gd name="T42" fmla="*/ 505 w 576"/>
                  <a:gd name="T43" fmla="*/ 100 h 576"/>
                  <a:gd name="T44" fmla="*/ 549 w 576"/>
                  <a:gd name="T45" fmla="*/ 167 h 576"/>
                  <a:gd name="T46" fmla="*/ 573 w 576"/>
                  <a:gd name="T47" fmla="*/ 246 h 576"/>
                  <a:gd name="T48" fmla="*/ 573 w 576"/>
                  <a:gd name="T49" fmla="*/ 331 h 576"/>
                  <a:gd name="T50" fmla="*/ 549 w 576"/>
                  <a:gd name="T51" fmla="*/ 410 h 576"/>
                  <a:gd name="T52" fmla="*/ 505 w 576"/>
                  <a:gd name="T53" fmla="*/ 477 h 576"/>
                  <a:gd name="T54" fmla="*/ 445 w 576"/>
                  <a:gd name="T55" fmla="*/ 530 h 576"/>
                  <a:gd name="T56" fmla="*/ 371 w 576"/>
                  <a:gd name="T57" fmla="*/ 564 h 576"/>
                  <a:gd name="T58" fmla="*/ 288 w 576"/>
                  <a:gd name="T59" fmla="*/ 576 h 576"/>
                  <a:gd name="T60" fmla="*/ 205 w 576"/>
                  <a:gd name="T61" fmla="*/ 564 h 576"/>
                  <a:gd name="T62" fmla="*/ 131 w 576"/>
                  <a:gd name="T63" fmla="*/ 530 h 576"/>
                  <a:gd name="T64" fmla="*/ 71 w 576"/>
                  <a:gd name="T65" fmla="*/ 477 h 576"/>
                  <a:gd name="T66" fmla="*/ 27 w 576"/>
                  <a:gd name="T67" fmla="*/ 410 h 576"/>
                  <a:gd name="T68" fmla="*/ 3 w 576"/>
                  <a:gd name="T69" fmla="*/ 331 h 576"/>
                  <a:gd name="T70" fmla="*/ 3 w 576"/>
                  <a:gd name="T71" fmla="*/ 246 h 576"/>
                  <a:gd name="T72" fmla="*/ 27 w 576"/>
                  <a:gd name="T73" fmla="*/ 167 h 576"/>
                  <a:gd name="T74" fmla="*/ 71 w 576"/>
                  <a:gd name="T75" fmla="*/ 100 h 576"/>
                  <a:gd name="T76" fmla="*/ 131 w 576"/>
                  <a:gd name="T77" fmla="*/ 46 h 576"/>
                  <a:gd name="T78" fmla="*/ 205 w 576"/>
                  <a:gd name="T79" fmla="*/ 13 h 576"/>
                  <a:gd name="T80" fmla="*/ 288 w 576"/>
                  <a:gd name="T81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6" h="576">
                    <a:moveTo>
                      <a:pt x="288" y="115"/>
                    </a:moveTo>
                    <a:lnTo>
                      <a:pt x="257" y="119"/>
                    </a:lnTo>
                    <a:lnTo>
                      <a:pt x="227" y="126"/>
                    </a:lnTo>
                    <a:lnTo>
                      <a:pt x="201" y="139"/>
                    </a:lnTo>
                    <a:lnTo>
                      <a:pt x="177" y="156"/>
                    </a:lnTo>
                    <a:lnTo>
                      <a:pt x="156" y="177"/>
                    </a:lnTo>
                    <a:lnTo>
                      <a:pt x="139" y="201"/>
                    </a:lnTo>
                    <a:lnTo>
                      <a:pt x="126" y="229"/>
                    </a:lnTo>
                    <a:lnTo>
                      <a:pt x="118" y="257"/>
                    </a:lnTo>
                    <a:lnTo>
                      <a:pt x="115" y="288"/>
                    </a:lnTo>
                    <a:lnTo>
                      <a:pt x="118" y="320"/>
                    </a:lnTo>
                    <a:lnTo>
                      <a:pt x="126" y="349"/>
                    </a:lnTo>
                    <a:lnTo>
                      <a:pt x="139" y="375"/>
                    </a:lnTo>
                    <a:lnTo>
                      <a:pt x="156" y="399"/>
                    </a:lnTo>
                    <a:lnTo>
                      <a:pt x="177" y="420"/>
                    </a:lnTo>
                    <a:lnTo>
                      <a:pt x="201" y="437"/>
                    </a:lnTo>
                    <a:lnTo>
                      <a:pt x="227" y="451"/>
                    </a:lnTo>
                    <a:lnTo>
                      <a:pt x="257" y="458"/>
                    </a:lnTo>
                    <a:lnTo>
                      <a:pt x="288" y="461"/>
                    </a:lnTo>
                    <a:lnTo>
                      <a:pt x="319" y="458"/>
                    </a:lnTo>
                    <a:lnTo>
                      <a:pt x="349" y="451"/>
                    </a:lnTo>
                    <a:lnTo>
                      <a:pt x="375" y="437"/>
                    </a:lnTo>
                    <a:lnTo>
                      <a:pt x="399" y="420"/>
                    </a:lnTo>
                    <a:lnTo>
                      <a:pt x="420" y="399"/>
                    </a:lnTo>
                    <a:lnTo>
                      <a:pt x="437" y="375"/>
                    </a:lnTo>
                    <a:lnTo>
                      <a:pt x="450" y="349"/>
                    </a:lnTo>
                    <a:lnTo>
                      <a:pt x="458" y="320"/>
                    </a:lnTo>
                    <a:lnTo>
                      <a:pt x="461" y="288"/>
                    </a:lnTo>
                    <a:lnTo>
                      <a:pt x="458" y="257"/>
                    </a:lnTo>
                    <a:lnTo>
                      <a:pt x="450" y="229"/>
                    </a:lnTo>
                    <a:lnTo>
                      <a:pt x="437" y="201"/>
                    </a:lnTo>
                    <a:lnTo>
                      <a:pt x="420" y="177"/>
                    </a:lnTo>
                    <a:lnTo>
                      <a:pt x="399" y="156"/>
                    </a:lnTo>
                    <a:lnTo>
                      <a:pt x="375" y="139"/>
                    </a:lnTo>
                    <a:lnTo>
                      <a:pt x="349" y="126"/>
                    </a:lnTo>
                    <a:lnTo>
                      <a:pt x="319" y="119"/>
                    </a:lnTo>
                    <a:lnTo>
                      <a:pt x="288" y="115"/>
                    </a:lnTo>
                    <a:close/>
                    <a:moveTo>
                      <a:pt x="288" y="0"/>
                    </a:moveTo>
                    <a:lnTo>
                      <a:pt x="331" y="3"/>
                    </a:lnTo>
                    <a:lnTo>
                      <a:pt x="371" y="13"/>
                    </a:lnTo>
                    <a:lnTo>
                      <a:pt x="409" y="27"/>
                    </a:lnTo>
                    <a:lnTo>
                      <a:pt x="445" y="46"/>
                    </a:lnTo>
                    <a:lnTo>
                      <a:pt x="477" y="71"/>
                    </a:lnTo>
                    <a:lnTo>
                      <a:pt x="505" y="100"/>
                    </a:lnTo>
                    <a:lnTo>
                      <a:pt x="530" y="131"/>
                    </a:lnTo>
                    <a:lnTo>
                      <a:pt x="549" y="167"/>
                    </a:lnTo>
                    <a:lnTo>
                      <a:pt x="563" y="205"/>
                    </a:lnTo>
                    <a:lnTo>
                      <a:pt x="573" y="246"/>
                    </a:lnTo>
                    <a:lnTo>
                      <a:pt x="576" y="288"/>
                    </a:lnTo>
                    <a:lnTo>
                      <a:pt x="573" y="331"/>
                    </a:lnTo>
                    <a:lnTo>
                      <a:pt x="563" y="371"/>
                    </a:lnTo>
                    <a:lnTo>
                      <a:pt x="549" y="410"/>
                    </a:lnTo>
                    <a:lnTo>
                      <a:pt x="530" y="445"/>
                    </a:lnTo>
                    <a:lnTo>
                      <a:pt x="505" y="477"/>
                    </a:lnTo>
                    <a:lnTo>
                      <a:pt x="477" y="506"/>
                    </a:lnTo>
                    <a:lnTo>
                      <a:pt x="445" y="530"/>
                    </a:lnTo>
                    <a:lnTo>
                      <a:pt x="409" y="550"/>
                    </a:lnTo>
                    <a:lnTo>
                      <a:pt x="371" y="564"/>
                    </a:lnTo>
                    <a:lnTo>
                      <a:pt x="331" y="573"/>
                    </a:lnTo>
                    <a:lnTo>
                      <a:pt x="288" y="576"/>
                    </a:lnTo>
                    <a:lnTo>
                      <a:pt x="245" y="573"/>
                    </a:lnTo>
                    <a:lnTo>
                      <a:pt x="205" y="564"/>
                    </a:lnTo>
                    <a:lnTo>
                      <a:pt x="167" y="550"/>
                    </a:lnTo>
                    <a:lnTo>
                      <a:pt x="131" y="530"/>
                    </a:lnTo>
                    <a:lnTo>
                      <a:pt x="99" y="506"/>
                    </a:lnTo>
                    <a:lnTo>
                      <a:pt x="71" y="477"/>
                    </a:lnTo>
                    <a:lnTo>
                      <a:pt x="46" y="445"/>
                    </a:lnTo>
                    <a:lnTo>
                      <a:pt x="27" y="410"/>
                    </a:lnTo>
                    <a:lnTo>
                      <a:pt x="13" y="371"/>
                    </a:lnTo>
                    <a:lnTo>
                      <a:pt x="3" y="331"/>
                    </a:lnTo>
                    <a:lnTo>
                      <a:pt x="0" y="288"/>
                    </a:lnTo>
                    <a:lnTo>
                      <a:pt x="3" y="246"/>
                    </a:lnTo>
                    <a:lnTo>
                      <a:pt x="13" y="205"/>
                    </a:lnTo>
                    <a:lnTo>
                      <a:pt x="27" y="167"/>
                    </a:lnTo>
                    <a:lnTo>
                      <a:pt x="46" y="131"/>
                    </a:lnTo>
                    <a:lnTo>
                      <a:pt x="71" y="100"/>
                    </a:lnTo>
                    <a:lnTo>
                      <a:pt x="99" y="71"/>
                    </a:lnTo>
                    <a:lnTo>
                      <a:pt x="131" y="46"/>
                    </a:lnTo>
                    <a:lnTo>
                      <a:pt x="167" y="27"/>
                    </a:lnTo>
                    <a:lnTo>
                      <a:pt x="205" y="13"/>
                    </a:lnTo>
                    <a:lnTo>
                      <a:pt x="245" y="3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48">
                <a:extLst>
                  <a:ext uri="{FF2B5EF4-FFF2-40B4-BE49-F238E27FC236}">
                    <a16:creationId xmlns:a16="http://schemas.microsoft.com/office/drawing/2014/main" id="{D09E1BFD-4366-457B-8D31-27BE752E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1" y="34512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49">
                <a:extLst>
                  <a:ext uri="{FF2B5EF4-FFF2-40B4-BE49-F238E27FC236}">
                    <a16:creationId xmlns:a16="http://schemas.microsoft.com/office/drawing/2014/main" id="{FCAAC05C-1C03-455C-AF6C-239A5CA74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1" y="35020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50">
                <a:extLst>
                  <a:ext uri="{FF2B5EF4-FFF2-40B4-BE49-F238E27FC236}">
                    <a16:creationId xmlns:a16="http://schemas.microsoft.com/office/drawing/2014/main" id="{C52CC0C3-0DEB-4BE3-8693-A855AB04C5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9713" y="3014663"/>
                <a:ext cx="609600" cy="609600"/>
              </a:xfrm>
              <a:custGeom>
                <a:avLst/>
                <a:gdLst>
                  <a:gd name="T0" fmla="*/ 2938 w 3456"/>
                  <a:gd name="T1" fmla="*/ 2995 h 3456"/>
                  <a:gd name="T2" fmla="*/ 2995 w 3456"/>
                  <a:gd name="T3" fmla="*/ 2592 h 3456"/>
                  <a:gd name="T4" fmla="*/ 3007 w 3456"/>
                  <a:gd name="T5" fmla="*/ 2558 h 3456"/>
                  <a:gd name="T6" fmla="*/ 3035 w 3456"/>
                  <a:gd name="T7" fmla="*/ 2538 h 3456"/>
                  <a:gd name="T8" fmla="*/ 3071 w 3456"/>
                  <a:gd name="T9" fmla="*/ 2538 h 3456"/>
                  <a:gd name="T10" fmla="*/ 3099 w 3456"/>
                  <a:gd name="T11" fmla="*/ 2558 h 3456"/>
                  <a:gd name="T12" fmla="*/ 3110 w 3456"/>
                  <a:gd name="T13" fmla="*/ 2592 h 3456"/>
                  <a:gd name="T14" fmla="*/ 3341 w 3456"/>
                  <a:gd name="T15" fmla="*/ 2822 h 3456"/>
                  <a:gd name="T16" fmla="*/ 2938 w 3456"/>
                  <a:gd name="T17" fmla="*/ 2131 h 3456"/>
                  <a:gd name="T18" fmla="*/ 634 w 3456"/>
                  <a:gd name="T19" fmla="*/ 3341 h 3456"/>
                  <a:gd name="T20" fmla="*/ 2822 w 3456"/>
                  <a:gd name="T21" fmla="*/ 2131 h 3456"/>
                  <a:gd name="T22" fmla="*/ 115 w 3456"/>
                  <a:gd name="T23" fmla="*/ 2131 h 3456"/>
                  <a:gd name="T24" fmla="*/ 346 w 3456"/>
                  <a:gd name="T25" fmla="*/ 2822 h 3456"/>
                  <a:gd name="T26" fmla="*/ 349 w 3456"/>
                  <a:gd name="T27" fmla="*/ 2574 h 3456"/>
                  <a:gd name="T28" fmla="*/ 370 w 3456"/>
                  <a:gd name="T29" fmla="*/ 2546 h 3456"/>
                  <a:gd name="T30" fmla="*/ 403 w 3456"/>
                  <a:gd name="T31" fmla="*/ 2534 h 3456"/>
                  <a:gd name="T32" fmla="*/ 437 w 3456"/>
                  <a:gd name="T33" fmla="*/ 2546 h 3456"/>
                  <a:gd name="T34" fmla="*/ 458 w 3456"/>
                  <a:gd name="T35" fmla="*/ 2574 h 3456"/>
                  <a:gd name="T36" fmla="*/ 461 w 3456"/>
                  <a:gd name="T37" fmla="*/ 2995 h 3456"/>
                  <a:gd name="T38" fmla="*/ 518 w 3456"/>
                  <a:gd name="T39" fmla="*/ 2131 h 3456"/>
                  <a:gd name="T40" fmla="*/ 115 w 3456"/>
                  <a:gd name="T41" fmla="*/ 1094 h 3456"/>
                  <a:gd name="T42" fmla="*/ 3341 w 3456"/>
                  <a:gd name="T43" fmla="*/ 2016 h 3456"/>
                  <a:gd name="T44" fmla="*/ 115 w 3456"/>
                  <a:gd name="T45" fmla="*/ 1094 h 3456"/>
                  <a:gd name="T46" fmla="*/ 634 w 3456"/>
                  <a:gd name="T47" fmla="*/ 979 h 3456"/>
                  <a:gd name="T48" fmla="*/ 2822 w 3456"/>
                  <a:gd name="T49" fmla="*/ 115 h 3456"/>
                  <a:gd name="T50" fmla="*/ 518 w 3456"/>
                  <a:gd name="T51" fmla="*/ 0 h 3456"/>
                  <a:gd name="T52" fmla="*/ 2938 w 3456"/>
                  <a:gd name="T53" fmla="*/ 979 h 3456"/>
                  <a:gd name="T54" fmla="*/ 3456 w 3456"/>
                  <a:gd name="T55" fmla="*/ 2938 h 3456"/>
                  <a:gd name="T56" fmla="*/ 3110 w 3456"/>
                  <a:gd name="T57" fmla="*/ 3110 h 3456"/>
                  <a:gd name="T58" fmla="*/ 2938 w 3456"/>
                  <a:gd name="T59" fmla="*/ 3456 h 3456"/>
                  <a:gd name="T60" fmla="*/ 518 w 3456"/>
                  <a:gd name="T61" fmla="*/ 3110 h 3456"/>
                  <a:gd name="T62" fmla="*/ 346 w 3456"/>
                  <a:gd name="T63" fmla="*/ 2938 h 3456"/>
                  <a:gd name="T64" fmla="*/ 0 w 3456"/>
                  <a:gd name="T65" fmla="*/ 979 h 3456"/>
                  <a:gd name="T66" fmla="*/ 518 w 3456"/>
                  <a:gd name="T67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56" h="3456">
                    <a:moveTo>
                      <a:pt x="2938" y="2131"/>
                    </a:moveTo>
                    <a:lnTo>
                      <a:pt x="2938" y="2995"/>
                    </a:lnTo>
                    <a:lnTo>
                      <a:pt x="2995" y="2995"/>
                    </a:lnTo>
                    <a:lnTo>
                      <a:pt x="2995" y="2592"/>
                    </a:lnTo>
                    <a:lnTo>
                      <a:pt x="2998" y="2574"/>
                    </a:lnTo>
                    <a:lnTo>
                      <a:pt x="3007" y="2558"/>
                    </a:lnTo>
                    <a:lnTo>
                      <a:pt x="3019" y="2546"/>
                    </a:lnTo>
                    <a:lnTo>
                      <a:pt x="3035" y="2538"/>
                    </a:lnTo>
                    <a:lnTo>
                      <a:pt x="3053" y="2534"/>
                    </a:lnTo>
                    <a:lnTo>
                      <a:pt x="3071" y="2538"/>
                    </a:lnTo>
                    <a:lnTo>
                      <a:pt x="3086" y="2546"/>
                    </a:lnTo>
                    <a:lnTo>
                      <a:pt x="3099" y="2558"/>
                    </a:lnTo>
                    <a:lnTo>
                      <a:pt x="3107" y="2574"/>
                    </a:lnTo>
                    <a:lnTo>
                      <a:pt x="3110" y="2592"/>
                    </a:lnTo>
                    <a:lnTo>
                      <a:pt x="3110" y="2822"/>
                    </a:lnTo>
                    <a:lnTo>
                      <a:pt x="3341" y="2822"/>
                    </a:lnTo>
                    <a:lnTo>
                      <a:pt x="3341" y="2131"/>
                    </a:lnTo>
                    <a:lnTo>
                      <a:pt x="2938" y="2131"/>
                    </a:lnTo>
                    <a:close/>
                    <a:moveTo>
                      <a:pt x="634" y="2131"/>
                    </a:moveTo>
                    <a:lnTo>
                      <a:pt x="634" y="3341"/>
                    </a:lnTo>
                    <a:lnTo>
                      <a:pt x="2822" y="3341"/>
                    </a:lnTo>
                    <a:lnTo>
                      <a:pt x="2822" y="2131"/>
                    </a:lnTo>
                    <a:lnTo>
                      <a:pt x="634" y="2131"/>
                    </a:lnTo>
                    <a:close/>
                    <a:moveTo>
                      <a:pt x="115" y="2131"/>
                    </a:moveTo>
                    <a:lnTo>
                      <a:pt x="115" y="2822"/>
                    </a:lnTo>
                    <a:lnTo>
                      <a:pt x="346" y="2822"/>
                    </a:lnTo>
                    <a:lnTo>
                      <a:pt x="346" y="2592"/>
                    </a:lnTo>
                    <a:lnTo>
                      <a:pt x="349" y="2574"/>
                    </a:lnTo>
                    <a:lnTo>
                      <a:pt x="357" y="2558"/>
                    </a:lnTo>
                    <a:lnTo>
                      <a:pt x="370" y="2546"/>
                    </a:lnTo>
                    <a:lnTo>
                      <a:pt x="385" y="2538"/>
                    </a:lnTo>
                    <a:lnTo>
                      <a:pt x="403" y="2534"/>
                    </a:lnTo>
                    <a:lnTo>
                      <a:pt x="421" y="2538"/>
                    </a:lnTo>
                    <a:lnTo>
                      <a:pt x="437" y="2546"/>
                    </a:lnTo>
                    <a:lnTo>
                      <a:pt x="449" y="2558"/>
                    </a:lnTo>
                    <a:lnTo>
                      <a:pt x="458" y="2574"/>
                    </a:lnTo>
                    <a:lnTo>
                      <a:pt x="461" y="2592"/>
                    </a:lnTo>
                    <a:lnTo>
                      <a:pt x="461" y="2995"/>
                    </a:lnTo>
                    <a:lnTo>
                      <a:pt x="518" y="2995"/>
                    </a:lnTo>
                    <a:lnTo>
                      <a:pt x="518" y="2131"/>
                    </a:lnTo>
                    <a:lnTo>
                      <a:pt x="115" y="2131"/>
                    </a:lnTo>
                    <a:close/>
                    <a:moveTo>
                      <a:pt x="115" y="1094"/>
                    </a:moveTo>
                    <a:lnTo>
                      <a:pt x="115" y="2016"/>
                    </a:lnTo>
                    <a:lnTo>
                      <a:pt x="3341" y="2016"/>
                    </a:lnTo>
                    <a:lnTo>
                      <a:pt x="3341" y="1094"/>
                    </a:lnTo>
                    <a:lnTo>
                      <a:pt x="115" y="1094"/>
                    </a:lnTo>
                    <a:close/>
                    <a:moveTo>
                      <a:pt x="634" y="115"/>
                    </a:moveTo>
                    <a:lnTo>
                      <a:pt x="634" y="979"/>
                    </a:lnTo>
                    <a:lnTo>
                      <a:pt x="2822" y="979"/>
                    </a:lnTo>
                    <a:lnTo>
                      <a:pt x="2822" y="115"/>
                    </a:lnTo>
                    <a:lnTo>
                      <a:pt x="634" y="115"/>
                    </a:lnTo>
                    <a:close/>
                    <a:moveTo>
                      <a:pt x="518" y="0"/>
                    </a:moveTo>
                    <a:lnTo>
                      <a:pt x="2938" y="0"/>
                    </a:lnTo>
                    <a:lnTo>
                      <a:pt x="2938" y="979"/>
                    </a:lnTo>
                    <a:lnTo>
                      <a:pt x="3456" y="979"/>
                    </a:lnTo>
                    <a:lnTo>
                      <a:pt x="3456" y="2938"/>
                    </a:lnTo>
                    <a:lnTo>
                      <a:pt x="3110" y="2938"/>
                    </a:lnTo>
                    <a:lnTo>
                      <a:pt x="3110" y="3110"/>
                    </a:lnTo>
                    <a:lnTo>
                      <a:pt x="2938" y="3110"/>
                    </a:lnTo>
                    <a:lnTo>
                      <a:pt x="2938" y="3456"/>
                    </a:lnTo>
                    <a:lnTo>
                      <a:pt x="518" y="3456"/>
                    </a:lnTo>
                    <a:lnTo>
                      <a:pt x="518" y="3110"/>
                    </a:lnTo>
                    <a:lnTo>
                      <a:pt x="346" y="3110"/>
                    </a:lnTo>
                    <a:lnTo>
                      <a:pt x="346" y="2938"/>
                    </a:lnTo>
                    <a:lnTo>
                      <a:pt x="0" y="2938"/>
                    </a:lnTo>
                    <a:lnTo>
                      <a:pt x="0" y="979"/>
                    </a:lnTo>
                    <a:lnTo>
                      <a:pt x="518" y="979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50"/>
                            </p:stCondLst>
                            <p:childTnLst>
                              <p:par>
                                <p:cTn id="4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65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15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65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15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51538" y="2369132"/>
            <a:ext cx="3299960" cy="3454821"/>
            <a:chOff x="7101716" y="2294639"/>
            <a:chExt cx="3299960" cy="3454821"/>
          </a:xfrm>
          <a:solidFill>
            <a:schemeClr val="bg1">
              <a:lumMod val="85000"/>
            </a:schemeClr>
          </a:solidFill>
        </p:grpSpPr>
        <p:sp>
          <p:nvSpPr>
            <p:cNvPr id="13" name="灰色圆形背景"/>
            <p:cNvSpPr>
              <a:spLocks noChangeArrowheads="1"/>
            </p:cNvSpPr>
            <p:nvPr/>
          </p:nvSpPr>
          <p:spPr bwMode="auto">
            <a:xfrm>
              <a:off x="7101716" y="2294639"/>
              <a:ext cx="3299960" cy="3301541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等腰三角形 96"/>
            <p:cNvSpPr>
              <a:spLocks noChangeArrowheads="1"/>
            </p:cNvSpPr>
            <p:nvPr/>
          </p:nvSpPr>
          <p:spPr bwMode="auto">
            <a:xfrm rot="8911463">
              <a:off x="9969367" y="2989584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等腰三角形 98"/>
            <p:cNvSpPr>
              <a:spLocks noChangeArrowheads="1"/>
            </p:cNvSpPr>
            <p:nvPr/>
          </p:nvSpPr>
          <p:spPr bwMode="auto">
            <a:xfrm rot="16200000">
              <a:off x="8611861" y="5372190"/>
              <a:ext cx="377361" cy="377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等腰三角形 100"/>
            <p:cNvSpPr>
              <a:spLocks noChangeArrowheads="1"/>
            </p:cNvSpPr>
            <p:nvPr/>
          </p:nvSpPr>
          <p:spPr bwMode="auto">
            <a:xfrm rot="1626189">
              <a:off x="7156848" y="2956279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灰色圆形背景"/>
          <p:cNvSpPr>
            <a:spLocks noChangeArrowheads="1"/>
          </p:cNvSpPr>
          <p:nvPr/>
        </p:nvSpPr>
        <p:spPr bwMode="auto">
          <a:xfrm>
            <a:off x="7451311" y="3168165"/>
            <a:ext cx="1694900" cy="16949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cs typeface="+mn-ea"/>
              <a:sym typeface="+mn-lt"/>
            </a:endParaRPr>
          </a:p>
        </p:txBody>
      </p:sp>
      <p:sp>
        <p:nvSpPr>
          <p:cNvPr id="14" name="椭圆 90"/>
          <p:cNvSpPr>
            <a:spLocks noChangeArrowheads="1"/>
          </p:cNvSpPr>
          <p:nvPr/>
        </p:nvSpPr>
        <p:spPr bwMode="auto">
          <a:xfrm>
            <a:off x="7641526" y="1743151"/>
            <a:ext cx="1319984" cy="1320617"/>
          </a:xfrm>
          <a:prstGeom prst="ellipse">
            <a:avLst/>
          </a:prstGeom>
          <a:solidFill>
            <a:srgbClr val="BE0010"/>
          </a:solidFill>
          <a:ln w="25400">
            <a:solidFill>
              <a:srgbClr val="BE0010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cs typeface="+mn-ea"/>
              <a:sym typeface="+mn-lt"/>
            </a:endParaRPr>
          </a:p>
        </p:txBody>
      </p:sp>
      <p:sp>
        <p:nvSpPr>
          <p:cNvPr id="15" name="椭圆 92"/>
          <p:cNvSpPr>
            <a:spLocks noChangeArrowheads="1"/>
          </p:cNvSpPr>
          <p:nvPr/>
        </p:nvSpPr>
        <p:spPr bwMode="auto">
          <a:xfrm>
            <a:off x="6235268" y="4168896"/>
            <a:ext cx="1319984" cy="1320617"/>
          </a:xfrm>
          <a:prstGeom prst="ellipse">
            <a:avLst/>
          </a:prstGeom>
          <a:solidFill>
            <a:srgbClr val="BE0010"/>
          </a:solidFill>
          <a:ln w="25400">
            <a:solidFill>
              <a:srgbClr val="BE0010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cs typeface="+mn-ea"/>
              <a:sym typeface="+mn-lt"/>
            </a:endParaRPr>
          </a:p>
        </p:txBody>
      </p:sp>
      <p:sp>
        <p:nvSpPr>
          <p:cNvPr id="16" name="椭圆 94"/>
          <p:cNvSpPr>
            <a:spLocks noChangeArrowheads="1"/>
          </p:cNvSpPr>
          <p:nvPr/>
        </p:nvSpPr>
        <p:spPr bwMode="auto">
          <a:xfrm>
            <a:off x="9047785" y="4168896"/>
            <a:ext cx="1319984" cy="1320617"/>
          </a:xfrm>
          <a:prstGeom prst="ellipse">
            <a:avLst/>
          </a:prstGeom>
          <a:solidFill>
            <a:srgbClr val="BE0010"/>
          </a:solidFill>
          <a:ln w="25400">
            <a:solidFill>
              <a:srgbClr val="BE0010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cs typeface="+mn-ea"/>
              <a:sym typeface="+mn-lt"/>
            </a:endParaRP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7462826" y="3667073"/>
            <a:ext cx="166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kern="100" dirty="0">
                <a:solidFill>
                  <a:srgbClr val="BE0010"/>
                </a:solidFill>
                <a:cs typeface="+mn-ea"/>
                <a:sym typeface="+mn-lt"/>
              </a:rPr>
              <a:t>Add </a:t>
            </a:r>
          </a:p>
          <a:p>
            <a:pPr algn="ctr"/>
            <a:r>
              <a:rPr lang="en-US" altLang="zh-CN" b="1" kern="100" dirty="0">
                <a:solidFill>
                  <a:srgbClr val="BE0010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7746038" y="1972310"/>
            <a:ext cx="126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14555" y="2369346"/>
            <a:ext cx="3676925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14553" y="2004568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576217" y="2093863"/>
            <a:ext cx="0" cy="900000"/>
          </a:xfrm>
          <a:prstGeom prst="line">
            <a:avLst/>
          </a:prstGeom>
          <a:ln w="38100">
            <a:solidFill>
              <a:srgbClr val="BE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576217" y="3409376"/>
            <a:ext cx="0" cy="900000"/>
          </a:xfrm>
          <a:prstGeom prst="line">
            <a:avLst/>
          </a:prstGeom>
          <a:ln w="38100">
            <a:solidFill>
              <a:srgbClr val="BE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576217" y="4758544"/>
            <a:ext cx="0" cy="900000"/>
          </a:xfrm>
          <a:prstGeom prst="line">
            <a:avLst/>
          </a:prstGeom>
          <a:ln w="38100">
            <a:solidFill>
              <a:srgbClr val="BE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291253" y="4389755"/>
            <a:ext cx="126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103033" y="4440555"/>
            <a:ext cx="126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4555" y="3692051"/>
            <a:ext cx="3676925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4553" y="3327273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4555" y="5009041"/>
            <a:ext cx="3676925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4553" y="4644263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E35EA6D-75E4-4255-B174-248AFB69C702}"/>
              </a:ext>
            </a:extLst>
          </p:cNvPr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14" grpId="0" bldLvl="0" animBg="1"/>
      <p:bldP spid="15" grpId="0" bldLvl="0" animBg="1"/>
      <p:bldP spid="16" grpId="0" bldLvl="0" animBg="1"/>
      <p:bldP spid="35" grpId="0"/>
      <p:bldP spid="36" grpId="0"/>
      <p:bldP spid="39" grpId="0"/>
      <p:bldP spid="40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-1" y="2493690"/>
            <a:ext cx="12190414" cy="23044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 rot="5400000">
            <a:off x="2069901" y="2158707"/>
            <a:ext cx="3083386" cy="2732788"/>
            <a:chOff x="3385822" y="2342962"/>
            <a:chExt cx="2463822" cy="2183669"/>
          </a:xfrm>
        </p:grpSpPr>
        <p:sp>
          <p:nvSpPr>
            <p:cNvPr id="48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E0010"/>
            </a:solidFill>
            <a:ln w="25400">
              <a:noFill/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 rot="5400000">
            <a:off x="4944148" y="781837"/>
            <a:ext cx="1240487" cy="1099436"/>
            <a:chOff x="3385822" y="2342962"/>
            <a:chExt cx="2463822" cy="2183669"/>
          </a:xfrm>
          <a:solidFill>
            <a:srgbClr val="BE0010"/>
          </a:solidFill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22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952490" y="2717574"/>
            <a:ext cx="4256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6042660" y="3696109"/>
            <a:ext cx="5368290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2106128" y="2633265"/>
            <a:ext cx="29089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CEA79A-93B5-493F-B938-2A10FB7173F7}"/>
              </a:ext>
            </a:extLst>
          </p:cNvPr>
          <p:cNvGrpSpPr/>
          <p:nvPr/>
        </p:nvGrpSpPr>
        <p:grpSpPr>
          <a:xfrm rot="5400000">
            <a:off x="579775" y="4419587"/>
            <a:ext cx="1460479" cy="1294414"/>
            <a:chOff x="3385822" y="2342962"/>
            <a:chExt cx="2463822" cy="2183669"/>
          </a:xfrm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E3E3989-7F10-4CFB-A96C-70B5A3C20963}"/>
                </a:ext>
              </a:extLst>
            </p:cNvPr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6A212C9-BF40-4447-BA57-0EE7CA0E80CB}"/>
                </a:ext>
              </a:extLst>
            </p:cNvPr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37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48">
            <a:extLst>
              <a:ext uri="{FF2B5EF4-FFF2-40B4-BE49-F238E27FC236}">
                <a16:creationId xmlns:a16="http://schemas.microsoft.com/office/drawing/2014/main" id="{58CAC884-FCB5-4793-87EB-87098B195BDC}"/>
              </a:ext>
            </a:extLst>
          </p:cNvPr>
          <p:cNvSpPr/>
          <p:nvPr/>
        </p:nvSpPr>
        <p:spPr>
          <a:xfrm flipV="1">
            <a:off x="7114395" y="1982863"/>
            <a:ext cx="2621735" cy="27260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" fmla="*/ 0 w 2815771"/>
              <a:gd name="connsiteY0" fmla="*/ 0 h 649982"/>
              <a:gd name="connsiteX1" fmla="*/ 254183 w 2815771"/>
              <a:gd name="connsiteY1" fmla="*/ 649982 h 649982"/>
              <a:gd name="connsiteX2" fmla="*/ 2815771 w 2815771"/>
              <a:gd name="connsiteY2" fmla="*/ 638628 h 6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任意多边形 51">
            <a:extLst>
              <a:ext uri="{FF2B5EF4-FFF2-40B4-BE49-F238E27FC236}">
                <a16:creationId xmlns:a16="http://schemas.microsoft.com/office/drawing/2014/main" id="{518D4708-65E6-4CA3-ABF8-A394F439B14C}"/>
              </a:ext>
            </a:extLst>
          </p:cNvPr>
          <p:cNvSpPr/>
          <p:nvPr/>
        </p:nvSpPr>
        <p:spPr>
          <a:xfrm flipH="1" flipV="1">
            <a:off x="1463272" y="2895509"/>
            <a:ext cx="2621735" cy="27260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" fmla="*/ 0 w 2815771"/>
              <a:gd name="connsiteY0" fmla="*/ 0 h 649982"/>
              <a:gd name="connsiteX1" fmla="*/ 254183 w 2815771"/>
              <a:gd name="connsiteY1" fmla="*/ 649982 h 649982"/>
              <a:gd name="connsiteX2" fmla="*/ 2815771 w 2815771"/>
              <a:gd name="connsiteY2" fmla="*/ 638628 h 6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任意多边形 54">
            <a:extLst>
              <a:ext uri="{FF2B5EF4-FFF2-40B4-BE49-F238E27FC236}">
                <a16:creationId xmlns:a16="http://schemas.microsoft.com/office/drawing/2014/main" id="{D7F271A2-5AAC-4D7C-BC0D-3DFC9CA0705C}"/>
              </a:ext>
            </a:extLst>
          </p:cNvPr>
          <p:cNvSpPr/>
          <p:nvPr/>
        </p:nvSpPr>
        <p:spPr>
          <a:xfrm flipV="1">
            <a:off x="7731131" y="3641774"/>
            <a:ext cx="2621735" cy="27260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" fmla="*/ 0 w 2815771"/>
              <a:gd name="connsiteY0" fmla="*/ 0 h 649982"/>
              <a:gd name="connsiteX1" fmla="*/ 254183 w 2815771"/>
              <a:gd name="connsiteY1" fmla="*/ 649982 h 649982"/>
              <a:gd name="connsiteX2" fmla="*/ 2815771 w 2815771"/>
              <a:gd name="connsiteY2" fmla="*/ 638628 h 6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任意多边形 57">
            <a:extLst>
              <a:ext uri="{FF2B5EF4-FFF2-40B4-BE49-F238E27FC236}">
                <a16:creationId xmlns:a16="http://schemas.microsoft.com/office/drawing/2014/main" id="{9D819602-B18B-415C-9CC1-2350806F5D0F}"/>
              </a:ext>
            </a:extLst>
          </p:cNvPr>
          <p:cNvSpPr/>
          <p:nvPr/>
        </p:nvSpPr>
        <p:spPr>
          <a:xfrm flipH="1" flipV="1">
            <a:off x="2217568" y="4624742"/>
            <a:ext cx="2621735" cy="27260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" fmla="*/ 0 w 2815771"/>
              <a:gd name="connsiteY0" fmla="*/ 0 h 649982"/>
              <a:gd name="connsiteX1" fmla="*/ 254183 w 2815771"/>
              <a:gd name="connsiteY1" fmla="*/ 649982 h 649982"/>
              <a:gd name="connsiteX2" fmla="*/ 2815771 w 2815771"/>
              <a:gd name="connsiteY2" fmla="*/ 638628 h 6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227C4B0-E109-4FDE-B9EE-26AF0D198845}"/>
              </a:ext>
            </a:extLst>
          </p:cNvPr>
          <p:cNvGrpSpPr/>
          <p:nvPr/>
        </p:nvGrpSpPr>
        <p:grpSpPr>
          <a:xfrm>
            <a:off x="4085007" y="1532881"/>
            <a:ext cx="3725628" cy="4801269"/>
            <a:chOff x="4437373" y="964897"/>
            <a:chExt cx="3725628" cy="4801269"/>
          </a:xfrm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0D52BB4-AA4F-4A18-A3DF-0AC3C0A87103}"/>
                </a:ext>
              </a:extLst>
            </p:cNvPr>
            <p:cNvGrpSpPr/>
            <p:nvPr/>
          </p:nvGrpSpPr>
          <p:grpSpPr>
            <a:xfrm>
              <a:off x="4437373" y="964897"/>
              <a:ext cx="3725628" cy="3996061"/>
              <a:chOff x="5072371" y="821549"/>
              <a:chExt cx="3725628" cy="3996061"/>
            </a:xfrm>
          </p:grpSpPr>
          <p:sp>
            <p:nvSpPr>
              <p:cNvPr id="49" name="任意多边形 25">
                <a:extLst>
                  <a:ext uri="{FF2B5EF4-FFF2-40B4-BE49-F238E27FC236}">
                    <a16:creationId xmlns:a16="http://schemas.microsoft.com/office/drawing/2014/main" id="{039A552A-50C7-429B-8BE4-7DB20E10D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962" y="3796209"/>
                <a:ext cx="2752022" cy="988138"/>
              </a:xfrm>
              <a:custGeom>
                <a:avLst/>
                <a:gdLst>
                  <a:gd name="connsiteX0" fmla="*/ 0 w 2752022"/>
                  <a:gd name="connsiteY0" fmla="*/ 0 h 988138"/>
                  <a:gd name="connsiteX1" fmla="*/ 2752022 w 2752022"/>
                  <a:gd name="connsiteY1" fmla="*/ 0 h 988138"/>
                  <a:gd name="connsiteX2" fmla="*/ 2737950 w 2752022"/>
                  <a:gd name="connsiteY2" fmla="*/ 10116 h 988138"/>
                  <a:gd name="connsiteX3" fmla="*/ 2699100 w 2752022"/>
                  <a:gd name="connsiteY3" fmla="*/ 34351 h 988138"/>
                  <a:gd name="connsiteX4" fmla="*/ 2710611 w 2752022"/>
                  <a:gd name="connsiteY4" fmla="*/ 183715 h 988138"/>
                  <a:gd name="connsiteX5" fmla="*/ 2641543 w 2752022"/>
                  <a:gd name="connsiteY5" fmla="*/ 367547 h 988138"/>
                  <a:gd name="connsiteX6" fmla="*/ 2664565 w 2752022"/>
                  <a:gd name="connsiteY6" fmla="*/ 562869 h 988138"/>
                  <a:gd name="connsiteX7" fmla="*/ 2388292 w 2752022"/>
                  <a:gd name="connsiteY7" fmla="*/ 712233 h 988138"/>
                  <a:gd name="connsiteX8" fmla="*/ 1904812 w 2752022"/>
                  <a:gd name="connsiteY8" fmla="*/ 712233 h 988138"/>
                  <a:gd name="connsiteX9" fmla="*/ 1812721 w 2752022"/>
                  <a:gd name="connsiteY9" fmla="*/ 735212 h 988138"/>
                  <a:gd name="connsiteX10" fmla="*/ 1668401 w 2752022"/>
                  <a:gd name="connsiteY10" fmla="*/ 928739 h 988138"/>
                  <a:gd name="connsiteX11" fmla="*/ 1654259 w 2752022"/>
                  <a:gd name="connsiteY11" fmla="*/ 988138 h 988138"/>
                  <a:gd name="connsiteX12" fmla="*/ 1471753 w 2752022"/>
                  <a:gd name="connsiteY12" fmla="*/ 988138 h 988138"/>
                  <a:gd name="connsiteX13" fmla="*/ 59072 w 2752022"/>
                  <a:gd name="connsiteY13" fmla="*/ 635917 h 988138"/>
                  <a:gd name="connsiteX14" fmla="*/ 60289 w 2752022"/>
                  <a:gd name="connsiteY14" fmla="*/ 629113 h 988138"/>
                  <a:gd name="connsiteX15" fmla="*/ 97521 w 2752022"/>
                  <a:gd name="connsiteY15" fmla="*/ 252652 h 988138"/>
                  <a:gd name="connsiteX16" fmla="*/ 21438 w 2752022"/>
                  <a:gd name="connsiteY16" fmla="*/ 32915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2022" h="988138">
                    <a:moveTo>
                      <a:pt x="0" y="0"/>
                    </a:moveTo>
                    <a:lnTo>
                      <a:pt x="2752022" y="0"/>
                    </a:lnTo>
                    <a:lnTo>
                      <a:pt x="2737950" y="10116"/>
                    </a:lnTo>
                    <a:cubicBezTo>
                      <a:pt x="2712050" y="27889"/>
                      <a:pt x="2699100" y="34351"/>
                      <a:pt x="2699100" y="34351"/>
                    </a:cubicBezTo>
                    <a:cubicBezTo>
                      <a:pt x="2699100" y="34351"/>
                      <a:pt x="2802702" y="103288"/>
                      <a:pt x="2710611" y="183715"/>
                    </a:cubicBezTo>
                    <a:cubicBezTo>
                      <a:pt x="2618520" y="264142"/>
                      <a:pt x="2630031" y="310100"/>
                      <a:pt x="2641543" y="367547"/>
                    </a:cubicBezTo>
                    <a:cubicBezTo>
                      <a:pt x="2653054" y="413505"/>
                      <a:pt x="2699100" y="493932"/>
                      <a:pt x="2664565" y="562869"/>
                    </a:cubicBezTo>
                    <a:cubicBezTo>
                      <a:pt x="2630031" y="631806"/>
                      <a:pt x="2560963" y="689254"/>
                      <a:pt x="2388292" y="712233"/>
                    </a:cubicBezTo>
                    <a:cubicBezTo>
                      <a:pt x="2388292" y="712233"/>
                      <a:pt x="1996904" y="689254"/>
                      <a:pt x="1904812" y="712233"/>
                    </a:cubicBezTo>
                    <a:cubicBezTo>
                      <a:pt x="1812721" y="723722"/>
                      <a:pt x="1812721" y="735212"/>
                      <a:pt x="1812721" y="735212"/>
                    </a:cubicBezTo>
                    <a:cubicBezTo>
                      <a:pt x="1812721" y="735212"/>
                      <a:pt x="1715774" y="779196"/>
                      <a:pt x="1668401" y="928739"/>
                    </a:cubicBezTo>
                    <a:lnTo>
                      <a:pt x="1654259" y="988138"/>
                    </a:lnTo>
                    <a:lnTo>
                      <a:pt x="1471753" y="988138"/>
                    </a:lnTo>
                    <a:lnTo>
                      <a:pt x="59072" y="635917"/>
                    </a:lnTo>
                    <a:lnTo>
                      <a:pt x="60289" y="629113"/>
                    </a:lnTo>
                    <a:cubicBezTo>
                      <a:pt x="75938" y="539172"/>
                      <a:pt x="106155" y="347441"/>
                      <a:pt x="97521" y="252652"/>
                    </a:cubicBezTo>
                    <a:cubicBezTo>
                      <a:pt x="80255" y="166481"/>
                      <a:pt x="82413" y="132012"/>
                      <a:pt x="21438" y="329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DFDFD"/>
                  </a:gs>
                  <a:gs pos="10000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sp>
            <p:nvSpPr>
              <p:cNvPr id="50" name="任意多边形 24">
                <a:extLst>
                  <a:ext uri="{FF2B5EF4-FFF2-40B4-BE49-F238E27FC236}">
                    <a16:creationId xmlns:a16="http://schemas.microsoft.com/office/drawing/2014/main" id="{68F373E2-D88E-49F2-A319-FF609B664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693" y="831797"/>
                <a:ext cx="3127291" cy="988138"/>
              </a:xfrm>
              <a:custGeom>
                <a:avLst/>
                <a:gdLst>
                  <a:gd name="connsiteX0" fmla="*/ 1529532 w 3127291"/>
                  <a:gd name="connsiteY0" fmla="*/ 0 h 988138"/>
                  <a:gd name="connsiteX1" fmla="*/ 3118107 w 3127291"/>
                  <a:gd name="connsiteY1" fmla="*/ 965120 h 988138"/>
                  <a:gd name="connsiteX2" fmla="*/ 3125999 w 3127291"/>
                  <a:gd name="connsiteY2" fmla="*/ 984823 h 988138"/>
                  <a:gd name="connsiteX3" fmla="*/ 3127291 w 3127291"/>
                  <a:gd name="connsiteY3" fmla="*/ 988138 h 988138"/>
                  <a:gd name="connsiteX4" fmla="*/ 0 w 3127291"/>
                  <a:gd name="connsiteY4" fmla="*/ 988138 h 988138"/>
                  <a:gd name="connsiteX5" fmla="*/ 33049 w 3127291"/>
                  <a:gd name="connsiteY5" fmla="*/ 884693 h 988138"/>
                  <a:gd name="connsiteX6" fmla="*/ 1529532 w 3127291"/>
                  <a:gd name="connsiteY6" fmla="*/ 0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7291" h="988138">
                    <a:moveTo>
                      <a:pt x="1529532" y="0"/>
                    </a:moveTo>
                    <a:cubicBezTo>
                      <a:pt x="2047546" y="0"/>
                      <a:pt x="2738230" y="172343"/>
                      <a:pt x="3118107" y="965120"/>
                    </a:cubicBezTo>
                    <a:cubicBezTo>
                      <a:pt x="3118107" y="965120"/>
                      <a:pt x="3120985" y="972122"/>
                      <a:pt x="3125999" y="984823"/>
                    </a:cubicBezTo>
                    <a:lnTo>
                      <a:pt x="3127291" y="988138"/>
                    </a:lnTo>
                    <a:lnTo>
                      <a:pt x="0" y="988138"/>
                    </a:lnTo>
                    <a:lnTo>
                      <a:pt x="33049" y="884693"/>
                    </a:lnTo>
                    <a:cubicBezTo>
                      <a:pt x="263277" y="252769"/>
                      <a:pt x="1011519" y="0"/>
                      <a:pt x="1529532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DFDFD"/>
                  </a:gs>
                  <a:gs pos="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sp>
            <p:nvSpPr>
              <p:cNvPr id="51" name="任意多边形 23">
                <a:extLst>
                  <a:ext uri="{FF2B5EF4-FFF2-40B4-BE49-F238E27FC236}">
                    <a16:creationId xmlns:a16="http://schemas.microsoft.com/office/drawing/2014/main" id="{C78173C0-1C96-4C80-A616-92D774016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2371" y="1819934"/>
                <a:ext cx="3371233" cy="988138"/>
              </a:xfrm>
              <a:custGeom>
                <a:avLst/>
                <a:gdLst>
                  <a:gd name="connsiteX0" fmla="*/ 63629 w 3371233"/>
                  <a:gd name="connsiteY0" fmla="*/ 0 h 988138"/>
                  <a:gd name="connsiteX1" fmla="*/ 3190920 w 3371233"/>
                  <a:gd name="connsiteY1" fmla="*/ 0 h 988138"/>
                  <a:gd name="connsiteX2" fmla="*/ 3198658 w 3371233"/>
                  <a:gd name="connsiteY2" fmla="*/ 19849 h 988138"/>
                  <a:gd name="connsiteX3" fmla="*/ 3354407 w 3371233"/>
                  <a:gd name="connsiteY3" fmla="*/ 654863 h 988138"/>
                  <a:gd name="connsiteX4" fmla="*/ 3342895 w 3371233"/>
                  <a:gd name="connsiteY4" fmla="*/ 953591 h 988138"/>
                  <a:gd name="connsiteX5" fmla="*/ 3371233 w 3371233"/>
                  <a:gd name="connsiteY5" fmla="*/ 988138 h 988138"/>
                  <a:gd name="connsiteX6" fmla="*/ 73769 w 3371233"/>
                  <a:gd name="connsiteY6" fmla="*/ 988138 h 988138"/>
                  <a:gd name="connsiteX7" fmla="*/ 67990 w 3371233"/>
                  <a:gd name="connsiteY7" fmla="*/ 968079 h 988138"/>
                  <a:gd name="connsiteX8" fmla="*/ 58996 w 3371233"/>
                  <a:gd name="connsiteY8" fmla="*/ 14499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1233" h="988138">
                    <a:moveTo>
                      <a:pt x="63629" y="0"/>
                    </a:moveTo>
                    <a:lnTo>
                      <a:pt x="3190920" y="0"/>
                    </a:lnTo>
                    <a:lnTo>
                      <a:pt x="3198658" y="19849"/>
                    </a:lnTo>
                    <a:cubicBezTo>
                      <a:pt x="3243925" y="137342"/>
                      <a:pt x="3363760" y="468159"/>
                      <a:pt x="3354407" y="654863"/>
                    </a:cubicBezTo>
                    <a:cubicBezTo>
                      <a:pt x="3354407" y="654863"/>
                      <a:pt x="3193247" y="792738"/>
                      <a:pt x="3342895" y="953591"/>
                    </a:cubicBezTo>
                    <a:lnTo>
                      <a:pt x="3371233" y="988138"/>
                    </a:lnTo>
                    <a:lnTo>
                      <a:pt x="73769" y="988138"/>
                    </a:lnTo>
                    <a:lnTo>
                      <a:pt x="67990" y="968079"/>
                    </a:lnTo>
                    <a:cubicBezTo>
                      <a:pt x="14030" y="769060"/>
                      <a:pt x="-48923" y="405385"/>
                      <a:pt x="58996" y="144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DFDFD"/>
                  </a:gs>
                  <a:gs pos="10000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sp>
            <p:nvSpPr>
              <p:cNvPr id="52" name="任意多边形 22">
                <a:extLst>
                  <a:ext uri="{FF2B5EF4-FFF2-40B4-BE49-F238E27FC236}">
                    <a16:creationId xmlns:a16="http://schemas.microsoft.com/office/drawing/2014/main" id="{E62700DA-609C-41A6-A449-E2F6AE9D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693" y="2808072"/>
                <a:ext cx="3649002" cy="988138"/>
              </a:xfrm>
              <a:custGeom>
                <a:avLst/>
                <a:gdLst>
                  <a:gd name="connsiteX0" fmla="*/ 0 w 3649002"/>
                  <a:gd name="connsiteY0" fmla="*/ 0 h 988138"/>
                  <a:gd name="connsiteX1" fmla="*/ 3297464 w 3649002"/>
                  <a:gd name="connsiteY1" fmla="*/ 0 h 988138"/>
                  <a:gd name="connsiteX2" fmla="*/ 3321310 w 3649002"/>
                  <a:gd name="connsiteY2" fmla="*/ 29072 h 988138"/>
                  <a:gd name="connsiteX3" fmla="*/ 3637491 w 3649002"/>
                  <a:gd name="connsiteY3" fmla="*/ 448012 h 988138"/>
                  <a:gd name="connsiteX4" fmla="*/ 3591446 w 3649002"/>
                  <a:gd name="connsiteY4" fmla="*/ 585887 h 988138"/>
                  <a:gd name="connsiteX5" fmla="*/ 3384241 w 3649002"/>
                  <a:gd name="connsiteY5" fmla="*/ 666313 h 988138"/>
                  <a:gd name="connsiteX6" fmla="*/ 3384241 w 3649002"/>
                  <a:gd name="connsiteY6" fmla="*/ 804188 h 988138"/>
                  <a:gd name="connsiteX7" fmla="*/ 3372729 w 3649002"/>
                  <a:gd name="connsiteY7" fmla="*/ 976530 h 988138"/>
                  <a:gd name="connsiteX8" fmla="*/ 3356582 w 3649002"/>
                  <a:gd name="connsiteY8" fmla="*/ 988138 h 988138"/>
                  <a:gd name="connsiteX9" fmla="*/ 604562 w 3649002"/>
                  <a:gd name="connsiteY9" fmla="*/ 988138 h 988138"/>
                  <a:gd name="connsiteX10" fmla="*/ 589869 w 3649002"/>
                  <a:gd name="connsiteY10" fmla="*/ 965580 h 988138"/>
                  <a:gd name="connsiteX11" fmla="*/ 540923 w 3649002"/>
                  <a:gd name="connsiteY11" fmla="*/ 896104 h 988138"/>
                  <a:gd name="connsiteX12" fmla="*/ 68955 w 3649002"/>
                  <a:gd name="connsiteY12" fmla="*/ 206733 h 988138"/>
                  <a:gd name="connsiteX13" fmla="*/ 45932 w 3649002"/>
                  <a:gd name="connsiteY13" fmla="*/ 137795 h 988138"/>
                  <a:gd name="connsiteX14" fmla="*/ 9959 w 3649002"/>
                  <a:gd name="connsiteY14" fmla="*/ 34569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49002" h="988138">
                    <a:moveTo>
                      <a:pt x="0" y="0"/>
                    </a:moveTo>
                    <a:lnTo>
                      <a:pt x="3297464" y="0"/>
                    </a:lnTo>
                    <a:lnTo>
                      <a:pt x="3321310" y="29072"/>
                    </a:lnTo>
                    <a:cubicBezTo>
                      <a:pt x="3452410" y="192910"/>
                      <a:pt x="3637491" y="448012"/>
                      <a:pt x="3637491" y="448012"/>
                    </a:cubicBezTo>
                    <a:cubicBezTo>
                      <a:pt x="3637491" y="448012"/>
                      <a:pt x="3683537" y="539929"/>
                      <a:pt x="3591446" y="585887"/>
                    </a:cubicBezTo>
                    <a:cubicBezTo>
                      <a:pt x="3499355" y="620355"/>
                      <a:pt x="3441798" y="620355"/>
                      <a:pt x="3384241" y="666313"/>
                    </a:cubicBezTo>
                    <a:cubicBezTo>
                      <a:pt x="3326683" y="712271"/>
                      <a:pt x="3315172" y="746740"/>
                      <a:pt x="3384241" y="804188"/>
                    </a:cubicBezTo>
                    <a:cubicBezTo>
                      <a:pt x="3441798" y="861635"/>
                      <a:pt x="3418775" y="953551"/>
                      <a:pt x="3372729" y="976530"/>
                    </a:cubicBezTo>
                    <a:lnTo>
                      <a:pt x="3356582" y="988138"/>
                    </a:lnTo>
                    <a:lnTo>
                      <a:pt x="604562" y="988138"/>
                    </a:lnTo>
                    <a:lnTo>
                      <a:pt x="589869" y="965580"/>
                    </a:lnTo>
                    <a:cubicBezTo>
                      <a:pt x="575817" y="944935"/>
                      <a:pt x="559629" y="921956"/>
                      <a:pt x="540923" y="896104"/>
                    </a:cubicBezTo>
                    <a:cubicBezTo>
                      <a:pt x="379763" y="677803"/>
                      <a:pt x="115001" y="310138"/>
                      <a:pt x="68955" y="206733"/>
                    </a:cubicBezTo>
                    <a:cubicBezTo>
                      <a:pt x="68955" y="195243"/>
                      <a:pt x="45932" y="137795"/>
                      <a:pt x="45932" y="137795"/>
                    </a:cubicBezTo>
                    <a:cubicBezTo>
                      <a:pt x="45932" y="137795"/>
                      <a:pt x="30104" y="100454"/>
                      <a:pt x="9959" y="345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DFDFD"/>
                  </a:gs>
                  <a:gs pos="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sp>
            <p:nvSpPr>
              <p:cNvPr id="53" name="任意多边形 26">
                <a:extLst>
                  <a:ext uri="{FF2B5EF4-FFF2-40B4-BE49-F238E27FC236}">
                    <a16:creationId xmlns:a16="http://schemas.microsoft.com/office/drawing/2014/main" id="{EECE6218-7FE8-419C-9B13-D5AB07D3E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28" y="821549"/>
                <a:ext cx="3722771" cy="3996061"/>
              </a:xfrm>
              <a:custGeom>
                <a:avLst/>
                <a:gdLst>
                  <a:gd name="connsiteX0" fmla="*/ 1593161 w 3722771"/>
                  <a:gd name="connsiteY0" fmla="*/ 0 h 3996061"/>
                  <a:gd name="connsiteX1" fmla="*/ 3181736 w 3722771"/>
                  <a:gd name="connsiteY1" fmla="*/ 965120 h 3996061"/>
                  <a:gd name="connsiteX2" fmla="*/ 3354407 w 3722771"/>
                  <a:gd name="connsiteY2" fmla="*/ 1643001 h 3996061"/>
                  <a:gd name="connsiteX3" fmla="*/ 3342895 w 3722771"/>
                  <a:gd name="connsiteY3" fmla="*/ 1941729 h 3996061"/>
                  <a:gd name="connsiteX4" fmla="*/ 3711260 w 3722771"/>
                  <a:gd name="connsiteY4" fmla="*/ 2424288 h 3996061"/>
                  <a:gd name="connsiteX5" fmla="*/ 3665215 w 3722771"/>
                  <a:gd name="connsiteY5" fmla="*/ 2562163 h 3996061"/>
                  <a:gd name="connsiteX6" fmla="*/ 3458010 w 3722771"/>
                  <a:gd name="connsiteY6" fmla="*/ 2642589 h 3996061"/>
                  <a:gd name="connsiteX7" fmla="*/ 3458010 w 3722771"/>
                  <a:gd name="connsiteY7" fmla="*/ 2780464 h 3996061"/>
                  <a:gd name="connsiteX8" fmla="*/ 3446498 w 3722771"/>
                  <a:gd name="connsiteY8" fmla="*/ 2952806 h 3996061"/>
                  <a:gd name="connsiteX9" fmla="*/ 3377430 w 3722771"/>
                  <a:gd name="connsiteY9" fmla="*/ 2998764 h 3996061"/>
                  <a:gd name="connsiteX10" fmla="*/ 3388941 w 3722771"/>
                  <a:gd name="connsiteY10" fmla="*/ 3148128 h 3996061"/>
                  <a:gd name="connsiteX11" fmla="*/ 3319873 w 3722771"/>
                  <a:gd name="connsiteY11" fmla="*/ 3331960 h 3996061"/>
                  <a:gd name="connsiteX12" fmla="*/ 3342895 w 3722771"/>
                  <a:gd name="connsiteY12" fmla="*/ 3527282 h 3996061"/>
                  <a:gd name="connsiteX13" fmla="*/ 3066622 w 3722771"/>
                  <a:gd name="connsiteY13" fmla="*/ 3676646 h 3996061"/>
                  <a:gd name="connsiteX14" fmla="*/ 2583142 w 3722771"/>
                  <a:gd name="connsiteY14" fmla="*/ 3676646 h 3996061"/>
                  <a:gd name="connsiteX15" fmla="*/ 2491051 w 3722771"/>
                  <a:gd name="connsiteY15" fmla="*/ 3699625 h 3996061"/>
                  <a:gd name="connsiteX16" fmla="*/ 2329891 w 3722771"/>
                  <a:gd name="connsiteY16" fmla="*/ 3963884 h 3996061"/>
                  <a:gd name="connsiteX17" fmla="*/ 2324592 w 3722771"/>
                  <a:gd name="connsiteY17" fmla="*/ 3996061 h 3996061"/>
                  <a:gd name="connsiteX18" fmla="*/ 737402 w 3722771"/>
                  <a:gd name="connsiteY18" fmla="*/ 3600330 h 3996061"/>
                  <a:gd name="connsiteX19" fmla="*/ 738619 w 3722771"/>
                  <a:gd name="connsiteY19" fmla="*/ 3593526 h 3996061"/>
                  <a:gd name="connsiteX20" fmla="*/ 775851 w 3722771"/>
                  <a:gd name="connsiteY20" fmla="*/ 3217065 h 3996061"/>
                  <a:gd name="connsiteX21" fmla="*/ 614692 w 3722771"/>
                  <a:gd name="connsiteY21" fmla="*/ 2872380 h 3996061"/>
                  <a:gd name="connsiteX22" fmla="*/ 142724 w 3722771"/>
                  <a:gd name="connsiteY22" fmla="*/ 2183009 h 3996061"/>
                  <a:gd name="connsiteX23" fmla="*/ 119701 w 3722771"/>
                  <a:gd name="connsiteY23" fmla="*/ 2114071 h 3996061"/>
                  <a:gd name="connsiteX24" fmla="*/ 96678 w 3722771"/>
                  <a:gd name="connsiteY24" fmla="*/ 884693 h 3996061"/>
                  <a:gd name="connsiteX25" fmla="*/ 1593161 w 3722771"/>
                  <a:gd name="connsiteY25" fmla="*/ 0 h 399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722771" h="3996061">
                    <a:moveTo>
                      <a:pt x="1593161" y="0"/>
                    </a:moveTo>
                    <a:cubicBezTo>
                      <a:pt x="2111175" y="0"/>
                      <a:pt x="2801859" y="172343"/>
                      <a:pt x="3181736" y="965120"/>
                    </a:cubicBezTo>
                    <a:cubicBezTo>
                      <a:pt x="3181736" y="965120"/>
                      <a:pt x="3365918" y="1413211"/>
                      <a:pt x="3354407" y="1643001"/>
                    </a:cubicBezTo>
                    <a:cubicBezTo>
                      <a:pt x="3354407" y="1643001"/>
                      <a:pt x="3193247" y="1780876"/>
                      <a:pt x="3342895" y="1941729"/>
                    </a:cubicBezTo>
                    <a:cubicBezTo>
                      <a:pt x="3469521" y="2091093"/>
                      <a:pt x="3711260" y="2424288"/>
                      <a:pt x="3711260" y="2424288"/>
                    </a:cubicBezTo>
                    <a:cubicBezTo>
                      <a:pt x="3711260" y="2424288"/>
                      <a:pt x="3757306" y="2516205"/>
                      <a:pt x="3665215" y="2562163"/>
                    </a:cubicBezTo>
                    <a:cubicBezTo>
                      <a:pt x="3573124" y="2596631"/>
                      <a:pt x="3515567" y="2596631"/>
                      <a:pt x="3458010" y="2642589"/>
                    </a:cubicBezTo>
                    <a:cubicBezTo>
                      <a:pt x="3400452" y="2688547"/>
                      <a:pt x="3388941" y="2723016"/>
                      <a:pt x="3458010" y="2780464"/>
                    </a:cubicBezTo>
                    <a:cubicBezTo>
                      <a:pt x="3515567" y="2837911"/>
                      <a:pt x="3492544" y="2929827"/>
                      <a:pt x="3446498" y="2952806"/>
                    </a:cubicBezTo>
                    <a:cubicBezTo>
                      <a:pt x="3400452" y="2987275"/>
                      <a:pt x="3377430" y="2998764"/>
                      <a:pt x="3377430" y="2998764"/>
                    </a:cubicBezTo>
                    <a:cubicBezTo>
                      <a:pt x="3377430" y="2998764"/>
                      <a:pt x="3481032" y="3067701"/>
                      <a:pt x="3388941" y="3148128"/>
                    </a:cubicBezTo>
                    <a:cubicBezTo>
                      <a:pt x="3296850" y="3228555"/>
                      <a:pt x="3308361" y="3274513"/>
                      <a:pt x="3319873" y="3331960"/>
                    </a:cubicBezTo>
                    <a:cubicBezTo>
                      <a:pt x="3331384" y="3377918"/>
                      <a:pt x="3377430" y="3458345"/>
                      <a:pt x="3342895" y="3527282"/>
                    </a:cubicBezTo>
                    <a:cubicBezTo>
                      <a:pt x="3308361" y="3596219"/>
                      <a:pt x="3239293" y="3653667"/>
                      <a:pt x="3066622" y="3676646"/>
                    </a:cubicBezTo>
                    <a:cubicBezTo>
                      <a:pt x="3066622" y="3676646"/>
                      <a:pt x="2675234" y="3653667"/>
                      <a:pt x="2583142" y="3676646"/>
                    </a:cubicBezTo>
                    <a:cubicBezTo>
                      <a:pt x="2491051" y="3688135"/>
                      <a:pt x="2491051" y="3699625"/>
                      <a:pt x="2491051" y="3699625"/>
                    </a:cubicBezTo>
                    <a:cubicBezTo>
                      <a:pt x="2491051" y="3699625"/>
                      <a:pt x="2364426" y="3757073"/>
                      <a:pt x="2329891" y="3963884"/>
                    </a:cubicBezTo>
                    <a:lnTo>
                      <a:pt x="2324592" y="3996061"/>
                    </a:lnTo>
                    <a:lnTo>
                      <a:pt x="737402" y="3600330"/>
                    </a:lnTo>
                    <a:lnTo>
                      <a:pt x="738619" y="3593526"/>
                    </a:lnTo>
                    <a:cubicBezTo>
                      <a:pt x="754268" y="3503585"/>
                      <a:pt x="784485" y="3311854"/>
                      <a:pt x="775851" y="3217065"/>
                    </a:cubicBezTo>
                    <a:cubicBezTo>
                      <a:pt x="752829" y="3102170"/>
                      <a:pt x="764340" y="3079191"/>
                      <a:pt x="614692" y="2872380"/>
                    </a:cubicBezTo>
                    <a:cubicBezTo>
                      <a:pt x="453532" y="2654079"/>
                      <a:pt x="188770" y="2286414"/>
                      <a:pt x="142724" y="2183009"/>
                    </a:cubicBezTo>
                    <a:cubicBezTo>
                      <a:pt x="142724" y="2171519"/>
                      <a:pt x="119701" y="2114071"/>
                      <a:pt x="119701" y="2114071"/>
                    </a:cubicBezTo>
                    <a:cubicBezTo>
                      <a:pt x="119701" y="2114071"/>
                      <a:pt x="-133550" y="1516617"/>
                      <a:pt x="96678" y="884693"/>
                    </a:cubicBezTo>
                    <a:cubicBezTo>
                      <a:pt x="326906" y="252769"/>
                      <a:pt x="1075148" y="0"/>
                      <a:pt x="1593161" y="0"/>
                    </a:cubicBezTo>
                    <a:close/>
                  </a:path>
                </a:pathLst>
              </a:cu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17BC041E-EDE8-41EF-BDD5-4240F6AC07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5896"/>
              <a:stretch/>
            </p:blipFill>
            <p:spPr>
              <a:xfrm>
                <a:off x="6548437" y="1819933"/>
                <a:ext cx="1756297" cy="180150"/>
              </a:xfrm>
              <a:prstGeom prst="rect">
                <a:avLst/>
              </a:prstGeom>
            </p:spPr>
          </p:pic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956E2D73-238B-4495-9AF0-EDA059A2A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5896"/>
              <a:stretch/>
            </p:blipFill>
            <p:spPr>
              <a:xfrm>
                <a:off x="6781802" y="3800352"/>
                <a:ext cx="1756297" cy="180150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B321E4B6-0A7B-4B8F-8B1F-DD830770F1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5896"/>
              <a:stretch/>
            </p:blipFill>
            <p:spPr>
              <a:xfrm flipH="1">
                <a:off x="5124763" y="2810897"/>
                <a:ext cx="1756297" cy="180150"/>
              </a:xfrm>
              <a:prstGeom prst="rect">
                <a:avLst/>
              </a:prstGeom>
            </p:spPr>
          </p:pic>
        </p:grpSp>
        <p:sp>
          <p:nvSpPr>
            <p:cNvPr id="47" name="梯形 9">
              <a:extLst>
                <a:ext uri="{FF2B5EF4-FFF2-40B4-BE49-F238E27FC236}">
                  <a16:creationId xmlns:a16="http://schemas.microsoft.com/office/drawing/2014/main" id="{36F4B197-E53F-46B8-9FF6-BFE6E5864E66}"/>
                </a:ext>
              </a:extLst>
            </p:cNvPr>
            <p:cNvSpPr/>
            <p:nvPr/>
          </p:nvSpPr>
          <p:spPr>
            <a:xfrm>
              <a:off x="4710739" y="4931426"/>
              <a:ext cx="2828298" cy="834740"/>
            </a:xfrm>
            <a:custGeom>
              <a:avLst/>
              <a:gdLst>
                <a:gd name="connsiteX0" fmla="*/ 0 w 2585411"/>
                <a:gd name="connsiteY0" fmla="*/ 1162050 h 1162050"/>
                <a:gd name="connsiteX1" fmla="*/ 747709 w 2585411"/>
                <a:gd name="connsiteY1" fmla="*/ 0 h 1162050"/>
                <a:gd name="connsiteX2" fmla="*/ 1837702 w 2585411"/>
                <a:gd name="connsiteY2" fmla="*/ 0 h 1162050"/>
                <a:gd name="connsiteX3" fmla="*/ 2585411 w 2585411"/>
                <a:gd name="connsiteY3" fmla="*/ 1162050 h 1162050"/>
                <a:gd name="connsiteX4" fmla="*/ 0 w 2585411"/>
                <a:gd name="connsiteY4" fmla="*/ 1162050 h 1162050"/>
                <a:gd name="connsiteX0" fmla="*/ 0 w 2585411"/>
                <a:gd name="connsiteY0" fmla="*/ 1214438 h 1214438"/>
                <a:gd name="connsiteX1" fmla="*/ 314322 w 2585411"/>
                <a:gd name="connsiteY1" fmla="*/ 0 h 1214438"/>
                <a:gd name="connsiteX2" fmla="*/ 1837702 w 2585411"/>
                <a:gd name="connsiteY2" fmla="*/ 52388 h 1214438"/>
                <a:gd name="connsiteX3" fmla="*/ 2585411 w 2585411"/>
                <a:gd name="connsiteY3" fmla="*/ 1214438 h 1214438"/>
                <a:gd name="connsiteX4" fmla="*/ 0 w 2585411"/>
                <a:gd name="connsiteY4" fmla="*/ 1214438 h 1214438"/>
                <a:gd name="connsiteX0" fmla="*/ 0 w 2952123"/>
                <a:gd name="connsiteY0" fmla="*/ 1214438 h 1223963"/>
                <a:gd name="connsiteX1" fmla="*/ 314322 w 2952123"/>
                <a:gd name="connsiteY1" fmla="*/ 0 h 1223963"/>
                <a:gd name="connsiteX2" fmla="*/ 1837702 w 2952123"/>
                <a:gd name="connsiteY2" fmla="*/ 52388 h 1223963"/>
                <a:gd name="connsiteX3" fmla="*/ 2952123 w 2952123"/>
                <a:gd name="connsiteY3" fmla="*/ 1223963 h 1223963"/>
                <a:gd name="connsiteX4" fmla="*/ 0 w 2952123"/>
                <a:gd name="connsiteY4" fmla="*/ 1214438 h 1223963"/>
                <a:gd name="connsiteX0" fmla="*/ 0 w 2828298"/>
                <a:gd name="connsiteY0" fmla="*/ 1214438 h 1228726"/>
                <a:gd name="connsiteX1" fmla="*/ 314322 w 2828298"/>
                <a:gd name="connsiteY1" fmla="*/ 0 h 1228726"/>
                <a:gd name="connsiteX2" fmla="*/ 1837702 w 2828298"/>
                <a:gd name="connsiteY2" fmla="*/ 52388 h 1228726"/>
                <a:gd name="connsiteX3" fmla="*/ 2828298 w 2828298"/>
                <a:gd name="connsiteY3" fmla="*/ 1228726 h 1228726"/>
                <a:gd name="connsiteX4" fmla="*/ 0 w 2828298"/>
                <a:gd name="connsiteY4" fmla="*/ 1214438 h 1228726"/>
                <a:gd name="connsiteX0" fmla="*/ 0 w 2828298"/>
                <a:gd name="connsiteY0" fmla="*/ 1214438 h 1228726"/>
                <a:gd name="connsiteX1" fmla="*/ 314322 w 2828298"/>
                <a:gd name="connsiteY1" fmla="*/ 0 h 1228726"/>
                <a:gd name="connsiteX2" fmla="*/ 1661490 w 2828298"/>
                <a:gd name="connsiteY2" fmla="*/ 28575 h 1228726"/>
                <a:gd name="connsiteX3" fmla="*/ 2828298 w 2828298"/>
                <a:gd name="connsiteY3" fmla="*/ 1228726 h 1228726"/>
                <a:gd name="connsiteX4" fmla="*/ 0 w 2828298"/>
                <a:gd name="connsiteY4" fmla="*/ 1214438 h 12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298" h="1228726">
                  <a:moveTo>
                    <a:pt x="0" y="1214438"/>
                  </a:moveTo>
                  <a:lnTo>
                    <a:pt x="314322" y="0"/>
                  </a:lnTo>
                  <a:lnTo>
                    <a:pt x="1661490" y="28575"/>
                  </a:lnTo>
                  <a:lnTo>
                    <a:pt x="2828298" y="1228726"/>
                  </a:lnTo>
                  <a:lnTo>
                    <a:pt x="0" y="12144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48" name="圆角矩形 7">
              <a:extLst>
                <a:ext uri="{FF2B5EF4-FFF2-40B4-BE49-F238E27FC236}">
                  <a16:creationId xmlns:a16="http://schemas.microsoft.com/office/drawing/2014/main" id="{F17A5BC7-F65F-407A-9C5B-97E66A3425A4}"/>
                </a:ext>
              </a:extLst>
            </p:cNvPr>
            <p:cNvSpPr/>
            <p:nvPr/>
          </p:nvSpPr>
          <p:spPr>
            <a:xfrm rot="840000">
              <a:off x="4969183" y="4794126"/>
              <a:ext cx="2008760" cy="542868"/>
            </a:xfrm>
            <a:custGeom>
              <a:avLst/>
              <a:gdLst>
                <a:gd name="connsiteX0" fmla="*/ 0 w 1866493"/>
                <a:gd name="connsiteY0" fmla="*/ 77263 h 563919"/>
                <a:gd name="connsiteX1" fmla="*/ 77263 w 1866493"/>
                <a:gd name="connsiteY1" fmla="*/ 0 h 563919"/>
                <a:gd name="connsiteX2" fmla="*/ 1789230 w 1866493"/>
                <a:gd name="connsiteY2" fmla="*/ 0 h 563919"/>
                <a:gd name="connsiteX3" fmla="*/ 1866493 w 1866493"/>
                <a:gd name="connsiteY3" fmla="*/ 77263 h 563919"/>
                <a:gd name="connsiteX4" fmla="*/ 1866493 w 1866493"/>
                <a:gd name="connsiteY4" fmla="*/ 486656 h 563919"/>
                <a:gd name="connsiteX5" fmla="*/ 1789230 w 1866493"/>
                <a:gd name="connsiteY5" fmla="*/ 563919 h 563919"/>
                <a:gd name="connsiteX6" fmla="*/ 77263 w 1866493"/>
                <a:gd name="connsiteY6" fmla="*/ 563919 h 563919"/>
                <a:gd name="connsiteX7" fmla="*/ 0 w 1866493"/>
                <a:gd name="connsiteY7" fmla="*/ 486656 h 563919"/>
                <a:gd name="connsiteX8" fmla="*/ 0 w 1866493"/>
                <a:gd name="connsiteY8" fmla="*/ 77263 h 563919"/>
                <a:gd name="connsiteX0" fmla="*/ 0 w 1971599"/>
                <a:gd name="connsiteY0" fmla="*/ 77263 h 563919"/>
                <a:gd name="connsiteX1" fmla="*/ 77263 w 1971599"/>
                <a:gd name="connsiteY1" fmla="*/ 0 h 563919"/>
                <a:gd name="connsiteX2" fmla="*/ 1789230 w 1971599"/>
                <a:gd name="connsiteY2" fmla="*/ 0 h 563919"/>
                <a:gd name="connsiteX3" fmla="*/ 1866493 w 1971599"/>
                <a:gd name="connsiteY3" fmla="*/ 77263 h 563919"/>
                <a:gd name="connsiteX4" fmla="*/ 1971599 w 1971599"/>
                <a:gd name="connsiteY4" fmla="*/ 494808 h 563919"/>
                <a:gd name="connsiteX5" fmla="*/ 1789230 w 1971599"/>
                <a:gd name="connsiteY5" fmla="*/ 563919 h 563919"/>
                <a:gd name="connsiteX6" fmla="*/ 77263 w 1971599"/>
                <a:gd name="connsiteY6" fmla="*/ 563919 h 563919"/>
                <a:gd name="connsiteX7" fmla="*/ 0 w 1971599"/>
                <a:gd name="connsiteY7" fmla="*/ 486656 h 563919"/>
                <a:gd name="connsiteX8" fmla="*/ 0 w 1971599"/>
                <a:gd name="connsiteY8" fmla="*/ 77263 h 563919"/>
                <a:gd name="connsiteX0" fmla="*/ 0 w 1973603"/>
                <a:gd name="connsiteY0" fmla="*/ 77263 h 563919"/>
                <a:gd name="connsiteX1" fmla="*/ 77263 w 1973603"/>
                <a:gd name="connsiteY1" fmla="*/ 0 h 563919"/>
                <a:gd name="connsiteX2" fmla="*/ 1789230 w 1973603"/>
                <a:gd name="connsiteY2" fmla="*/ 0 h 563919"/>
                <a:gd name="connsiteX3" fmla="*/ 1866493 w 1973603"/>
                <a:gd name="connsiteY3" fmla="*/ 77263 h 563919"/>
                <a:gd name="connsiteX4" fmla="*/ 1911357 w 1973603"/>
                <a:gd name="connsiteY4" fmla="*/ 197030 h 563919"/>
                <a:gd name="connsiteX5" fmla="*/ 1971599 w 1973603"/>
                <a:gd name="connsiteY5" fmla="*/ 494808 h 563919"/>
                <a:gd name="connsiteX6" fmla="*/ 1789230 w 1973603"/>
                <a:gd name="connsiteY6" fmla="*/ 563919 h 563919"/>
                <a:gd name="connsiteX7" fmla="*/ 77263 w 1973603"/>
                <a:gd name="connsiteY7" fmla="*/ 563919 h 563919"/>
                <a:gd name="connsiteX8" fmla="*/ 0 w 1973603"/>
                <a:gd name="connsiteY8" fmla="*/ 486656 h 563919"/>
                <a:gd name="connsiteX9" fmla="*/ 0 w 1973603"/>
                <a:gd name="connsiteY9" fmla="*/ 77263 h 563919"/>
                <a:gd name="connsiteX0" fmla="*/ 0 w 1961713"/>
                <a:gd name="connsiteY0" fmla="*/ 77263 h 563919"/>
                <a:gd name="connsiteX1" fmla="*/ 77263 w 1961713"/>
                <a:gd name="connsiteY1" fmla="*/ 0 h 563919"/>
                <a:gd name="connsiteX2" fmla="*/ 1789230 w 1961713"/>
                <a:gd name="connsiteY2" fmla="*/ 0 h 563919"/>
                <a:gd name="connsiteX3" fmla="*/ 1866493 w 1961713"/>
                <a:gd name="connsiteY3" fmla="*/ 77263 h 563919"/>
                <a:gd name="connsiteX4" fmla="*/ 1911357 w 1961713"/>
                <a:gd name="connsiteY4" fmla="*/ 197030 h 563919"/>
                <a:gd name="connsiteX5" fmla="*/ 1789230 w 1961713"/>
                <a:gd name="connsiteY5" fmla="*/ 563919 h 563919"/>
                <a:gd name="connsiteX6" fmla="*/ 77263 w 1961713"/>
                <a:gd name="connsiteY6" fmla="*/ 563919 h 563919"/>
                <a:gd name="connsiteX7" fmla="*/ 0 w 1961713"/>
                <a:gd name="connsiteY7" fmla="*/ 486656 h 563919"/>
                <a:gd name="connsiteX8" fmla="*/ 0 w 1961713"/>
                <a:gd name="connsiteY8" fmla="*/ 77263 h 563919"/>
                <a:gd name="connsiteX0" fmla="*/ 0 w 2066364"/>
                <a:gd name="connsiteY0" fmla="*/ 77263 h 565554"/>
                <a:gd name="connsiteX1" fmla="*/ 77263 w 2066364"/>
                <a:gd name="connsiteY1" fmla="*/ 0 h 565554"/>
                <a:gd name="connsiteX2" fmla="*/ 1789230 w 2066364"/>
                <a:gd name="connsiteY2" fmla="*/ 0 h 565554"/>
                <a:gd name="connsiteX3" fmla="*/ 1866493 w 2066364"/>
                <a:gd name="connsiteY3" fmla="*/ 77263 h 565554"/>
                <a:gd name="connsiteX4" fmla="*/ 1911357 w 2066364"/>
                <a:gd name="connsiteY4" fmla="*/ 197030 h 565554"/>
                <a:gd name="connsiteX5" fmla="*/ 1940159 w 2066364"/>
                <a:gd name="connsiteY5" fmla="*/ 565554 h 565554"/>
                <a:gd name="connsiteX6" fmla="*/ 77263 w 2066364"/>
                <a:gd name="connsiteY6" fmla="*/ 563919 h 565554"/>
                <a:gd name="connsiteX7" fmla="*/ 0 w 2066364"/>
                <a:gd name="connsiteY7" fmla="*/ 486656 h 565554"/>
                <a:gd name="connsiteX8" fmla="*/ 0 w 2066364"/>
                <a:gd name="connsiteY8" fmla="*/ 77263 h 565554"/>
                <a:gd name="connsiteX0" fmla="*/ 0 w 1941289"/>
                <a:gd name="connsiteY0" fmla="*/ 77263 h 565554"/>
                <a:gd name="connsiteX1" fmla="*/ 77263 w 1941289"/>
                <a:gd name="connsiteY1" fmla="*/ 0 h 565554"/>
                <a:gd name="connsiteX2" fmla="*/ 1789230 w 1941289"/>
                <a:gd name="connsiteY2" fmla="*/ 0 h 565554"/>
                <a:gd name="connsiteX3" fmla="*/ 1866493 w 1941289"/>
                <a:gd name="connsiteY3" fmla="*/ 77263 h 565554"/>
                <a:gd name="connsiteX4" fmla="*/ 1911357 w 1941289"/>
                <a:gd name="connsiteY4" fmla="*/ 197030 h 565554"/>
                <a:gd name="connsiteX5" fmla="*/ 1940159 w 1941289"/>
                <a:gd name="connsiteY5" fmla="*/ 565554 h 565554"/>
                <a:gd name="connsiteX6" fmla="*/ 77263 w 1941289"/>
                <a:gd name="connsiteY6" fmla="*/ 563919 h 565554"/>
                <a:gd name="connsiteX7" fmla="*/ 0 w 1941289"/>
                <a:gd name="connsiteY7" fmla="*/ 486656 h 565554"/>
                <a:gd name="connsiteX8" fmla="*/ 0 w 1941289"/>
                <a:gd name="connsiteY8" fmla="*/ 77263 h 565554"/>
                <a:gd name="connsiteX0" fmla="*/ 0 w 2060516"/>
                <a:gd name="connsiteY0" fmla="*/ 77263 h 565554"/>
                <a:gd name="connsiteX1" fmla="*/ 77263 w 2060516"/>
                <a:gd name="connsiteY1" fmla="*/ 0 h 565554"/>
                <a:gd name="connsiteX2" fmla="*/ 1789230 w 2060516"/>
                <a:gd name="connsiteY2" fmla="*/ 0 h 565554"/>
                <a:gd name="connsiteX3" fmla="*/ 1866493 w 2060516"/>
                <a:gd name="connsiteY3" fmla="*/ 77263 h 565554"/>
                <a:gd name="connsiteX4" fmla="*/ 1940159 w 2060516"/>
                <a:gd name="connsiteY4" fmla="*/ 565554 h 565554"/>
                <a:gd name="connsiteX5" fmla="*/ 77263 w 2060516"/>
                <a:gd name="connsiteY5" fmla="*/ 563919 h 565554"/>
                <a:gd name="connsiteX6" fmla="*/ 0 w 2060516"/>
                <a:gd name="connsiteY6" fmla="*/ 486656 h 565554"/>
                <a:gd name="connsiteX7" fmla="*/ 0 w 2060516"/>
                <a:gd name="connsiteY7" fmla="*/ 77263 h 565554"/>
                <a:gd name="connsiteX0" fmla="*/ 0 w 1940159"/>
                <a:gd name="connsiteY0" fmla="*/ 77263 h 565554"/>
                <a:gd name="connsiteX1" fmla="*/ 77263 w 1940159"/>
                <a:gd name="connsiteY1" fmla="*/ 0 h 565554"/>
                <a:gd name="connsiteX2" fmla="*/ 1789230 w 1940159"/>
                <a:gd name="connsiteY2" fmla="*/ 0 h 565554"/>
                <a:gd name="connsiteX3" fmla="*/ 1866493 w 1940159"/>
                <a:gd name="connsiteY3" fmla="*/ 77263 h 565554"/>
                <a:gd name="connsiteX4" fmla="*/ 1940159 w 1940159"/>
                <a:gd name="connsiteY4" fmla="*/ 565554 h 565554"/>
                <a:gd name="connsiteX5" fmla="*/ 77263 w 1940159"/>
                <a:gd name="connsiteY5" fmla="*/ 563919 h 565554"/>
                <a:gd name="connsiteX6" fmla="*/ 0 w 1940159"/>
                <a:gd name="connsiteY6" fmla="*/ 486656 h 565554"/>
                <a:gd name="connsiteX7" fmla="*/ 0 w 1940159"/>
                <a:gd name="connsiteY7" fmla="*/ 77263 h 565554"/>
                <a:gd name="connsiteX0" fmla="*/ 0 w 1996371"/>
                <a:gd name="connsiteY0" fmla="*/ 77263 h 567899"/>
                <a:gd name="connsiteX1" fmla="*/ 77263 w 1996371"/>
                <a:gd name="connsiteY1" fmla="*/ 0 h 567899"/>
                <a:gd name="connsiteX2" fmla="*/ 1789230 w 1996371"/>
                <a:gd name="connsiteY2" fmla="*/ 0 h 567899"/>
                <a:gd name="connsiteX3" fmla="*/ 1866493 w 1996371"/>
                <a:gd name="connsiteY3" fmla="*/ 77263 h 567899"/>
                <a:gd name="connsiteX4" fmla="*/ 1996371 w 1996371"/>
                <a:gd name="connsiteY4" fmla="*/ 567899 h 567899"/>
                <a:gd name="connsiteX5" fmla="*/ 77263 w 1996371"/>
                <a:gd name="connsiteY5" fmla="*/ 563919 h 567899"/>
                <a:gd name="connsiteX6" fmla="*/ 0 w 1996371"/>
                <a:gd name="connsiteY6" fmla="*/ 486656 h 567899"/>
                <a:gd name="connsiteX7" fmla="*/ 0 w 1996371"/>
                <a:gd name="connsiteY7" fmla="*/ 77263 h 567899"/>
                <a:gd name="connsiteX0" fmla="*/ 0 w 1996371"/>
                <a:gd name="connsiteY0" fmla="*/ 77263 h 567899"/>
                <a:gd name="connsiteX1" fmla="*/ 77263 w 1996371"/>
                <a:gd name="connsiteY1" fmla="*/ 0 h 567899"/>
                <a:gd name="connsiteX2" fmla="*/ 1789230 w 1996371"/>
                <a:gd name="connsiteY2" fmla="*/ 0 h 567899"/>
                <a:gd name="connsiteX3" fmla="*/ 1866493 w 1996371"/>
                <a:gd name="connsiteY3" fmla="*/ 77263 h 567899"/>
                <a:gd name="connsiteX4" fmla="*/ 1996371 w 1996371"/>
                <a:gd name="connsiteY4" fmla="*/ 567899 h 567899"/>
                <a:gd name="connsiteX5" fmla="*/ 77263 w 1996371"/>
                <a:gd name="connsiteY5" fmla="*/ 563919 h 567899"/>
                <a:gd name="connsiteX6" fmla="*/ 0 w 1996371"/>
                <a:gd name="connsiteY6" fmla="*/ 486656 h 567899"/>
                <a:gd name="connsiteX7" fmla="*/ 0 w 1996371"/>
                <a:gd name="connsiteY7" fmla="*/ 77263 h 567899"/>
                <a:gd name="connsiteX0" fmla="*/ 0 w 1996371"/>
                <a:gd name="connsiteY0" fmla="*/ 77263 h 567899"/>
                <a:gd name="connsiteX1" fmla="*/ 77263 w 1996371"/>
                <a:gd name="connsiteY1" fmla="*/ 0 h 567899"/>
                <a:gd name="connsiteX2" fmla="*/ 1789230 w 1996371"/>
                <a:gd name="connsiteY2" fmla="*/ 0 h 567899"/>
                <a:gd name="connsiteX3" fmla="*/ 1866493 w 1996371"/>
                <a:gd name="connsiteY3" fmla="*/ 77263 h 567899"/>
                <a:gd name="connsiteX4" fmla="*/ 1996371 w 1996371"/>
                <a:gd name="connsiteY4" fmla="*/ 567899 h 567899"/>
                <a:gd name="connsiteX5" fmla="*/ 0 w 1996371"/>
                <a:gd name="connsiteY5" fmla="*/ 486656 h 567899"/>
                <a:gd name="connsiteX6" fmla="*/ 0 w 1996371"/>
                <a:gd name="connsiteY6" fmla="*/ 77263 h 567899"/>
                <a:gd name="connsiteX0" fmla="*/ 2346 w 1998717"/>
                <a:gd name="connsiteY0" fmla="*/ 77263 h 567899"/>
                <a:gd name="connsiteX1" fmla="*/ 79609 w 1998717"/>
                <a:gd name="connsiteY1" fmla="*/ 0 h 567899"/>
                <a:gd name="connsiteX2" fmla="*/ 1791576 w 1998717"/>
                <a:gd name="connsiteY2" fmla="*/ 0 h 567899"/>
                <a:gd name="connsiteX3" fmla="*/ 1868839 w 1998717"/>
                <a:gd name="connsiteY3" fmla="*/ 77263 h 567899"/>
                <a:gd name="connsiteX4" fmla="*/ 1998717 w 1998717"/>
                <a:gd name="connsiteY4" fmla="*/ 567899 h 567899"/>
                <a:gd name="connsiteX5" fmla="*/ 0 w 1998717"/>
                <a:gd name="connsiteY5" fmla="*/ 542868 h 567899"/>
                <a:gd name="connsiteX6" fmla="*/ 2346 w 1998717"/>
                <a:gd name="connsiteY6" fmla="*/ 77263 h 567899"/>
                <a:gd name="connsiteX0" fmla="*/ 2346 w 2008760"/>
                <a:gd name="connsiteY0" fmla="*/ 77263 h 542868"/>
                <a:gd name="connsiteX1" fmla="*/ 79609 w 2008760"/>
                <a:gd name="connsiteY1" fmla="*/ 0 h 542868"/>
                <a:gd name="connsiteX2" fmla="*/ 1791576 w 2008760"/>
                <a:gd name="connsiteY2" fmla="*/ 0 h 542868"/>
                <a:gd name="connsiteX3" fmla="*/ 1868839 w 2008760"/>
                <a:gd name="connsiteY3" fmla="*/ 77263 h 542868"/>
                <a:gd name="connsiteX4" fmla="*/ 2008760 w 2008760"/>
                <a:gd name="connsiteY4" fmla="*/ 516312 h 542868"/>
                <a:gd name="connsiteX5" fmla="*/ 0 w 2008760"/>
                <a:gd name="connsiteY5" fmla="*/ 542868 h 542868"/>
                <a:gd name="connsiteX6" fmla="*/ 2346 w 2008760"/>
                <a:gd name="connsiteY6" fmla="*/ 77263 h 5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760" h="542868">
                  <a:moveTo>
                    <a:pt x="2346" y="77263"/>
                  </a:moveTo>
                  <a:cubicBezTo>
                    <a:pt x="2346" y="34592"/>
                    <a:pt x="36938" y="0"/>
                    <a:pt x="79609" y="0"/>
                  </a:cubicBezTo>
                  <a:lnTo>
                    <a:pt x="1791576" y="0"/>
                  </a:lnTo>
                  <a:cubicBezTo>
                    <a:pt x="1834247" y="0"/>
                    <a:pt x="1868839" y="34592"/>
                    <a:pt x="1868839" y="77263"/>
                  </a:cubicBezTo>
                  <a:cubicBezTo>
                    <a:pt x="1893994" y="171522"/>
                    <a:pt x="1961259" y="361060"/>
                    <a:pt x="2008760" y="516312"/>
                  </a:cubicBezTo>
                  <a:lnTo>
                    <a:pt x="0" y="542868"/>
                  </a:lnTo>
                  <a:lnTo>
                    <a:pt x="2346" y="7726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018257D5-7350-4745-88B5-F05533BA678D}"/>
              </a:ext>
            </a:extLst>
          </p:cNvPr>
          <p:cNvSpPr txBox="1"/>
          <p:nvPr/>
        </p:nvSpPr>
        <p:spPr>
          <a:xfrm>
            <a:off x="5195098" y="1957907"/>
            <a:ext cx="178046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5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6628C57-7702-464C-9F37-5DAE2BA18826}"/>
              </a:ext>
            </a:extLst>
          </p:cNvPr>
          <p:cNvSpPr txBox="1"/>
          <p:nvPr/>
        </p:nvSpPr>
        <p:spPr>
          <a:xfrm>
            <a:off x="5195098" y="3833452"/>
            <a:ext cx="178046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5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4BB2FF8-AEED-4A6C-8C9A-144BB0624C2B}"/>
              </a:ext>
            </a:extLst>
          </p:cNvPr>
          <p:cNvSpPr txBox="1"/>
          <p:nvPr/>
        </p:nvSpPr>
        <p:spPr>
          <a:xfrm>
            <a:off x="4937924" y="2842603"/>
            <a:ext cx="178046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5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AB325CB-0AFC-4FF1-B671-67D170759700}"/>
              </a:ext>
            </a:extLst>
          </p:cNvPr>
          <p:cNvSpPr txBox="1"/>
          <p:nvPr/>
        </p:nvSpPr>
        <p:spPr>
          <a:xfrm>
            <a:off x="4937924" y="4709332"/>
            <a:ext cx="178046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5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1" name="Group 4">
            <a:extLst>
              <a:ext uri="{FF2B5EF4-FFF2-40B4-BE49-F238E27FC236}">
                <a16:creationId xmlns:a16="http://schemas.microsoft.com/office/drawing/2014/main" id="{BB21599C-17F1-43CD-8103-1B6D515C93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17162" y="1540035"/>
            <a:ext cx="315219" cy="369400"/>
            <a:chOff x="1776" y="1776"/>
            <a:chExt cx="64" cy="75"/>
          </a:xfrm>
          <a:solidFill>
            <a:srgbClr val="404040"/>
          </a:solidFill>
          <a:effectLst/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E964FCCF-3C73-49B9-BC2C-CA62608AE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7CFF2D82-52D9-408E-B1AE-EA6D1F4B7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945BA5EF-475F-4BBE-A2EF-9ACC392B4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73CD2D86-FFBA-4275-91B2-4BD4A24E9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grpSp>
        <p:nvGrpSpPr>
          <p:cNvPr id="66" name="Group 18">
            <a:extLst>
              <a:ext uri="{FF2B5EF4-FFF2-40B4-BE49-F238E27FC236}">
                <a16:creationId xmlns:a16="http://schemas.microsoft.com/office/drawing/2014/main" id="{856653AC-D69D-4A08-B3E4-AE3649860D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59900" y="2511148"/>
            <a:ext cx="320131" cy="298304"/>
            <a:chOff x="3802" y="2858"/>
            <a:chExt cx="616" cy="574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67" name="Rectangle 19">
              <a:extLst>
                <a:ext uri="{FF2B5EF4-FFF2-40B4-BE49-F238E27FC236}">
                  <a16:creationId xmlns:a16="http://schemas.microsoft.com/office/drawing/2014/main" id="{800CB83E-B3A2-4423-A186-31BD97789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68" name="Rectangle 20">
              <a:extLst>
                <a:ext uri="{FF2B5EF4-FFF2-40B4-BE49-F238E27FC236}">
                  <a16:creationId xmlns:a16="http://schemas.microsoft.com/office/drawing/2014/main" id="{828A575C-8EB4-46FC-8822-21104134F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69" name="Rectangle 21">
              <a:extLst>
                <a:ext uri="{FF2B5EF4-FFF2-40B4-BE49-F238E27FC236}">
                  <a16:creationId xmlns:a16="http://schemas.microsoft.com/office/drawing/2014/main" id="{055E2B70-9D25-47B1-9CFA-E3F418420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70" name="Rectangle 22">
              <a:extLst>
                <a:ext uri="{FF2B5EF4-FFF2-40B4-BE49-F238E27FC236}">
                  <a16:creationId xmlns:a16="http://schemas.microsoft.com/office/drawing/2014/main" id="{18D0DECA-DF5B-4BE0-AE26-A810565CE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6AA3B600-2C0C-4AE8-82A0-8DF197430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grpSp>
        <p:nvGrpSpPr>
          <p:cNvPr id="72" name="Group 13">
            <a:extLst>
              <a:ext uri="{FF2B5EF4-FFF2-40B4-BE49-F238E27FC236}">
                <a16:creationId xmlns:a16="http://schemas.microsoft.com/office/drawing/2014/main" id="{3E842DAD-4A13-417D-916E-2A492FEE81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72884" y="3148108"/>
            <a:ext cx="384399" cy="388939"/>
            <a:chOff x="2426" y="2781"/>
            <a:chExt cx="593" cy="600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2FBCF016-498D-4266-BBB1-496C771BB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7B8A9C08-903C-492B-8CF0-D142E0D88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sp>
        <p:nvSpPr>
          <p:cNvPr id="75" name="Freeform 108">
            <a:extLst>
              <a:ext uri="{FF2B5EF4-FFF2-40B4-BE49-F238E27FC236}">
                <a16:creationId xmlns:a16="http://schemas.microsoft.com/office/drawing/2014/main" id="{C9EE1B53-A15B-4737-A0DE-CA9C1086F960}"/>
              </a:ext>
            </a:extLst>
          </p:cNvPr>
          <p:cNvSpPr>
            <a:spLocks noEditPoints="1"/>
          </p:cNvSpPr>
          <p:nvPr/>
        </p:nvSpPr>
        <p:spPr bwMode="auto">
          <a:xfrm>
            <a:off x="2252240" y="4135446"/>
            <a:ext cx="444160" cy="44575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>
              <a:solidFill>
                <a:srgbClr val="1F4E79"/>
              </a:solidFill>
              <a:cs typeface="+mn-ea"/>
              <a:sym typeface="+mn-lt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21E7EBE2-22E8-4C58-B242-A16184157D4F}"/>
              </a:ext>
            </a:extLst>
          </p:cNvPr>
          <p:cNvGrpSpPr/>
          <p:nvPr/>
        </p:nvGrpSpPr>
        <p:grpSpPr>
          <a:xfrm>
            <a:off x="4566684" y="1808447"/>
            <a:ext cx="505387" cy="505387"/>
            <a:chOff x="8069647" y="2571192"/>
            <a:chExt cx="505387" cy="505387"/>
          </a:xfrm>
        </p:grpSpPr>
        <p:sp>
          <p:nvSpPr>
            <p:cNvPr id="77" name="圆角矩形 8">
              <a:extLst>
                <a:ext uri="{FF2B5EF4-FFF2-40B4-BE49-F238E27FC236}">
                  <a16:creationId xmlns:a16="http://schemas.microsoft.com/office/drawing/2014/main" id="{1067EE1B-0875-4095-A101-7987326209ED}"/>
                </a:ext>
              </a:extLst>
            </p:cNvPr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AB765716-8BD6-4B73-90BB-84E06AC6C5E3}"/>
                </a:ext>
              </a:extLst>
            </p:cNvPr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noProof="1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0C708EB7-8ED0-41DC-A3F5-824509F05149}"/>
              </a:ext>
            </a:extLst>
          </p:cNvPr>
          <p:cNvGrpSpPr/>
          <p:nvPr/>
        </p:nvGrpSpPr>
        <p:grpSpPr>
          <a:xfrm>
            <a:off x="6318210" y="2732367"/>
            <a:ext cx="505387" cy="505387"/>
            <a:chOff x="8069647" y="2571192"/>
            <a:chExt cx="505387" cy="505387"/>
          </a:xfrm>
        </p:grpSpPr>
        <p:sp>
          <p:nvSpPr>
            <p:cNvPr id="80" name="圆角矩形 8">
              <a:extLst>
                <a:ext uri="{FF2B5EF4-FFF2-40B4-BE49-F238E27FC236}">
                  <a16:creationId xmlns:a16="http://schemas.microsoft.com/office/drawing/2014/main" id="{E649E6D3-92C9-4614-BEA6-6432180EE0A1}"/>
                </a:ext>
              </a:extLst>
            </p:cNvPr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ECD4F991-7B71-4C4E-B5A9-C42DDDA1AA19}"/>
                </a:ext>
              </a:extLst>
            </p:cNvPr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noProof="1">
                  <a:solidFill>
                    <a:srgbClr val="404040"/>
                  </a:solidFill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61E6D2EC-F543-4E1A-8236-96F984AC245C}"/>
              </a:ext>
            </a:extLst>
          </p:cNvPr>
          <p:cNvGrpSpPr/>
          <p:nvPr/>
        </p:nvGrpSpPr>
        <p:grpSpPr>
          <a:xfrm>
            <a:off x="4566684" y="3713857"/>
            <a:ext cx="505387" cy="505387"/>
            <a:chOff x="8069647" y="2571192"/>
            <a:chExt cx="505387" cy="505387"/>
          </a:xfrm>
        </p:grpSpPr>
        <p:sp>
          <p:nvSpPr>
            <p:cNvPr id="83" name="圆角矩形 8">
              <a:extLst>
                <a:ext uri="{FF2B5EF4-FFF2-40B4-BE49-F238E27FC236}">
                  <a16:creationId xmlns:a16="http://schemas.microsoft.com/office/drawing/2014/main" id="{8E2BA499-5003-4311-8731-34BF70601106}"/>
                </a:ext>
              </a:extLst>
            </p:cNvPr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24B29133-9B41-470A-80D5-194582CA4A02}"/>
                </a:ext>
              </a:extLst>
            </p:cNvPr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noProof="1">
                  <a:solidFill>
                    <a:srgbClr val="404040"/>
                  </a:solidFill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4870AEFE-5E9C-4138-9B0B-4A627FA316AE}"/>
              </a:ext>
            </a:extLst>
          </p:cNvPr>
          <p:cNvGrpSpPr/>
          <p:nvPr/>
        </p:nvGrpSpPr>
        <p:grpSpPr>
          <a:xfrm>
            <a:off x="6318210" y="4618755"/>
            <a:ext cx="505387" cy="505387"/>
            <a:chOff x="8069647" y="2571192"/>
            <a:chExt cx="505387" cy="505387"/>
          </a:xfrm>
        </p:grpSpPr>
        <p:sp>
          <p:nvSpPr>
            <p:cNvPr id="86" name="圆角矩形 8">
              <a:extLst>
                <a:ext uri="{FF2B5EF4-FFF2-40B4-BE49-F238E27FC236}">
                  <a16:creationId xmlns:a16="http://schemas.microsoft.com/office/drawing/2014/main" id="{1D1ACD3A-CD15-4E78-834F-8624A968DDF4}"/>
                </a:ext>
              </a:extLst>
            </p:cNvPr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90D3DAE-C3C1-44CB-87A0-80CE67F23206}"/>
                </a:ext>
              </a:extLst>
            </p:cNvPr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noProof="1">
                  <a:solidFill>
                    <a:schemeClr val="accent1"/>
                  </a:solidFill>
                  <a:cs typeface="+mn-ea"/>
                  <a:sym typeface="+mn-lt"/>
                </a:rPr>
                <a:t>4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8" name="TextBox 23">
            <a:extLst>
              <a:ext uri="{FF2B5EF4-FFF2-40B4-BE49-F238E27FC236}">
                <a16:creationId xmlns:a16="http://schemas.microsoft.com/office/drawing/2014/main" id="{98603A3F-B328-4CA6-9D85-7A7073A0A3A2}"/>
              </a:ext>
            </a:extLst>
          </p:cNvPr>
          <p:cNvSpPr txBox="1"/>
          <p:nvPr/>
        </p:nvSpPr>
        <p:spPr>
          <a:xfrm>
            <a:off x="7643009" y="2143205"/>
            <a:ext cx="189129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TextBox 24">
            <a:extLst>
              <a:ext uri="{FF2B5EF4-FFF2-40B4-BE49-F238E27FC236}">
                <a16:creationId xmlns:a16="http://schemas.microsoft.com/office/drawing/2014/main" id="{2B9B9C20-7A5F-4F84-97EF-CBC6B1F29B00}"/>
              </a:ext>
            </a:extLst>
          </p:cNvPr>
          <p:cNvSpPr txBox="1"/>
          <p:nvPr/>
        </p:nvSpPr>
        <p:spPr>
          <a:xfrm>
            <a:off x="7834521" y="1593021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TextBox 23">
            <a:extLst>
              <a:ext uri="{FF2B5EF4-FFF2-40B4-BE49-F238E27FC236}">
                <a16:creationId xmlns:a16="http://schemas.microsoft.com/office/drawing/2014/main" id="{E765DD27-9AE6-4B35-A563-B7AE765B16B5}"/>
              </a:ext>
            </a:extLst>
          </p:cNvPr>
          <p:cNvSpPr txBox="1"/>
          <p:nvPr/>
        </p:nvSpPr>
        <p:spPr>
          <a:xfrm>
            <a:off x="8139656" y="3843824"/>
            <a:ext cx="189129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TextBox 24">
            <a:extLst>
              <a:ext uri="{FF2B5EF4-FFF2-40B4-BE49-F238E27FC236}">
                <a16:creationId xmlns:a16="http://schemas.microsoft.com/office/drawing/2014/main" id="{10334BFC-C64A-4178-92A0-2D8B4FA1F0C3}"/>
              </a:ext>
            </a:extLst>
          </p:cNvPr>
          <p:cNvSpPr txBox="1"/>
          <p:nvPr/>
        </p:nvSpPr>
        <p:spPr>
          <a:xfrm>
            <a:off x="8353527" y="3255778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9" name="TextBox 23">
            <a:extLst>
              <a:ext uri="{FF2B5EF4-FFF2-40B4-BE49-F238E27FC236}">
                <a16:creationId xmlns:a16="http://schemas.microsoft.com/office/drawing/2014/main" id="{F2488C41-4DF7-413C-B143-E991AE0742E3}"/>
              </a:ext>
            </a:extLst>
          </p:cNvPr>
          <p:cNvSpPr txBox="1"/>
          <p:nvPr/>
        </p:nvSpPr>
        <p:spPr>
          <a:xfrm>
            <a:off x="1583009" y="3105955"/>
            <a:ext cx="189129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0" name="TextBox 24">
            <a:extLst>
              <a:ext uri="{FF2B5EF4-FFF2-40B4-BE49-F238E27FC236}">
                <a16:creationId xmlns:a16="http://schemas.microsoft.com/office/drawing/2014/main" id="{FC9FBEF0-7E02-44C1-B9FB-FFE09A63F995}"/>
              </a:ext>
            </a:extLst>
          </p:cNvPr>
          <p:cNvSpPr txBox="1"/>
          <p:nvPr/>
        </p:nvSpPr>
        <p:spPr>
          <a:xfrm>
            <a:off x="2279291" y="2544219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1" name="TextBox 23">
            <a:extLst>
              <a:ext uri="{FF2B5EF4-FFF2-40B4-BE49-F238E27FC236}">
                <a16:creationId xmlns:a16="http://schemas.microsoft.com/office/drawing/2014/main" id="{6B764CA5-0572-4C3E-8DE0-1651A0935ACF}"/>
              </a:ext>
            </a:extLst>
          </p:cNvPr>
          <p:cNvSpPr txBox="1"/>
          <p:nvPr/>
        </p:nvSpPr>
        <p:spPr>
          <a:xfrm>
            <a:off x="2243777" y="4842174"/>
            <a:ext cx="189129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2" name="TextBox 24">
            <a:extLst>
              <a:ext uri="{FF2B5EF4-FFF2-40B4-BE49-F238E27FC236}">
                <a16:creationId xmlns:a16="http://schemas.microsoft.com/office/drawing/2014/main" id="{6B6C096F-61D0-418D-9459-158FA8363614}"/>
              </a:ext>
            </a:extLst>
          </p:cNvPr>
          <p:cNvSpPr txBox="1"/>
          <p:nvPr/>
        </p:nvSpPr>
        <p:spPr>
          <a:xfrm>
            <a:off x="2913402" y="4258112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C42F97BE-5144-4957-8CE0-0D765D03F1BA}"/>
              </a:ext>
            </a:extLst>
          </p:cNvPr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6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57" grpId="0"/>
          <p:bldP spid="58" grpId="0"/>
          <p:bldP spid="59" grpId="0"/>
          <p:bldP spid="60" grpId="0"/>
          <p:bldP spid="75" grpId="0" animBg="1"/>
          <p:bldP spid="88" grpId="0"/>
          <p:bldP spid="89" grpId="0"/>
          <p:bldP spid="90" grpId="0"/>
          <p:bldP spid="91" grpId="0"/>
          <p:bldP spid="129" grpId="0"/>
          <p:bldP spid="130" grpId="0"/>
          <p:bldP spid="131" grpId="0"/>
          <p:bldP spid="1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57" grpId="0"/>
          <p:bldP spid="58" grpId="0"/>
          <p:bldP spid="59" grpId="0"/>
          <p:bldP spid="60" grpId="0"/>
          <p:bldP spid="75" grpId="0" animBg="1"/>
          <p:bldP spid="88" grpId="0"/>
          <p:bldP spid="89" grpId="0"/>
          <p:bldP spid="90" grpId="0"/>
          <p:bldP spid="91" grpId="0"/>
          <p:bldP spid="129" grpId="0"/>
          <p:bldP spid="130" grpId="0"/>
          <p:bldP spid="131" grpId="0"/>
          <p:bldP spid="13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E0B9BDB0-F12E-4671-B442-31D8D0325679}"/>
              </a:ext>
            </a:extLst>
          </p:cNvPr>
          <p:cNvGrpSpPr/>
          <p:nvPr/>
        </p:nvGrpSpPr>
        <p:grpSpPr>
          <a:xfrm>
            <a:off x="4130575" y="2377409"/>
            <a:ext cx="3816530" cy="3816530"/>
            <a:chOff x="3910012" y="1938337"/>
            <a:chExt cx="4371976" cy="4371976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16A1334-4B9E-47AA-B512-0644EC738278}"/>
                </a:ext>
              </a:extLst>
            </p:cNvPr>
            <p:cNvSpPr/>
            <p:nvPr/>
          </p:nvSpPr>
          <p:spPr>
            <a:xfrm>
              <a:off x="4283982" y="2312307"/>
              <a:ext cx="3624036" cy="3624036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B2B2B2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19100" dist="1397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5">
              <a:extLst>
                <a:ext uri="{FF2B5EF4-FFF2-40B4-BE49-F238E27FC236}">
                  <a16:creationId xmlns:a16="http://schemas.microsoft.com/office/drawing/2014/main" id="{AA8A1CBD-E551-4F4C-9D31-2C061C4B4799}"/>
                </a:ext>
              </a:extLst>
            </p:cNvPr>
            <p:cNvSpPr/>
            <p:nvPr/>
          </p:nvSpPr>
          <p:spPr>
            <a:xfrm>
              <a:off x="3910012" y="1938337"/>
              <a:ext cx="4371976" cy="4371976"/>
            </a:xfrm>
            <a:custGeom>
              <a:avLst/>
              <a:gdLst>
                <a:gd name="connsiteX0" fmla="*/ 2442936 w 4885872"/>
                <a:gd name="connsiteY0" fmla="*/ 198521 h 4885872"/>
                <a:gd name="connsiteX1" fmla="*/ 198521 w 4885872"/>
                <a:gd name="connsiteY1" fmla="*/ 2442936 h 4885872"/>
                <a:gd name="connsiteX2" fmla="*/ 2442936 w 4885872"/>
                <a:gd name="connsiteY2" fmla="*/ 4687351 h 4885872"/>
                <a:gd name="connsiteX3" fmla="*/ 4687351 w 4885872"/>
                <a:gd name="connsiteY3" fmla="*/ 2442936 h 4885872"/>
                <a:gd name="connsiteX4" fmla="*/ 2442936 w 4885872"/>
                <a:gd name="connsiteY4" fmla="*/ 198521 h 4885872"/>
                <a:gd name="connsiteX5" fmla="*/ 2442936 w 4885872"/>
                <a:gd name="connsiteY5" fmla="*/ 0 h 4885872"/>
                <a:gd name="connsiteX6" fmla="*/ 4885872 w 4885872"/>
                <a:gd name="connsiteY6" fmla="*/ 2442936 h 4885872"/>
                <a:gd name="connsiteX7" fmla="*/ 2442936 w 4885872"/>
                <a:gd name="connsiteY7" fmla="*/ 4885872 h 4885872"/>
                <a:gd name="connsiteX8" fmla="*/ 0 w 4885872"/>
                <a:gd name="connsiteY8" fmla="*/ 2442936 h 4885872"/>
                <a:gd name="connsiteX9" fmla="*/ 2442936 w 4885872"/>
                <a:gd name="connsiteY9" fmla="*/ 0 h 488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85872" h="4885872">
                  <a:moveTo>
                    <a:pt x="2442936" y="198521"/>
                  </a:moveTo>
                  <a:cubicBezTo>
                    <a:pt x="1203380" y="198521"/>
                    <a:pt x="198521" y="1203380"/>
                    <a:pt x="198521" y="2442936"/>
                  </a:cubicBezTo>
                  <a:cubicBezTo>
                    <a:pt x="198521" y="3682492"/>
                    <a:pt x="1203380" y="4687351"/>
                    <a:pt x="2442936" y="4687351"/>
                  </a:cubicBezTo>
                  <a:cubicBezTo>
                    <a:pt x="3682492" y="4687351"/>
                    <a:pt x="4687351" y="3682492"/>
                    <a:pt x="4687351" y="2442936"/>
                  </a:cubicBezTo>
                  <a:cubicBezTo>
                    <a:pt x="4687351" y="1203380"/>
                    <a:pt x="3682492" y="198521"/>
                    <a:pt x="2442936" y="198521"/>
                  </a:cubicBezTo>
                  <a:close/>
                  <a:moveTo>
                    <a:pt x="2442936" y="0"/>
                  </a:moveTo>
                  <a:cubicBezTo>
                    <a:pt x="3792132" y="0"/>
                    <a:pt x="4885872" y="1093740"/>
                    <a:pt x="4885872" y="2442936"/>
                  </a:cubicBezTo>
                  <a:cubicBezTo>
                    <a:pt x="4885872" y="3792132"/>
                    <a:pt x="3792132" y="4885872"/>
                    <a:pt x="2442936" y="4885872"/>
                  </a:cubicBezTo>
                  <a:cubicBezTo>
                    <a:pt x="1093740" y="4885872"/>
                    <a:pt x="0" y="3792132"/>
                    <a:pt x="0" y="2442936"/>
                  </a:cubicBezTo>
                  <a:cubicBezTo>
                    <a:pt x="0" y="1093740"/>
                    <a:pt x="1093740" y="0"/>
                    <a:pt x="2442936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30F7430-8290-47B5-B5E0-829989DC806F}"/>
                </a:ext>
              </a:extLst>
            </p:cNvPr>
            <p:cNvSpPr/>
            <p:nvPr/>
          </p:nvSpPr>
          <p:spPr>
            <a:xfrm>
              <a:off x="4667250" y="2695575"/>
              <a:ext cx="2857500" cy="2857500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B2B2B2"/>
                </a:gs>
              </a:gsLst>
              <a:lin ang="2700000" scaled="1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Group 35">
              <a:extLst>
                <a:ext uri="{FF2B5EF4-FFF2-40B4-BE49-F238E27FC236}">
                  <a16:creationId xmlns:a16="http://schemas.microsoft.com/office/drawing/2014/main" id="{727EE800-AA23-435B-BE48-B747880B43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819650" y="2722834"/>
              <a:ext cx="2609850" cy="2530764"/>
              <a:chOff x="3477" y="1809"/>
              <a:chExt cx="726" cy="704"/>
            </a:xfrm>
            <a:noFill/>
          </p:grpSpPr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BA893D43-6548-4601-8226-0E7148D55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833"/>
                <a:ext cx="15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0 h 5"/>
                  <a:gd name="T4" fmla="*/ 0 w 6"/>
                  <a:gd name="T5" fmla="*/ 3 h 5"/>
                  <a:gd name="T6" fmla="*/ 0 w 6"/>
                  <a:gd name="T7" fmla="*/ 4 h 5"/>
                  <a:gd name="T8" fmla="*/ 0 w 6"/>
                  <a:gd name="T9" fmla="*/ 5 h 5"/>
                  <a:gd name="T10" fmla="*/ 1 w 6"/>
                  <a:gd name="T11" fmla="*/ 5 h 5"/>
                  <a:gd name="T12" fmla="*/ 5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5 h 5"/>
                  <a:gd name="T20" fmla="*/ 6 w 6"/>
                  <a:gd name="T21" fmla="*/ 4 h 5"/>
                  <a:gd name="T22" fmla="*/ 6 w 6"/>
                  <a:gd name="T23" fmla="*/ 3 h 5"/>
                  <a:gd name="T24" fmla="*/ 6 w 6"/>
                  <a:gd name="T25" fmla="*/ 3 h 5"/>
                  <a:gd name="T26" fmla="*/ 5 w 6"/>
                  <a:gd name="T27" fmla="*/ 2 h 5"/>
                  <a:gd name="T28" fmla="*/ 5 w 6"/>
                  <a:gd name="T29" fmla="*/ 2 h 5"/>
                  <a:gd name="T30" fmla="*/ 5 w 6"/>
                  <a:gd name="T31" fmla="*/ 1 h 5"/>
                  <a:gd name="T32" fmla="*/ 5 w 6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7">
                <a:extLst>
                  <a:ext uri="{FF2B5EF4-FFF2-40B4-BE49-F238E27FC236}">
                    <a16:creationId xmlns:a16="http://schemas.microsoft.com/office/drawing/2014/main" id="{F03E3E20-2D63-4E4A-BA8F-4E1DDEDAE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840"/>
                <a:ext cx="34" cy="33"/>
              </a:xfrm>
              <a:custGeom>
                <a:avLst/>
                <a:gdLst>
                  <a:gd name="T0" fmla="*/ 7 w 14"/>
                  <a:gd name="T1" fmla="*/ 0 h 14"/>
                  <a:gd name="T2" fmla="*/ 6 w 14"/>
                  <a:gd name="T3" fmla="*/ 0 h 14"/>
                  <a:gd name="T4" fmla="*/ 6 w 14"/>
                  <a:gd name="T5" fmla="*/ 1 h 14"/>
                  <a:gd name="T6" fmla="*/ 6 w 14"/>
                  <a:gd name="T7" fmla="*/ 2 h 14"/>
                  <a:gd name="T8" fmla="*/ 6 w 14"/>
                  <a:gd name="T9" fmla="*/ 2 h 14"/>
                  <a:gd name="T10" fmla="*/ 6 w 14"/>
                  <a:gd name="T11" fmla="*/ 2 h 14"/>
                  <a:gd name="T12" fmla="*/ 5 w 14"/>
                  <a:gd name="T13" fmla="*/ 3 h 14"/>
                  <a:gd name="T14" fmla="*/ 5 w 14"/>
                  <a:gd name="T15" fmla="*/ 3 h 14"/>
                  <a:gd name="T16" fmla="*/ 4 w 14"/>
                  <a:gd name="T17" fmla="*/ 3 h 14"/>
                  <a:gd name="T18" fmla="*/ 4 w 14"/>
                  <a:gd name="T19" fmla="*/ 3 h 14"/>
                  <a:gd name="T20" fmla="*/ 3 w 14"/>
                  <a:gd name="T21" fmla="*/ 3 h 14"/>
                  <a:gd name="T22" fmla="*/ 3 w 14"/>
                  <a:gd name="T23" fmla="*/ 4 h 14"/>
                  <a:gd name="T24" fmla="*/ 3 w 14"/>
                  <a:gd name="T25" fmla="*/ 4 h 14"/>
                  <a:gd name="T26" fmla="*/ 3 w 14"/>
                  <a:gd name="T27" fmla="*/ 4 h 14"/>
                  <a:gd name="T28" fmla="*/ 3 w 14"/>
                  <a:gd name="T29" fmla="*/ 4 h 14"/>
                  <a:gd name="T30" fmla="*/ 2 w 14"/>
                  <a:gd name="T31" fmla="*/ 4 h 14"/>
                  <a:gd name="T32" fmla="*/ 1 w 14"/>
                  <a:gd name="T33" fmla="*/ 4 h 14"/>
                  <a:gd name="T34" fmla="*/ 0 w 14"/>
                  <a:gd name="T35" fmla="*/ 5 h 14"/>
                  <a:gd name="T36" fmla="*/ 0 w 14"/>
                  <a:gd name="T37" fmla="*/ 6 h 14"/>
                  <a:gd name="T38" fmla="*/ 0 w 14"/>
                  <a:gd name="T39" fmla="*/ 6 h 14"/>
                  <a:gd name="T40" fmla="*/ 0 w 14"/>
                  <a:gd name="T41" fmla="*/ 9 h 14"/>
                  <a:gd name="T42" fmla="*/ 1 w 14"/>
                  <a:gd name="T43" fmla="*/ 9 h 14"/>
                  <a:gd name="T44" fmla="*/ 1 w 14"/>
                  <a:gd name="T45" fmla="*/ 9 h 14"/>
                  <a:gd name="T46" fmla="*/ 1 w 14"/>
                  <a:gd name="T47" fmla="*/ 9 h 14"/>
                  <a:gd name="T48" fmla="*/ 1 w 14"/>
                  <a:gd name="T49" fmla="*/ 9 h 14"/>
                  <a:gd name="T50" fmla="*/ 1 w 14"/>
                  <a:gd name="T51" fmla="*/ 11 h 14"/>
                  <a:gd name="T52" fmla="*/ 2 w 14"/>
                  <a:gd name="T53" fmla="*/ 11 h 14"/>
                  <a:gd name="T54" fmla="*/ 3 w 14"/>
                  <a:gd name="T55" fmla="*/ 11 h 14"/>
                  <a:gd name="T56" fmla="*/ 3 w 14"/>
                  <a:gd name="T57" fmla="*/ 11 h 14"/>
                  <a:gd name="T58" fmla="*/ 3 w 14"/>
                  <a:gd name="T59" fmla="*/ 11 h 14"/>
                  <a:gd name="T60" fmla="*/ 3 w 14"/>
                  <a:gd name="T61" fmla="*/ 13 h 14"/>
                  <a:gd name="T62" fmla="*/ 5 w 14"/>
                  <a:gd name="T63" fmla="*/ 13 h 14"/>
                  <a:gd name="T64" fmla="*/ 6 w 14"/>
                  <a:gd name="T65" fmla="*/ 14 h 14"/>
                  <a:gd name="T66" fmla="*/ 7 w 14"/>
                  <a:gd name="T67" fmla="*/ 14 h 14"/>
                  <a:gd name="T68" fmla="*/ 9 w 14"/>
                  <a:gd name="T69" fmla="*/ 13 h 14"/>
                  <a:gd name="T70" fmla="*/ 10 w 14"/>
                  <a:gd name="T71" fmla="*/ 13 h 14"/>
                  <a:gd name="T72" fmla="*/ 10 w 14"/>
                  <a:gd name="T73" fmla="*/ 12 h 14"/>
                  <a:gd name="T74" fmla="*/ 11 w 14"/>
                  <a:gd name="T75" fmla="*/ 12 h 14"/>
                  <a:gd name="T76" fmla="*/ 12 w 14"/>
                  <a:gd name="T77" fmla="*/ 12 h 14"/>
                  <a:gd name="T78" fmla="*/ 13 w 14"/>
                  <a:gd name="T79" fmla="*/ 8 h 14"/>
                  <a:gd name="T80" fmla="*/ 13 w 14"/>
                  <a:gd name="T81" fmla="*/ 7 h 14"/>
                  <a:gd name="T82" fmla="*/ 12 w 14"/>
                  <a:gd name="T83" fmla="*/ 5 h 14"/>
                  <a:gd name="T84" fmla="*/ 12 w 14"/>
                  <a:gd name="T85" fmla="*/ 5 h 14"/>
                  <a:gd name="T86" fmla="*/ 12 w 14"/>
                  <a:gd name="T87" fmla="*/ 5 h 14"/>
                  <a:gd name="T88" fmla="*/ 13 w 14"/>
                  <a:gd name="T89" fmla="*/ 4 h 14"/>
                  <a:gd name="T90" fmla="*/ 13 w 14"/>
                  <a:gd name="T91" fmla="*/ 2 h 14"/>
                  <a:gd name="T92" fmla="*/ 13 w 14"/>
                  <a:gd name="T93" fmla="*/ 2 h 14"/>
                  <a:gd name="T94" fmla="*/ 12 w 14"/>
                  <a:gd name="T95" fmla="*/ 2 h 14"/>
                  <a:gd name="T96" fmla="*/ 12 w 14"/>
                  <a:gd name="T97" fmla="*/ 1 h 14"/>
                  <a:gd name="T98" fmla="*/ 11 w 14"/>
                  <a:gd name="T99" fmla="*/ 1 h 14"/>
                  <a:gd name="T100" fmla="*/ 8 w 14"/>
                  <a:gd name="T101" fmla="*/ 0 h 14"/>
                  <a:gd name="T102" fmla="*/ 8 w 14"/>
                  <a:gd name="T103" fmla="*/ 0 h 14"/>
                  <a:gd name="T104" fmla="*/ 7 w 14"/>
                  <a:gd name="T105" fmla="*/ 0 h 14"/>
                  <a:gd name="T106" fmla="*/ 7 w 14"/>
                  <a:gd name="T107" fmla="*/ 0 h 14"/>
                  <a:gd name="T108" fmla="*/ 7 w 14"/>
                  <a:gd name="T10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04B1B995-4CDF-4D9E-94E5-868A785DA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847"/>
                <a:ext cx="22" cy="19"/>
              </a:xfrm>
              <a:custGeom>
                <a:avLst/>
                <a:gdLst>
                  <a:gd name="T0" fmla="*/ 4 w 9"/>
                  <a:gd name="T1" fmla="*/ 0 h 8"/>
                  <a:gd name="T2" fmla="*/ 0 w 9"/>
                  <a:gd name="T3" fmla="*/ 1 h 8"/>
                  <a:gd name="T4" fmla="*/ 0 w 9"/>
                  <a:gd name="T5" fmla="*/ 2 h 8"/>
                  <a:gd name="T6" fmla="*/ 1 w 9"/>
                  <a:gd name="T7" fmla="*/ 3 h 8"/>
                  <a:gd name="T8" fmla="*/ 2 w 9"/>
                  <a:gd name="T9" fmla="*/ 4 h 8"/>
                  <a:gd name="T10" fmla="*/ 3 w 9"/>
                  <a:gd name="T11" fmla="*/ 5 h 8"/>
                  <a:gd name="T12" fmla="*/ 3 w 9"/>
                  <a:gd name="T13" fmla="*/ 6 h 8"/>
                  <a:gd name="T14" fmla="*/ 4 w 9"/>
                  <a:gd name="T15" fmla="*/ 6 h 8"/>
                  <a:gd name="T16" fmla="*/ 4 w 9"/>
                  <a:gd name="T17" fmla="*/ 6 h 8"/>
                  <a:gd name="T18" fmla="*/ 4 w 9"/>
                  <a:gd name="T19" fmla="*/ 7 h 8"/>
                  <a:gd name="T20" fmla="*/ 4 w 9"/>
                  <a:gd name="T21" fmla="*/ 7 h 8"/>
                  <a:gd name="T22" fmla="*/ 6 w 9"/>
                  <a:gd name="T23" fmla="*/ 7 h 8"/>
                  <a:gd name="T24" fmla="*/ 6 w 9"/>
                  <a:gd name="T25" fmla="*/ 8 h 8"/>
                  <a:gd name="T26" fmla="*/ 9 w 9"/>
                  <a:gd name="T27" fmla="*/ 6 h 8"/>
                  <a:gd name="T28" fmla="*/ 9 w 9"/>
                  <a:gd name="T29" fmla="*/ 3 h 8"/>
                  <a:gd name="T30" fmla="*/ 9 w 9"/>
                  <a:gd name="T31" fmla="*/ 2 h 8"/>
                  <a:gd name="T32" fmla="*/ 9 w 9"/>
                  <a:gd name="T33" fmla="*/ 1 h 8"/>
                  <a:gd name="T34" fmla="*/ 8 w 9"/>
                  <a:gd name="T35" fmla="*/ 1 h 8"/>
                  <a:gd name="T36" fmla="*/ 7 w 9"/>
                  <a:gd name="T37" fmla="*/ 1 h 8"/>
                  <a:gd name="T38" fmla="*/ 7 w 9"/>
                  <a:gd name="T39" fmla="*/ 1 h 8"/>
                  <a:gd name="T40" fmla="*/ 7 w 9"/>
                  <a:gd name="T41" fmla="*/ 1 h 8"/>
                  <a:gd name="T42" fmla="*/ 8 w 9"/>
                  <a:gd name="T43" fmla="*/ 0 h 8"/>
                  <a:gd name="T44" fmla="*/ 7 w 9"/>
                  <a:gd name="T45" fmla="*/ 0 h 8"/>
                  <a:gd name="T46" fmla="*/ 5 w 9"/>
                  <a:gd name="T47" fmla="*/ 0 h 8"/>
                  <a:gd name="T48" fmla="*/ 4 w 9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B6BE5D62-7009-4EC6-AEE8-25CBF35B0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864"/>
                <a:ext cx="22" cy="14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0 h 6"/>
                  <a:gd name="T4" fmla="*/ 1 w 9"/>
                  <a:gd name="T5" fmla="*/ 0 h 6"/>
                  <a:gd name="T6" fmla="*/ 0 w 9"/>
                  <a:gd name="T7" fmla="*/ 1 h 6"/>
                  <a:gd name="T8" fmla="*/ 0 w 9"/>
                  <a:gd name="T9" fmla="*/ 2 h 6"/>
                  <a:gd name="T10" fmla="*/ 0 w 9"/>
                  <a:gd name="T11" fmla="*/ 2 h 6"/>
                  <a:gd name="T12" fmla="*/ 0 w 9"/>
                  <a:gd name="T13" fmla="*/ 5 h 6"/>
                  <a:gd name="T14" fmla="*/ 3 w 9"/>
                  <a:gd name="T15" fmla="*/ 5 h 6"/>
                  <a:gd name="T16" fmla="*/ 3 w 9"/>
                  <a:gd name="T17" fmla="*/ 6 h 6"/>
                  <a:gd name="T18" fmla="*/ 8 w 9"/>
                  <a:gd name="T19" fmla="*/ 6 h 6"/>
                  <a:gd name="T20" fmla="*/ 8 w 9"/>
                  <a:gd name="T21" fmla="*/ 6 h 6"/>
                  <a:gd name="T22" fmla="*/ 9 w 9"/>
                  <a:gd name="T23" fmla="*/ 6 h 6"/>
                  <a:gd name="T24" fmla="*/ 9 w 9"/>
                  <a:gd name="T25" fmla="*/ 5 h 6"/>
                  <a:gd name="T26" fmla="*/ 9 w 9"/>
                  <a:gd name="T27" fmla="*/ 5 h 6"/>
                  <a:gd name="T28" fmla="*/ 9 w 9"/>
                  <a:gd name="T29" fmla="*/ 3 h 6"/>
                  <a:gd name="T30" fmla="*/ 7 w 9"/>
                  <a:gd name="T31" fmla="*/ 2 h 6"/>
                  <a:gd name="T32" fmla="*/ 7 w 9"/>
                  <a:gd name="T33" fmla="*/ 2 h 6"/>
                  <a:gd name="T34" fmla="*/ 7 w 9"/>
                  <a:gd name="T35" fmla="*/ 2 h 6"/>
                  <a:gd name="T36" fmla="*/ 6 w 9"/>
                  <a:gd name="T37" fmla="*/ 2 h 6"/>
                  <a:gd name="T38" fmla="*/ 6 w 9"/>
                  <a:gd name="T39" fmla="*/ 1 h 6"/>
                  <a:gd name="T40" fmla="*/ 6 w 9"/>
                  <a:gd name="T41" fmla="*/ 1 h 6"/>
                  <a:gd name="T42" fmla="*/ 6 w 9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B7AF493F-9080-4C9F-8329-7DFB8CCAE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1809"/>
                <a:ext cx="81" cy="57"/>
              </a:xfrm>
              <a:custGeom>
                <a:avLst/>
                <a:gdLst>
                  <a:gd name="T0" fmla="*/ 14 w 34"/>
                  <a:gd name="T1" fmla="*/ 1 h 24"/>
                  <a:gd name="T2" fmla="*/ 2 w 34"/>
                  <a:gd name="T3" fmla="*/ 2 h 24"/>
                  <a:gd name="T4" fmla="*/ 2 w 34"/>
                  <a:gd name="T5" fmla="*/ 5 h 24"/>
                  <a:gd name="T6" fmla="*/ 4 w 34"/>
                  <a:gd name="T7" fmla="*/ 6 h 24"/>
                  <a:gd name="T8" fmla="*/ 4 w 34"/>
                  <a:gd name="T9" fmla="*/ 9 h 24"/>
                  <a:gd name="T10" fmla="*/ 4 w 34"/>
                  <a:gd name="T11" fmla="*/ 12 h 24"/>
                  <a:gd name="T12" fmla="*/ 3 w 34"/>
                  <a:gd name="T13" fmla="*/ 13 h 24"/>
                  <a:gd name="T14" fmla="*/ 0 w 34"/>
                  <a:gd name="T15" fmla="*/ 15 h 24"/>
                  <a:gd name="T16" fmla="*/ 0 w 34"/>
                  <a:gd name="T17" fmla="*/ 18 h 24"/>
                  <a:gd name="T18" fmla="*/ 2 w 34"/>
                  <a:gd name="T19" fmla="*/ 20 h 24"/>
                  <a:gd name="T20" fmla="*/ 5 w 34"/>
                  <a:gd name="T21" fmla="*/ 24 h 24"/>
                  <a:gd name="T22" fmla="*/ 11 w 34"/>
                  <a:gd name="T23" fmla="*/ 24 h 24"/>
                  <a:gd name="T24" fmla="*/ 13 w 34"/>
                  <a:gd name="T25" fmla="*/ 22 h 24"/>
                  <a:gd name="T26" fmla="*/ 14 w 34"/>
                  <a:gd name="T27" fmla="*/ 19 h 24"/>
                  <a:gd name="T28" fmla="*/ 15 w 34"/>
                  <a:gd name="T29" fmla="*/ 18 h 24"/>
                  <a:gd name="T30" fmla="*/ 16 w 34"/>
                  <a:gd name="T31" fmla="*/ 18 h 24"/>
                  <a:gd name="T32" fmla="*/ 17 w 34"/>
                  <a:gd name="T33" fmla="*/ 18 h 24"/>
                  <a:gd name="T34" fmla="*/ 21 w 34"/>
                  <a:gd name="T35" fmla="*/ 17 h 24"/>
                  <a:gd name="T36" fmla="*/ 21 w 34"/>
                  <a:gd name="T37" fmla="*/ 16 h 24"/>
                  <a:gd name="T38" fmla="*/ 22 w 34"/>
                  <a:gd name="T39" fmla="*/ 16 h 24"/>
                  <a:gd name="T40" fmla="*/ 25 w 34"/>
                  <a:gd name="T41" fmla="*/ 14 h 24"/>
                  <a:gd name="T42" fmla="*/ 28 w 34"/>
                  <a:gd name="T43" fmla="*/ 14 h 24"/>
                  <a:gd name="T44" fmla="*/ 29 w 34"/>
                  <a:gd name="T45" fmla="*/ 12 h 24"/>
                  <a:gd name="T46" fmla="*/ 29 w 34"/>
                  <a:gd name="T47" fmla="*/ 12 h 24"/>
                  <a:gd name="T48" fmla="*/ 31 w 34"/>
                  <a:gd name="T49" fmla="*/ 11 h 24"/>
                  <a:gd name="T50" fmla="*/ 31 w 34"/>
                  <a:gd name="T51" fmla="*/ 9 h 24"/>
                  <a:gd name="T52" fmla="*/ 31 w 34"/>
                  <a:gd name="T53" fmla="*/ 7 h 24"/>
                  <a:gd name="T54" fmla="*/ 33 w 34"/>
                  <a:gd name="T55" fmla="*/ 5 h 24"/>
                  <a:gd name="T56" fmla="*/ 34 w 34"/>
                  <a:gd name="T57" fmla="*/ 3 h 24"/>
                  <a:gd name="T58" fmla="*/ 34 w 34"/>
                  <a:gd name="T59" fmla="*/ 2 h 24"/>
                  <a:gd name="T60" fmla="*/ 32 w 34"/>
                  <a:gd name="T61" fmla="*/ 0 h 24"/>
                  <a:gd name="T62" fmla="*/ 27 w 34"/>
                  <a:gd name="T6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" h="2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6E516464-D2C1-4C8E-A571-FE0014AF9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" y="1838"/>
                <a:ext cx="301" cy="585"/>
              </a:xfrm>
              <a:custGeom>
                <a:avLst/>
                <a:gdLst>
                  <a:gd name="T0" fmla="*/ 51 w 126"/>
                  <a:gd name="T1" fmla="*/ 38 h 245"/>
                  <a:gd name="T2" fmla="*/ 34 w 126"/>
                  <a:gd name="T3" fmla="*/ 3 h 245"/>
                  <a:gd name="T4" fmla="*/ 35 w 126"/>
                  <a:gd name="T5" fmla="*/ 9 h 245"/>
                  <a:gd name="T6" fmla="*/ 34 w 126"/>
                  <a:gd name="T7" fmla="*/ 18 h 245"/>
                  <a:gd name="T8" fmla="*/ 22 w 126"/>
                  <a:gd name="T9" fmla="*/ 26 h 245"/>
                  <a:gd name="T10" fmla="*/ 39 w 126"/>
                  <a:gd name="T11" fmla="*/ 42 h 245"/>
                  <a:gd name="T12" fmla="*/ 48 w 126"/>
                  <a:gd name="T13" fmla="*/ 45 h 245"/>
                  <a:gd name="T14" fmla="*/ 59 w 126"/>
                  <a:gd name="T15" fmla="*/ 54 h 245"/>
                  <a:gd name="T16" fmla="*/ 58 w 126"/>
                  <a:gd name="T17" fmla="*/ 43 h 245"/>
                  <a:gd name="T18" fmla="*/ 65 w 126"/>
                  <a:gd name="T19" fmla="*/ 49 h 245"/>
                  <a:gd name="T20" fmla="*/ 67 w 126"/>
                  <a:gd name="T21" fmla="*/ 34 h 245"/>
                  <a:gd name="T22" fmla="*/ 74 w 126"/>
                  <a:gd name="T23" fmla="*/ 44 h 245"/>
                  <a:gd name="T24" fmla="*/ 78 w 126"/>
                  <a:gd name="T25" fmla="*/ 55 h 245"/>
                  <a:gd name="T26" fmla="*/ 85 w 126"/>
                  <a:gd name="T27" fmla="*/ 56 h 245"/>
                  <a:gd name="T28" fmla="*/ 90 w 126"/>
                  <a:gd name="T29" fmla="*/ 63 h 245"/>
                  <a:gd name="T30" fmla="*/ 80 w 126"/>
                  <a:gd name="T31" fmla="*/ 65 h 245"/>
                  <a:gd name="T32" fmla="*/ 71 w 126"/>
                  <a:gd name="T33" fmla="*/ 66 h 245"/>
                  <a:gd name="T34" fmla="*/ 64 w 126"/>
                  <a:gd name="T35" fmla="*/ 63 h 245"/>
                  <a:gd name="T36" fmla="*/ 56 w 126"/>
                  <a:gd name="T37" fmla="*/ 58 h 245"/>
                  <a:gd name="T38" fmla="*/ 48 w 126"/>
                  <a:gd name="T39" fmla="*/ 53 h 245"/>
                  <a:gd name="T40" fmla="*/ 32 w 126"/>
                  <a:gd name="T41" fmla="*/ 54 h 245"/>
                  <a:gd name="T42" fmla="*/ 24 w 126"/>
                  <a:gd name="T43" fmla="*/ 58 h 245"/>
                  <a:gd name="T44" fmla="*/ 14 w 126"/>
                  <a:gd name="T45" fmla="*/ 72 h 245"/>
                  <a:gd name="T46" fmla="*/ 6 w 126"/>
                  <a:gd name="T47" fmla="*/ 80 h 245"/>
                  <a:gd name="T48" fmla="*/ 1 w 126"/>
                  <a:gd name="T49" fmla="*/ 96 h 245"/>
                  <a:gd name="T50" fmla="*/ 1 w 126"/>
                  <a:gd name="T51" fmla="*/ 109 h 245"/>
                  <a:gd name="T52" fmla="*/ 9 w 126"/>
                  <a:gd name="T53" fmla="*/ 120 h 245"/>
                  <a:gd name="T54" fmla="*/ 21 w 126"/>
                  <a:gd name="T55" fmla="*/ 132 h 245"/>
                  <a:gd name="T56" fmla="*/ 33 w 126"/>
                  <a:gd name="T57" fmla="*/ 138 h 245"/>
                  <a:gd name="T58" fmla="*/ 43 w 126"/>
                  <a:gd name="T59" fmla="*/ 139 h 245"/>
                  <a:gd name="T60" fmla="*/ 57 w 126"/>
                  <a:gd name="T61" fmla="*/ 135 h 245"/>
                  <a:gd name="T62" fmla="*/ 67 w 126"/>
                  <a:gd name="T63" fmla="*/ 140 h 245"/>
                  <a:gd name="T64" fmla="*/ 68 w 126"/>
                  <a:gd name="T65" fmla="*/ 153 h 245"/>
                  <a:gd name="T66" fmla="*/ 76 w 126"/>
                  <a:gd name="T67" fmla="*/ 168 h 245"/>
                  <a:gd name="T68" fmla="*/ 77 w 126"/>
                  <a:gd name="T69" fmla="*/ 181 h 245"/>
                  <a:gd name="T70" fmla="*/ 71 w 126"/>
                  <a:gd name="T71" fmla="*/ 194 h 245"/>
                  <a:gd name="T72" fmla="*/ 71 w 126"/>
                  <a:gd name="T73" fmla="*/ 214 h 245"/>
                  <a:gd name="T74" fmla="*/ 72 w 126"/>
                  <a:gd name="T75" fmla="*/ 234 h 245"/>
                  <a:gd name="T76" fmla="*/ 81 w 126"/>
                  <a:gd name="T77" fmla="*/ 242 h 245"/>
                  <a:gd name="T78" fmla="*/ 97 w 126"/>
                  <a:gd name="T79" fmla="*/ 232 h 245"/>
                  <a:gd name="T80" fmla="*/ 100 w 126"/>
                  <a:gd name="T81" fmla="*/ 221 h 245"/>
                  <a:gd name="T82" fmla="*/ 108 w 126"/>
                  <a:gd name="T83" fmla="*/ 206 h 245"/>
                  <a:gd name="T84" fmla="*/ 119 w 126"/>
                  <a:gd name="T85" fmla="*/ 181 h 245"/>
                  <a:gd name="T86" fmla="*/ 122 w 126"/>
                  <a:gd name="T87" fmla="*/ 158 h 245"/>
                  <a:gd name="T88" fmla="*/ 124 w 126"/>
                  <a:gd name="T89" fmla="*/ 142 h 245"/>
                  <a:gd name="T90" fmla="*/ 122 w 126"/>
                  <a:gd name="T91" fmla="*/ 116 h 245"/>
                  <a:gd name="T92" fmla="*/ 116 w 126"/>
                  <a:gd name="T93" fmla="*/ 107 h 245"/>
                  <a:gd name="T94" fmla="*/ 106 w 126"/>
                  <a:gd name="T95" fmla="*/ 90 h 245"/>
                  <a:gd name="T96" fmla="*/ 99 w 126"/>
                  <a:gd name="T97" fmla="*/ 76 h 245"/>
                  <a:gd name="T98" fmla="*/ 103 w 126"/>
                  <a:gd name="T99" fmla="*/ 82 h 245"/>
                  <a:gd name="T100" fmla="*/ 111 w 126"/>
                  <a:gd name="T101" fmla="*/ 95 h 245"/>
                  <a:gd name="T102" fmla="*/ 116 w 126"/>
                  <a:gd name="T103" fmla="*/ 105 h 245"/>
                  <a:gd name="T104" fmla="*/ 118 w 126"/>
                  <a:gd name="T105" fmla="*/ 84 h 245"/>
                  <a:gd name="T106" fmla="*/ 115 w 126"/>
                  <a:gd name="T107" fmla="*/ 77 h 245"/>
                  <a:gd name="T108" fmla="*/ 110 w 126"/>
                  <a:gd name="T109" fmla="*/ 69 h 245"/>
                  <a:gd name="T110" fmla="*/ 106 w 126"/>
                  <a:gd name="T111" fmla="*/ 62 h 245"/>
                  <a:gd name="T112" fmla="*/ 99 w 126"/>
                  <a:gd name="T113" fmla="*/ 52 h 245"/>
                  <a:gd name="T114" fmla="*/ 80 w 126"/>
                  <a:gd name="T115" fmla="*/ 31 h 245"/>
                  <a:gd name="T116" fmla="*/ 62 w 126"/>
                  <a:gd name="T11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" h="245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485324F6-A908-466D-9E70-BC36E71B4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7" y="1838"/>
                <a:ext cx="322" cy="675"/>
              </a:xfrm>
              <a:custGeom>
                <a:avLst/>
                <a:gdLst>
                  <a:gd name="T0" fmla="*/ 3 w 135"/>
                  <a:gd name="T1" fmla="*/ 78 h 283"/>
                  <a:gd name="T2" fmla="*/ 0 w 135"/>
                  <a:gd name="T3" fmla="*/ 85 h 283"/>
                  <a:gd name="T4" fmla="*/ 9 w 135"/>
                  <a:gd name="T5" fmla="*/ 113 h 283"/>
                  <a:gd name="T6" fmla="*/ 14 w 135"/>
                  <a:gd name="T7" fmla="*/ 116 h 283"/>
                  <a:gd name="T8" fmla="*/ 18 w 135"/>
                  <a:gd name="T9" fmla="*/ 128 h 283"/>
                  <a:gd name="T10" fmla="*/ 25 w 135"/>
                  <a:gd name="T11" fmla="*/ 137 h 283"/>
                  <a:gd name="T12" fmla="*/ 22 w 135"/>
                  <a:gd name="T13" fmla="*/ 150 h 283"/>
                  <a:gd name="T14" fmla="*/ 20 w 135"/>
                  <a:gd name="T15" fmla="*/ 166 h 283"/>
                  <a:gd name="T16" fmla="*/ 29 w 135"/>
                  <a:gd name="T17" fmla="*/ 180 h 283"/>
                  <a:gd name="T18" fmla="*/ 32 w 135"/>
                  <a:gd name="T19" fmla="*/ 192 h 283"/>
                  <a:gd name="T20" fmla="*/ 42 w 135"/>
                  <a:gd name="T21" fmla="*/ 204 h 283"/>
                  <a:gd name="T22" fmla="*/ 48 w 135"/>
                  <a:gd name="T23" fmla="*/ 208 h 283"/>
                  <a:gd name="T24" fmla="*/ 51 w 135"/>
                  <a:gd name="T25" fmla="*/ 218 h 283"/>
                  <a:gd name="T26" fmla="*/ 54 w 135"/>
                  <a:gd name="T27" fmla="*/ 238 h 283"/>
                  <a:gd name="T28" fmla="*/ 57 w 135"/>
                  <a:gd name="T29" fmla="*/ 253 h 283"/>
                  <a:gd name="T30" fmla="*/ 66 w 135"/>
                  <a:gd name="T31" fmla="*/ 265 h 283"/>
                  <a:gd name="T32" fmla="*/ 74 w 135"/>
                  <a:gd name="T33" fmla="*/ 278 h 283"/>
                  <a:gd name="T34" fmla="*/ 80 w 135"/>
                  <a:gd name="T35" fmla="*/ 283 h 283"/>
                  <a:gd name="T36" fmla="*/ 84 w 135"/>
                  <a:gd name="T37" fmla="*/ 275 h 283"/>
                  <a:gd name="T38" fmla="*/ 79 w 135"/>
                  <a:gd name="T39" fmla="*/ 262 h 283"/>
                  <a:gd name="T40" fmla="*/ 85 w 135"/>
                  <a:gd name="T41" fmla="*/ 255 h 283"/>
                  <a:gd name="T42" fmla="*/ 90 w 135"/>
                  <a:gd name="T43" fmla="*/ 244 h 283"/>
                  <a:gd name="T44" fmla="*/ 98 w 135"/>
                  <a:gd name="T45" fmla="*/ 224 h 283"/>
                  <a:gd name="T46" fmla="*/ 111 w 135"/>
                  <a:gd name="T47" fmla="*/ 217 h 283"/>
                  <a:gd name="T48" fmla="*/ 119 w 135"/>
                  <a:gd name="T49" fmla="*/ 210 h 283"/>
                  <a:gd name="T50" fmla="*/ 124 w 135"/>
                  <a:gd name="T51" fmla="*/ 188 h 283"/>
                  <a:gd name="T52" fmla="*/ 134 w 135"/>
                  <a:gd name="T53" fmla="*/ 178 h 283"/>
                  <a:gd name="T54" fmla="*/ 133 w 135"/>
                  <a:gd name="T55" fmla="*/ 166 h 283"/>
                  <a:gd name="T56" fmla="*/ 120 w 135"/>
                  <a:gd name="T57" fmla="*/ 159 h 283"/>
                  <a:gd name="T58" fmla="*/ 104 w 135"/>
                  <a:gd name="T59" fmla="*/ 156 h 283"/>
                  <a:gd name="T60" fmla="*/ 91 w 135"/>
                  <a:gd name="T61" fmla="*/ 153 h 283"/>
                  <a:gd name="T62" fmla="*/ 95 w 135"/>
                  <a:gd name="T63" fmla="*/ 146 h 283"/>
                  <a:gd name="T64" fmla="*/ 85 w 135"/>
                  <a:gd name="T65" fmla="*/ 136 h 283"/>
                  <a:gd name="T66" fmla="*/ 70 w 135"/>
                  <a:gd name="T67" fmla="*/ 129 h 283"/>
                  <a:gd name="T68" fmla="*/ 60 w 135"/>
                  <a:gd name="T69" fmla="*/ 123 h 283"/>
                  <a:gd name="T70" fmla="*/ 44 w 135"/>
                  <a:gd name="T71" fmla="*/ 117 h 283"/>
                  <a:gd name="T72" fmla="*/ 32 w 135"/>
                  <a:gd name="T73" fmla="*/ 120 h 283"/>
                  <a:gd name="T74" fmla="*/ 29 w 135"/>
                  <a:gd name="T75" fmla="*/ 125 h 283"/>
                  <a:gd name="T76" fmla="*/ 20 w 135"/>
                  <a:gd name="T77" fmla="*/ 120 h 283"/>
                  <a:gd name="T78" fmla="*/ 19 w 135"/>
                  <a:gd name="T79" fmla="*/ 106 h 283"/>
                  <a:gd name="T80" fmla="*/ 18 w 135"/>
                  <a:gd name="T81" fmla="*/ 99 h 283"/>
                  <a:gd name="T82" fmla="*/ 14 w 135"/>
                  <a:gd name="T83" fmla="*/ 94 h 283"/>
                  <a:gd name="T84" fmla="*/ 7 w 135"/>
                  <a:gd name="T85" fmla="*/ 96 h 283"/>
                  <a:gd name="T86" fmla="*/ 10 w 135"/>
                  <a:gd name="T87" fmla="*/ 89 h 283"/>
                  <a:gd name="T88" fmla="*/ 15 w 135"/>
                  <a:gd name="T89" fmla="*/ 79 h 283"/>
                  <a:gd name="T90" fmla="*/ 27 w 135"/>
                  <a:gd name="T91" fmla="*/ 71 h 283"/>
                  <a:gd name="T92" fmla="*/ 32 w 135"/>
                  <a:gd name="T93" fmla="*/ 82 h 283"/>
                  <a:gd name="T94" fmla="*/ 39 w 135"/>
                  <a:gd name="T95" fmla="*/ 69 h 283"/>
                  <a:gd name="T96" fmla="*/ 43 w 135"/>
                  <a:gd name="T97" fmla="*/ 63 h 283"/>
                  <a:gd name="T98" fmla="*/ 56 w 135"/>
                  <a:gd name="T99" fmla="*/ 55 h 283"/>
                  <a:gd name="T100" fmla="*/ 68 w 135"/>
                  <a:gd name="T101" fmla="*/ 45 h 283"/>
                  <a:gd name="T102" fmla="*/ 74 w 135"/>
                  <a:gd name="T103" fmla="*/ 37 h 283"/>
                  <a:gd name="T104" fmla="*/ 83 w 135"/>
                  <a:gd name="T105" fmla="*/ 31 h 283"/>
                  <a:gd name="T106" fmla="*/ 80 w 135"/>
                  <a:gd name="T107" fmla="*/ 29 h 283"/>
                  <a:gd name="T108" fmla="*/ 96 w 135"/>
                  <a:gd name="T109" fmla="*/ 24 h 283"/>
                  <a:gd name="T110" fmla="*/ 102 w 135"/>
                  <a:gd name="T111" fmla="*/ 11 h 283"/>
                  <a:gd name="T112" fmla="*/ 96 w 135"/>
                  <a:gd name="T113" fmla="*/ 8 h 283"/>
                  <a:gd name="T114" fmla="*/ 80 w 135"/>
                  <a:gd name="T115" fmla="*/ 18 h 283"/>
                  <a:gd name="T116" fmla="*/ 72 w 135"/>
                  <a:gd name="T117" fmla="*/ 18 h 283"/>
                  <a:gd name="T118" fmla="*/ 76 w 135"/>
                  <a:gd name="T119" fmla="*/ 9 h 283"/>
                  <a:gd name="T120" fmla="*/ 86 w 135"/>
                  <a:gd name="T121" fmla="*/ 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283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DDD71B5E-984B-470A-9990-50D9748B28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4" y="2301"/>
                <a:ext cx="31" cy="55"/>
              </a:xfrm>
              <a:custGeom>
                <a:avLst/>
                <a:gdLst>
                  <a:gd name="T0" fmla="*/ 12 w 13"/>
                  <a:gd name="T1" fmla="*/ 0 h 23"/>
                  <a:gd name="T2" fmla="*/ 12 w 13"/>
                  <a:gd name="T3" fmla="*/ 0 h 23"/>
                  <a:gd name="T4" fmla="*/ 12 w 13"/>
                  <a:gd name="T5" fmla="*/ 0 h 23"/>
                  <a:gd name="T6" fmla="*/ 12 w 13"/>
                  <a:gd name="T7" fmla="*/ 0 h 23"/>
                  <a:gd name="T8" fmla="*/ 9 w 13"/>
                  <a:gd name="T9" fmla="*/ 0 h 23"/>
                  <a:gd name="T10" fmla="*/ 7 w 13"/>
                  <a:gd name="T11" fmla="*/ 2 h 23"/>
                  <a:gd name="T12" fmla="*/ 6 w 13"/>
                  <a:gd name="T13" fmla="*/ 4 h 23"/>
                  <a:gd name="T14" fmla="*/ 5 w 13"/>
                  <a:gd name="T15" fmla="*/ 6 h 23"/>
                  <a:gd name="T16" fmla="*/ 5 w 13"/>
                  <a:gd name="T17" fmla="*/ 6 h 23"/>
                  <a:gd name="T18" fmla="*/ 4 w 13"/>
                  <a:gd name="T19" fmla="*/ 7 h 23"/>
                  <a:gd name="T20" fmla="*/ 3 w 13"/>
                  <a:gd name="T21" fmla="*/ 9 h 23"/>
                  <a:gd name="T22" fmla="*/ 3 w 13"/>
                  <a:gd name="T23" fmla="*/ 9 h 23"/>
                  <a:gd name="T24" fmla="*/ 3 w 13"/>
                  <a:gd name="T25" fmla="*/ 10 h 23"/>
                  <a:gd name="T26" fmla="*/ 2 w 13"/>
                  <a:gd name="T27" fmla="*/ 14 h 23"/>
                  <a:gd name="T28" fmla="*/ 2 w 13"/>
                  <a:gd name="T29" fmla="*/ 14 h 23"/>
                  <a:gd name="T30" fmla="*/ 1 w 13"/>
                  <a:gd name="T31" fmla="*/ 14 h 23"/>
                  <a:gd name="T32" fmla="*/ 0 w 13"/>
                  <a:gd name="T33" fmla="*/ 19 h 23"/>
                  <a:gd name="T34" fmla="*/ 1 w 13"/>
                  <a:gd name="T35" fmla="*/ 21 h 23"/>
                  <a:gd name="T36" fmla="*/ 0 w 13"/>
                  <a:gd name="T37" fmla="*/ 22 h 23"/>
                  <a:gd name="T38" fmla="*/ 1 w 13"/>
                  <a:gd name="T39" fmla="*/ 23 h 23"/>
                  <a:gd name="T40" fmla="*/ 2 w 13"/>
                  <a:gd name="T41" fmla="*/ 23 h 23"/>
                  <a:gd name="T42" fmla="*/ 6 w 13"/>
                  <a:gd name="T43" fmla="*/ 19 h 23"/>
                  <a:gd name="T44" fmla="*/ 6 w 13"/>
                  <a:gd name="T45" fmla="*/ 18 h 23"/>
                  <a:gd name="T46" fmla="*/ 7 w 13"/>
                  <a:gd name="T47" fmla="*/ 18 h 23"/>
                  <a:gd name="T48" fmla="*/ 7 w 13"/>
                  <a:gd name="T49" fmla="*/ 16 h 23"/>
                  <a:gd name="T50" fmla="*/ 7 w 13"/>
                  <a:gd name="T51" fmla="*/ 14 h 23"/>
                  <a:gd name="T52" fmla="*/ 7 w 13"/>
                  <a:gd name="T53" fmla="*/ 14 h 23"/>
                  <a:gd name="T54" fmla="*/ 7 w 13"/>
                  <a:gd name="T55" fmla="*/ 13 h 23"/>
                  <a:gd name="T56" fmla="*/ 7 w 13"/>
                  <a:gd name="T57" fmla="*/ 12 h 23"/>
                  <a:gd name="T58" fmla="*/ 7 w 13"/>
                  <a:gd name="T59" fmla="*/ 12 h 23"/>
                  <a:gd name="T60" fmla="*/ 8 w 13"/>
                  <a:gd name="T61" fmla="*/ 10 h 23"/>
                  <a:gd name="T62" fmla="*/ 8 w 13"/>
                  <a:gd name="T63" fmla="*/ 10 h 23"/>
                  <a:gd name="T64" fmla="*/ 8 w 13"/>
                  <a:gd name="T65" fmla="*/ 9 h 23"/>
                  <a:gd name="T66" fmla="*/ 8 w 13"/>
                  <a:gd name="T67" fmla="*/ 9 h 23"/>
                  <a:gd name="T68" fmla="*/ 9 w 13"/>
                  <a:gd name="T69" fmla="*/ 9 h 23"/>
                  <a:gd name="T70" fmla="*/ 12 w 13"/>
                  <a:gd name="T71" fmla="*/ 2 h 23"/>
                  <a:gd name="T72" fmla="*/ 12 w 13"/>
                  <a:gd name="T73" fmla="*/ 3 h 23"/>
                  <a:gd name="T74" fmla="*/ 11 w 13"/>
                  <a:gd name="T75" fmla="*/ 3 h 23"/>
                  <a:gd name="T76" fmla="*/ 11 w 13"/>
                  <a:gd name="T77" fmla="*/ 2 h 23"/>
                  <a:gd name="T78" fmla="*/ 10 w 13"/>
                  <a:gd name="T79" fmla="*/ 1 h 23"/>
                  <a:gd name="T80" fmla="*/ 10 w 13"/>
                  <a:gd name="T81" fmla="*/ 0 h 23"/>
                  <a:gd name="T82" fmla="*/ 9 w 1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2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D0AC4393-0570-48B7-8024-12EA699AB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298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2 h 4"/>
                  <a:gd name="T6" fmla="*/ 1 w 3"/>
                  <a:gd name="T7" fmla="*/ 3 h 4"/>
                  <a:gd name="T8" fmla="*/ 1 w 3"/>
                  <a:gd name="T9" fmla="*/ 4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2 h 4"/>
                  <a:gd name="T16" fmla="*/ 2 w 3"/>
                  <a:gd name="T17" fmla="*/ 1 h 4"/>
                  <a:gd name="T18" fmla="*/ 2 w 3"/>
                  <a:gd name="T19" fmla="*/ 1 h 4"/>
                  <a:gd name="T20" fmla="*/ 1 w 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6DA635A-3466-4048-BFEB-D70137E3519C}"/>
              </a:ext>
            </a:extLst>
          </p:cNvPr>
          <p:cNvGrpSpPr/>
          <p:nvPr/>
        </p:nvGrpSpPr>
        <p:grpSpPr>
          <a:xfrm>
            <a:off x="3167383" y="4143636"/>
            <a:ext cx="1539187" cy="590722"/>
            <a:chOff x="2796988" y="3525699"/>
            <a:chExt cx="1763196" cy="676694"/>
          </a:xfrm>
        </p:grpSpPr>
        <p:sp>
          <p:nvSpPr>
            <p:cNvPr id="41" name="任意多边形 20">
              <a:extLst>
                <a:ext uri="{FF2B5EF4-FFF2-40B4-BE49-F238E27FC236}">
                  <a16:creationId xmlns:a16="http://schemas.microsoft.com/office/drawing/2014/main" id="{8B29E14F-3788-4FA6-B2EF-0444E3D656D7}"/>
                </a:ext>
              </a:extLst>
            </p:cNvPr>
            <p:cNvSpPr/>
            <p:nvPr/>
          </p:nvSpPr>
          <p:spPr>
            <a:xfrm>
              <a:off x="2796988" y="3525699"/>
              <a:ext cx="1675952" cy="581482"/>
            </a:xfrm>
            <a:custGeom>
              <a:avLst/>
              <a:gdLst>
                <a:gd name="connsiteX0" fmla="*/ 1691640 w 1691640"/>
                <a:gd name="connsiteY0" fmla="*/ 1341120 h 1341120"/>
                <a:gd name="connsiteX1" fmla="*/ 1074420 w 1691640"/>
                <a:gd name="connsiteY1" fmla="*/ 487680 h 1341120"/>
                <a:gd name="connsiteX2" fmla="*/ 0 w 1691640"/>
                <a:gd name="connsiteY2" fmla="*/ 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640" h="1341120">
                  <a:moveTo>
                    <a:pt x="1691640" y="1341120"/>
                  </a:moveTo>
                  <a:lnTo>
                    <a:pt x="1074420" y="48768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7E73BEE-C0DD-4838-914F-F41646691CFD}"/>
                </a:ext>
              </a:extLst>
            </p:cNvPr>
            <p:cNvSpPr/>
            <p:nvPr/>
          </p:nvSpPr>
          <p:spPr>
            <a:xfrm>
              <a:off x="4404048" y="4046257"/>
              <a:ext cx="156136" cy="156136"/>
            </a:xfrm>
            <a:prstGeom prst="ellipse">
              <a:avLst/>
            </a:prstGeom>
            <a:solidFill>
              <a:srgbClr val="404040"/>
            </a:soli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73F8321-FDAB-47F0-9964-03552C243ABB}"/>
              </a:ext>
            </a:extLst>
          </p:cNvPr>
          <p:cNvGrpSpPr/>
          <p:nvPr/>
        </p:nvGrpSpPr>
        <p:grpSpPr>
          <a:xfrm flipH="1">
            <a:off x="7347523" y="4201624"/>
            <a:ext cx="1506015" cy="520229"/>
            <a:chOff x="2834988" y="3606451"/>
            <a:chExt cx="1725196" cy="595942"/>
          </a:xfrm>
        </p:grpSpPr>
        <p:sp>
          <p:nvSpPr>
            <p:cNvPr id="44" name="任意多边形 23">
              <a:extLst>
                <a:ext uri="{FF2B5EF4-FFF2-40B4-BE49-F238E27FC236}">
                  <a16:creationId xmlns:a16="http://schemas.microsoft.com/office/drawing/2014/main" id="{71B6A1CB-B57D-4C07-B291-5D61200D90EF}"/>
                </a:ext>
              </a:extLst>
            </p:cNvPr>
            <p:cNvSpPr/>
            <p:nvPr/>
          </p:nvSpPr>
          <p:spPr>
            <a:xfrm>
              <a:off x="2834988" y="3606451"/>
              <a:ext cx="1637953" cy="500729"/>
            </a:xfrm>
            <a:custGeom>
              <a:avLst/>
              <a:gdLst>
                <a:gd name="connsiteX0" fmla="*/ 1691640 w 1691640"/>
                <a:gd name="connsiteY0" fmla="*/ 1341120 h 1341120"/>
                <a:gd name="connsiteX1" fmla="*/ 1074420 w 1691640"/>
                <a:gd name="connsiteY1" fmla="*/ 487680 h 1341120"/>
                <a:gd name="connsiteX2" fmla="*/ 0 w 1691640"/>
                <a:gd name="connsiteY2" fmla="*/ 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640" h="1341120">
                  <a:moveTo>
                    <a:pt x="1691640" y="1341120"/>
                  </a:moveTo>
                  <a:lnTo>
                    <a:pt x="1074420" y="48768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CB60BA7-8DF5-45DC-AE7E-6CCED2FDFA51}"/>
                </a:ext>
              </a:extLst>
            </p:cNvPr>
            <p:cNvSpPr/>
            <p:nvPr/>
          </p:nvSpPr>
          <p:spPr>
            <a:xfrm>
              <a:off x="4404048" y="4046257"/>
              <a:ext cx="156136" cy="156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>
              <a:innerShdw blurRad="50800" dist="25400" dir="18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90354E8-1974-4C64-853A-F6CC53F82842}"/>
              </a:ext>
            </a:extLst>
          </p:cNvPr>
          <p:cNvGrpSpPr/>
          <p:nvPr/>
        </p:nvGrpSpPr>
        <p:grpSpPr>
          <a:xfrm>
            <a:off x="4479624" y="2108819"/>
            <a:ext cx="903836" cy="1042855"/>
            <a:chOff x="3524807" y="3007764"/>
            <a:chExt cx="1035377" cy="1194629"/>
          </a:xfrm>
        </p:grpSpPr>
        <p:sp>
          <p:nvSpPr>
            <p:cNvPr id="47" name="任意多边形 26">
              <a:extLst>
                <a:ext uri="{FF2B5EF4-FFF2-40B4-BE49-F238E27FC236}">
                  <a16:creationId xmlns:a16="http://schemas.microsoft.com/office/drawing/2014/main" id="{A78F7C7C-8156-4F4F-A3A7-6A097670C4A2}"/>
                </a:ext>
              </a:extLst>
            </p:cNvPr>
            <p:cNvSpPr/>
            <p:nvPr/>
          </p:nvSpPr>
          <p:spPr>
            <a:xfrm>
              <a:off x="3524807" y="3007764"/>
              <a:ext cx="948133" cy="1099417"/>
            </a:xfrm>
            <a:custGeom>
              <a:avLst/>
              <a:gdLst>
                <a:gd name="connsiteX0" fmla="*/ 1691640 w 1691640"/>
                <a:gd name="connsiteY0" fmla="*/ 1341120 h 1341120"/>
                <a:gd name="connsiteX1" fmla="*/ 1074420 w 1691640"/>
                <a:gd name="connsiteY1" fmla="*/ 487680 h 1341120"/>
                <a:gd name="connsiteX2" fmla="*/ 0 w 1691640"/>
                <a:gd name="connsiteY2" fmla="*/ 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640" h="1341120">
                  <a:moveTo>
                    <a:pt x="1691640" y="1341120"/>
                  </a:moveTo>
                  <a:lnTo>
                    <a:pt x="1074420" y="48768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2320ACF-453C-4F4A-A33D-F501A930ABFC}"/>
                </a:ext>
              </a:extLst>
            </p:cNvPr>
            <p:cNvSpPr/>
            <p:nvPr/>
          </p:nvSpPr>
          <p:spPr>
            <a:xfrm>
              <a:off x="4404048" y="4046257"/>
              <a:ext cx="156136" cy="156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F78DF91-6512-453D-BAD8-98EAC7B279DA}"/>
              </a:ext>
            </a:extLst>
          </p:cNvPr>
          <p:cNvGrpSpPr/>
          <p:nvPr/>
        </p:nvGrpSpPr>
        <p:grpSpPr>
          <a:xfrm flipH="1">
            <a:off x="6693254" y="2223748"/>
            <a:ext cx="917948" cy="912012"/>
            <a:chOff x="3508641" y="3157650"/>
            <a:chExt cx="1051543" cy="1044743"/>
          </a:xfrm>
        </p:grpSpPr>
        <p:sp>
          <p:nvSpPr>
            <p:cNvPr id="50" name="任意多边形 32">
              <a:extLst>
                <a:ext uri="{FF2B5EF4-FFF2-40B4-BE49-F238E27FC236}">
                  <a16:creationId xmlns:a16="http://schemas.microsoft.com/office/drawing/2014/main" id="{BDD72B5E-BFB4-4053-87EE-CB138372E5CE}"/>
                </a:ext>
              </a:extLst>
            </p:cNvPr>
            <p:cNvSpPr/>
            <p:nvPr/>
          </p:nvSpPr>
          <p:spPr>
            <a:xfrm>
              <a:off x="3508641" y="3157650"/>
              <a:ext cx="964300" cy="949531"/>
            </a:xfrm>
            <a:custGeom>
              <a:avLst/>
              <a:gdLst>
                <a:gd name="connsiteX0" fmla="*/ 1691640 w 1691640"/>
                <a:gd name="connsiteY0" fmla="*/ 1341120 h 1341120"/>
                <a:gd name="connsiteX1" fmla="*/ 1074420 w 1691640"/>
                <a:gd name="connsiteY1" fmla="*/ 487680 h 1341120"/>
                <a:gd name="connsiteX2" fmla="*/ 0 w 1691640"/>
                <a:gd name="connsiteY2" fmla="*/ 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640" h="1341120">
                  <a:moveTo>
                    <a:pt x="1691640" y="1341120"/>
                  </a:moveTo>
                  <a:lnTo>
                    <a:pt x="1074420" y="48768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870A370-2AC0-4FA2-80CF-C92389D89258}"/>
                </a:ext>
              </a:extLst>
            </p:cNvPr>
            <p:cNvSpPr/>
            <p:nvPr/>
          </p:nvSpPr>
          <p:spPr>
            <a:xfrm>
              <a:off x="4404048" y="4046257"/>
              <a:ext cx="156136" cy="156136"/>
            </a:xfrm>
            <a:prstGeom prst="ellipse">
              <a:avLst/>
            </a:prstGeom>
            <a:solidFill>
              <a:srgbClr val="404040"/>
            </a:soli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>
              <a:innerShdw blurRad="50800" dist="25400" dir="18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7065629-70FB-45FE-BC0D-8E882B41AFA1}"/>
              </a:ext>
            </a:extLst>
          </p:cNvPr>
          <p:cNvGrpSpPr/>
          <p:nvPr/>
        </p:nvGrpSpPr>
        <p:grpSpPr>
          <a:xfrm>
            <a:off x="3410460" y="1724260"/>
            <a:ext cx="1133332" cy="1133332"/>
            <a:chOff x="3373633" y="1405415"/>
            <a:chExt cx="1133332" cy="1133332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654479EE-6482-4119-820F-076E70EFC4EA}"/>
                </a:ext>
              </a:extLst>
            </p:cNvPr>
            <p:cNvSpPr/>
            <p:nvPr/>
          </p:nvSpPr>
          <p:spPr>
            <a:xfrm>
              <a:off x="3373633" y="1405415"/>
              <a:ext cx="1133332" cy="1133332"/>
            </a:xfrm>
            <a:prstGeom prst="ellipse">
              <a:avLst/>
            </a:prstGeom>
            <a:gradFill>
              <a:gsLst>
                <a:gs pos="53000">
                  <a:schemeClr val="bg1">
                    <a:lumMod val="95000"/>
                  </a:schemeClr>
                </a:gs>
                <a:gs pos="100000">
                  <a:schemeClr val="bg1"/>
                </a:gs>
                <a:gs pos="0">
                  <a:srgbClr val="C4C4C4"/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>
              <a:outerShdw blurRad="177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BE30E622-9BDB-4736-8872-492795CA249E}"/>
                </a:ext>
              </a:extLst>
            </p:cNvPr>
            <p:cNvSpPr/>
            <p:nvPr/>
          </p:nvSpPr>
          <p:spPr>
            <a:xfrm>
              <a:off x="3496297" y="1537272"/>
              <a:ext cx="889938" cy="889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E6DE47D-CB03-4653-8018-66E147888AB4}"/>
                </a:ext>
              </a:extLst>
            </p:cNvPr>
            <p:cNvSpPr/>
            <p:nvPr/>
          </p:nvSpPr>
          <p:spPr>
            <a:xfrm>
              <a:off x="3577504" y="1537272"/>
              <a:ext cx="727524" cy="657787"/>
            </a:xfrm>
            <a:prstGeom prst="ellipse">
              <a:avLst/>
            </a:prstGeom>
            <a:gradFill>
              <a:gsLst>
                <a:gs pos="25000">
                  <a:srgbClr val="FFFFFF">
                    <a:alpha val="50000"/>
                  </a:srgbClr>
                </a:gs>
                <a:gs pos="56000">
                  <a:srgbClr val="FFFFFF">
                    <a:alpha val="10000"/>
                  </a:srgbClr>
                </a:gs>
                <a:gs pos="1000">
                  <a:schemeClr val="bg1">
                    <a:alpha val="96000"/>
                  </a:schemeClr>
                </a:gs>
                <a:gs pos="86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Group 41">
              <a:extLst>
                <a:ext uri="{FF2B5EF4-FFF2-40B4-BE49-F238E27FC236}">
                  <a16:creationId xmlns:a16="http://schemas.microsoft.com/office/drawing/2014/main" id="{9D20DF2C-E833-442E-8F32-3924B8D5EE0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2375" y="1768825"/>
              <a:ext cx="335847" cy="411122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D80001F4-66DE-4294-8254-3C0439115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7AA2E187-848E-453A-BEE0-249CCAC80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26F9A106-E44E-4C8E-B091-5DBF851D9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B2B1624F-3EA3-4496-B104-4E395C1DC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6640BE56-B0E0-4191-902C-F9C0FB3BD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47">
                <a:extLst>
                  <a:ext uri="{FF2B5EF4-FFF2-40B4-BE49-F238E27FC236}">
                    <a16:creationId xmlns:a16="http://schemas.microsoft.com/office/drawing/2014/main" id="{D374C723-1E48-4995-9E5C-D3B29AF2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48">
                <a:extLst>
                  <a:ext uri="{FF2B5EF4-FFF2-40B4-BE49-F238E27FC236}">
                    <a16:creationId xmlns:a16="http://schemas.microsoft.com/office/drawing/2014/main" id="{7D388D01-790F-404E-BF2E-AD74402DD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49">
                <a:extLst>
                  <a:ext uri="{FF2B5EF4-FFF2-40B4-BE49-F238E27FC236}">
                    <a16:creationId xmlns:a16="http://schemas.microsoft.com/office/drawing/2014/main" id="{551B74AC-C5B5-47E1-BA12-3273CC152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F9D2DC5-A073-4CCB-8285-90E8D6D64E1F}"/>
              </a:ext>
            </a:extLst>
          </p:cNvPr>
          <p:cNvGrpSpPr/>
          <p:nvPr/>
        </p:nvGrpSpPr>
        <p:grpSpPr>
          <a:xfrm>
            <a:off x="7563094" y="1724260"/>
            <a:ext cx="1133332" cy="1133332"/>
            <a:chOff x="7274139" y="1415575"/>
            <a:chExt cx="1133332" cy="1133332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02CB061-0B4B-4319-8CAA-AFC441CBF78D}"/>
                </a:ext>
              </a:extLst>
            </p:cNvPr>
            <p:cNvSpPr/>
            <p:nvPr/>
          </p:nvSpPr>
          <p:spPr>
            <a:xfrm>
              <a:off x="7274139" y="1415575"/>
              <a:ext cx="1133332" cy="1133332"/>
            </a:xfrm>
            <a:prstGeom prst="ellipse">
              <a:avLst/>
            </a:prstGeom>
            <a:gradFill>
              <a:gsLst>
                <a:gs pos="53000">
                  <a:schemeClr val="bg1">
                    <a:lumMod val="95000"/>
                  </a:schemeClr>
                </a:gs>
                <a:gs pos="100000">
                  <a:schemeClr val="bg1"/>
                </a:gs>
                <a:gs pos="0">
                  <a:srgbClr val="C4C4C4"/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>
              <a:outerShdw blurRad="177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E7283939-FA2D-437A-B817-5E23E1520B02}"/>
                </a:ext>
              </a:extLst>
            </p:cNvPr>
            <p:cNvSpPr/>
            <p:nvPr/>
          </p:nvSpPr>
          <p:spPr>
            <a:xfrm>
              <a:off x="7395836" y="1537272"/>
              <a:ext cx="889938" cy="88993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42CC3750-1457-492F-B420-FB469B3AD7FA}"/>
                </a:ext>
              </a:extLst>
            </p:cNvPr>
            <p:cNvSpPr/>
            <p:nvPr/>
          </p:nvSpPr>
          <p:spPr>
            <a:xfrm>
              <a:off x="7477043" y="1537272"/>
              <a:ext cx="727524" cy="657787"/>
            </a:xfrm>
            <a:prstGeom prst="ellipse">
              <a:avLst/>
            </a:prstGeom>
            <a:gradFill>
              <a:gsLst>
                <a:gs pos="25000">
                  <a:srgbClr val="FFFFFF">
                    <a:alpha val="50000"/>
                  </a:srgbClr>
                </a:gs>
                <a:gs pos="56000">
                  <a:srgbClr val="FFFFFF">
                    <a:alpha val="10000"/>
                  </a:srgbClr>
                </a:gs>
                <a:gs pos="1000">
                  <a:schemeClr val="bg1">
                    <a:alpha val="96000"/>
                  </a:schemeClr>
                </a:gs>
                <a:gs pos="86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9" name="Group 52">
              <a:extLst>
                <a:ext uri="{FF2B5EF4-FFF2-40B4-BE49-F238E27FC236}">
                  <a16:creationId xmlns:a16="http://schemas.microsoft.com/office/drawing/2014/main" id="{77F4CB5B-505E-4EED-AEA4-1B74A7EB66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26021" y="1759790"/>
              <a:ext cx="426136" cy="422462"/>
              <a:chOff x="3783" y="2102"/>
              <a:chExt cx="116" cy="115"/>
            </a:xfrm>
            <a:solidFill>
              <a:schemeClr val="bg1"/>
            </a:solidFill>
            <a:effectLst/>
          </p:grpSpPr>
          <p:sp>
            <p:nvSpPr>
              <p:cNvPr id="70" name="Freeform 53">
                <a:extLst>
                  <a:ext uri="{FF2B5EF4-FFF2-40B4-BE49-F238E27FC236}">
                    <a16:creationId xmlns:a16="http://schemas.microsoft.com/office/drawing/2014/main" id="{179B50F2-A93F-472F-926D-752E1CFEE0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54">
                <a:extLst>
                  <a:ext uri="{FF2B5EF4-FFF2-40B4-BE49-F238E27FC236}">
                    <a16:creationId xmlns:a16="http://schemas.microsoft.com/office/drawing/2014/main" id="{23323A72-1458-4330-9F80-832E3F435C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55">
                <a:extLst>
                  <a:ext uri="{FF2B5EF4-FFF2-40B4-BE49-F238E27FC236}">
                    <a16:creationId xmlns:a16="http://schemas.microsoft.com/office/drawing/2014/main" id="{1A8D8FAE-D998-4514-AB81-212EEB559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56">
                <a:extLst>
                  <a:ext uri="{FF2B5EF4-FFF2-40B4-BE49-F238E27FC236}">
                    <a16:creationId xmlns:a16="http://schemas.microsoft.com/office/drawing/2014/main" id="{52F89306-834B-442C-BBD2-EE49C868A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57">
                <a:extLst>
                  <a:ext uri="{FF2B5EF4-FFF2-40B4-BE49-F238E27FC236}">
                    <a16:creationId xmlns:a16="http://schemas.microsoft.com/office/drawing/2014/main" id="{D937C6F9-649E-4DDD-A1BB-685DC0BD1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58">
                <a:extLst>
                  <a:ext uri="{FF2B5EF4-FFF2-40B4-BE49-F238E27FC236}">
                    <a16:creationId xmlns:a16="http://schemas.microsoft.com/office/drawing/2014/main" id="{D0B0AD2F-B7B3-4D19-89E3-2CEDF3474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9">
                <a:extLst>
                  <a:ext uri="{FF2B5EF4-FFF2-40B4-BE49-F238E27FC236}">
                    <a16:creationId xmlns:a16="http://schemas.microsoft.com/office/drawing/2014/main" id="{19F430ED-7668-4DC8-8B1C-B82E9CF0F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BC7889B2-099D-4B9F-80DA-BC4174B17ECF}"/>
              </a:ext>
            </a:extLst>
          </p:cNvPr>
          <p:cNvGrpSpPr/>
          <p:nvPr/>
        </p:nvGrpSpPr>
        <p:grpSpPr>
          <a:xfrm>
            <a:off x="2013340" y="3682093"/>
            <a:ext cx="1133332" cy="1133332"/>
            <a:chOff x="1886340" y="3667839"/>
            <a:chExt cx="1133332" cy="1133332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2688B18-5A6D-4689-97E7-B3DECE9E66FD}"/>
                </a:ext>
              </a:extLst>
            </p:cNvPr>
            <p:cNvSpPr/>
            <p:nvPr/>
          </p:nvSpPr>
          <p:spPr>
            <a:xfrm>
              <a:off x="1886340" y="3667839"/>
              <a:ext cx="1133332" cy="1133332"/>
            </a:xfrm>
            <a:prstGeom prst="ellipse">
              <a:avLst/>
            </a:prstGeom>
            <a:gradFill>
              <a:gsLst>
                <a:gs pos="53000">
                  <a:schemeClr val="bg1">
                    <a:lumMod val="95000"/>
                  </a:schemeClr>
                </a:gs>
                <a:gs pos="100000">
                  <a:schemeClr val="bg1"/>
                </a:gs>
                <a:gs pos="0">
                  <a:srgbClr val="C4C4C4"/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>
              <a:outerShdw blurRad="177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F6F44C17-04A0-4095-ADA3-E788E8937A8B}"/>
                </a:ext>
              </a:extLst>
            </p:cNvPr>
            <p:cNvGrpSpPr/>
            <p:nvPr/>
          </p:nvGrpSpPr>
          <p:grpSpPr>
            <a:xfrm>
              <a:off x="2006075" y="3791622"/>
              <a:ext cx="889938" cy="889938"/>
              <a:chOff x="2598032" y="2695682"/>
              <a:chExt cx="889938" cy="889938"/>
            </a:xfrm>
          </p:grpSpPr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F7F9425F-A6DA-4C11-B4D2-E1C9D1DBB2C6}"/>
                  </a:ext>
                </a:extLst>
              </p:cNvPr>
              <p:cNvSpPr/>
              <p:nvPr/>
            </p:nvSpPr>
            <p:spPr>
              <a:xfrm>
                <a:off x="2598032" y="2695682"/>
                <a:ext cx="889938" cy="88993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61D56244-40C8-4FDA-AFBE-D86E7CF28777}"/>
                  </a:ext>
                </a:extLst>
              </p:cNvPr>
              <p:cNvSpPr/>
              <p:nvPr/>
            </p:nvSpPr>
            <p:spPr>
              <a:xfrm>
                <a:off x="2679239" y="2695682"/>
                <a:ext cx="727524" cy="657787"/>
              </a:xfrm>
              <a:prstGeom prst="ellipse">
                <a:avLst/>
              </a:prstGeom>
              <a:gradFill>
                <a:gsLst>
                  <a:gs pos="25000">
                    <a:srgbClr val="FFFFFF">
                      <a:alpha val="50000"/>
                    </a:srgbClr>
                  </a:gs>
                  <a:gs pos="56000">
                    <a:srgbClr val="FFFFFF">
                      <a:alpha val="10000"/>
                    </a:srgbClr>
                  </a:gs>
                  <a:gs pos="1000">
                    <a:schemeClr val="bg1">
                      <a:alpha val="96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Group 62">
              <a:extLst>
                <a:ext uri="{FF2B5EF4-FFF2-40B4-BE49-F238E27FC236}">
                  <a16:creationId xmlns:a16="http://schemas.microsoft.com/office/drawing/2014/main" id="{1D13AE2D-9A67-42C6-A469-E3F6D33E0B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13470" y="4063305"/>
              <a:ext cx="413107" cy="329845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81" name="Freeform 63">
                <a:extLst>
                  <a:ext uri="{FF2B5EF4-FFF2-40B4-BE49-F238E27FC236}">
                    <a16:creationId xmlns:a16="http://schemas.microsoft.com/office/drawing/2014/main" id="{28FAEFC4-CD63-48B5-8176-5FB08BD4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64">
                <a:extLst>
                  <a:ext uri="{FF2B5EF4-FFF2-40B4-BE49-F238E27FC236}">
                    <a16:creationId xmlns:a16="http://schemas.microsoft.com/office/drawing/2014/main" id="{08DEAC86-B260-4EB6-9722-1E2376D31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65">
                <a:extLst>
                  <a:ext uri="{FF2B5EF4-FFF2-40B4-BE49-F238E27FC236}">
                    <a16:creationId xmlns:a16="http://schemas.microsoft.com/office/drawing/2014/main" id="{79BCDFCA-D3FC-4020-905B-84F873FC64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345B5D2-FD6A-40BC-A0A9-3DA76CC89B9D}"/>
              </a:ext>
            </a:extLst>
          </p:cNvPr>
          <p:cNvGrpSpPr/>
          <p:nvPr/>
        </p:nvGrpSpPr>
        <p:grpSpPr>
          <a:xfrm>
            <a:off x="8931008" y="3785651"/>
            <a:ext cx="1133332" cy="1133332"/>
            <a:chOff x="8804008" y="3771397"/>
            <a:chExt cx="1133332" cy="1133332"/>
          </a:xfrm>
        </p:grpSpPr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24CC8BF4-C014-4918-8B58-1F8D324DA450}"/>
                </a:ext>
              </a:extLst>
            </p:cNvPr>
            <p:cNvSpPr/>
            <p:nvPr/>
          </p:nvSpPr>
          <p:spPr>
            <a:xfrm>
              <a:off x="8804008" y="3771397"/>
              <a:ext cx="1133332" cy="1133332"/>
            </a:xfrm>
            <a:prstGeom prst="ellipse">
              <a:avLst/>
            </a:prstGeom>
            <a:gradFill>
              <a:gsLst>
                <a:gs pos="53000">
                  <a:schemeClr val="bg1">
                    <a:lumMod val="95000"/>
                  </a:schemeClr>
                </a:gs>
                <a:gs pos="100000">
                  <a:schemeClr val="bg1"/>
                </a:gs>
                <a:gs pos="0">
                  <a:srgbClr val="C4C4C4"/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>
              <a:outerShdw blurRad="177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13339863-D8FE-49C3-B135-194AC7FE4453}"/>
                </a:ext>
              </a:extLst>
            </p:cNvPr>
            <p:cNvGrpSpPr/>
            <p:nvPr/>
          </p:nvGrpSpPr>
          <p:grpSpPr>
            <a:xfrm>
              <a:off x="8918640" y="3895180"/>
              <a:ext cx="889938" cy="889938"/>
              <a:chOff x="2598032" y="2695682"/>
              <a:chExt cx="889938" cy="889938"/>
            </a:xfrm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BF1E0EFC-01B8-4261-8070-C9A2604FF9F0}"/>
                  </a:ext>
                </a:extLst>
              </p:cNvPr>
              <p:cNvSpPr/>
              <p:nvPr/>
            </p:nvSpPr>
            <p:spPr>
              <a:xfrm>
                <a:off x="2598032" y="2695682"/>
                <a:ext cx="889938" cy="8899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F03E9034-B69F-47B6-B67E-A6BFC5D04337}"/>
                  </a:ext>
                </a:extLst>
              </p:cNvPr>
              <p:cNvSpPr/>
              <p:nvPr/>
            </p:nvSpPr>
            <p:spPr>
              <a:xfrm>
                <a:off x="2679239" y="2695682"/>
                <a:ext cx="727524" cy="657787"/>
              </a:xfrm>
              <a:prstGeom prst="ellipse">
                <a:avLst/>
              </a:prstGeom>
              <a:gradFill>
                <a:gsLst>
                  <a:gs pos="25000">
                    <a:srgbClr val="FFFFFF">
                      <a:alpha val="50000"/>
                    </a:srgbClr>
                  </a:gs>
                  <a:gs pos="56000">
                    <a:srgbClr val="FFFFFF">
                      <a:alpha val="10000"/>
                    </a:srgbClr>
                  </a:gs>
                  <a:gs pos="1000">
                    <a:schemeClr val="bg1">
                      <a:alpha val="96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Group 68">
              <a:extLst>
                <a:ext uri="{FF2B5EF4-FFF2-40B4-BE49-F238E27FC236}">
                  <a16:creationId xmlns:a16="http://schemas.microsoft.com/office/drawing/2014/main" id="{02E936BC-D0D7-4103-A5BF-3E64B72E9F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160930" y="4111659"/>
              <a:ext cx="405358" cy="390565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92" name="Freeform 69">
                <a:extLst>
                  <a:ext uri="{FF2B5EF4-FFF2-40B4-BE49-F238E27FC236}">
                    <a16:creationId xmlns:a16="http://schemas.microsoft.com/office/drawing/2014/main" id="{91B9EE11-223A-4891-8426-139592DFB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0">
                <a:extLst>
                  <a:ext uri="{FF2B5EF4-FFF2-40B4-BE49-F238E27FC236}">
                    <a16:creationId xmlns:a16="http://schemas.microsoft.com/office/drawing/2014/main" id="{7681106B-35BF-4AF5-BBE7-8FDBE237D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71">
                <a:extLst>
                  <a:ext uri="{FF2B5EF4-FFF2-40B4-BE49-F238E27FC236}">
                    <a16:creationId xmlns:a16="http://schemas.microsoft.com/office/drawing/2014/main" id="{05A2E09C-AEE8-4331-AEB2-368075DD2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72">
                <a:extLst>
                  <a:ext uri="{FF2B5EF4-FFF2-40B4-BE49-F238E27FC236}">
                    <a16:creationId xmlns:a16="http://schemas.microsoft.com/office/drawing/2014/main" id="{D6D8DB43-9247-4447-84E7-D4D09F804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73">
                <a:extLst>
                  <a:ext uri="{FF2B5EF4-FFF2-40B4-BE49-F238E27FC236}">
                    <a16:creationId xmlns:a16="http://schemas.microsoft.com/office/drawing/2014/main" id="{AC56A0B6-D750-4AED-B762-385D70F04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74">
                <a:extLst>
                  <a:ext uri="{FF2B5EF4-FFF2-40B4-BE49-F238E27FC236}">
                    <a16:creationId xmlns:a16="http://schemas.microsoft.com/office/drawing/2014/main" id="{9A291C51-0296-4A18-8AD3-75052223C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75">
                <a:extLst>
                  <a:ext uri="{FF2B5EF4-FFF2-40B4-BE49-F238E27FC236}">
                    <a16:creationId xmlns:a16="http://schemas.microsoft.com/office/drawing/2014/main" id="{20305034-8D9A-4406-9206-CC034AB01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2CC74509-7E7E-439F-9E51-084079E70707}"/>
              </a:ext>
            </a:extLst>
          </p:cNvPr>
          <p:cNvSpPr txBox="1"/>
          <p:nvPr/>
        </p:nvSpPr>
        <p:spPr>
          <a:xfrm>
            <a:off x="1128392" y="1787533"/>
            <a:ext cx="208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80426FCE-B8E3-4650-9050-F4D9439A7D73}"/>
              </a:ext>
            </a:extLst>
          </p:cNvPr>
          <p:cNvSpPr txBox="1"/>
          <p:nvPr/>
        </p:nvSpPr>
        <p:spPr>
          <a:xfrm>
            <a:off x="1056037" y="2090432"/>
            <a:ext cx="21540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86F9B12A-3748-4863-9119-98344B42096B}"/>
              </a:ext>
            </a:extLst>
          </p:cNvPr>
          <p:cNvSpPr txBox="1"/>
          <p:nvPr/>
        </p:nvSpPr>
        <p:spPr>
          <a:xfrm>
            <a:off x="1128392" y="4992546"/>
            <a:ext cx="208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3D593A98-4848-4076-A1CC-8BA1405AF037}"/>
              </a:ext>
            </a:extLst>
          </p:cNvPr>
          <p:cNvSpPr txBox="1"/>
          <p:nvPr/>
        </p:nvSpPr>
        <p:spPr>
          <a:xfrm>
            <a:off x="1056037" y="5295445"/>
            <a:ext cx="21540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BE136B8A-A112-494F-BAD1-F91587A329CE}"/>
              </a:ext>
            </a:extLst>
          </p:cNvPr>
          <p:cNvSpPr txBox="1"/>
          <p:nvPr/>
        </p:nvSpPr>
        <p:spPr>
          <a:xfrm>
            <a:off x="8875246" y="1805920"/>
            <a:ext cx="208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70FCA1F-44A6-43A4-9FD5-369A423AE6CB}"/>
              </a:ext>
            </a:extLst>
          </p:cNvPr>
          <p:cNvSpPr txBox="1"/>
          <p:nvPr/>
        </p:nvSpPr>
        <p:spPr>
          <a:xfrm>
            <a:off x="8875246" y="2108819"/>
            <a:ext cx="21540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DC9FFD31-4209-49BE-A406-386034B09530}"/>
              </a:ext>
            </a:extLst>
          </p:cNvPr>
          <p:cNvSpPr txBox="1"/>
          <p:nvPr/>
        </p:nvSpPr>
        <p:spPr>
          <a:xfrm>
            <a:off x="8875246" y="5010933"/>
            <a:ext cx="208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48EF1603-AF14-4C9A-8532-436D9F9A5719}"/>
              </a:ext>
            </a:extLst>
          </p:cNvPr>
          <p:cNvSpPr txBox="1"/>
          <p:nvPr/>
        </p:nvSpPr>
        <p:spPr>
          <a:xfrm>
            <a:off x="8875246" y="5313832"/>
            <a:ext cx="21540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D0CE5053-7FDD-43C3-A2DD-956FF0BED8BC}"/>
              </a:ext>
            </a:extLst>
          </p:cNvPr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15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15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15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3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3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3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345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845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345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等腰三角形 130"/>
          <p:cNvSpPr/>
          <p:nvPr/>
        </p:nvSpPr>
        <p:spPr>
          <a:xfrm>
            <a:off x="6897783" y="2306000"/>
            <a:ext cx="3250272" cy="2801958"/>
          </a:xfrm>
          <a:prstGeom prst="triangl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576000" numCol="1" spcCol="0" rtlCol="0" fromWordArt="0" anchor="ctr" anchorCtr="0" forceAA="0" compatLnSpc="1">
            <a:noAutofit/>
          </a:bodyPr>
          <a:lstStyle/>
          <a:p>
            <a:pPr algn="ctr"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6423729" y="2171027"/>
            <a:ext cx="4103742" cy="3750128"/>
          </a:xfrm>
          <a:custGeom>
            <a:avLst/>
            <a:gdLst>
              <a:gd name="T0" fmla="*/ 1146 w 1469"/>
              <a:gd name="T1" fmla="*/ 0 h 1342"/>
              <a:gd name="T2" fmla="*/ 1469 w 1469"/>
              <a:gd name="T3" fmla="*/ 604 h 1342"/>
              <a:gd name="T4" fmla="*/ 1047 w 1469"/>
              <a:gd name="T5" fmla="*/ 1272 h 1342"/>
              <a:gd name="T6" fmla="*/ 734 w 1469"/>
              <a:gd name="T7" fmla="*/ 1342 h 1342"/>
              <a:gd name="T8" fmla="*/ 422 w 1469"/>
              <a:gd name="T9" fmla="*/ 1272 h 1342"/>
              <a:gd name="T10" fmla="*/ 0 w 1469"/>
              <a:gd name="T11" fmla="*/ 604 h 1342"/>
              <a:gd name="T12" fmla="*/ 322 w 1469"/>
              <a:gd name="T13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9" h="1342">
                <a:moveTo>
                  <a:pt x="1146" y="0"/>
                </a:moveTo>
                <a:cubicBezTo>
                  <a:pt x="1340" y="131"/>
                  <a:pt x="1468" y="353"/>
                  <a:pt x="1469" y="604"/>
                </a:cubicBezTo>
                <a:moveTo>
                  <a:pt x="1047" y="1272"/>
                </a:moveTo>
                <a:cubicBezTo>
                  <a:pt x="952" y="1317"/>
                  <a:pt x="846" y="1342"/>
                  <a:pt x="734" y="1342"/>
                </a:cubicBezTo>
                <a:cubicBezTo>
                  <a:pt x="623" y="1342"/>
                  <a:pt x="517" y="1317"/>
                  <a:pt x="422" y="1272"/>
                </a:cubicBezTo>
                <a:moveTo>
                  <a:pt x="0" y="604"/>
                </a:moveTo>
                <a:cubicBezTo>
                  <a:pt x="1" y="353"/>
                  <a:pt x="129" y="131"/>
                  <a:pt x="322" y="0"/>
                </a:cubicBezTo>
              </a:path>
            </a:pathLst>
          </a:custGeom>
          <a:noFill/>
          <a:ln w="12700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69695" y="2058035"/>
            <a:ext cx="818515" cy="791210"/>
            <a:chOff x="9657" y="2541"/>
            <a:chExt cx="1289" cy="1246"/>
          </a:xfrm>
        </p:grpSpPr>
        <p:sp>
          <p:nvSpPr>
            <p:cNvPr id="92" name="椭圆 91"/>
            <p:cNvSpPr/>
            <p:nvPr/>
          </p:nvSpPr>
          <p:spPr>
            <a:xfrm>
              <a:off x="9657" y="2633"/>
              <a:ext cx="1155" cy="1155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>
              <a:outerShdw blurRad="1651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9793" y="2769"/>
              <a:ext cx="883" cy="883"/>
            </a:xfrm>
            <a:prstGeom prst="ellipse">
              <a:avLst/>
            </a:prstGeom>
            <a:solidFill>
              <a:srgbClr val="BE0010"/>
            </a:solidFill>
            <a:ln w="22225">
              <a:solidFill>
                <a:srgbClr val="BE0010"/>
              </a:soli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10248" y="2541"/>
              <a:ext cx="699" cy="535"/>
            </a:xfrm>
            <a:prstGeom prst="ellipse">
              <a:avLst/>
            </a:prstGeom>
            <a:gradFill flip="none" rotWithShape="1">
              <a:gsLst>
                <a:gs pos="32000">
                  <a:srgbClr val="FFFFFF">
                    <a:alpha val="17000"/>
                  </a:srgbClr>
                </a:gs>
                <a:gs pos="6000">
                  <a:schemeClr val="bg1">
                    <a:alpha val="70000"/>
                  </a:schemeClr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9797" y="2778"/>
              <a:ext cx="846" cy="497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876" y="2786"/>
              <a:ext cx="36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√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20131" y="1491493"/>
            <a:ext cx="2134802" cy="2396396"/>
            <a:chOff x="1695583" y="1523241"/>
            <a:chExt cx="2134802" cy="2396396"/>
          </a:xfrm>
        </p:grpSpPr>
        <p:sp>
          <p:nvSpPr>
            <p:cNvPr id="45" name="Freeform 13"/>
            <p:cNvSpPr/>
            <p:nvPr/>
          </p:nvSpPr>
          <p:spPr bwMode="auto">
            <a:xfrm>
              <a:off x="1695583" y="1523241"/>
              <a:ext cx="2134802" cy="2396396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13"/>
            <p:cNvSpPr/>
            <p:nvPr/>
          </p:nvSpPr>
          <p:spPr bwMode="auto">
            <a:xfrm>
              <a:off x="1838475" y="1673554"/>
              <a:ext cx="1869095" cy="209813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BE0010"/>
            </a:solidFill>
            <a:ln w="22225">
              <a:solidFill>
                <a:srgbClr val="BE0010"/>
              </a:soli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24669" y="3409594"/>
            <a:ext cx="2134802" cy="2396396"/>
            <a:chOff x="600121" y="3441342"/>
            <a:chExt cx="2134802" cy="2396396"/>
          </a:xfrm>
        </p:grpSpPr>
        <p:sp>
          <p:nvSpPr>
            <p:cNvPr id="46" name="Freeform 13"/>
            <p:cNvSpPr/>
            <p:nvPr/>
          </p:nvSpPr>
          <p:spPr bwMode="auto">
            <a:xfrm>
              <a:off x="600121" y="3441342"/>
              <a:ext cx="2134802" cy="2396396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13"/>
            <p:cNvSpPr/>
            <p:nvPr/>
          </p:nvSpPr>
          <p:spPr bwMode="auto">
            <a:xfrm>
              <a:off x="732973" y="3575581"/>
              <a:ext cx="1869095" cy="209813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BE0010"/>
            </a:solidFill>
            <a:ln w="22225">
              <a:solidFill>
                <a:srgbClr val="BE0010"/>
              </a:soli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Freeform 13"/>
          <p:cNvSpPr/>
          <p:nvPr/>
        </p:nvSpPr>
        <p:spPr bwMode="auto">
          <a:xfrm>
            <a:off x="8515350" y="3409315"/>
            <a:ext cx="2134870" cy="239649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3" name="Freeform 13"/>
          <p:cNvSpPr/>
          <p:nvPr/>
        </p:nvSpPr>
        <p:spPr bwMode="auto">
          <a:xfrm>
            <a:off x="8647430" y="3585210"/>
            <a:ext cx="1868805" cy="209804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2225">
            <a:noFill/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9038590" y="4095750"/>
            <a:ext cx="1085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飞印象"/>
          <p:cNvSpPr txBox="1"/>
          <p:nvPr/>
        </p:nvSpPr>
        <p:spPr>
          <a:xfrm>
            <a:off x="2511425" y="1992630"/>
            <a:ext cx="244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511425" y="2391410"/>
            <a:ext cx="334962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飞印象"/>
          <p:cNvSpPr txBox="1"/>
          <p:nvPr/>
        </p:nvSpPr>
        <p:spPr>
          <a:xfrm>
            <a:off x="2511425" y="3402330"/>
            <a:ext cx="244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11425" y="3801110"/>
            <a:ext cx="334962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飞印象"/>
          <p:cNvSpPr txBox="1"/>
          <p:nvPr/>
        </p:nvSpPr>
        <p:spPr>
          <a:xfrm>
            <a:off x="2511425" y="4855845"/>
            <a:ext cx="244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1425" y="5254625"/>
            <a:ext cx="334962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57670" y="4095750"/>
            <a:ext cx="1085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80680" y="2078990"/>
            <a:ext cx="1085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69695" y="3574415"/>
            <a:ext cx="818515" cy="791210"/>
            <a:chOff x="9657" y="2541"/>
            <a:chExt cx="1289" cy="1246"/>
          </a:xfrm>
        </p:grpSpPr>
        <p:sp>
          <p:nvSpPr>
            <p:cNvPr id="17" name="椭圆 16"/>
            <p:cNvSpPr/>
            <p:nvPr/>
          </p:nvSpPr>
          <p:spPr>
            <a:xfrm>
              <a:off x="9657" y="2633"/>
              <a:ext cx="1155" cy="1155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>
              <a:outerShdw blurRad="1651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9793" y="2769"/>
              <a:ext cx="883" cy="883"/>
            </a:xfrm>
            <a:prstGeom prst="ellipse">
              <a:avLst/>
            </a:prstGeom>
            <a:solidFill>
              <a:srgbClr val="BE0010"/>
            </a:solidFill>
            <a:ln w="22225">
              <a:solidFill>
                <a:srgbClr val="BE0010"/>
              </a:soli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248" y="2541"/>
              <a:ext cx="699" cy="535"/>
            </a:xfrm>
            <a:prstGeom prst="ellipse">
              <a:avLst/>
            </a:prstGeom>
            <a:gradFill flip="none" rotWithShape="1">
              <a:gsLst>
                <a:gs pos="32000">
                  <a:srgbClr val="FFFFFF">
                    <a:alpha val="17000"/>
                  </a:srgbClr>
                </a:gs>
                <a:gs pos="6000">
                  <a:schemeClr val="bg1">
                    <a:alpha val="70000"/>
                  </a:schemeClr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9797" y="2778"/>
              <a:ext cx="846" cy="497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47"/>
            <p:cNvSpPr txBox="1"/>
            <p:nvPr/>
          </p:nvSpPr>
          <p:spPr>
            <a:xfrm>
              <a:off x="9876" y="2786"/>
              <a:ext cx="36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√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69695" y="4998720"/>
            <a:ext cx="818515" cy="791210"/>
            <a:chOff x="9657" y="2541"/>
            <a:chExt cx="1289" cy="1246"/>
          </a:xfrm>
        </p:grpSpPr>
        <p:sp>
          <p:nvSpPr>
            <p:cNvPr id="23" name="椭圆 22"/>
            <p:cNvSpPr/>
            <p:nvPr/>
          </p:nvSpPr>
          <p:spPr>
            <a:xfrm>
              <a:off x="9657" y="2633"/>
              <a:ext cx="1155" cy="1155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>
              <a:outerShdw blurRad="1651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9793" y="2769"/>
              <a:ext cx="883" cy="883"/>
            </a:xfrm>
            <a:prstGeom prst="ellipse">
              <a:avLst/>
            </a:prstGeom>
            <a:solidFill>
              <a:srgbClr val="BE0010"/>
            </a:solidFill>
            <a:ln w="22225">
              <a:solidFill>
                <a:srgbClr val="BE0010"/>
              </a:soli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0248" y="2541"/>
              <a:ext cx="699" cy="535"/>
            </a:xfrm>
            <a:prstGeom prst="ellipse">
              <a:avLst/>
            </a:prstGeom>
            <a:gradFill flip="none" rotWithShape="1">
              <a:gsLst>
                <a:gs pos="32000">
                  <a:srgbClr val="FFFFFF">
                    <a:alpha val="17000"/>
                  </a:srgbClr>
                </a:gs>
                <a:gs pos="6000">
                  <a:schemeClr val="bg1">
                    <a:alpha val="70000"/>
                  </a:schemeClr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9797" y="2778"/>
              <a:ext cx="846" cy="497"/>
            </a:xfrm>
            <a:custGeom>
              <a:avLst/>
              <a:gdLst>
                <a:gd name="connsiteX0" fmla="*/ 686038 w 1314800"/>
                <a:gd name="connsiteY0" fmla="*/ 0 h 771793"/>
                <a:gd name="connsiteX1" fmla="*/ 1254912 w 1314800"/>
                <a:gd name="connsiteY1" fmla="*/ 302468 h 771793"/>
                <a:gd name="connsiteX2" fmla="*/ 1314800 w 1314800"/>
                <a:gd name="connsiteY2" fmla="*/ 412803 h 771793"/>
                <a:gd name="connsiteX3" fmla="*/ 710447 w 1314800"/>
                <a:gd name="connsiteY3" fmla="*/ 771229 h 771793"/>
                <a:gd name="connsiteX4" fmla="*/ 686038 w 1314800"/>
                <a:gd name="connsiteY4" fmla="*/ 771793 h 771793"/>
                <a:gd name="connsiteX5" fmla="*/ 0 w 1314800"/>
                <a:gd name="connsiteY5" fmla="*/ 686038 h 771793"/>
                <a:gd name="connsiteX6" fmla="*/ 686038 w 1314800"/>
                <a:gd name="connsiteY6" fmla="*/ 0 h 771793"/>
                <a:gd name="connsiteX0-1" fmla="*/ 686038 w 1314800"/>
                <a:gd name="connsiteY0-2" fmla="*/ 0 h 771793"/>
                <a:gd name="connsiteX1-3" fmla="*/ 1254912 w 1314800"/>
                <a:gd name="connsiteY1-4" fmla="*/ 302468 h 771793"/>
                <a:gd name="connsiteX2-5" fmla="*/ 1314800 w 1314800"/>
                <a:gd name="connsiteY2-6" fmla="*/ 412803 h 771793"/>
                <a:gd name="connsiteX3-7" fmla="*/ 710447 w 1314800"/>
                <a:gd name="connsiteY3-8" fmla="*/ 771229 h 771793"/>
                <a:gd name="connsiteX4-9" fmla="*/ 686038 w 1314800"/>
                <a:gd name="connsiteY4-10" fmla="*/ 771793 h 771793"/>
                <a:gd name="connsiteX5-11" fmla="*/ 0 w 1314800"/>
                <a:gd name="connsiteY5-12" fmla="*/ 686038 h 771793"/>
                <a:gd name="connsiteX6-13" fmla="*/ 686038 w 1314800"/>
                <a:gd name="connsiteY6-14" fmla="*/ 0 h 771793"/>
                <a:gd name="connsiteX0-15" fmla="*/ 686038 w 1314800"/>
                <a:gd name="connsiteY0-16" fmla="*/ 0 h 771793"/>
                <a:gd name="connsiteX1-17" fmla="*/ 1254912 w 1314800"/>
                <a:gd name="connsiteY1-18" fmla="*/ 302468 h 771793"/>
                <a:gd name="connsiteX2-19" fmla="*/ 1314800 w 1314800"/>
                <a:gd name="connsiteY2-20" fmla="*/ 412803 h 771793"/>
                <a:gd name="connsiteX3-21" fmla="*/ 686038 w 1314800"/>
                <a:gd name="connsiteY3-22" fmla="*/ 771793 h 771793"/>
                <a:gd name="connsiteX4-23" fmla="*/ 0 w 1314800"/>
                <a:gd name="connsiteY4-24" fmla="*/ 686038 h 771793"/>
                <a:gd name="connsiteX5-25" fmla="*/ 686038 w 1314800"/>
                <a:gd name="connsiteY5-26" fmla="*/ 0 h 771793"/>
                <a:gd name="connsiteX0-27" fmla="*/ 686038 w 1314800"/>
                <a:gd name="connsiteY0-28" fmla="*/ 0 h 771793"/>
                <a:gd name="connsiteX1-29" fmla="*/ 1254912 w 1314800"/>
                <a:gd name="connsiteY1-30" fmla="*/ 302468 h 771793"/>
                <a:gd name="connsiteX2-31" fmla="*/ 1314800 w 1314800"/>
                <a:gd name="connsiteY2-32" fmla="*/ 412803 h 771793"/>
                <a:gd name="connsiteX3-33" fmla="*/ 686038 w 1314800"/>
                <a:gd name="connsiteY3-34" fmla="*/ 771793 h 771793"/>
                <a:gd name="connsiteX4-35" fmla="*/ 0 w 1314800"/>
                <a:gd name="connsiteY4-36" fmla="*/ 686038 h 771793"/>
                <a:gd name="connsiteX5-37" fmla="*/ 686038 w 1314800"/>
                <a:gd name="connsiteY5-38" fmla="*/ 0 h 771793"/>
                <a:gd name="connsiteX0-39" fmla="*/ 686038 w 1314800"/>
                <a:gd name="connsiteY0-40" fmla="*/ 0 h 771793"/>
                <a:gd name="connsiteX1-41" fmla="*/ 1254912 w 1314800"/>
                <a:gd name="connsiteY1-42" fmla="*/ 302468 h 771793"/>
                <a:gd name="connsiteX2-43" fmla="*/ 1314800 w 1314800"/>
                <a:gd name="connsiteY2-44" fmla="*/ 412803 h 771793"/>
                <a:gd name="connsiteX3-45" fmla="*/ 686038 w 1314800"/>
                <a:gd name="connsiteY3-46" fmla="*/ 771793 h 771793"/>
                <a:gd name="connsiteX4-47" fmla="*/ 0 w 1314800"/>
                <a:gd name="connsiteY4-48" fmla="*/ 686038 h 771793"/>
                <a:gd name="connsiteX5-49" fmla="*/ 686038 w 1314800"/>
                <a:gd name="connsiteY5-50" fmla="*/ 0 h 771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14800" h="771793">
                  <a:moveTo>
                    <a:pt x="686038" y="0"/>
                  </a:moveTo>
                  <a:cubicBezTo>
                    <a:pt x="922843" y="0"/>
                    <a:pt x="1131626" y="119981"/>
                    <a:pt x="1254912" y="302468"/>
                  </a:cubicBezTo>
                  <a:lnTo>
                    <a:pt x="1314800" y="412803"/>
                  </a:lnTo>
                  <a:cubicBezTo>
                    <a:pt x="1219988" y="491024"/>
                    <a:pt x="928793" y="749877"/>
                    <a:pt x="686038" y="771793"/>
                  </a:cubicBezTo>
                  <a:cubicBezTo>
                    <a:pt x="371604" y="771793"/>
                    <a:pt x="57170" y="743208"/>
                    <a:pt x="0" y="686038"/>
                  </a:cubicBezTo>
                  <a:cubicBezTo>
                    <a:pt x="0" y="307150"/>
                    <a:pt x="307150" y="0"/>
                    <a:pt x="686038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47"/>
            <p:cNvSpPr txBox="1"/>
            <p:nvPr/>
          </p:nvSpPr>
          <p:spPr>
            <a:xfrm>
              <a:off x="9876" y="2786"/>
              <a:ext cx="36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√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32910AD-F66D-4DE7-B558-E3755D4D112B}"/>
              </a:ext>
            </a:extLst>
          </p:cNvPr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ldLvl="0" animBg="1"/>
      <p:bldP spid="132" grpId="0" bldLvl="0" animBg="1"/>
      <p:bldP spid="88" grpId="0"/>
      <p:bldP spid="89" grpId="0"/>
      <p:bldP spid="4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FEF21C0F-6313-4870-80B8-F864ED98363F}"/>
              </a:ext>
            </a:extLst>
          </p:cNvPr>
          <p:cNvGrpSpPr/>
          <p:nvPr/>
        </p:nvGrpSpPr>
        <p:grpSpPr>
          <a:xfrm>
            <a:off x="1875341" y="1435514"/>
            <a:ext cx="1145243" cy="790786"/>
            <a:chOff x="1668087" y="1131991"/>
            <a:chExt cx="1145243" cy="790786"/>
          </a:xfrm>
        </p:grpSpPr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2560560-CD61-4ADC-8765-2897DDDE44FE}"/>
                </a:ext>
              </a:extLst>
            </p:cNvPr>
            <p:cNvSpPr/>
            <p:nvPr/>
          </p:nvSpPr>
          <p:spPr bwMode="auto">
            <a:xfrm rot="16200000">
              <a:off x="1845316" y="954762"/>
              <a:ext cx="790786" cy="1145243"/>
            </a:xfrm>
            <a:custGeom>
              <a:avLst/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2D74ED4B-F4AF-4A54-8E67-FF4862528FA6}"/>
                </a:ext>
              </a:extLst>
            </p:cNvPr>
            <p:cNvSpPr/>
            <p:nvPr/>
          </p:nvSpPr>
          <p:spPr bwMode="auto">
            <a:xfrm rot="16200000">
              <a:off x="2135239" y="1083831"/>
              <a:ext cx="209977" cy="306297"/>
            </a:xfrm>
            <a:custGeom>
              <a:avLst/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reeform 26">
            <a:extLst>
              <a:ext uri="{FF2B5EF4-FFF2-40B4-BE49-F238E27FC236}">
                <a16:creationId xmlns:a16="http://schemas.microsoft.com/office/drawing/2014/main" id="{83316754-ED08-443B-8754-B2443E9BCC46}"/>
              </a:ext>
            </a:extLst>
          </p:cNvPr>
          <p:cNvSpPr/>
          <p:nvPr/>
        </p:nvSpPr>
        <p:spPr bwMode="auto">
          <a:xfrm rot="16200000">
            <a:off x="1876305" y="2072188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12700">
            <a:noFill/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FA38E43F-5BF9-4C60-8BB0-94FA14FCCA15}"/>
              </a:ext>
            </a:extLst>
          </p:cNvPr>
          <p:cNvSpPr txBox="1"/>
          <p:nvPr/>
        </p:nvSpPr>
        <p:spPr>
          <a:xfrm>
            <a:off x="2166011" y="2350023"/>
            <a:ext cx="56293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BC35D0DA-F668-41F8-B6BD-E9F610A7A517}"/>
              </a:ext>
            </a:extLst>
          </p:cNvPr>
          <p:cNvSpPr/>
          <p:nvPr/>
        </p:nvSpPr>
        <p:spPr bwMode="auto">
          <a:xfrm rot="16200000">
            <a:off x="1876305" y="3069099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57B04BEE-5561-4551-A848-347CFD44AB43}"/>
              </a:ext>
            </a:extLst>
          </p:cNvPr>
          <p:cNvSpPr txBox="1"/>
          <p:nvPr/>
        </p:nvSpPr>
        <p:spPr>
          <a:xfrm>
            <a:off x="2166011" y="3349342"/>
            <a:ext cx="56293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38E535E7-EFE6-446E-A650-D301E4E91314}"/>
              </a:ext>
            </a:extLst>
          </p:cNvPr>
          <p:cNvSpPr/>
          <p:nvPr/>
        </p:nvSpPr>
        <p:spPr bwMode="auto">
          <a:xfrm rot="16200000">
            <a:off x="1876786" y="4066491"/>
            <a:ext cx="1142354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12700">
            <a:noFill/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7AB25B13-2368-467E-8CBE-A3DFA5A7BCAF}"/>
              </a:ext>
            </a:extLst>
          </p:cNvPr>
          <p:cNvSpPr txBox="1"/>
          <p:nvPr/>
        </p:nvSpPr>
        <p:spPr>
          <a:xfrm>
            <a:off x="2166011" y="4346735"/>
            <a:ext cx="56293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8152204C-4BF9-4981-9EBD-B5FF879A3E68}"/>
              </a:ext>
            </a:extLst>
          </p:cNvPr>
          <p:cNvSpPr/>
          <p:nvPr/>
        </p:nvSpPr>
        <p:spPr bwMode="auto">
          <a:xfrm rot="16200000">
            <a:off x="1876305" y="5063884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83369F79-C1B4-454D-BF6C-D12623488B8E}"/>
              </a:ext>
            </a:extLst>
          </p:cNvPr>
          <p:cNvSpPr txBox="1"/>
          <p:nvPr/>
        </p:nvSpPr>
        <p:spPr>
          <a:xfrm>
            <a:off x="2166011" y="5344126"/>
            <a:ext cx="56293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0" name="Straight Connector 3">
            <a:extLst>
              <a:ext uri="{FF2B5EF4-FFF2-40B4-BE49-F238E27FC236}">
                <a16:creationId xmlns:a16="http://schemas.microsoft.com/office/drawing/2014/main" id="{A8C63FBB-4B5A-4F85-B206-F823846E43B1}"/>
              </a:ext>
            </a:extLst>
          </p:cNvPr>
          <p:cNvCxnSpPr/>
          <p:nvPr/>
        </p:nvCxnSpPr>
        <p:spPr>
          <a:xfrm>
            <a:off x="3156916" y="2338552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8">
            <a:extLst>
              <a:ext uri="{FF2B5EF4-FFF2-40B4-BE49-F238E27FC236}">
                <a16:creationId xmlns:a16="http://schemas.microsoft.com/office/drawing/2014/main" id="{728D813E-8935-47BE-9823-D3B44F4A2EB0}"/>
              </a:ext>
            </a:extLst>
          </p:cNvPr>
          <p:cNvCxnSpPr/>
          <p:nvPr/>
        </p:nvCxnSpPr>
        <p:spPr>
          <a:xfrm>
            <a:off x="3156916" y="3333842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BC4A3CC3-FAB3-4E95-9EE9-01094137DF23}"/>
              </a:ext>
            </a:extLst>
          </p:cNvPr>
          <p:cNvCxnSpPr/>
          <p:nvPr/>
        </p:nvCxnSpPr>
        <p:spPr>
          <a:xfrm>
            <a:off x="3156916" y="4307252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EBA25CBB-52C4-424D-AFA2-EBBCD912020A}"/>
              </a:ext>
            </a:extLst>
          </p:cNvPr>
          <p:cNvCxnSpPr/>
          <p:nvPr/>
        </p:nvCxnSpPr>
        <p:spPr>
          <a:xfrm>
            <a:off x="3156916" y="5291990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20">
            <a:extLst>
              <a:ext uri="{FF2B5EF4-FFF2-40B4-BE49-F238E27FC236}">
                <a16:creationId xmlns:a16="http://schemas.microsoft.com/office/drawing/2014/main" id="{9F5F2456-1702-4596-BB5B-C8DA4EE6978C}"/>
              </a:ext>
            </a:extLst>
          </p:cNvPr>
          <p:cNvSpPr txBox="1"/>
          <p:nvPr/>
        </p:nvSpPr>
        <p:spPr>
          <a:xfrm>
            <a:off x="6917104" y="2006548"/>
            <a:ext cx="1438031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897A4E44-26BF-45C7-AEDC-1833F14795CF}"/>
              </a:ext>
            </a:extLst>
          </p:cNvPr>
          <p:cNvSpPr txBox="1"/>
          <p:nvPr/>
        </p:nvSpPr>
        <p:spPr>
          <a:xfrm>
            <a:off x="6928243" y="2216936"/>
            <a:ext cx="3492496" cy="30056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7AA395F7-3BDD-4CAD-B36E-6C3FB8C6774D}"/>
              </a:ext>
            </a:extLst>
          </p:cNvPr>
          <p:cNvSpPr txBox="1"/>
          <p:nvPr/>
        </p:nvSpPr>
        <p:spPr>
          <a:xfrm>
            <a:off x="6916715" y="4923690"/>
            <a:ext cx="1438031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F9282475-1A5F-47F9-9A1E-48F08216B048}"/>
              </a:ext>
            </a:extLst>
          </p:cNvPr>
          <p:cNvSpPr txBox="1"/>
          <p:nvPr/>
        </p:nvSpPr>
        <p:spPr>
          <a:xfrm>
            <a:off x="6927854" y="5134078"/>
            <a:ext cx="3492496" cy="30056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E6D79168-EB75-46F1-96F6-0570449AE80F}"/>
              </a:ext>
            </a:extLst>
          </p:cNvPr>
          <p:cNvSpPr txBox="1"/>
          <p:nvPr/>
        </p:nvSpPr>
        <p:spPr>
          <a:xfrm>
            <a:off x="6916033" y="3038228"/>
            <a:ext cx="1438031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itle 20">
            <a:extLst>
              <a:ext uri="{FF2B5EF4-FFF2-40B4-BE49-F238E27FC236}">
                <a16:creationId xmlns:a16="http://schemas.microsoft.com/office/drawing/2014/main" id="{B4C0F9BD-CA06-43C1-9582-938E7E7C4B55}"/>
              </a:ext>
            </a:extLst>
          </p:cNvPr>
          <p:cNvSpPr txBox="1"/>
          <p:nvPr/>
        </p:nvSpPr>
        <p:spPr>
          <a:xfrm>
            <a:off x="6927172" y="3248616"/>
            <a:ext cx="3492496" cy="30056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itle 20">
            <a:extLst>
              <a:ext uri="{FF2B5EF4-FFF2-40B4-BE49-F238E27FC236}">
                <a16:creationId xmlns:a16="http://schemas.microsoft.com/office/drawing/2014/main" id="{39BC7C71-D9E4-449C-867E-70F78C91CF9F}"/>
              </a:ext>
            </a:extLst>
          </p:cNvPr>
          <p:cNvSpPr txBox="1"/>
          <p:nvPr/>
        </p:nvSpPr>
        <p:spPr>
          <a:xfrm>
            <a:off x="6916762" y="3978609"/>
            <a:ext cx="1438031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itle 20">
            <a:extLst>
              <a:ext uri="{FF2B5EF4-FFF2-40B4-BE49-F238E27FC236}">
                <a16:creationId xmlns:a16="http://schemas.microsoft.com/office/drawing/2014/main" id="{837AD1A2-00E6-4CD9-9AF0-88BA5BA3C691}"/>
              </a:ext>
            </a:extLst>
          </p:cNvPr>
          <p:cNvSpPr txBox="1"/>
          <p:nvPr/>
        </p:nvSpPr>
        <p:spPr>
          <a:xfrm>
            <a:off x="6927901" y="4199755"/>
            <a:ext cx="3492496" cy="30056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2954FC2-00C6-4636-9CAB-3BC456333621}"/>
              </a:ext>
            </a:extLst>
          </p:cNvPr>
          <p:cNvGrpSpPr/>
          <p:nvPr/>
        </p:nvGrpSpPr>
        <p:grpSpPr>
          <a:xfrm>
            <a:off x="6162023" y="5003823"/>
            <a:ext cx="607243" cy="607243"/>
            <a:chOff x="6162023" y="5416573"/>
            <a:chExt cx="607243" cy="607243"/>
          </a:xfrm>
        </p:grpSpPr>
        <p:sp>
          <p:nvSpPr>
            <p:cNvPr id="43" name="圆角矩形 8">
              <a:extLst>
                <a:ext uri="{FF2B5EF4-FFF2-40B4-BE49-F238E27FC236}">
                  <a16:creationId xmlns:a16="http://schemas.microsoft.com/office/drawing/2014/main" id="{BAF7F52E-4AA4-40D4-A7F7-755147D282F1}"/>
                </a:ext>
              </a:extLst>
            </p:cNvPr>
            <p:cNvSpPr/>
            <p:nvPr/>
          </p:nvSpPr>
          <p:spPr>
            <a:xfrm rot="2700000">
              <a:off x="6162023" y="5416573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Freeform 526">
              <a:extLst>
                <a:ext uri="{FF2B5EF4-FFF2-40B4-BE49-F238E27FC236}">
                  <a16:creationId xmlns:a16="http://schemas.microsoft.com/office/drawing/2014/main" id="{DFC3F6B9-90C8-4C7F-8E20-0311D0B84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39488" y="5539835"/>
              <a:ext cx="280645" cy="36381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F165259-FE3A-49DF-AE4E-E2142459EB0F}"/>
              </a:ext>
            </a:extLst>
          </p:cNvPr>
          <p:cNvGrpSpPr/>
          <p:nvPr/>
        </p:nvGrpSpPr>
        <p:grpSpPr>
          <a:xfrm>
            <a:off x="6162023" y="1996094"/>
            <a:ext cx="607243" cy="607243"/>
            <a:chOff x="6162023" y="2408844"/>
            <a:chExt cx="607243" cy="607243"/>
          </a:xfrm>
        </p:grpSpPr>
        <p:sp>
          <p:nvSpPr>
            <p:cNvPr id="46" name="圆角矩形 8">
              <a:extLst>
                <a:ext uri="{FF2B5EF4-FFF2-40B4-BE49-F238E27FC236}">
                  <a16:creationId xmlns:a16="http://schemas.microsoft.com/office/drawing/2014/main" id="{BB0CDCD3-0645-4962-BDCB-4D356807AFEE}"/>
                </a:ext>
              </a:extLst>
            </p:cNvPr>
            <p:cNvSpPr/>
            <p:nvPr/>
          </p:nvSpPr>
          <p:spPr>
            <a:xfrm rot="2700000">
              <a:off x="6162023" y="2408844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Freeform 106">
              <a:extLst>
                <a:ext uri="{FF2B5EF4-FFF2-40B4-BE49-F238E27FC236}">
                  <a16:creationId xmlns:a16="http://schemas.microsoft.com/office/drawing/2014/main" id="{4F06D77E-7F15-403D-937B-A1ECCE4430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2604153"/>
              <a:ext cx="304668" cy="263672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634C35D-BB7C-49E9-A1A3-9E90F4E81E13}"/>
              </a:ext>
            </a:extLst>
          </p:cNvPr>
          <p:cNvGrpSpPr/>
          <p:nvPr/>
        </p:nvGrpSpPr>
        <p:grpSpPr>
          <a:xfrm>
            <a:off x="6162023" y="2998670"/>
            <a:ext cx="607243" cy="607243"/>
            <a:chOff x="6162023" y="3411420"/>
            <a:chExt cx="607243" cy="607243"/>
          </a:xfrm>
        </p:grpSpPr>
        <p:sp>
          <p:nvSpPr>
            <p:cNvPr id="49" name="圆角矩形 8">
              <a:extLst>
                <a:ext uri="{FF2B5EF4-FFF2-40B4-BE49-F238E27FC236}">
                  <a16:creationId xmlns:a16="http://schemas.microsoft.com/office/drawing/2014/main" id="{BED8CEAF-EB32-4776-A685-BD53A2A85143}"/>
                </a:ext>
              </a:extLst>
            </p:cNvPr>
            <p:cNvSpPr/>
            <p:nvPr/>
          </p:nvSpPr>
          <p:spPr>
            <a:xfrm rot="2700000">
              <a:off x="6162023" y="3411420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Freeform 237">
              <a:extLst>
                <a:ext uri="{FF2B5EF4-FFF2-40B4-BE49-F238E27FC236}">
                  <a16:creationId xmlns:a16="http://schemas.microsoft.com/office/drawing/2014/main" id="{C472EE3B-71E8-46A2-B454-9FC1E6107E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3631445"/>
              <a:ext cx="281629" cy="206890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>
                <a:defRPr/>
              </a:pPr>
              <a:endParaRPr 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9D799EF-363F-48FA-9834-DFD1C8D96129}"/>
              </a:ext>
            </a:extLst>
          </p:cNvPr>
          <p:cNvGrpSpPr/>
          <p:nvPr/>
        </p:nvGrpSpPr>
        <p:grpSpPr>
          <a:xfrm>
            <a:off x="6162023" y="4001246"/>
            <a:ext cx="607243" cy="607243"/>
            <a:chOff x="6162023" y="4413996"/>
            <a:chExt cx="607243" cy="607243"/>
          </a:xfrm>
        </p:grpSpPr>
        <p:sp>
          <p:nvSpPr>
            <p:cNvPr id="52" name="圆角矩形 8">
              <a:extLst>
                <a:ext uri="{FF2B5EF4-FFF2-40B4-BE49-F238E27FC236}">
                  <a16:creationId xmlns:a16="http://schemas.microsoft.com/office/drawing/2014/main" id="{272C6F28-1C6B-4CE9-B8A1-6662FD573BF9}"/>
                </a:ext>
              </a:extLst>
            </p:cNvPr>
            <p:cNvSpPr/>
            <p:nvPr/>
          </p:nvSpPr>
          <p:spPr>
            <a:xfrm rot="2700000">
              <a:off x="6162023" y="4413996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3" name="Freeform 290">
              <a:extLst>
                <a:ext uri="{FF2B5EF4-FFF2-40B4-BE49-F238E27FC236}">
                  <a16:creationId xmlns:a16="http://schemas.microsoft.com/office/drawing/2014/main" id="{82E67576-E641-4A51-90E6-9852A78D1C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88275" y="4639112"/>
              <a:ext cx="343869" cy="26633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54" name="Title 20">
            <a:extLst>
              <a:ext uri="{FF2B5EF4-FFF2-40B4-BE49-F238E27FC236}">
                <a16:creationId xmlns:a16="http://schemas.microsoft.com/office/drawing/2014/main" id="{2D72B2B9-5161-4E3A-AB68-EDB10B803AF5}"/>
              </a:ext>
            </a:extLst>
          </p:cNvPr>
          <p:cNvSpPr txBox="1"/>
          <p:nvPr/>
        </p:nvSpPr>
        <p:spPr>
          <a:xfrm>
            <a:off x="3496862" y="1983494"/>
            <a:ext cx="1875331" cy="339745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itle 20">
            <a:extLst>
              <a:ext uri="{FF2B5EF4-FFF2-40B4-BE49-F238E27FC236}">
                <a16:creationId xmlns:a16="http://schemas.microsoft.com/office/drawing/2014/main" id="{A55CA688-05EF-47CE-9AF2-46240F02AB9F}"/>
              </a:ext>
            </a:extLst>
          </p:cNvPr>
          <p:cNvSpPr txBox="1"/>
          <p:nvPr/>
        </p:nvSpPr>
        <p:spPr>
          <a:xfrm>
            <a:off x="3500449" y="2982395"/>
            <a:ext cx="1875331" cy="339745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56" name="Title 20">
            <a:extLst>
              <a:ext uri="{FF2B5EF4-FFF2-40B4-BE49-F238E27FC236}">
                <a16:creationId xmlns:a16="http://schemas.microsoft.com/office/drawing/2014/main" id="{D6864F15-933C-455B-86C5-2D3A7E3589C3}"/>
              </a:ext>
            </a:extLst>
          </p:cNvPr>
          <p:cNvSpPr txBox="1"/>
          <p:nvPr/>
        </p:nvSpPr>
        <p:spPr>
          <a:xfrm>
            <a:off x="3496862" y="3950674"/>
            <a:ext cx="1875331" cy="339745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57" name="Title 20">
            <a:extLst>
              <a:ext uri="{FF2B5EF4-FFF2-40B4-BE49-F238E27FC236}">
                <a16:creationId xmlns:a16="http://schemas.microsoft.com/office/drawing/2014/main" id="{DD7FEC10-C693-4B6B-A99C-B2090D1DD9A8}"/>
              </a:ext>
            </a:extLst>
          </p:cNvPr>
          <p:cNvSpPr txBox="1"/>
          <p:nvPr/>
        </p:nvSpPr>
        <p:spPr>
          <a:xfrm>
            <a:off x="3500449" y="4943077"/>
            <a:ext cx="1875331" cy="339745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58E7F10-F99C-41A7-836D-61B6AEE0D46F}"/>
              </a:ext>
            </a:extLst>
          </p:cNvPr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-1" y="2493690"/>
            <a:ext cx="12190414" cy="23044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 rot="5400000">
            <a:off x="2069901" y="2158707"/>
            <a:ext cx="3083386" cy="2732788"/>
            <a:chOff x="3385822" y="2342962"/>
            <a:chExt cx="2463822" cy="2183669"/>
          </a:xfrm>
        </p:grpSpPr>
        <p:sp>
          <p:nvSpPr>
            <p:cNvPr id="48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E0010"/>
            </a:solidFill>
            <a:ln w="25400">
              <a:noFill/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 rot="5400000">
            <a:off x="4944148" y="781837"/>
            <a:ext cx="1240487" cy="1099436"/>
            <a:chOff x="3385822" y="2342962"/>
            <a:chExt cx="2463822" cy="2183669"/>
          </a:xfrm>
          <a:solidFill>
            <a:srgbClr val="BE0010"/>
          </a:solidFill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22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952490" y="2717574"/>
            <a:ext cx="4256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6042660" y="3696109"/>
            <a:ext cx="5368290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2106128" y="2633265"/>
            <a:ext cx="29089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868C4B9-0544-40D9-8ED0-39128412B813}"/>
              </a:ext>
            </a:extLst>
          </p:cNvPr>
          <p:cNvGrpSpPr/>
          <p:nvPr/>
        </p:nvGrpSpPr>
        <p:grpSpPr>
          <a:xfrm rot="5400000">
            <a:off x="579775" y="4419587"/>
            <a:ext cx="1460479" cy="1294414"/>
            <a:chOff x="3385822" y="2342962"/>
            <a:chExt cx="2463822" cy="2183669"/>
          </a:xfrm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A126A77-93DE-423F-8372-1588DCB03CAB}"/>
                </a:ext>
              </a:extLst>
            </p:cNvPr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9345804-536C-4876-8F36-6D1A454EA5AE}"/>
                </a:ext>
              </a:extLst>
            </p:cNvPr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38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>
            <a:extLst>
              <a:ext uri="{FF2B5EF4-FFF2-40B4-BE49-F238E27FC236}">
                <a16:creationId xmlns:a16="http://schemas.microsoft.com/office/drawing/2014/main" id="{D67C87F8-0C17-4B0D-BBDF-509C9994756C}"/>
              </a:ext>
            </a:extLst>
          </p:cNvPr>
          <p:cNvSpPr/>
          <p:nvPr/>
        </p:nvSpPr>
        <p:spPr>
          <a:xfrm>
            <a:off x="3521747" y="4561059"/>
            <a:ext cx="1448739" cy="144873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534AC4A-72CE-4725-B4D2-11D3C1F09671}"/>
              </a:ext>
            </a:extLst>
          </p:cNvPr>
          <p:cNvSpPr/>
          <p:nvPr/>
        </p:nvSpPr>
        <p:spPr>
          <a:xfrm>
            <a:off x="4575486" y="3542342"/>
            <a:ext cx="1448739" cy="144873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267977F-3578-437E-AF24-42AF16D5EBE9}"/>
              </a:ext>
            </a:extLst>
          </p:cNvPr>
          <p:cNvSpPr/>
          <p:nvPr/>
        </p:nvSpPr>
        <p:spPr>
          <a:xfrm>
            <a:off x="5606008" y="2478183"/>
            <a:ext cx="1448739" cy="144873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C78311E-556E-4699-8B1A-77CC04B4A4F8}"/>
              </a:ext>
            </a:extLst>
          </p:cNvPr>
          <p:cNvSpPr/>
          <p:nvPr/>
        </p:nvSpPr>
        <p:spPr>
          <a:xfrm>
            <a:off x="6659746" y="1459466"/>
            <a:ext cx="1448739" cy="144873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E5C8508-57A5-4FE3-981F-6574A3016307}"/>
              </a:ext>
            </a:extLst>
          </p:cNvPr>
          <p:cNvGrpSpPr/>
          <p:nvPr/>
        </p:nvGrpSpPr>
        <p:grpSpPr>
          <a:xfrm flipH="1" flipV="1">
            <a:off x="3324138" y="1967906"/>
            <a:ext cx="2438687" cy="732476"/>
            <a:chOff x="5246304" y="4593021"/>
            <a:chExt cx="2438687" cy="73247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DD20568-EDAD-4910-AE11-988441DA51B3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40">
              <a:extLst>
                <a:ext uri="{FF2B5EF4-FFF2-40B4-BE49-F238E27FC236}">
                  <a16:creationId xmlns:a16="http://schemas.microsoft.com/office/drawing/2014/main" id="{50CF1D22-AB6F-4AA9-8A81-84761E2A1013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52">
            <a:extLst>
              <a:ext uri="{FF2B5EF4-FFF2-40B4-BE49-F238E27FC236}">
                <a16:creationId xmlns:a16="http://schemas.microsoft.com/office/drawing/2014/main" id="{22598D8C-47F6-48B5-B524-175BE8F8B5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24453" y="2811457"/>
            <a:ext cx="611849" cy="606575"/>
            <a:chOff x="3783" y="2102"/>
            <a:chExt cx="116" cy="115"/>
          </a:xfrm>
          <a:solidFill>
            <a:schemeClr val="accent1"/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85151D1E-F64B-4163-AAF2-B7BCB01D2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C7587BB3-2BC0-46F9-8719-9D4AFD891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0FF356CE-30CE-4A10-9755-BDA421568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407F56AA-0A16-4757-A178-1861BAF9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B1AB81D9-D3B6-464A-BB70-AC645575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58">
              <a:extLst>
                <a:ext uri="{FF2B5EF4-FFF2-40B4-BE49-F238E27FC236}">
                  <a16:creationId xmlns:a16="http://schemas.microsoft.com/office/drawing/2014/main" id="{B3A372F0-936D-4D55-856B-7B096C8D6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59">
              <a:extLst>
                <a:ext uri="{FF2B5EF4-FFF2-40B4-BE49-F238E27FC236}">
                  <a16:creationId xmlns:a16="http://schemas.microsoft.com/office/drawing/2014/main" id="{D7335D02-F104-4062-89F0-1BEDC7B6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41">
            <a:extLst>
              <a:ext uri="{FF2B5EF4-FFF2-40B4-BE49-F238E27FC236}">
                <a16:creationId xmlns:a16="http://schemas.microsoft.com/office/drawing/2014/main" id="{374B9401-BFF3-45D8-9EC5-1E534B221D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4812" y="4905567"/>
            <a:ext cx="462603" cy="556525"/>
            <a:chOff x="3783" y="2089"/>
            <a:chExt cx="116" cy="142"/>
          </a:xfrm>
          <a:solidFill>
            <a:srgbClr val="4A639A"/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27B9193A-26B5-4D98-A3D2-23943160D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12FE8338-3016-4FB7-A3B2-92ACC185B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DF7FD247-10DB-48A6-9BD6-699867BCD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0E5FEF69-8DAB-4B5F-B8CD-CDC3ABEF2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7A453B42-270F-431E-8580-4F779A3B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FAC9B8A-2432-4931-ACD5-177800E1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B3E3577-C0FF-4E74-B9A4-092FCE1D7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1DEF2B59-DBA6-491A-B423-CD0845A5A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1B983D-5850-4EB4-9AAA-21B2A1206F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0611" y="3925755"/>
            <a:ext cx="598485" cy="477861"/>
            <a:chOff x="3775" y="2110"/>
            <a:chExt cx="129" cy="103"/>
          </a:xfrm>
          <a:solidFill>
            <a:srgbClr val="404040"/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D51D01F-FB39-4700-8E64-495086CEA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4D04758-8CA3-431C-93B9-7AEC5797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5F5C4D2-6864-4843-A52F-B70C0D6BA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69785A55-B5F6-4DCB-A15D-D2475E1AEF55}"/>
              </a:ext>
            </a:extLst>
          </p:cNvPr>
          <p:cNvGrpSpPr/>
          <p:nvPr/>
        </p:nvGrpSpPr>
        <p:grpSpPr>
          <a:xfrm>
            <a:off x="7131165" y="1850658"/>
            <a:ext cx="557231" cy="536895"/>
            <a:chOff x="6105730" y="1273212"/>
            <a:chExt cx="506571" cy="488084"/>
          </a:xfrm>
          <a:solidFill>
            <a:srgbClr val="404040"/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98DD1DC4-3715-4AE2-B82F-7EDD55D97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730" y="1624485"/>
              <a:ext cx="506571" cy="136811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6A2CB700-CA44-4E38-BC38-79D41A436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610" y="1358257"/>
              <a:ext cx="136811" cy="255135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13F064B9-D4AB-43D3-A6C5-5BC7928FC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586" y="1273212"/>
              <a:ext cx="62859" cy="73952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B54C0BD9-A6A3-40FC-82B6-9F5A8E4B5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97" y="1421116"/>
              <a:ext cx="129416" cy="240344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A12314D9-3555-4A68-85E1-4ADE50BF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978" y="1347164"/>
              <a:ext cx="62859" cy="66557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6D4FA692-5F7A-4500-ADAE-82AA74D9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311" y="1421116"/>
              <a:ext cx="129416" cy="240344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DE6220EA-7EBC-4152-B1D3-EA1296A1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194" y="1347164"/>
              <a:ext cx="66557" cy="66557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ACB0EC2-D709-47DB-97F2-4FFE31B72271}"/>
              </a:ext>
            </a:extLst>
          </p:cNvPr>
          <p:cNvGrpSpPr/>
          <p:nvPr/>
        </p:nvGrpSpPr>
        <p:grpSpPr>
          <a:xfrm>
            <a:off x="7980244" y="2729500"/>
            <a:ext cx="2438687" cy="732476"/>
            <a:chOff x="5246304" y="4593021"/>
            <a:chExt cx="2438687" cy="732476"/>
          </a:xfrm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278162A4-D446-4A0D-AF41-0828F8FFEB0A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 89">
              <a:extLst>
                <a:ext uri="{FF2B5EF4-FFF2-40B4-BE49-F238E27FC236}">
                  <a16:creationId xmlns:a16="http://schemas.microsoft.com/office/drawing/2014/main" id="{AEE73979-FE37-4A65-8C2C-CCD5832D5D0D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5E86EEB-0BC5-40B7-9B40-8FA5E7E94CB0}"/>
              </a:ext>
            </a:extLst>
          </p:cNvPr>
          <p:cNvGrpSpPr/>
          <p:nvPr/>
        </p:nvGrpSpPr>
        <p:grpSpPr>
          <a:xfrm>
            <a:off x="5996066" y="4624843"/>
            <a:ext cx="2438687" cy="732476"/>
            <a:chOff x="5246304" y="4593021"/>
            <a:chExt cx="2438687" cy="732476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F655193-9812-4CFD-972B-098D7A3AE966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 94">
              <a:extLst>
                <a:ext uri="{FF2B5EF4-FFF2-40B4-BE49-F238E27FC236}">
                  <a16:creationId xmlns:a16="http://schemas.microsoft.com/office/drawing/2014/main" id="{A8770A23-1D5C-4988-88B5-13EBD09A1262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E33E9F3-916B-441B-B58D-F983238AFADA}"/>
              </a:ext>
            </a:extLst>
          </p:cNvPr>
          <p:cNvGrpSpPr/>
          <p:nvPr/>
        </p:nvGrpSpPr>
        <p:grpSpPr>
          <a:xfrm flipH="1" flipV="1">
            <a:off x="1248633" y="3966265"/>
            <a:ext cx="2438687" cy="732476"/>
            <a:chOff x="5246304" y="4593021"/>
            <a:chExt cx="2438687" cy="732476"/>
          </a:xfrm>
        </p:grpSpPr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6E0453F3-40E1-462C-9842-9FBE735A3660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 99">
              <a:extLst>
                <a:ext uri="{FF2B5EF4-FFF2-40B4-BE49-F238E27FC236}">
                  <a16:creationId xmlns:a16="http://schemas.microsoft.com/office/drawing/2014/main" id="{43D98186-C155-47AB-9018-311283EB274B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Group 4">
            <a:extLst>
              <a:ext uri="{FF2B5EF4-FFF2-40B4-BE49-F238E27FC236}">
                <a16:creationId xmlns:a16="http://schemas.microsoft.com/office/drawing/2014/main" id="{22B4D8B3-E20D-4935-9E4F-BE23CDAD5E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80663" y="2927340"/>
            <a:ext cx="315219" cy="369400"/>
            <a:chOff x="1776" y="1776"/>
            <a:chExt cx="64" cy="75"/>
          </a:xfrm>
          <a:solidFill>
            <a:srgbClr val="404040"/>
          </a:solidFill>
          <a:effectLst/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E52DFA8C-15E3-4BE9-8E1F-46509F89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4A419753-2C82-4B47-8EF2-5C2B951A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E62DD63E-1603-4C74-BC8F-DDAA8B023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2EE9406F-158D-422B-A2EA-E9B17043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grpSp>
        <p:nvGrpSpPr>
          <p:cNvPr id="89" name="Group 18">
            <a:extLst>
              <a:ext uri="{FF2B5EF4-FFF2-40B4-BE49-F238E27FC236}">
                <a16:creationId xmlns:a16="http://schemas.microsoft.com/office/drawing/2014/main" id="{CD875C40-2764-4FF3-8044-6088A1085F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7329" y="1545252"/>
            <a:ext cx="320131" cy="298304"/>
            <a:chOff x="3802" y="2858"/>
            <a:chExt cx="616" cy="574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90" name="Rectangle 19">
              <a:extLst>
                <a:ext uri="{FF2B5EF4-FFF2-40B4-BE49-F238E27FC236}">
                  <a16:creationId xmlns:a16="http://schemas.microsoft.com/office/drawing/2014/main" id="{C5F80016-67FD-49CC-B7E3-71282568D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91" name="Rectangle 20">
              <a:extLst>
                <a:ext uri="{FF2B5EF4-FFF2-40B4-BE49-F238E27FC236}">
                  <a16:creationId xmlns:a16="http://schemas.microsoft.com/office/drawing/2014/main" id="{21EC1871-A050-4754-A9C8-92FCA33F1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8BD2263D-4074-47EE-BA1C-AA20F3365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93" name="Rectangle 22">
              <a:extLst>
                <a:ext uri="{FF2B5EF4-FFF2-40B4-BE49-F238E27FC236}">
                  <a16:creationId xmlns:a16="http://schemas.microsoft.com/office/drawing/2014/main" id="{D7EF94AE-EBAE-4CE5-B35A-0BB65873E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1FBB288E-3570-4ED1-BBC8-B867A4B4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grpSp>
        <p:nvGrpSpPr>
          <p:cNvPr id="95" name="Group 13">
            <a:extLst>
              <a:ext uri="{FF2B5EF4-FFF2-40B4-BE49-F238E27FC236}">
                <a16:creationId xmlns:a16="http://schemas.microsoft.com/office/drawing/2014/main" id="{3D82DEA6-DA09-4771-8D4E-1741428353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5865" y="4802470"/>
            <a:ext cx="384399" cy="388939"/>
            <a:chOff x="2426" y="2781"/>
            <a:chExt cx="593" cy="600"/>
          </a:xfrm>
          <a:solidFill>
            <a:srgbClr val="404040"/>
          </a:solidFill>
          <a:effectLst/>
        </p:grpSpPr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5C806CB1-A7CB-47BB-AB7F-69E8B279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18B6B7D0-9016-4F50-9DF6-17373F431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sp>
        <p:nvSpPr>
          <p:cNvPr id="98" name="Freeform 108">
            <a:extLst>
              <a:ext uri="{FF2B5EF4-FFF2-40B4-BE49-F238E27FC236}">
                <a16:creationId xmlns:a16="http://schemas.microsoft.com/office/drawing/2014/main" id="{11DDCB78-4974-4E9B-A9CC-A92D310617EE}"/>
              </a:ext>
            </a:extLst>
          </p:cNvPr>
          <p:cNvSpPr>
            <a:spLocks noEditPoints="1"/>
          </p:cNvSpPr>
          <p:nvPr/>
        </p:nvSpPr>
        <p:spPr bwMode="auto">
          <a:xfrm>
            <a:off x="1247169" y="3361768"/>
            <a:ext cx="444160" cy="44575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>
              <a:solidFill>
                <a:srgbClr val="1F4E79"/>
              </a:solidFill>
              <a:cs typeface="+mn-ea"/>
              <a:sym typeface="+mn-lt"/>
            </a:endParaRPr>
          </a:p>
        </p:txBody>
      </p:sp>
      <p:sp>
        <p:nvSpPr>
          <p:cNvPr id="99" name="TextBox 23">
            <a:extLst>
              <a:ext uri="{FF2B5EF4-FFF2-40B4-BE49-F238E27FC236}">
                <a16:creationId xmlns:a16="http://schemas.microsoft.com/office/drawing/2014/main" id="{A387A7CC-A4A1-481D-98BE-2F4248A0ABCA}"/>
              </a:ext>
            </a:extLst>
          </p:cNvPr>
          <p:cNvSpPr txBox="1"/>
          <p:nvPr/>
        </p:nvSpPr>
        <p:spPr>
          <a:xfrm>
            <a:off x="8830632" y="3631480"/>
            <a:ext cx="1851454" cy="753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Box 24">
            <a:extLst>
              <a:ext uri="{FF2B5EF4-FFF2-40B4-BE49-F238E27FC236}">
                <a16:creationId xmlns:a16="http://schemas.microsoft.com/office/drawing/2014/main" id="{F0DD892E-34A3-46BB-8706-2964F63F693A}"/>
              </a:ext>
            </a:extLst>
          </p:cNvPr>
          <p:cNvSpPr txBox="1"/>
          <p:nvPr/>
        </p:nvSpPr>
        <p:spPr>
          <a:xfrm>
            <a:off x="8808273" y="3081296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TextBox 23">
            <a:extLst>
              <a:ext uri="{FF2B5EF4-FFF2-40B4-BE49-F238E27FC236}">
                <a16:creationId xmlns:a16="http://schemas.microsoft.com/office/drawing/2014/main" id="{DD6D40FF-CFC1-4768-92B0-8A13F75B9B8F}"/>
              </a:ext>
            </a:extLst>
          </p:cNvPr>
          <p:cNvSpPr txBox="1"/>
          <p:nvPr/>
        </p:nvSpPr>
        <p:spPr>
          <a:xfrm>
            <a:off x="6736688" y="5540632"/>
            <a:ext cx="1851454" cy="753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" name="TextBox 24">
            <a:extLst>
              <a:ext uri="{FF2B5EF4-FFF2-40B4-BE49-F238E27FC236}">
                <a16:creationId xmlns:a16="http://schemas.microsoft.com/office/drawing/2014/main" id="{905C3D76-AD85-4B3A-8350-2E1D13D50A41}"/>
              </a:ext>
            </a:extLst>
          </p:cNvPr>
          <p:cNvSpPr txBox="1"/>
          <p:nvPr/>
        </p:nvSpPr>
        <p:spPr>
          <a:xfrm>
            <a:off x="6736688" y="4975965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3" name="TextBox 23">
            <a:extLst>
              <a:ext uri="{FF2B5EF4-FFF2-40B4-BE49-F238E27FC236}">
                <a16:creationId xmlns:a16="http://schemas.microsoft.com/office/drawing/2014/main" id="{FCF9642A-CD1E-442F-91C5-11DBF5AFC2A2}"/>
              </a:ext>
            </a:extLst>
          </p:cNvPr>
          <p:cNvSpPr txBox="1"/>
          <p:nvPr/>
        </p:nvSpPr>
        <p:spPr>
          <a:xfrm>
            <a:off x="3372659" y="2163944"/>
            <a:ext cx="1851454" cy="753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" name="TextBox 24">
            <a:extLst>
              <a:ext uri="{FF2B5EF4-FFF2-40B4-BE49-F238E27FC236}">
                <a16:creationId xmlns:a16="http://schemas.microsoft.com/office/drawing/2014/main" id="{218C2E65-DB39-4B29-8083-97D6888579F4}"/>
              </a:ext>
            </a:extLst>
          </p:cNvPr>
          <p:cNvSpPr txBox="1"/>
          <p:nvPr/>
        </p:nvSpPr>
        <p:spPr>
          <a:xfrm>
            <a:off x="3729398" y="1628112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TextBox 23">
            <a:extLst>
              <a:ext uri="{FF2B5EF4-FFF2-40B4-BE49-F238E27FC236}">
                <a16:creationId xmlns:a16="http://schemas.microsoft.com/office/drawing/2014/main" id="{E054757D-BC4D-46EC-921C-2AC10DFC189B}"/>
              </a:ext>
            </a:extLst>
          </p:cNvPr>
          <p:cNvSpPr txBox="1"/>
          <p:nvPr/>
        </p:nvSpPr>
        <p:spPr>
          <a:xfrm>
            <a:off x="1267715" y="4188961"/>
            <a:ext cx="1851454" cy="753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TextBox 24">
            <a:extLst>
              <a:ext uri="{FF2B5EF4-FFF2-40B4-BE49-F238E27FC236}">
                <a16:creationId xmlns:a16="http://schemas.microsoft.com/office/drawing/2014/main" id="{5956E56F-0E54-4224-B8A6-707CBD32BF00}"/>
              </a:ext>
            </a:extLst>
          </p:cNvPr>
          <p:cNvSpPr txBox="1"/>
          <p:nvPr/>
        </p:nvSpPr>
        <p:spPr>
          <a:xfrm>
            <a:off x="1898455" y="3592079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3954C1B6-3EFD-4871-91E8-D0C755E8896D}"/>
              </a:ext>
            </a:extLst>
          </p:cNvPr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363364" y="1000606"/>
            <a:ext cx="5090160" cy="1002030"/>
            <a:chOff x="9382" y="2237"/>
            <a:chExt cx="8016" cy="1578"/>
          </a:xfrm>
        </p:grpSpPr>
        <p:grpSp>
          <p:nvGrpSpPr>
            <p:cNvPr id="176" name="组合 175"/>
            <p:cNvGrpSpPr/>
            <p:nvPr/>
          </p:nvGrpSpPr>
          <p:grpSpPr>
            <a:xfrm>
              <a:off x="9382" y="2368"/>
              <a:ext cx="1333" cy="1413"/>
              <a:chOff x="2380687" y="1784885"/>
              <a:chExt cx="3094487" cy="3280036"/>
            </a:xfrm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177" name="组合 176"/>
              <p:cNvGrpSpPr/>
              <p:nvPr/>
            </p:nvGrpSpPr>
            <p:grpSpPr>
              <a:xfrm rot="5400000">
                <a:off x="2287916" y="1971364"/>
                <a:ext cx="3280036" cy="2907078"/>
                <a:chOff x="3385822" y="2342962"/>
                <a:chExt cx="2463822" cy="2183669"/>
              </a:xfrm>
            </p:grpSpPr>
            <p:sp>
              <p:nvSpPr>
                <p:cNvPr id="179" name="Freeform 5"/>
                <p:cNvSpPr/>
                <p:nvPr/>
              </p:nvSpPr>
              <p:spPr bwMode="auto">
                <a:xfrm rot="10800000">
                  <a:off x="3385822" y="2342962"/>
                  <a:ext cx="2463822" cy="218366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4800" b="1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BE0010"/>
                </a:solidFill>
                <a:ln w="25400"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4800" b="1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8" name="文本框 32"/>
              <p:cNvSpPr txBox="1"/>
              <p:nvPr/>
            </p:nvSpPr>
            <p:spPr>
              <a:xfrm>
                <a:off x="2380687" y="2156517"/>
                <a:ext cx="3094487" cy="213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1046" y="2237"/>
              <a:ext cx="6352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108" y="3330"/>
              <a:ext cx="4880" cy="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INPUT TEXT HERE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817676" y="-447094"/>
            <a:ext cx="1726584" cy="1556877"/>
            <a:chOff x="3720691" y="2824413"/>
            <a:chExt cx="1341120" cy="1209172"/>
          </a:xfrm>
          <a:solidFill>
            <a:srgbClr val="BE0010"/>
          </a:solidFill>
        </p:grpSpPr>
        <p:sp>
          <p:nvSpPr>
            <p:cNvPr id="5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"/>
            <p:cNvSpPr/>
            <p:nvPr/>
          </p:nvSpPr>
          <p:spPr bwMode="auto">
            <a:xfrm rot="1855731">
              <a:off x="3764584" y="2863370"/>
              <a:ext cx="1264631" cy="1140207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-1355493" y="2031133"/>
            <a:ext cx="4326107" cy="3834447"/>
            <a:chOff x="3385822" y="2342962"/>
            <a:chExt cx="2463822" cy="2183669"/>
          </a:xfrm>
        </p:grpSpPr>
        <p:sp>
          <p:nvSpPr>
            <p:cNvPr id="44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l="-1000" r="-13000"/>
              </a:stretch>
            </a:blipFill>
            <a:ln w="25400">
              <a:noFill/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64352" y="1457543"/>
            <a:ext cx="1784997" cy="1560704"/>
            <a:chOff x="3720691" y="2824413"/>
            <a:chExt cx="1341120" cy="1209172"/>
          </a:xfrm>
        </p:grpSpPr>
        <p:sp>
          <p:nvSpPr>
            <p:cNvPr id="4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433357" y="2056965"/>
            <a:ext cx="1703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E0010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5535146" y="2284167"/>
            <a:ext cx="5382895" cy="1002030"/>
            <a:chOff x="9382" y="2237"/>
            <a:chExt cx="8477" cy="1578"/>
          </a:xfrm>
        </p:grpSpPr>
        <p:grpSp>
          <p:nvGrpSpPr>
            <p:cNvPr id="50" name="组合 49"/>
            <p:cNvGrpSpPr/>
            <p:nvPr/>
          </p:nvGrpSpPr>
          <p:grpSpPr>
            <a:xfrm>
              <a:off x="9382" y="2368"/>
              <a:ext cx="1333" cy="1413"/>
              <a:chOff x="2380687" y="1784885"/>
              <a:chExt cx="3094487" cy="3280036"/>
            </a:xfrm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56" name="组合 55"/>
              <p:cNvGrpSpPr/>
              <p:nvPr/>
            </p:nvGrpSpPr>
            <p:grpSpPr>
              <a:xfrm rot="5400000">
                <a:off x="2287916" y="1971364"/>
                <a:ext cx="3280036" cy="2907078"/>
                <a:chOff x="3385822" y="2342962"/>
                <a:chExt cx="2463822" cy="2183669"/>
              </a:xfrm>
            </p:grpSpPr>
            <p:sp>
              <p:nvSpPr>
                <p:cNvPr id="58" name="Freeform 5"/>
                <p:cNvSpPr/>
                <p:nvPr/>
              </p:nvSpPr>
              <p:spPr bwMode="auto">
                <a:xfrm rot="10800000">
                  <a:off x="3385822" y="2342962"/>
                  <a:ext cx="2463822" cy="218366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4800" b="1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BE0010"/>
                </a:solidFill>
                <a:ln w="25400"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4800" b="1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文本框 32"/>
              <p:cNvSpPr txBox="1"/>
              <p:nvPr/>
            </p:nvSpPr>
            <p:spPr>
              <a:xfrm>
                <a:off x="2380687" y="2156517"/>
                <a:ext cx="3094487" cy="213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1046" y="2237"/>
              <a:ext cx="681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108" y="3330"/>
              <a:ext cx="4880" cy="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INPUT TEXT HERE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35146" y="3629324"/>
            <a:ext cx="5198745" cy="1002030"/>
            <a:chOff x="9382" y="2237"/>
            <a:chExt cx="8187" cy="1578"/>
          </a:xfrm>
        </p:grpSpPr>
        <p:grpSp>
          <p:nvGrpSpPr>
            <p:cNvPr id="61" name="组合 60"/>
            <p:cNvGrpSpPr/>
            <p:nvPr/>
          </p:nvGrpSpPr>
          <p:grpSpPr>
            <a:xfrm>
              <a:off x="9382" y="2368"/>
              <a:ext cx="1333" cy="1413"/>
              <a:chOff x="2380687" y="1784885"/>
              <a:chExt cx="3094487" cy="3280036"/>
            </a:xfrm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64" name="组合 63"/>
              <p:cNvGrpSpPr/>
              <p:nvPr/>
            </p:nvGrpSpPr>
            <p:grpSpPr>
              <a:xfrm rot="5400000">
                <a:off x="2287916" y="1971364"/>
                <a:ext cx="3280036" cy="2907078"/>
                <a:chOff x="3385822" y="2342962"/>
                <a:chExt cx="2463822" cy="2183669"/>
              </a:xfrm>
            </p:grpSpPr>
            <p:sp>
              <p:nvSpPr>
                <p:cNvPr id="66" name="Freeform 5"/>
                <p:cNvSpPr/>
                <p:nvPr/>
              </p:nvSpPr>
              <p:spPr bwMode="auto">
                <a:xfrm rot="10800000">
                  <a:off x="3385822" y="2342962"/>
                  <a:ext cx="2463822" cy="218366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4800" b="1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BE0010"/>
                </a:solidFill>
                <a:ln w="25400"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4800" b="1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文本框 32"/>
              <p:cNvSpPr txBox="1"/>
              <p:nvPr/>
            </p:nvSpPr>
            <p:spPr>
              <a:xfrm>
                <a:off x="2380687" y="2156517"/>
                <a:ext cx="3094487" cy="213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11046" y="2237"/>
              <a:ext cx="652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1108" y="3330"/>
              <a:ext cx="4880" cy="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INPUT TEXT HERE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388996" y="4802805"/>
            <a:ext cx="5340985" cy="1002030"/>
            <a:chOff x="9382" y="2237"/>
            <a:chExt cx="8411" cy="1578"/>
          </a:xfrm>
        </p:grpSpPr>
        <p:grpSp>
          <p:nvGrpSpPr>
            <p:cNvPr id="69" name="组合 68"/>
            <p:cNvGrpSpPr/>
            <p:nvPr/>
          </p:nvGrpSpPr>
          <p:grpSpPr>
            <a:xfrm>
              <a:off x="9382" y="2368"/>
              <a:ext cx="1333" cy="1413"/>
              <a:chOff x="2380687" y="1784885"/>
              <a:chExt cx="3094487" cy="3280036"/>
            </a:xfrm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72" name="组合 71"/>
              <p:cNvGrpSpPr/>
              <p:nvPr/>
            </p:nvGrpSpPr>
            <p:grpSpPr>
              <a:xfrm rot="5400000">
                <a:off x="2287916" y="1971364"/>
                <a:ext cx="3280036" cy="2907078"/>
                <a:chOff x="3385822" y="2342962"/>
                <a:chExt cx="2463822" cy="2183669"/>
              </a:xfrm>
            </p:grpSpPr>
            <p:sp>
              <p:nvSpPr>
                <p:cNvPr id="74" name="Freeform 5"/>
                <p:cNvSpPr/>
                <p:nvPr/>
              </p:nvSpPr>
              <p:spPr bwMode="auto">
                <a:xfrm rot="10800000">
                  <a:off x="3385822" y="2342962"/>
                  <a:ext cx="2463822" cy="218366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4800" b="1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BE0010"/>
                </a:solidFill>
                <a:ln w="25400"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4800" b="1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3" name="文本框 32"/>
              <p:cNvSpPr txBox="1"/>
              <p:nvPr/>
            </p:nvSpPr>
            <p:spPr>
              <a:xfrm>
                <a:off x="2380687" y="2156517"/>
                <a:ext cx="3094487" cy="213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11046" y="2237"/>
              <a:ext cx="674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1108" y="3330"/>
              <a:ext cx="4880" cy="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INPUT 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图表 45">
            <a:extLst>
              <a:ext uri="{FF2B5EF4-FFF2-40B4-BE49-F238E27FC236}">
                <a16:creationId xmlns:a16="http://schemas.microsoft.com/office/drawing/2014/main" id="{76DC37E1-9438-4DAE-801F-DC66B80E2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20203"/>
              </p:ext>
            </p:extLst>
          </p:nvPr>
        </p:nvGraphicFramePr>
        <p:xfrm>
          <a:off x="1688266" y="1474406"/>
          <a:ext cx="8697466" cy="366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文本框 46">
            <a:extLst>
              <a:ext uri="{FF2B5EF4-FFF2-40B4-BE49-F238E27FC236}">
                <a16:creationId xmlns:a16="http://schemas.microsoft.com/office/drawing/2014/main" id="{52A56BB0-ACF2-4867-8971-860D153575A9}"/>
              </a:ext>
            </a:extLst>
          </p:cNvPr>
          <p:cNvSpPr txBox="1"/>
          <p:nvPr/>
        </p:nvSpPr>
        <p:spPr>
          <a:xfrm>
            <a:off x="1688266" y="5333472"/>
            <a:ext cx="121308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EBA4534F-9EB4-4BA1-8E77-D07DE21CB8B8}"/>
              </a:ext>
            </a:extLst>
          </p:cNvPr>
          <p:cNvSpPr txBox="1"/>
          <p:nvPr/>
        </p:nvSpPr>
        <p:spPr>
          <a:xfrm>
            <a:off x="1688266" y="5563429"/>
            <a:ext cx="202057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F727936A-2507-455B-8F35-9CC066CFDBB5}"/>
              </a:ext>
            </a:extLst>
          </p:cNvPr>
          <p:cNvSpPr txBox="1"/>
          <p:nvPr/>
        </p:nvSpPr>
        <p:spPr>
          <a:xfrm>
            <a:off x="3945329" y="5333472"/>
            <a:ext cx="121308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Box 11">
            <a:extLst>
              <a:ext uri="{FF2B5EF4-FFF2-40B4-BE49-F238E27FC236}">
                <a16:creationId xmlns:a16="http://schemas.microsoft.com/office/drawing/2014/main" id="{2ED06824-3228-41B6-9B51-184984F87960}"/>
              </a:ext>
            </a:extLst>
          </p:cNvPr>
          <p:cNvSpPr txBox="1"/>
          <p:nvPr/>
        </p:nvSpPr>
        <p:spPr>
          <a:xfrm>
            <a:off x="3945329" y="5563429"/>
            <a:ext cx="202057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BADF4D3-3EAA-4F12-8019-2CB64DB88C7D}"/>
              </a:ext>
            </a:extLst>
          </p:cNvPr>
          <p:cNvSpPr txBox="1"/>
          <p:nvPr/>
        </p:nvSpPr>
        <p:spPr>
          <a:xfrm>
            <a:off x="6202392" y="5333472"/>
            <a:ext cx="121308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TextBox 11">
            <a:extLst>
              <a:ext uri="{FF2B5EF4-FFF2-40B4-BE49-F238E27FC236}">
                <a16:creationId xmlns:a16="http://schemas.microsoft.com/office/drawing/2014/main" id="{94240B86-B1D2-4276-90F8-06315AA9E697}"/>
              </a:ext>
            </a:extLst>
          </p:cNvPr>
          <p:cNvSpPr txBox="1"/>
          <p:nvPr/>
        </p:nvSpPr>
        <p:spPr>
          <a:xfrm>
            <a:off x="6202392" y="5563429"/>
            <a:ext cx="202057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F11CC71-FEFA-4931-8FA4-2974A31F6B76}"/>
              </a:ext>
            </a:extLst>
          </p:cNvPr>
          <p:cNvSpPr txBox="1"/>
          <p:nvPr/>
        </p:nvSpPr>
        <p:spPr>
          <a:xfrm>
            <a:off x="8459455" y="5333472"/>
            <a:ext cx="121308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09534CAF-927C-48C6-BFFA-A4A1C123AAEE}"/>
              </a:ext>
            </a:extLst>
          </p:cNvPr>
          <p:cNvSpPr txBox="1"/>
          <p:nvPr/>
        </p:nvSpPr>
        <p:spPr>
          <a:xfrm>
            <a:off x="8459455" y="5563429"/>
            <a:ext cx="202057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96C469-3780-464F-ADF6-225971308203}"/>
              </a:ext>
            </a:extLst>
          </p:cNvPr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  <p:bldP spid="47" grpId="0"/>
      <p:bldP spid="48" grpId="0"/>
      <p:bldP spid="71" grpId="0"/>
      <p:bldP spid="72" grpId="0"/>
      <p:bldP spid="73" grpId="0"/>
      <p:bldP spid="74" grpId="0"/>
      <p:bldP spid="76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24596BD7-1377-479F-8A07-F5C31A897ED9}"/>
              </a:ext>
            </a:extLst>
          </p:cNvPr>
          <p:cNvGrpSpPr/>
          <p:nvPr/>
        </p:nvGrpSpPr>
        <p:grpSpPr>
          <a:xfrm>
            <a:off x="971599" y="1662809"/>
            <a:ext cx="1934629" cy="740819"/>
            <a:chOff x="468937" y="2419540"/>
            <a:chExt cx="1934629" cy="740819"/>
          </a:xfrm>
        </p:grpSpPr>
        <p:sp>
          <p:nvSpPr>
            <p:cNvPr id="63" name="TextBox 18">
              <a:extLst>
                <a:ext uri="{FF2B5EF4-FFF2-40B4-BE49-F238E27FC236}">
                  <a16:creationId xmlns:a16="http://schemas.microsoft.com/office/drawing/2014/main" id="{AA5B2679-06C0-4B80-BC3C-A49E3C77FDF3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A7802005-BD06-4A0C-A359-521D5A5C9103}"/>
                </a:ext>
              </a:extLst>
            </p:cNvPr>
            <p:cNvSpPr/>
            <p:nvPr/>
          </p:nvSpPr>
          <p:spPr>
            <a:xfrm>
              <a:off x="470268" y="2823664"/>
              <a:ext cx="1933298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93B4040-4488-42EE-BD65-EC53A6B8F8D0}"/>
              </a:ext>
            </a:extLst>
          </p:cNvPr>
          <p:cNvGrpSpPr/>
          <p:nvPr/>
        </p:nvGrpSpPr>
        <p:grpSpPr>
          <a:xfrm>
            <a:off x="971599" y="2805809"/>
            <a:ext cx="1934629" cy="740819"/>
            <a:chOff x="468937" y="2419540"/>
            <a:chExt cx="1934629" cy="740819"/>
          </a:xfrm>
        </p:grpSpPr>
        <p:sp>
          <p:nvSpPr>
            <p:cNvPr id="72" name="TextBox 18">
              <a:extLst>
                <a:ext uri="{FF2B5EF4-FFF2-40B4-BE49-F238E27FC236}">
                  <a16:creationId xmlns:a16="http://schemas.microsoft.com/office/drawing/2014/main" id="{29497BCD-2FE1-4080-A74F-960D0D7FD381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3488DE65-348C-479B-AA52-7B7F79E87707}"/>
                </a:ext>
              </a:extLst>
            </p:cNvPr>
            <p:cNvSpPr/>
            <p:nvPr/>
          </p:nvSpPr>
          <p:spPr>
            <a:xfrm>
              <a:off x="470268" y="2823664"/>
              <a:ext cx="1933298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0B8F72CF-F1E8-4135-9667-B8C1FFE9363B}"/>
              </a:ext>
            </a:extLst>
          </p:cNvPr>
          <p:cNvGrpSpPr/>
          <p:nvPr/>
        </p:nvGrpSpPr>
        <p:grpSpPr>
          <a:xfrm>
            <a:off x="971599" y="3948809"/>
            <a:ext cx="1934629" cy="740819"/>
            <a:chOff x="468937" y="2419540"/>
            <a:chExt cx="1934629" cy="740819"/>
          </a:xfrm>
        </p:grpSpPr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B0C22BDF-00D5-4573-B91D-21A9B64AABA0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6B531C9F-456E-4CD8-B197-BB5638B6AC1A}"/>
                </a:ext>
              </a:extLst>
            </p:cNvPr>
            <p:cNvSpPr/>
            <p:nvPr/>
          </p:nvSpPr>
          <p:spPr>
            <a:xfrm>
              <a:off x="470268" y="2823664"/>
              <a:ext cx="1933298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6AFDAC07-FA9A-4EAF-B383-587B275B4856}"/>
              </a:ext>
            </a:extLst>
          </p:cNvPr>
          <p:cNvGrpSpPr/>
          <p:nvPr/>
        </p:nvGrpSpPr>
        <p:grpSpPr>
          <a:xfrm>
            <a:off x="971599" y="5091809"/>
            <a:ext cx="1934629" cy="740819"/>
            <a:chOff x="468937" y="2419540"/>
            <a:chExt cx="1934629" cy="740819"/>
          </a:xfrm>
        </p:grpSpPr>
        <p:sp>
          <p:nvSpPr>
            <p:cNvPr id="78" name="TextBox 18">
              <a:extLst>
                <a:ext uri="{FF2B5EF4-FFF2-40B4-BE49-F238E27FC236}">
                  <a16:creationId xmlns:a16="http://schemas.microsoft.com/office/drawing/2014/main" id="{06302D3E-6096-4E79-A5AF-95D147F4EEB7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DA9616F-A659-494D-934B-9DEE478362B2}"/>
                </a:ext>
              </a:extLst>
            </p:cNvPr>
            <p:cNvSpPr/>
            <p:nvPr/>
          </p:nvSpPr>
          <p:spPr>
            <a:xfrm>
              <a:off x="470268" y="2823664"/>
              <a:ext cx="1933298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80" name="组合 4">
            <a:extLst>
              <a:ext uri="{FF2B5EF4-FFF2-40B4-BE49-F238E27FC236}">
                <a16:creationId xmlns:a16="http://schemas.microsoft.com/office/drawing/2014/main" id="{5983EDC7-533E-4FBA-8672-75A0D662DE13}"/>
              </a:ext>
            </a:extLst>
          </p:cNvPr>
          <p:cNvGrpSpPr/>
          <p:nvPr/>
        </p:nvGrpSpPr>
        <p:grpSpPr>
          <a:xfrm>
            <a:off x="3156062" y="1653081"/>
            <a:ext cx="2375531" cy="4320480"/>
            <a:chOff x="2068615" y="1696036"/>
            <a:chExt cx="2376264" cy="4320480"/>
          </a:xfrm>
        </p:grpSpPr>
        <p:sp>
          <p:nvSpPr>
            <p:cNvPr id="81" name="圆角矩形 5">
              <a:extLst>
                <a:ext uri="{FF2B5EF4-FFF2-40B4-BE49-F238E27FC236}">
                  <a16:creationId xmlns:a16="http://schemas.microsoft.com/office/drawing/2014/main" id="{5150332C-4610-4625-ACB4-D969286368C4}"/>
                </a:ext>
              </a:extLst>
            </p:cNvPr>
            <p:cNvSpPr/>
            <p:nvPr/>
          </p:nvSpPr>
          <p:spPr>
            <a:xfrm>
              <a:off x="2068615" y="1696036"/>
              <a:ext cx="2376264" cy="4320480"/>
            </a:xfrm>
            <a:prstGeom prst="roundRect">
              <a:avLst>
                <a:gd name="adj" fmla="val 7822"/>
              </a:avLst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圆角矩形 6">
              <a:extLst>
                <a:ext uri="{FF2B5EF4-FFF2-40B4-BE49-F238E27FC236}">
                  <a16:creationId xmlns:a16="http://schemas.microsoft.com/office/drawing/2014/main" id="{9CE95C74-FB02-458E-A431-F70759D6F73A}"/>
                </a:ext>
              </a:extLst>
            </p:cNvPr>
            <p:cNvSpPr/>
            <p:nvPr/>
          </p:nvSpPr>
          <p:spPr>
            <a:xfrm>
              <a:off x="2068615" y="2043296"/>
              <a:ext cx="792088" cy="876875"/>
            </a:xfrm>
            <a:custGeom>
              <a:avLst/>
              <a:gdLst/>
              <a:ahLst/>
              <a:cxnLst/>
              <a:rect l="l" t="t" r="r" b="b"/>
              <a:pathLst>
                <a:path w="792088" h="876875">
                  <a:moveTo>
                    <a:pt x="0" y="0"/>
                  </a:moveTo>
                  <a:lnTo>
                    <a:pt x="723499" y="0"/>
                  </a:lnTo>
                  <a:cubicBezTo>
                    <a:pt x="761380" y="0"/>
                    <a:pt x="792088" y="30708"/>
                    <a:pt x="792088" y="68589"/>
                  </a:cubicBezTo>
                  <a:lnTo>
                    <a:pt x="792088" y="808286"/>
                  </a:lnTo>
                  <a:cubicBezTo>
                    <a:pt x="792088" y="846167"/>
                    <a:pt x="761380" y="876875"/>
                    <a:pt x="723499" y="876875"/>
                  </a:cubicBezTo>
                  <a:lnTo>
                    <a:pt x="0" y="876875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7">
              <a:extLst>
                <a:ext uri="{FF2B5EF4-FFF2-40B4-BE49-F238E27FC236}">
                  <a16:creationId xmlns:a16="http://schemas.microsoft.com/office/drawing/2014/main" id="{7C39F12E-F696-429C-9660-44A5D6FB78CA}"/>
                </a:ext>
              </a:extLst>
            </p:cNvPr>
            <p:cNvSpPr txBox="1"/>
            <p:nvPr/>
          </p:nvSpPr>
          <p:spPr>
            <a:xfrm>
              <a:off x="2165202" y="2220124"/>
              <a:ext cx="598911" cy="95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TextBox 8">
              <a:extLst>
                <a:ext uri="{FF2B5EF4-FFF2-40B4-BE49-F238E27FC236}">
                  <a16:creationId xmlns:a16="http://schemas.microsoft.com/office/drawing/2014/main" id="{8E1D9154-0A90-48C0-9243-7D2072100CFC}"/>
                </a:ext>
              </a:extLst>
            </p:cNvPr>
            <p:cNvSpPr txBox="1"/>
            <p:nvPr/>
          </p:nvSpPr>
          <p:spPr>
            <a:xfrm>
              <a:off x="2165202" y="3256390"/>
              <a:ext cx="212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TextBox 9">
              <a:extLst>
                <a:ext uri="{FF2B5EF4-FFF2-40B4-BE49-F238E27FC236}">
                  <a16:creationId xmlns:a16="http://schemas.microsoft.com/office/drawing/2014/main" id="{5A98EF25-09F1-4E06-8BBD-D3C32EB62131}"/>
                </a:ext>
              </a:extLst>
            </p:cNvPr>
            <p:cNvSpPr txBox="1"/>
            <p:nvPr/>
          </p:nvSpPr>
          <p:spPr>
            <a:xfrm>
              <a:off x="2415112" y="3639941"/>
              <a:ext cx="1683269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aphicFrame>
          <p:nvGraphicFramePr>
            <p:cNvPr id="86" name="图表 85">
              <a:extLst>
                <a:ext uri="{FF2B5EF4-FFF2-40B4-BE49-F238E27FC236}">
                  <a16:creationId xmlns:a16="http://schemas.microsoft.com/office/drawing/2014/main" id="{729F6A67-25E5-408E-83B1-6580634C11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2028811"/>
                </p:ext>
              </p:extLst>
            </p:nvPr>
          </p:nvGraphicFramePr>
          <p:xfrm>
            <a:off x="2841408" y="4487580"/>
            <a:ext cx="1211794" cy="807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D71DDA03-5456-40A5-BC3F-AF245ABB8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617" y="2164211"/>
              <a:ext cx="609600" cy="608013"/>
            </a:xfrm>
            <a:custGeom>
              <a:avLst/>
              <a:gdLst>
                <a:gd name="T0" fmla="*/ 292 w 384"/>
                <a:gd name="T1" fmla="*/ 325 h 383"/>
                <a:gd name="T2" fmla="*/ 336 w 384"/>
                <a:gd name="T3" fmla="*/ 360 h 383"/>
                <a:gd name="T4" fmla="*/ 359 w 384"/>
                <a:gd name="T5" fmla="*/ 344 h 383"/>
                <a:gd name="T6" fmla="*/ 354 w 384"/>
                <a:gd name="T7" fmla="*/ 318 h 383"/>
                <a:gd name="T8" fmla="*/ 31 w 384"/>
                <a:gd name="T9" fmla="*/ 318 h 383"/>
                <a:gd name="T10" fmla="*/ 25 w 384"/>
                <a:gd name="T11" fmla="*/ 344 h 383"/>
                <a:gd name="T12" fmla="*/ 48 w 384"/>
                <a:gd name="T13" fmla="*/ 360 h 383"/>
                <a:gd name="T14" fmla="*/ 92 w 384"/>
                <a:gd name="T15" fmla="*/ 325 h 383"/>
                <a:gd name="T16" fmla="*/ 285 w 384"/>
                <a:gd name="T17" fmla="*/ 216 h 383"/>
                <a:gd name="T18" fmla="*/ 339 w 384"/>
                <a:gd name="T19" fmla="*/ 271 h 383"/>
                <a:gd name="T20" fmla="*/ 384 w 384"/>
                <a:gd name="T21" fmla="*/ 328 h 383"/>
                <a:gd name="T22" fmla="*/ 370 w 384"/>
                <a:gd name="T23" fmla="*/ 369 h 383"/>
                <a:gd name="T24" fmla="*/ 329 w 384"/>
                <a:gd name="T25" fmla="*/ 383 h 383"/>
                <a:gd name="T26" fmla="*/ 272 w 384"/>
                <a:gd name="T27" fmla="*/ 338 h 383"/>
                <a:gd name="T28" fmla="*/ 216 w 384"/>
                <a:gd name="T29" fmla="*/ 284 h 383"/>
                <a:gd name="T30" fmla="*/ 275 w 384"/>
                <a:gd name="T31" fmla="*/ 240 h 383"/>
                <a:gd name="T32" fmla="*/ 99 w 384"/>
                <a:gd name="T33" fmla="*/ 216 h 383"/>
                <a:gd name="T34" fmla="*/ 144 w 384"/>
                <a:gd name="T35" fmla="*/ 274 h 383"/>
                <a:gd name="T36" fmla="*/ 139 w 384"/>
                <a:gd name="T37" fmla="*/ 350 h 383"/>
                <a:gd name="T38" fmla="*/ 69 w 384"/>
                <a:gd name="T39" fmla="*/ 379 h 383"/>
                <a:gd name="T40" fmla="*/ 26 w 384"/>
                <a:gd name="T41" fmla="*/ 379 h 383"/>
                <a:gd name="T42" fmla="*/ 0 w 384"/>
                <a:gd name="T43" fmla="*/ 343 h 383"/>
                <a:gd name="T44" fmla="*/ 13 w 384"/>
                <a:gd name="T45" fmla="*/ 302 h 383"/>
                <a:gd name="T46" fmla="*/ 26 w 384"/>
                <a:gd name="T47" fmla="*/ 216 h 383"/>
                <a:gd name="T48" fmla="*/ 319 w 384"/>
                <a:gd name="T49" fmla="*/ 30 h 383"/>
                <a:gd name="T50" fmla="*/ 326 w 384"/>
                <a:gd name="T51" fmla="*/ 91 h 383"/>
                <a:gd name="T52" fmla="*/ 360 w 384"/>
                <a:gd name="T53" fmla="*/ 48 h 383"/>
                <a:gd name="T54" fmla="*/ 345 w 384"/>
                <a:gd name="T55" fmla="*/ 25 h 383"/>
                <a:gd name="T56" fmla="*/ 38 w 384"/>
                <a:gd name="T57" fmla="*/ 25 h 383"/>
                <a:gd name="T58" fmla="*/ 24 w 384"/>
                <a:gd name="T59" fmla="*/ 48 h 383"/>
                <a:gd name="T60" fmla="*/ 57 w 384"/>
                <a:gd name="T61" fmla="*/ 91 h 383"/>
                <a:gd name="T62" fmla="*/ 64 w 384"/>
                <a:gd name="T63" fmla="*/ 30 h 383"/>
                <a:gd name="T64" fmla="*/ 329 w 384"/>
                <a:gd name="T65" fmla="*/ 0 h 383"/>
                <a:gd name="T66" fmla="*/ 370 w 384"/>
                <a:gd name="T67" fmla="*/ 13 h 383"/>
                <a:gd name="T68" fmla="*/ 384 w 384"/>
                <a:gd name="T69" fmla="*/ 55 h 383"/>
                <a:gd name="T70" fmla="*/ 339 w 384"/>
                <a:gd name="T71" fmla="*/ 112 h 383"/>
                <a:gd name="T72" fmla="*/ 285 w 384"/>
                <a:gd name="T73" fmla="*/ 167 h 383"/>
                <a:gd name="T74" fmla="*/ 239 w 384"/>
                <a:gd name="T75" fmla="*/ 109 h 383"/>
                <a:gd name="T76" fmla="*/ 244 w 384"/>
                <a:gd name="T77" fmla="*/ 32 h 383"/>
                <a:gd name="T78" fmla="*/ 314 w 384"/>
                <a:gd name="T79" fmla="*/ 5 h 383"/>
                <a:gd name="T80" fmla="*/ 55 w 384"/>
                <a:gd name="T81" fmla="*/ 0 h 383"/>
                <a:gd name="T82" fmla="*/ 112 w 384"/>
                <a:gd name="T83" fmla="*/ 44 h 383"/>
                <a:gd name="T84" fmla="*/ 168 w 384"/>
                <a:gd name="T85" fmla="*/ 99 h 383"/>
                <a:gd name="T86" fmla="*/ 108 w 384"/>
                <a:gd name="T87" fmla="*/ 144 h 383"/>
                <a:gd name="T88" fmla="*/ 33 w 384"/>
                <a:gd name="T89" fmla="*/ 138 h 383"/>
                <a:gd name="T90" fmla="*/ 5 w 384"/>
                <a:gd name="T91" fmla="*/ 69 h 383"/>
                <a:gd name="T92" fmla="*/ 5 w 384"/>
                <a:gd name="T93" fmla="*/ 26 h 383"/>
                <a:gd name="T94" fmla="*/ 41 w 384"/>
                <a:gd name="T9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" h="383">
                  <a:moveTo>
                    <a:pt x="326" y="292"/>
                  </a:moveTo>
                  <a:lnTo>
                    <a:pt x="311" y="310"/>
                  </a:lnTo>
                  <a:lnTo>
                    <a:pt x="292" y="325"/>
                  </a:lnTo>
                  <a:lnTo>
                    <a:pt x="319" y="353"/>
                  </a:lnTo>
                  <a:lnTo>
                    <a:pt x="328" y="358"/>
                  </a:lnTo>
                  <a:lnTo>
                    <a:pt x="336" y="360"/>
                  </a:lnTo>
                  <a:lnTo>
                    <a:pt x="345" y="358"/>
                  </a:lnTo>
                  <a:lnTo>
                    <a:pt x="354" y="353"/>
                  </a:lnTo>
                  <a:lnTo>
                    <a:pt x="359" y="344"/>
                  </a:lnTo>
                  <a:lnTo>
                    <a:pt x="360" y="336"/>
                  </a:lnTo>
                  <a:lnTo>
                    <a:pt x="359" y="327"/>
                  </a:lnTo>
                  <a:lnTo>
                    <a:pt x="354" y="318"/>
                  </a:lnTo>
                  <a:lnTo>
                    <a:pt x="326" y="292"/>
                  </a:lnTo>
                  <a:close/>
                  <a:moveTo>
                    <a:pt x="57" y="292"/>
                  </a:moveTo>
                  <a:lnTo>
                    <a:pt x="31" y="318"/>
                  </a:lnTo>
                  <a:lnTo>
                    <a:pt x="25" y="327"/>
                  </a:lnTo>
                  <a:lnTo>
                    <a:pt x="24" y="336"/>
                  </a:lnTo>
                  <a:lnTo>
                    <a:pt x="25" y="344"/>
                  </a:lnTo>
                  <a:lnTo>
                    <a:pt x="31" y="353"/>
                  </a:lnTo>
                  <a:lnTo>
                    <a:pt x="38" y="358"/>
                  </a:lnTo>
                  <a:lnTo>
                    <a:pt x="48" y="360"/>
                  </a:lnTo>
                  <a:lnTo>
                    <a:pt x="57" y="358"/>
                  </a:lnTo>
                  <a:lnTo>
                    <a:pt x="64" y="353"/>
                  </a:lnTo>
                  <a:lnTo>
                    <a:pt x="92" y="325"/>
                  </a:lnTo>
                  <a:lnTo>
                    <a:pt x="74" y="310"/>
                  </a:lnTo>
                  <a:lnTo>
                    <a:pt x="57" y="292"/>
                  </a:lnTo>
                  <a:close/>
                  <a:moveTo>
                    <a:pt x="285" y="216"/>
                  </a:moveTo>
                  <a:lnTo>
                    <a:pt x="359" y="216"/>
                  </a:lnTo>
                  <a:lnTo>
                    <a:pt x="351" y="244"/>
                  </a:lnTo>
                  <a:lnTo>
                    <a:pt x="339" y="271"/>
                  </a:lnTo>
                  <a:lnTo>
                    <a:pt x="370" y="302"/>
                  </a:lnTo>
                  <a:lnTo>
                    <a:pt x="379" y="315"/>
                  </a:lnTo>
                  <a:lnTo>
                    <a:pt x="384" y="328"/>
                  </a:lnTo>
                  <a:lnTo>
                    <a:pt x="384" y="343"/>
                  </a:lnTo>
                  <a:lnTo>
                    <a:pt x="379" y="358"/>
                  </a:lnTo>
                  <a:lnTo>
                    <a:pt x="370" y="369"/>
                  </a:lnTo>
                  <a:lnTo>
                    <a:pt x="357" y="379"/>
                  </a:lnTo>
                  <a:lnTo>
                    <a:pt x="343" y="383"/>
                  </a:lnTo>
                  <a:lnTo>
                    <a:pt x="329" y="383"/>
                  </a:lnTo>
                  <a:lnTo>
                    <a:pt x="314" y="379"/>
                  </a:lnTo>
                  <a:lnTo>
                    <a:pt x="303" y="369"/>
                  </a:lnTo>
                  <a:lnTo>
                    <a:pt x="272" y="338"/>
                  </a:lnTo>
                  <a:lnTo>
                    <a:pt x="244" y="350"/>
                  </a:lnTo>
                  <a:lnTo>
                    <a:pt x="216" y="358"/>
                  </a:lnTo>
                  <a:lnTo>
                    <a:pt x="216" y="284"/>
                  </a:lnTo>
                  <a:lnTo>
                    <a:pt x="239" y="274"/>
                  </a:lnTo>
                  <a:lnTo>
                    <a:pt x="260" y="259"/>
                  </a:lnTo>
                  <a:lnTo>
                    <a:pt x="275" y="240"/>
                  </a:lnTo>
                  <a:lnTo>
                    <a:pt x="285" y="216"/>
                  </a:lnTo>
                  <a:close/>
                  <a:moveTo>
                    <a:pt x="26" y="216"/>
                  </a:moveTo>
                  <a:lnTo>
                    <a:pt x="99" y="216"/>
                  </a:lnTo>
                  <a:lnTo>
                    <a:pt x="108" y="240"/>
                  </a:lnTo>
                  <a:lnTo>
                    <a:pt x="124" y="259"/>
                  </a:lnTo>
                  <a:lnTo>
                    <a:pt x="144" y="274"/>
                  </a:lnTo>
                  <a:lnTo>
                    <a:pt x="168" y="284"/>
                  </a:lnTo>
                  <a:lnTo>
                    <a:pt x="168" y="358"/>
                  </a:lnTo>
                  <a:lnTo>
                    <a:pt x="139" y="350"/>
                  </a:lnTo>
                  <a:lnTo>
                    <a:pt x="112" y="338"/>
                  </a:lnTo>
                  <a:lnTo>
                    <a:pt x="81" y="369"/>
                  </a:lnTo>
                  <a:lnTo>
                    <a:pt x="69" y="379"/>
                  </a:lnTo>
                  <a:lnTo>
                    <a:pt x="55" y="383"/>
                  </a:lnTo>
                  <a:lnTo>
                    <a:pt x="41" y="383"/>
                  </a:lnTo>
                  <a:lnTo>
                    <a:pt x="26" y="379"/>
                  </a:lnTo>
                  <a:lnTo>
                    <a:pt x="13" y="369"/>
                  </a:lnTo>
                  <a:lnTo>
                    <a:pt x="5" y="358"/>
                  </a:lnTo>
                  <a:lnTo>
                    <a:pt x="0" y="343"/>
                  </a:lnTo>
                  <a:lnTo>
                    <a:pt x="0" y="328"/>
                  </a:lnTo>
                  <a:lnTo>
                    <a:pt x="5" y="315"/>
                  </a:lnTo>
                  <a:lnTo>
                    <a:pt x="13" y="302"/>
                  </a:lnTo>
                  <a:lnTo>
                    <a:pt x="44" y="271"/>
                  </a:lnTo>
                  <a:lnTo>
                    <a:pt x="33" y="244"/>
                  </a:lnTo>
                  <a:lnTo>
                    <a:pt x="26" y="216"/>
                  </a:lnTo>
                  <a:close/>
                  <a:moveTo>
                    <a:pt x="336" y="23"/>
                  </a:moveTo>
                  <a:lnTo>
                    <a:pt x="328" y="25"/>
                  </a:lnTo>
                  <a:lnTo>
                    <a:pt x="319" y="30"/>
                  </a:lnTo>
                  <a:lnTo>
                    <a:pt x="292" y="57"/>
                  </a:lnTo>
                  <a:lnTo>
                    <a:pt x="311" y="73"/>
                  </a:lnTo>
                  <a:lnTo>
                    <a:pt x="326" y="91"/>
                  </a:lnTo>
                  <a:lnTo>
                    <a:pt x="354" y="65"/>
                  </a:lnTo>
                  <a:lnTo>
                    <a:pt x="359" y="56"/>
                  </a:lnTo>
                  <a:lnTo>
                    <a:pt x="360" y="48"/>
                  </a:lnTo>
                  <a:lnTo>
                    <a:pt x="359" y="38"/>
                  </a:lnTo>
                  <a:lnTo>
                    <a:pt x="354" y="30"/>
                  </a:lnTo>
                  <a:lnTo>
                    <a:pt x="345" y="25"/>
                  </a:lnTo>
                  <a:lnTo>
                    <a:pt x="336" y="23"/>
                  </a:lnTo>
                  <a:close/>
                  <a:moveTo>
                    <a:pt x="48" y="23"/>
                  </a:moveTo>
                  <a:lnTo>
                    <a:pt x="38" y="25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4" y="48"/>
                  </a:lnTo>
                  <a:lnTo>
                    <a:pt x="25" y="56"/>
                  </a:lnTo>
                  <a:lnTo>
                    <a:pt x="31" y="65"/>
                  </a:lnTo>
                  <a:lnTo>
                    <a:pt x="57" y="91"/>
                  </a:lnTo>
                  <a:lnTo>
                    <a:pt x="74" y="73"/>
                  </a:lnTo>
                  <a:lnTo>
                    <a:pt x="92" y="57"/>
                  </a:lnTo>
                  <a:lnTo>
                    <a:pt x="64" y="30"/>
                  </a:lnTo>
                  <a:lnTo>
                    <a:pt x="57" y="25"/>
                  </a:lnTo>
                  <a:lnTo>
                    <a:pt x="48" y="23"/>
                  </a:lnTo>
                  <a:close/>
                  <a:moveTo>
                    <a:pt x="329" y="0"/>
                  </a:moveTo>
                  <a:lnTo>
                    <a:pt x="343" y="0"/>
                  </a:lnTo>
                  <a:lnTo>
                    <a:pt x="357" y="5"/>
                  </a:lnTo>
                  <a:lnTo>
                    <a:pt x="370" y="13"/>
                  </a:lnTo>
                  <a:lnTo>
                    <a:pt x="379" y="26"/>
                  </a:lnTo>
                  <a:lnTo>
                    <a:pt x="384" y="40"/>
                  </a:lnTo>
                  <a:lnTo>
                    <a:pt x="384" y="55"/>
                  </a:lnTo>
                  <a:lnTo>
                    <a:pt x="379" y="69"/>
                  </a:lnTo>
                  <a:lnTo>
                    <a:pt x="370" y="81"/>
                  </a:lnTo>
                  <a:lnTo>
                    <a:pt x="339" y="112"/>
                  </a:lnTo>
                  <a:lnTo>
                    <a:pt x="351" y="138"/>
                  </a:lnTo>
                  <a:lnTo>
                    <a:pt x="359" y="167"/>
                  </a:lnTo>
                  <a:lnTo>
                    <a:pt x="285" y="167"/>
                  </a:lnTo>
                  <a:lnTo>
                    <a:pt x="275" y="144"/>
                  </a:lnTo>
                  <a:lnTo>
                    <a:pt x="260" y="124"/>
                  </a:lnTo>
                  <a:lnTo>
                    <a:pt x="239" y="109"/>
                  </a:lnTo>
                  <a:lnTo>
                    <a:pt x="216" y="99"/>
                  </a:lnTo>
                  <a:lnTo>
                    <a:pt x="216" y="25"/>
                  </a:lnTo>
                  <a:lnTo>
                    <a:pt x="244" y="32"/>
                  </a:lnTo>
                  <a:lnTo>
                    <a:pt x="272" y="44"/>
                  </a:lnTo>
                  <a:lnTo>
                    <a:pt x="303" y="13"/>
                  </a:lnTo>
                  <a:lnTo>
                    <a:pt x="314" y="5"/>
                  </a:lnTo>
                  <a:lnTo>
                    <a:pt x="329" y="0"/>
                  </a:lnTo>
                  <a:close/>
                  <a:moveTo>
                    <a:pt x="41" y="0"/>
                  </a:moveTo>
                  <a:lnTo>
                    <a:pt x="55" y="0"/>
                  </a:lnTo>
                  <a:lnTo>
                    <a:pt x="69" y="5"/>
                  </a:lnTo>
                  <a:lnTo>
                    <a:pt x="81" y="13"/>
                  </a:lnTo>
                  <a:lnTo>
                    <a:pt x="112" y="44"/>
                  </a:lnTo>
                  <a:lnTo>
                    <a:pt x="139" y="32"/>
                  </a:lnTo>
                  <a:lnTo>
                    <a:pt x="168" y="25"/>
                  </a:lnTo>
                  <a:lnTo>
                    <a:pt x="168" y="99"/>
                  </a:lnTo>
                  <a:lnTo>
                    <a:pt x="144" y="109"/>
                  </a:lnTo>
                  <a:lnTo>
                    <a:pt x="124" y="124"/>
                  </a:lnTo>
                  <a:lnTo>
                    <a:pt x="108" y="144"/>
                  </a:lnTo>
                  <a:lnTo>
                    <a:pt x="99" y="167"/>
                  </a:lnTo>
                  <a:lnTo>
                    <a:pt x="26" y="167"/>
                  </a:lnTo>
                  <a:lnTo>
                    <a:pt x="33" y="138"/>
                  </a:lnTo>
                  <a:lnTo>
                    <a:pt x="44" y="112"/>
                  </a:lnTo>
                  <a:lnTo>
                    <a:pt x="13" y="81"/>
                  </a:lnTo>
                  <a:lnTo>
                    <a:pt x="5" y="69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6"/>
                  </a:lnTo>
                  <a:lnTo>
                    <a:pt x="13" y="13"/>
                  </a:lnTo>
                  <a:lnTo>
                    <a:pt x="26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0" name="圆角矩形 12">
            <a:extLst>
              <a:ext uri="{FF2B5EF4-FFF2-40B4-BE49-F238E27FC236}">
                <a16:creationId xmlns:a16="http://schemas.microsoft.com/office/drawing/2014/main" id="{8850D8D3-4F40-4768-B6D1-1A4DB4F7245C}"/>
              </a:ext>
            </a:extLst>
          </p:cNvPr>
          <p:cNvSpPr/>
          <p:nvPr/>
        </p:nvSpPr>
        <p:spPr>
          <a:xfrm>
            <a:off x="6244289" y="1831565"/>
            <a:ext cx="643010" cy="663127"/>
          </a:xfrm>
          <a:prstGeom prst="roundRect">
            <a:avLst>
              <a:gd name="adj" fmla="val 7822"/>
            </a:avLst>
          </a:prstGeom>
          <a:solidFill>
            <a:srgbClr val="404040"/>
          </a:solidFill>
          <a:ln w="25400" cap="flat" cmpd="sng" algn="ctr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圆角矩形 14">
            <a:extLst>
              <a:ext uri="{FF2B5EF4-FFF2-40B4-BE49-F238E27FC236}">
                <a16:creationId xmlns:a16="http://schemas.microsoft.com/office/drawing/2014/main" id="{242EE277-9C3E-4371-AEFB-AE6BA54C2E5C}"/>
              </a:ext>
            </a:extLst>
          </p:cNvPr>
          <p:cNvSpPr/>
          <p:nvPr/>
        </p:nvSpPr>
        <p:spPr>
          <a:xfrm>
            <a:off x="6244289" y="2885253"/>
            <a:ext cx="643010" cy="663127"/>
          </a:xfrm>
          <a:prstGeom prst="roundRect">
            <a:avLst>
              <a:gd name="adj" fmla="val 7822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圆角矩形 16">
            <a:extLst>
              <a:ext uri="{FF2B5EF4-FFF2-40B4-BE49-F238E27FC236}">
                <a16:creationId xmlns:a16="http://schemas.microsoft.com/office/drawing/2014/main" id="{391F7642-55FB-476C-A5B9-90FE51CB761D}"/>
              </a:ext>
            </a:extLst>
          </p:cNvPr>
          <p:cNvSpPr/>
          <p:nvPr/>
        </p:nvSpPr>
        <p:spPr>
          <a:xfrm>
            <a:off x="6244289" y="3938942"/>
            <a:ext cx="643010" cy="663127"/>
          </a:xfrm>
          <a:prstGeom prst="roundRect">
            <a:avLst>
              <a:gd name="adj" fmla="val 7822"/>
            </a:avLst>
          </a:prstGeom>
          <a:solidFill>
            <a:srgbClr val="404040"/>
          </a:solidFill>
          <a:ln w="25400" cap="flat" cmpd="sng" algn="ctr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圆角矩形 18">
            <a:extLst>
              <a:ext uri="{FF2B5EF4-FFF2-40B4-BE49-F238E27FC236}">
                <a16:creationId xmlns:a16="http://schemas.microsoft.com/office/drawing/2014/main" id="{B356D3E3-D569-44E2-B5B2-F5DB002DA0EA}"/>
              </a:ext>
            </a:extLst>
          </p:cNvPr>
          <p:cNvSpPr/>
          <p:nvPr/>
        </p:nvSpPr>
        <p:spPr>
          <a:xfrm>
            <a:off x="6244289" y="5004032"/>
            <a:ext cx="643010" cy="663127"/>
          </a:xfrm>
          <a:prstGeom prst="roundRect">
            <a:avLst>
              <a:gd name="adj" fmla="val 7822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TextBox 35">
            <a:extLst>
              <a:ext uri="{FF2B5EF4-FFF2-40B4-BE49-F238E27FC236}">
                <a16:creationId xmlns:a16="http://schemas.microsoft.com/office/drawing/2014/main" id="{A539ED1B-3C7B-4DCC-BFDC-AAA7B332E83A}"/>
              </a:ext>
            </a:extLst>
          </p:cNvPr>
          <p:cNvSpPr txBox="1"/>
          <p:nvPr/>
        </p:nvSpPr>
        <p:spPr>
          <a:xfrm>
            <a:off x="7161659" y="1847079"/>
            <a:ext cx="3058107" cy="6829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37BDA06C-F4DE-49F0-A7E9-78F6A5D783EE}"/>
              </a:ext>
            </a:extLst>
          </p:cNvPr>
          <p:cNvSpPr txBox="1">
            <a:spLocks/>
          </p:cNvSpPr>
          <p:nvPr/>
        </p:nvSpPr>
        <p:spPr>
          <a:xfrm>
            <a:off x="10448796" y="1935499"/>
            <a:ext cx="737381" cy="44877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06" name="TextBox 36">
            <a:extLst>
              <a:ext uri="{FF2B5EF4-FFF2-40B4-BE49-F238E27FC236}">
                <a16:creationId xmlns:a16="http://schemas.microsoft.com/office/drawing/2014/main" id="{FFEFCBFB-D0B3-4CA4-92CF-D3B41CFE4604}"/>
              </a:ext>
            </a:extLst>
          </p:cNvPr>
          <p:cNvSpPr txBox="1"/>
          <p:nvPr/>
        </p:nvSpPr>
        <p:spPr>
          <a:xfrm>
            <a:off x="7161690" y="2920549"/>
            <a:ext cx="3058109" cy="6829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4E0957A5-EBEA-4DE1-978B-D7321FCDFEB2}"/>
              </a:ext>
            </a:extLst>
          </p:cNvPr>
          <p:cNvSpPr txBox="1">
            <a:spLocks/>
          </p:cNvSpPr>
          <p:nvPr/>
        </p:nvSpPr>
        <p:spPr>
          <a:xfrm>
            <a:off x="10448795" y="3031722"/>
            <a:ext cx="737382" cy="44877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08" name="TextBox 37">
            <a:extLst>
              <a:ext uri="{FF2B5EF4-FFF2-40B4-BE49-F238E27FC236}">
                <a16:creationId xmlns:a16="http://schemas.microsoft.com/office/drawing/2014/main" id="{B7742D6C-78A4-4EB0-8121-259B665AC8FE}"/>
              </a:ext>
            </a:extLst>
          </p:cNvPr>
          <p:cNvSpPr txBox="1"/>
          <p:nvPr/>
        </p:nvSpPr>
        <p:spPr>
          <a:xfrm>
            <a:off x="7161659" y="3962511"/>
            <a:ext cx="3058107" cy="6829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0" name="Text Placeholder 3">
            <a:extLst>
              <a:ext uri="{FF2B5EF4-FFF2-40B4-BE49-F238E27FC236}">
                <a16:creationId xmlns:a16="http://schemas.microsoft.com/office/drawing/2014/main" id="{2760AF86-634D-4AB5-BD92-587A3D75FD77}"/>
              </a:ext>
            </a:extLst>
          </p:cNvPr>
          <p:cNvSpPr txBox="1">
            <a:spLocks/>
          </p:cNvSpPr>
          <p:nvPr/>
        </p:nvSpPr>
        <p:spPr>
          <a:xfrm>
            <a:off x="10448796" y="4090081"/>
            <a:ext cx="737381" cy="44877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21" name="TextBox 38">
            <a:extLst>
              <a:ext uri="{FF2B5EF4-FFF2-40B4-BE49-F238E27FC236}">
                <a16:creationId xmlns:a16="http://schemas.microsoft.com/office/drawing/2014/main" id="{5423C423-1C99-4213-B451-195943D1C47B}"/>
              </a:ext>
            </a:extLst>
          </p:cNvPr>
          <p:cNvSpPr txBox="1"/>
          <p:nvPr/>
        </p:nvSpPr>
        <p:spPr>
          <a:xfrm>
            <a:off x="7161659" y="5019546"/>
            <a:ext cx="3058107" cy="6829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2" name="Text Placeholder 3">
            <a:extLst>
              <a:ext uri="{FF2B5EF4-FFF2-40B4-BE49-F238E27FC236}">
                <a16:creationId xmlns:a16="http://schemas.microsoft.com/office/drawing/2014/main" id="{A5AB99A7-592D-44A0-8652-FBE83D0E0CD3}"/>
              </a:ext>
            </a:extLst>
          </p:cNvPr>
          <p:cNvSpPr txBox="1">
            <a:spLocks/>
          </p:cNvSpPr>
          <p:nvPr/>
        </p:nvSpPr>
        <p:spPr>
          <a:xfrm>
            <a:off x="10448796" y="5163517"/>
            <a:ext cx="737381" cy="44877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44345C4-A7A4-4840-BC02-7ADA28DEA484}"/>
              </a:ext>
            </a:extLst>
          </p:cNvPr>
          <p:cNvSpPr/>
          <p:nvPr/>
        </p:nvSpPr>
        <p:spPr>
          <a:xfrm>
            <a:off x="4360985" y="276189"/>
            <a:ext cx="322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5" grpId="0" animBg="1"/>
      <p:bldP spid="103" grpId="0" animBg="1"/>
      <p:bldP spid="104" grpId="0"/>
      <p:bldP spid="105" grpId="0"/>
      <p:bldP spid="106" grpId="0"/>
      <p:bldP spid="107" grpId="0"/>
      <p:bldP spid="108" grpId="0"/>
      <p:bldP spid="120" grpId="0"/>
      <p:bldP spid="121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06514"/>
            <a:ext cx="9999663" cy="23044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6400" y="2936202"/>
            <a:ext cx="5914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BE0010"/>
                </a:solidFill>
                <a:cs typeface="+mn-ea"/>
                <a:sym typeface="+mn-lt"/>
              </a:rPr>
              <a:t>THANK </a:t>
            </a:r>
            <a:r>
              <a:rPr lang="en-US" altLang="zh-CN" sz="6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YOU</a:t>
            </a:r>
            <a:endParaRPr lang="zh-CN" altLang="en-US" sz="66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1335248" y="255905"/>
            <a:ext cx="6585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85300" y="5076190"/>
            <a:ext cx="1806540" cy="374571"/>
          </a:xfrm>
          <a:prstGeom prst="roundRect">
            <a:avLst/>
          </a:prstGeom>
          <a:solidFill>
            <a:srgbClr val="BE001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FREEPPT7.COM</a:t>
            </a:r>
            <a:endParaRPr lang="zh-CN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14963" y="5076190"/>
            <a:ext cx="1625601" cy="374571"/>
          </a:xfrm>
          <a:prstGeom prst="roundRect">
            <a:avLst/>
          </a:prstGeom>
          <a:solidFill>
            <a:srgbClr val="BE001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20XX</a:t>
            </a:r>
            <a:endParaRPr lang="zh-CN" alt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0306F08-F3A2-4000-AD4C-E1D86C5C5B10}"/>
              </a:ext>
            </a:extLst>
          </p:cNvPr>
          <p:cNvGrpSpPr/>
          <p:nvPr/>
        </p:nvGrpSpPr>
        <p:grpSpPr>
          <a:xfrm rot="10800000">
            <a:off x="-279671" y="-274320"/>
            <a:ext cx="13727428" cy="7439660"/>
            <a:chOff x="-1237613" y="-274320"/>
            <a:chExt cx="13727428" cy="7439660"/>
          </a:xfrm>
        </p:grpSpPr>
        <p:sp>
          <p:nvSpPr>
            <p:cNvPr id="3" name="燕尾形 2"/>
            <p:cNvSpPr/>
            <p:nvPr/>
          </p:nvSpPr>
          <p:spPr>
            <a:xfrm>
              <a:off x="83937" y="0"/>
              <a:ext cx="5380623" cy="6859588"/>
            </a:xfrm>
            <a:prstGeom prst="chevron">
              <a:avLst>
                <a:gd name="adj" fmla="val 64285"/>
              </a:avLst>
            </a:prstGeom>
            <a:solidFill>
              <a:srgbClr val="F2F2F2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-1237613" y="0"/>
              <a:ext cx="5277890" cy="6859588"/>
            </a:xfrm>
            <a:prstGeom prst="chevron">
              <a:avLst>
                <a:gd name="adj" fmla="val 64060"/>
              </a:avLst>
            </a:prstGeom>
            <a:solidFill>
              <a:srgbClr val="BE001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rot="5400000">
              <a:off x="2456815" y="1971675"/>
              <a:ext cx="3279775" cy="2907030"/>
              <a:chOff x="3385822" y="2342962"/>
              <a:chExt cx="2463822" cy="2183669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3385822" y="2342962"/>
                <a:ext cx="2463822" cy="218366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4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BE0010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4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32"/>
            <p:cNvSpPr txBox="1"/>
            <p:nvPr/>
          </p:nvSpPr>
          <p:spPr>
            <a:xfrm rot="10800000">
              <a:off x="3015344" y="2829113"/>
              <a:ext cx="21592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spc="284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26" name="Freeform 5"/>
            <p:cNvSpPr/>
            <p:nvPr/>
          </p:nvSpPr>
          <p:spPr bwMode="auto">
            <a:xfrm rot="1855731">
              <a:off x="5365750" y="5594350"/>
              <a:ext cx="445135" cy="417830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E0010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1279505" y="6093460"/>
              <a:ext cx="1210310" cy="1071880"/>
              <a:chOff x="3720691" y="2824413"/>
              <a:chExt cx="1341120" cy="1209172"/>
            </a:xfrm>
          </p:grpSpPr>
          <p:sp>
            <p:nvSpPr>
              <p:cNvPr id="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3" tIns="45711" rIns="91423" bIns="45711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3" tIns="45711" rIns="91423" bIns="45711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790132" y="-274320"/>
              <a:ext cx="1212850" cy="1060450"/>
              <a:chOff x="3720691" y="2824413"/>
              <a:chExt cx="1341120" cy="1209172"/>
            </a:xfrm>
          </p:grpSpPr>
          <p:sp>
            <p:nvSpPr>
              <p:cNvPr id="4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3" tIns="45711" rIns="91423" bIns="45711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3" tIns="45711" rIns="91423" bIns="45711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TextBox 3">
            <a:hlinkClick r:id="rId4"/>
            <a:extLst>
              <a:ext uri="{FF2B5EF4-FFF2-40B4-BE49-F238E27FC236}">
                <a16:creationId xmlns:a16="http://schemas.microsoft.com/office/drawing/2014/main" id="{BAB86889-951E-4CF0-9534-A047FAACB57A}"/>
              </a:ext>
            </a:extLst>
          </p:cNvPr>
          <p:cNvSpPr txBox="1"/>
          <p:nvPr/>
        </p:nvSpPr>
        <p:spPr>
          <a:xfrm>
            <a:off x="-219417" y="66020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1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569FF10F-C331-4941-8D73-1522B6F2D51A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2447B76A-6462-45BD-8547-D05419997175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-1" y="2493690"/>
            <a:ext cx="12190414" cy="23044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 rot="5400000">
            <a:off x="2069901" y="2158707"/>
            <a:ext cx="3083386" cy="2732788"/>
            <a:chOff x="3385822" y="2342962"/>
            <a:chExt cx="2463822" cy="2183669"/>
          </a:xfrm>
        </p:grpSpPr>
        <p:sp>
          <p:nvSpPr>
            <p:cNvPr id="48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E0010"/>
            </a:solidFill>
            <a:ln w="25400">
              <a:noFill/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 rot="5400000">
            <a:off x="579775" y="4419587"/>
            <a:ext cx="1460479" cy="1294414"/>
            <a:chOff x="3385822" y="2342962"/>
            <a:chExt cx="2463822" cy="2183669"/>
          </a:xfrm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19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0404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 rot="5400000">
            <a:off x="4944148" y="781837"/>
            <a:ext cx="1240487" cy="1099436"/>
            <a:chOff x="3385822" y="2342962"/>
            <a:chExt cx="2463822" cy="2183669"/>
          </a:xfrm>
          <a:solidFill>
            <a:srgbClr val="BE0010"/>
          </a:solidFill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22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952490" y="2717574"/>
            <a:ext cx="4256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6042660" y="3696109"/>
            <a:ext cx="5368290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2106128" y="2633265"/>
            <a:ext cx="29089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981157" y="276189"/>
            <a:ext cx="3770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0546F7E-7B76-41A7-B0D2-CD401EBCFE1B}"/>
              </a:ext>
            </a:extLst>
          </p:cNvPr>
          <p:cNvSpPr/>
          <p:nvPr/>
        </p:nvSpPr>
        <p:spPr>
          <a:xfrm>
            <a:off x="2377202" y="1986934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4978273-1E02-4A18-BB61-E297DD1DE29A}"/>
              </a:ext>
            </a:extLst>
          </p:cNvPr>
          <p:cNvSpPr/>
          <p:nvPr/>
        </p:nvSpPr>
        <p:spPr>
          <a:xfrm>
            <a:off x="2377202" y="3277501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8D711D0-B2B7-487B-8158-74EED0623733}"/>
              </a:ext>
            </a:extLst>
          </p:cNvPr>
          <p:cNvSpPr/>
          <p:nvPr/>
        </p:nvSpPr>
        <p:spPr>
          <a:xfrm>
            <a:off x="2377202" y="4568067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0429B4D-E627-49F0-B2E0-A7D0DD2BBBDC}"/>
              </a:ext>
            </a:extLst>
          </p:cNvPr>
          <p:cNvGrpSpPr/>
          <p:nvPr/>
        </p:nvGrpSpPr>
        <p:grpSpPr>
          <a:xfrm>
            <a:off x="1395287" y="1921074"/>
            <a:ext cx="729895" cy="808827"/>
            <a:chOff x="6986467" y="1730002"/>
            <a:chExt cx="825571" cy="914849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0C093F0-15B5-4C40-8B57-4728D32A19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8" y="1774641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27C7B30-3629-4F4F-9A85-6572F7E445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9" y="1898606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F148F79-5685-4765-B59D-9027D32E708A}"/>
                </a:ext>
              </a:extLst>
            </p:cNvPr>
            <p:cNvSpPr/>
            <p:nvPr/>
          </p:nvSpPr>
          <p:spPr>
            <a:xfrm>
              <a:off x="7020462" y="2004650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05627E9-6F67-4C55-9578-BBD204DC1C15}"/>
              </a:ext>
            </a:extLst>
          </p:cNvPr>
          <p:cNvGrpSpPr/>
          <p:nvPr/>
        </p:nvGrpSpPr>
        <p:grpSpPr>
          <a:xfrm>
            <a:off x="1395287" y="3235769"/>
            <a:ext cx="729895" cy="808827"/>
            <a:chOff x="6986467" y="3195058"/>
            <a:chExt cx="825571" cy="914849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3526E361-0299-45DC-8981-E55DA57EC0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8" y="3239697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F7823056-D8A7-4777-A748-7B0956C6DC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9" y="3363662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BFC3D61-E4CD-4B8F-A04D-64EEEC260C4D}"/>
                </a:ext>
              </a:extLst>
            </p:cNvPr>
            <p:cNvSpPr/>
            <p:nvPr/>
          </p:nvSpPr>
          <p:spPr>
            <a:xfrm>
              <a:off x="7020462" y="3469706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rgbClr val="404040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860B797-D3F3-4AB8-B56F-BEF5D7B9ACBC}"/>
              </a:ext>
            </a:extLst>
          </p:cNvPr>
          <p:cNvGrpSpPr/>
          <p:nvPr/>
        </p:nvGrpSpPr>
        <p:grpSpPr>
          <a:xfrm>
            <a:off x="1395286" y="4550463"/>
            <a:ext cx="729895" cy="808827"/>
            <a:chOff x="6986466" y="4660114"/>
            <a:chExt cx="825571" cy="914849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9A78C8B-8838-43E3-AEBA-3E774CD8F5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7" y="4704753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C472DFE0-06E3-4197-B9D6-BECFC26ECA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8" y="4828718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DF53674-089A-46AE-AB7E-3BDE352DC6B9}"/>
                </a:ext>
              </a:extLst>
            </p:cNvPr>
            <p:cNvSpPr/>
            <p:nvPr/>
          </p:nvSpPr>
          <p:spPr>
            <a:xfrm>
              <a:off x="7020462" y="4934762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itle 20">
            <a:extLst>
              <a:ext uri="{FF2B5EF4-FFF2-40B4-BE49-F238E27FC236}">
                <a16:creationId xmlns:a16="http://schemas.microsoft.com/office/drawing/2014/main" id="{B933E475-6615-45D8-8ADE-0DC760C75AC3}"/>
              </a:ext>
            </a:extLst>
          </p:cNvPr>
          <p:cNvSpPr txBox="1"/>
          <p:nvPr/>
        </p:nvSpPr>
        <p:spPr>
          <a:xfrm>
            <a:off x="2377201" y="2268064"/>
            <a:ext cx="3021623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itle 20">
            <a:extLst>
              <a:ext uri="{FF2B5EF4-FFF2-40B4-BE49-F238E27FC236}">
                <a16:creationId xmlns:a16="http://schemas.microsoft.com/office/drawing/2014/main" id="{CC541C02-DF38-481C-8AA6-DEEC57B039C5}"/>
              </a:ext>
            </a:extLst>
          </p:cNvPr>
          <p:cNvSpPr txBox="1"/>
          <p:nvPr/>
        </p:nvSpPr>
        <p:spPr>
          <a:xfrm>
            <a:off x="2377201" y="3555390"/>
            <a:ext cx="3021623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itle 20">
            <a:extLst>
              <a:ext uri="{FF2B5EF4-FFF2-40B4-BE49-F238E27FC236}">
                <a16:creationId xmlns:a16="http://schemas.microsoft.com/office/drawing/2014/main" id="{F5646961-84D4-4778-AF2D-783BC895F3D3}"/>
              </a:ext>
            </a:extLst>
          </p:cNvPr>
          <p:cNvSpPr txBox="1"/>
          <p:nvPr/>
        </p:nvSpPr>
        <p:spPr>
          <a:xfrm>
            <a:off x="2377201" y="4842715"/>
            <a:ext cx="3021623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070630C-BD67-4F5C-8672-904BE6BA54EC}"/>
              </a:ext>
            </a:extLst>
          </p:cNvPr>
          <p:cNvGrpSpPr/>
          <p:nvPr/>
        </p:nvGrpSpPr>
        <p:grpSpPr>
          <a:xfrm>
            <a:off x="5398824" y="1772727"/>
            <a:ext cx="6603043" cy="4126901"/>
            <a:chOff x="5712498" y="2045244"/>
            <a:chExt cx="6336001" cy="3960000"/>
          </a:xfrm>
        </p:grpSpPr>
        <p:pic>
          <p:nvPicPr>
            <p:cNvPr id="53" name="Picture 45">
              <a:extLst>
                <a:ext uri="{FF2B5EF4-FFF2-40B4-BE49-F238E27FC236}">
                  <a16:creationId xmlns:a16="http://schemas.microsoft.com/office/drawing/2014/main" id="{910AB9AD-EFEA-4D6A-BA88-1B246E0CF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498" y="2045244"/>
              <a:ext cx="6336001" cy="3960000"/>
            </a:xfrm>
            <a:prstGeom prst="rect">
              <a:avLst/>
            </a:prstGeom>
          </p:spPr>
        </p:pic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D8AF74B4-9DCA-43C0-84DC-3F4A44E68351}"/>
                </a:ext>
              </a:extLst>
            </p:cNvPr>
            <p:cNvSpPr/>
            <p:nvPr/>
          </p:nvSpPr>
          <p:spPr>
            <a:xfrm>
              <a:off x="6654702" y="2427066"/>
              <a:ext cx="4453778" cy="291572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595F6F">
                  <a:alpha val="5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5" name="Arc 42">
            <a:extLst>
              <a:ext uri="{FF2B5EF4-FFF2-40B4-BE49-F238E27FC236}">
                <a16:creationId xmlns:a16="http://schemas.microsoft.com/office/drawing/2014/main" id="{B966C327-B751-4047-9609-22B10D0BA973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4630627" y="2163531"/>
            <a:ext cx="2255049" cy="1901855"/>
          </a:xfrm>
          <a:prstGeom prst="arc">
            <a:avLst>
              <a:gd name="adj1" fmla="val 8983412"/>
              <a:gd name="adj2" fmla="val 12538339"/>
            </a:avLst>
          </a:prstGeom>
          <a:noFill/>
          <a:ln w="19050" cap="flat" cmpd="sng" algn="ctr">
            <a:solidFill>
              <a:srgbClr val="595F6F"/>
            </a:solidFill>
            <a:prstDash val="sysDot"/>
            <a:miter lim="800000"/>
            <a:headEnd type="oval" w="sm" len="sm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50" b="0" i="0" u="none" strike="noStrike" kern="0" cap="none" spc="0" normalizeH="0" baseline="0" noProof="0">
              <a:ln>
                <a:noFill/>
              </a:ln>
              <a:solidFill>
                <a:srgbClr val="A8ACB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/>
      <p:bldP spid="49" grpId="0"/>
      <p:bldP spid="50" grpId="0"/>
      <p:bldP spid="51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238556" y="276189"/>
            <a:ext cx="3482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8B9E474-5023-4AC6-9C84-E77C04339C30}"/>
              </a:ext>
            </a:extLst>
          </p:cNvPr>
          <p:cNvGrpSpPr/>
          <p:nvPr/>
        </p:nvGrpSpPr>
        <p:grpSpPr>
          <a:xfrm>
            <a:off x="705142" y="1928815"/>
            <a:ext cx="4613484" cy="4185384"/>
            <a:chOff x="1632241" y="1485147"/>
            <a:chExt cx="5040663" cy="4572924"/>
          </a:xfrm>
        </p:grpSpPr>
        <p:sp>
          <p:nvSpPr>
            <p:cNvPr id="19" name="Freeform 394">
              <a:extLst>
                <a:ext uri="{FF2B5EF4-FFF2-40B4-BE49-F238E27FC236}">
                  <a16:creationId xmlns:a16="http://schemas.microsoft.com/office/drawing/2014/main" id="{411D0032-6797-4391-AC8C-846DD5F27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925" y="5339965"/>
              <a:ext cx="3873595" cy="546903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5 h 125"/>
                <a:gd name="T4" fmla="*/ 213 w 903"/>
                <a:gd name="T5" fmla="*/ 125 h 125"/>
                <a:gd name="T6" fmla="*/ 887 w 903"/>
                <a:gd name="T7" fmla="*/ 91 h 125"/>
                <a:gd name="T8" fmla="*/ 695 w 903"/>
                <a:gd name="T9" fmla="*/ 0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5"/>
                    <a:pt x="0" y="6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2" y="117"/>
                    <a:pt x="887" y="91"/>
                  </a:cubicBezTo>
                  <a:cubicBezTo>
                    <a:pt x="903" y="65"/>
                    <a:pt x="851" y="8"/>
                    <a:pt x="695" y="0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Freeform 390">
              <a:extLst>
                <a:ext uri="{FF2B5EF4-FFF2-40B4-BE49-F238E27FC236}">
                  <a16:creationId xmlns:a16="http://schemas.microsoft.com/office/drawing/2014/main" id="{4CC57D23-4972-4FA4-8AF0-400EBCD02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241" y="5087242"/>
              <a:ext cx="3873595" cy="546903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6 h 125"/>
                <a:gd name="T4" fmla="*/ 213 w 903"/>
                <a:gd name="T5" fmla="*/ 125 h 125"/>
                <a:gd name="T6" fmla="*/ 887 w 903"/>
                <a:gd name="T7" fmla="*/ 92 h 125"/>
                <a:gd name="T8" fmla="*/ 695 w 903"/>
                <a:gd name="T9" fmla="*/ 1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6"/>
                    <a:pt x="0" y="66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1" y="118"/>
                    <a:pt x="887" y="92"/>
                  </a:cubicBezTo>
                  <a:cubicBezTo>
                    <a:pt x="903" y="66"/>
                    <a:pt x="851" y="9"/>
                    <a:pt x="695" y="1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21" name="Group 372">
              <a:extLst>
                <a:ext uri="{FF2B5EF4-FFF2-40B4-BE49-F238E27FC236}">
                  <a16:creationId xmlns:a16="http://schemas.microsoft.com/office/drawing/2014/main" id="{6BB45662-E5FF-48B4-82CC-396E97149E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72941" y="1502118"/>
              <a:ext cx="4099963" cy="4195941"/>
              <a:chOff x="2292" y="885"/>
              <a:chExt cx="2264" cy="2317"/>
            </a:xfr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rgbClr val="4A639A"/>
                </a:gs>
              </a:gsLst>
              <a:lin ang="2700000" scaled="1"/>
            </a:gradFill>
            <a:effectLst/>
          </p:grpSpPr>
          <p:sp>
            <p:nvSpPr>
              <p:cNvPr id="103" name="Freeform 373">
                <a:extLst>
                  <a:ext uri="{FF2B5EF4-FFF2-40B4-BE49-F238E27FC236}">
                    <a16:creationId xmlns:a16="http://schemas.microsoft.com/office/drawing/2014/main" id="{DB0F1EE3-2D13-4661-8E5E-0A94BDCEB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287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04" name="Freeform 374">
                <a:extLst>
                  <a:ext uri="{FF2B5EF4-FFF2-40B4-BE49-F238E27FC236}">
                    <a16:creationId xmlns:a16="http://schemas.microsoft.com/office/drawing/2014/main" id="{E2B17CE5-5247-43D6-B02F-250C42B0F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885"/>
                <a:ext cx="2264" cy="2317"/>
              </a:xfrm>
              <a:custGeom>
                <a:avLst/>
                <a:gdLst>
                  <a:gd name="T0" fmla="*/ 883 w 956"/>
                  <a:gd name="T1" fmla="*/ 449 h 978"/>
                  <a:gd name="T2" fmla="*/ 883 w 956"/>
                  <a:gd name="T3" fmla="*/ 449 h 978"/>
                  <a:gd name="T4" fmla="*/ 877 w 956"/>
                  <a:gd name="T5" fmla="*/ 448 h 978"/>
                  <a:gd name="T6" fmla="*/ 865 w 956"/>
                  <a:gd name="T7" fmla="*/ 446 h 978"/>
                  <a:gd name="T8" fmla="*/ 865 w 956"/>
                  <a:gd name="T9" fmla="*/ 446 h 978"/>
                  <a:gd name="T10" fmla="*/ 762 w 956"/>
                  <a:gd name="T11" fmla="*/ 434 h 978"/>
                  <a:gd name="T12" fmla="*/ 762 w 956"/>
                  <a:gd name="T13" fmla="*/ 346 h 978"/>
                  <a:gd name="T14" fmla="*/ 641 w 956"/>
                  <a:gd name="T15" fmla="*/ 337 h 978"/>
                  <a:gd name="T16" fmla="*/ 641 w 956"/>
                  <a:gd name="T17" fmla="*/ 249 h 978"/>
                  <a:gd name="T18" fmla="*/ 519 w 956"/>
                  <a:gd name="T19" fmla="*/ 246 h 978"/>
                  <a:gd name="T20" fmla="*/ 519 w 956"/>
                  <a:gd name="T21" fmla="*/ 159 h 978"/>
                  <a:gd name="T22" fmla="*/ 397 w 956"/>
                  <a:gd name="T23" fmla="*/ 159 h 978"/>
                  <a:gd name="T24" fmla="*/ 397 w 956"/>
                  <a:gd name="T25" fmla="*/ 76 h 978"/>
                  <a:gd name="T26" fmla="*/ 275 w 956"/>
                  <a:gd name="T27" fmla="*/ 76 h 978"/>
                  <a:gd name="T28" fmla="*/ 275 w 956"/>
                  <a:gd name="T29" fmla="*/ 0 h 978"/>
                  <a:gd name="T30" fmla="*/ 3 w 956"/>
                  <a:gd name="T31" fmla="*/ 0 h 978"/>
                  <a:gd name="T32" fmla="*/ 0 w 956"/>
                  <a:gd name="T33" fmla="*/ 3 h 978"/>
                  <a:gd name="T34" fmla="*/ 0 w 956"/>
                  <a:gd name="T35" fmla="*/ 962 h 978"/>
                  <a:gd name="T36" fmla="*/ 884 w 956"/>
                  <a:gd name="T37" fmla="*/ 978 h 978"/>
                  <a:gd name="T38" fmla="*/ 883 w 956"/>
                  <a:gd name="T39" fmla="*/ 809 h 978"/>
                  <a:gd name="T40" fmla="*/ 951 w 956"/>
                  <a:gd name="T41" fmla="*/ 839 h 978"/>
                  <a:gd name="T42" fmla="*/ 951 w 956"/>
                  <a:gd name="T43" fmla="*/ 481 h 978"/>
                  <a:gd name="T44" fmla="*/ 883 w 956"/>
                  <a:gd name="T45" fmla="*/ 449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6" h="978">
                    <a:moveTo>
                      <a:pt x="883" y="449"/>
                    </a:moveTo>
                    <a:cubicBezTo>
                      <a:pt x="883" y="449"/>
                      <a:pt x="883" y="449"/>
                      <a:pt x="883" y="449"/>
                    </a:cubicBezTo>
                    <a:cubicBezTo>
                      <a:pt x="881" y="449"/>
                      <a:pt x="879" y="448"/>
                      <a:pt x="877" y="448"/>
                    </a:cubicBezTo>
                    <a:cubicBezTo>
                      <a:pt x="874" y="447"/>
                      <a:pt x="869" y="447"/>
                      <a:pt x="865" y="446"/>
                    </a:cubicBezTo>
                    <a:cubicBezTo>
                      <a:pt x="865" y="446"/>
                      <a:pt x="865" y="446"/>
                      <a:pt x="865" y="446"/>
                    </a:cubicBezTo>
                    <a:cubicBezTo>
                      <a:pt x="831" y="441"/>
                      <a:pt x="797" y="437"/>
                      <a:pt x="762" y="434"/>
                    </a:cubicBezTo>
                    <a:cubicBezTo>
                      <a:pt x="762" y="404"/>
                      <a:pt x="762" y="375"/>
                      <a:pt x="762" y="346"/>
                    </a:cubicBezTo>
                    <a:cubicBezTo>
                      <a:pt x="722" y="342"/>
                      <a:pt x="681" y="339"/>
                      <a:pt x="641" y="337"/>
                    </a:cubicBezTo>
                    <a:cubicBezTo>
                      <a:pt x="641" y="308"/>
                      <a:pt x="641" y="278"/>
                      <a:pt x="641" y="249"/>
                    </a:cubicBezTo>
                    <a:cubicBezTo>
                      <a:pt x="600" y="247"/>
                      <a:pt x="559" y="246"/>
                      <a:pt x="519" y="246"/>
                    </a:cubicBezTo>
                    <a:cubicBezTo>
                      <a:pt x="519" y="216"/>
                      <a:pt x="519" y="188"/>
                      <a:pt x="519" y="159"/>
                    </a:cubicBezTo>
                    <a:cubicBezTo>
                      <a:pt x="397" y="159"/>
                      <a:pt x="397" y="159"/>
                      <a:pt x="397" y="159"/>
                    </a:cubicBezTo>
                    <a:cubicBezTo>
                      <a:pt x="397" y="129"/>
                      <a:pt x="397" y="105"/>
                      <a:pt x="397" y="76"/>
                    </a:cubicBezTo>
                    <a:cubicBezTo>
                      <a:pt x="275" y="76"/>
                      <a:pt x="275" y="76"/>
                      <a:pt x="275" y="76"/>
                    </a:cubicBezTo>
                    <a:cubicBezTo>
                      <a:pt x="275" y="47"/>
                      <a:pt x="275" y="30"/>
                      <a:pt x="27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640"/>
                      <a:pt x="0" y="962"/>
                    </a:cubicBezTo>
                    <a:cubicBezTo>
                      <a:pt x="190" y="962"/>
                      <a:pt x="576" y="933"/>
                      <a:pt x="884" y="978"/>
                    </a:cubicBezTo>
                    <a:cubicBezTo>
                      <a:pt x="884" y="921"/>
                      <a:pt x="884" y="865"/>
                      <a:pt x="883" y="809"/>
                    </a:cubicBezTo>
                    <a:cubicBezTo>
                      <a:pt x="943" y="819"/>
                      <a:pt x="950" y="834"/>
                      <a:pt x="951" y="839"/>
                    </a:cubicBezTo>
                    <a:cubicBezTo>
                      <a:pt x="951" y="481"/>
                      <a:pt x="951" y="481"/>
                      <a:pt x="951" y="481"/>
                    </a:cubicBezTo>
                    <a:cubicBezTo>
                      <a:pt x="951" y="481"/>
                      <a:pt x="956" y="461"/>
                      <a:pt x="883" y="4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 365">
              <a:extLst>
                <a:ext uri="{FF2B5EF4-FFF2-40B4-BE49-F238E27FC236}">
                  <a16:creationId xmlns:a16="http://schemas.microsoft.com/office/drawing/2014/main" id="{A81FD090-B9F6-4FC0-8C4C-BDD85E2E4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021" y="2938565"/>
              <a:ext cx="3096703" cy="2892067"/>
            </a:xfrm>
            <a:custGeom>
              <a:avLst/>
              <a:gdLst>
                <a:gd name="T0" fmla="*/ 226 w 721"/>
                <a:gd name="T1" fmla="*/ 329 h 673"/>
                <a:gd name="T2" fmla="*/ 188 w 721"/>
                <a:gd name="T3" fmla="*/ 305 h 673"/>
                <a:gd name="T4" fmla="*/ 253 w 721"/>
                <a:gd name="T5" fmla="*/ 331 h 673"/>
                <a:gd name="T6" fmla="*/ 229 w 721"/>
                <a:gd name="T7" fmla="*/ 375 h 673"/>
                <a:gd name="T8" fmla="*/ 146 w 721"/>
                <a:gd name="T9" fmla="*/ 463 h 673"/>
                <a:gd name="T10" fmla="*/ 198 w 721"/>
                <a:gd name="T11" fmla="*/ 434 h 673"/>
                <a:gd name="T12" fmla="*/ 216 w 721"/>
                <a:gd name="T13" fmla="*/ 436 h 673"/>
                <a:gd name="T14" fmla="*/ 225 w 721"/>
                <a:gd name="T15" fmla="*/ 434 h 673"/>
                <a:gd name="T16" fmla="*/ 155 w 721"/>
                <a:gd name="T17" fmla="*/ 3 h 673"/>
                <a:gd name="T18" fmla="*/ 141 w 721"/>
                <a:gd name="T19" fmla="*/ 66 h 673"/>
                <a:gd name="T20" fmla="*/ 144 w 721"/>
                <a:gd name="T21" fmla="*/ 70 h 673"/>
                <a:gd name="T22" fmla="*/ 144 w 721"/>
                <a:gd name="T23" fmla="*/ 77 h 673"/>
                <a:gd name="T24" fmla="*/ 122 w 721"/>
                <a:gd name="T25" fmla="*/ 118 h 673"/>
                <a:gd name="T26" fmla="*/ 100 w 721"/>
                <a:gd name="T27" fmla="*/ 164 h 673"/>
                <a:gd name="T28" fmla="*/ 61 w 721"/>
                <a:gd name="T29" fmla="*/ 240 h 673"/>
                <a:gd name="T30" fmla="*/ 98 w 721"/>
                <a:gd name="T31" fmla="*/ 206 h 673"/>
                <a:gd name="T32" fmla="*/ 114 w 721"/>
                <a:gd name="T33" fmla="*/ 269 h 673"/>
                <a:gd name="T34" fmla="*/ 133 w 721"/>
                <a:gd name="T35" fmla="*/ 297 h 673"/>
                <a:gd name="T36" fmla="*/ 130 w 721"/>
                <a:gd name="T37" fmla="*/ 328 h 673"/>
                <a:gd name="T38" fmla="*/ 72 w 721"/>
                <a:gd name="T39" fmla="*/ 433 h 673"/>
                <a:gd name="T40" fmla="*/ 80 w 721"/>
                <a:gd name="T41" fmla="*/ 436 h 673"/>
                <a:gd name="T42" fmla="*/ 98 w 721"/>
                <a:gd name="T43" fmla="*/ 433 h 673"/>
                <a:gd name="T44" fmla="*/ 86 w 721"/>
                <a:gd name="T45" fmla="*/ 503 h 673"/>
                <a:gd name="T46" fmla="*/ 80 w 721"/>
                <a:gd name="T47" fmla="*/ 522 h 673"/>
                <a:gd name="T48" fmla="*/ 92 w 721"/>
                <a:gd name="T49" fmla="*/ 531 h 673"/>
                <a:gd name="T50" fmla="*/ 97 w 721"/>
                <a:gd name="T51" fmla="*/ 530 h 673"/>
                <a:gd name="T52" fmla="*/ 99 w 721"/>
                <a:gd name="T53" fmla="*/ 535 h 673"/>
                <a:gd name="T54" fmla="*/ 114 w 721"/>
                <a:gd name="T55" fmla="*/ 551 h 673"/>
                <a:gd name="T56" fmla="*/ 0 w 721"/>
                <a:gd name="T57" fmla="*/ 652 h 673"/>
                <a:gd name="T58" fmla="*/ 686 w 721"/>
                <a:gd name="T59" fmla="*/ 673 h 673"/>
                <a:gd name="T60" fmla="*/ 721 w 721"/>
                <a:gd name="T61" fmla="*/ 512 h 673"/>
                <a:gd name="T62" fmla="*/ 460 w 721"/>
                <a:gd name="T63" fmla="*/ 218 h 673"/>
                <a:gd name="T64" fmla="*/ 345 w 721"/>
                <a:gd name="T65" fmla="*/ 293 h 673"/>
                <a:gd name="T66" fmla="*/ 289 w 721"/>
                <a:gd name="T67" fmla="*/ 375 h 673"/>
                <a:gd name="T68" fmla="*/ 292 w 721"/>
                <a:gd name="T69" fmla="*/ 281 h 673"/>
                <a:gd name="T70" fmla="*/ 223 w 721"/>
                <a:gd name="T71" fmla="*/ 230 h 673"/>
                <a:gd name="T72" fmla="*/ 267 w 721"/>
                <a:gd name="T73" fmla="*/ 239 h 673"/>
                <a:gd name="T74" fmla="*/ 277 w 721"/>
                <a:gd name="T75" fmla="*/ 248 h 673"/>
                <a:gd name="T76" fmla="*/ 295 w 721"/>
                <a:gd name="T77" fmla="*/ 249 h 673"/>
                <a:gd name="T78" fmla="*/ 305 w 721"/>
                <a:gd name="T79" fmla="*/ 239 h 673"/>
                <a:gd name="T80" fmla="*/ 306 w 721"/>
                <a:gd name="T81" fmla="*/ 224 h 673"/>
                <a:gd name="T82" fmla="*/ 296 w 721"/>
                <a:gd name="T83" fmla="*/ 219 h 673"/>
                <a:gd name="T84" fmla="*/ 285 w 721"/>
                <a:gd name="T85" fmla="*/ 218 h 673"/>
                <a:gd name="T86" fmla="*/ 277 w 721"/>
                <a:gd name="T87" fmla="*/ 217 h 673"/>
                <a:gd name="T88" fmla="*/ 217 w 721"/>
                <a:gd name="T89" fmla="*/ 184 h 673"/>
                <a:gd name="T90" fmla="*/ 191 w 721"/>
                <a:gd name="T91" fmla="*/ 113 h 673"/>
                <a:gd name="T92" fmla="*/ 182 w 721"/>
                <a:gd name="T93" fmla="*/ 87 h 673"/>
                <a:gd name="T94" fmla="*/ 189 w 721"/>
                <a:gd name="T95" fmla="*/ 79 h 673"/>
                <a:gd name="T96" fmla="*/ 197 w 721"/>
                <a:gd name="T97" fmla="*/ 74 h 673"/>
                <a:gd name="T98" fmla="*/ 198 w 721"/>
                <a:gd name="T99" fmla="*/ 63 h 673"/>
                <a:gd name="T100" fmla="*/ 198 w 721"/>
                <a:gd name="T101" fmla="*/ 55 h 673"/>
                <a:gd name="T102" fmla="*/ 200 w 721"/>
                <a:gd name="T103" fmla="*/ 45 h 673"/>
                <a:gd name="T104" fmla="*/ 195 w 721"/>
                <a:gd name="T105" fmla="*/ 37 h 673"/>
                <a:gd name="T106" fmla="*/ 195 w 721"/>
                <a:gd name="T107" fmla="*/ 26 h 673"/>
                <a:gd name="T108" fmla="*/ 183 w 721"/>
                <a:gd name="T109" fmla="*/ 1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1" h="673">
                  <a:moveTo>
                    <a:pt x="225" y="434"/>
                  </a:moveTo>
                  <a:cubicBezTo>
                    <a:pt x="226" y="329"/>
                    <a:pt x="226" y="329"/>
                    <a:pt x="226" y="329"/>
                  </a:cubicBezTo>
                  <a:cubicBezTo>
                    <a:pt x="185" y="328"/>
                    <a:pt x="185" y="328"/>
                    <a:pt x="185" y="328"/>
                  </a:cubicBezTo>
                  <a:cubicBezTo>
                    <a:pt x="187" y="315"/>
                    <a:pt x="188" y="305"/>
                    <a:pt x="188" y="305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5" y="327"/>
                    <a:pt x="253" y="331"/>
                    <a:pt x="253" y="331"/>
                  </a:cubicBezTo>
                  <a:cubicBezTo>
                    <a:pt x="253" y="333"/>
                    <a:pt x="251" y="353"/>
                    <a:pt x="248" y="375"/>
                  </a:cubicBezTo>
                  <a:cubicBezTo>
                    <a:pt x="229" y="375"/>
                    <a:pt x="229" y="375"/>
                    <a:pt x="229" y="375"/>
                  </a:cubicBezTo>
                  <a:cubicBezTo>
                    <a:pt x="229" y="404"/>
                    <a:pt x="229" y="432"/>
                    <a:pt x="229" y="461"/>
                  </a:cubicBezTo>
                  <a:cubicBezTo>
                    <a:pt x="201" y="461"/>
                    <a:pt x="174" y="462"/>
                    <a:pt x="146" y="463"/>
                  </a:cubicBezTo>
                  <a:cubicBezTo>
                    <a:pt x="151" y="453"/>
                    <a:pt x="156" y="442"/>
                    <a:pt x="160" y="434"/>
                  </a:cubicBezTo>
                  <a:cubicBezTo>
                    <a:pt x="198" y="434"/>
                    <a:pt x="198" y="434"/>
                    <a:pt x="198" y="434"/>
                  </a:cubicBezTo>
                  <a:cubicBezTo>
                    <a:pt x="198" y="436"/>
                    <a:pt x="198" y="436"/>
                    <a:pt x="198" y="436"/>
                  </a:cubicBezTo>
                  <a:cubicBezTo>
                    <a:pt x="216" y="436"/>
                    <a:pt x="216" y="436"/>
                    <a:pt x="216" y="436"/>
                  </a:cubicBezTo>
                  <a:cubicBezTo>
                    <a:pt x="216" y="434"/>
                    <a:pt x="216" y="434"/>
                    <a:pt x="216" y="434"/>
                  </a:cubicBezTo>
                  <a:cubicBezTo>
                    <a:pt x="225" y="434"/>
                    <a:pt x="225" y="434"/>
                    <a:pt x="225" y="434"/>
                  </a:cubicBezTo>
                  <a:moveTo>
                    <a:pt x="174" y="0"/>
                  </a:moveTo>
                  <a:cubicBezTo>
                    <a:pt x="169" y="0"/>
                    <a:pt x="163" y="1"/>
                    <a:pt x="155" y="3"/>
                  </a:cubicBezTo>
                  <a:cubicBezTo>
                    <a:pt x="129" y="10"/>
                    <a:pt x="128" y="29"/>
                    <a:pt x="130" y="41"/>
                  </a:cubicBezTo>
                  <a:cubicBezTo>
                    <a:pt x="133" y="53"/>
                    <a:pt x="139" y="64"/>
                    <a:pt x="141" y="66"/>
                  </a:cubicBezTo>
                  <a:cubicBezTo>
                    <a:pt x="142" y="69"/>
                    <a:pt x="142" y="74"/>
                    <a:pt x="142" y="74"/>
                  </a:cubicBezTo>
                  <a:cubicBezTo>
                    <a:pt x="142" y="74"/>
                    <a:pt x="143" y="70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1"/>
                    <a:pt x="144" y="74"/>
                    <a:pt x="144" y="77"/>
                  </a:cubicBezTo>
                  <a:cubicBezTo>
                    <a:pt x="144" y="77"/>
                    <a:pt x="144" y="79"/>
                    <a:pt x="144" y="80"/>
                  </a:cubicBezTo>
                  <a:cubicBezTo>
                    <a:pt x="139" y="91"/>
                    <a:pt x="128" y="107"/>
                    <a:pt x="122" y="118"/>
                  </a:cubicBezTo>
                  <a:cubicBezTo>
                    <a:pt x="122" y="120"/>
                    <a:pt x="118" y="131"/>
                    <a:pt x="114" y="139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73" y="195"/>
                    <a:pt x="59" y="225"/>
                    <a:pt x="59" y="225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26"/>
                    <a:pt x="93" y="217"/>
                    <a:pt x="98" y="206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14" y="269"/>
                    <a:pt x="114" y="269"/>
                    <a:pt x="114" y="269"/>
                  </a:cubicBezTo>
                  <a:cubicBezTo>
                    <a:pt x="112" y="279"/>
                    <a:pt x="111" y="289"/>
                    <a:pt x="111" y="289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32" y="317"/>
                    <a:pt x="132" y="317"/>
                    <a:pt x="132" y="317"/>
                  </a:cubicBezTo>
                  <a:cubicBezTo>
                    <a:pt x="131" y="320"/>
                    <a:pt x="130" y="323"/>
                    <a:pt x="130" y="328"/>
                  </a:cubicBezTo>
                  <a:cubicBezTo>
                    <a:pt x="73" y="328"/>
                    <a:pt x="73" y="328"/>
                    <a:pt x="73" y="328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80" y="433"/>
                    <a:pt x="80" y="433"/>
                    <a:pt x="80" y="433"/>
                  </a:cubicBezTo>
                  <a:cubicBezTo>
                    <a:pt x="80" y="436"/>
                    <a:pt x="80" y="436"/>
                    <a:pt x="80" y="436"/>
                  </a:cubicBezTo>
                  <a:cubicBezTo>
                    <a:pt x="98" y="436"/>
                    <a:pt x="98" y="436"/>
                    <a:pt x="98" y="436"/>
                  </a:cubicBezTo>
                  <a:cubicBezTo>
                    <a:pt x="98" y="433"/>
                    <a:pt x="98" y="433"/>
                    <a:pt x="98" y="433"/>
                  </a:cubicBezTo>
                  <a:cubicBezTo>
                    <a:pt x="115" y="433"/>
                    <a:pt x="115" y="433"/>
                    <a:pt x="115" y="433"/>
                  </a:cubicBezTo>
                  <a:cubicBezTo>
                    <a:pt x="86" y="503"/>
                    <a:pt x="86" y="503"/>
                    <a:pt x="86" y="503"/>
                  </a:cubicBezTo>
                  <a:cubicBezTo>
                    <a:pt x="87" y="506"/>
                    <a:pt x="87" y="506"/>
                    <a:pt x="87" y="506"/>
                  </a:cubicBezTo>
                  <a:cubicBezTo>
                    <a:pt x="89" y="507"/>
                    <a:pt x="78" y="519"/>
                    <a:pt x="80" y="522"/>
                  </a:cubicBezTo>
                  <a:cubicBezTo>
                    <a:pt x="83" y="525"/>
                    <a:pt x="87" y="528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3" y="531"/>
                    <a:pt x="94" y="531"/>
                    <a:pt x="95" y="531"/>
                  </a:cubicBezTo>
                  <a:cubicBezTo>
                    <a:pt x="95" y="530"/>
                    <a:pt x="96" y="530"/>
                    <a:pt x="97" y="530"/>
                  </a:cubicBezTo>
                  <a:cubicBezTo>
                    <a:pt x="97" y="530"/>
                    <a:pt x="97" y="530"/>
                    <a:pt x="97" y="530"/>
                  </a:cubicBezTo>
                  <a:cubicBezTo>
                    <a:pt x="99" y="531"/>
                    <a:pt x="98" y="535"/>
                    <a:pt x="99" y="535"/>
                  </a:cubicBezTo>
                  <a:cubicBezTo>
                    <a:pt x="104" y="538"/>
                    <a:pt x="109" y="541"/>
                    <a:pt x="114" y="543"/>
                  </a:cubicBezTo>
                  <a:cubicBezTo>
                    <a:pt x="114" y="546"/>
                    <a:pt x="114" y="549"/>
                    <a:pt x="114" y="551"/>
                  </a:cubicBezTo>
                  <a:cubicBezTo>
                    <a:pt x="76" y="553"/>
                    <a:pt x="38" y="556"/>
                    <a:pt x="0" y="56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79" y="650"/>
                    <a:pt x="167" y="648"/>
                    <a:pt x="258" y="648"/>
                  </a:cubicBezTo>
                  <a:cubicBezTo>
                    <a:pt x="400" y="648"/>
                    <a:pt x="551" y="653"/>
                    <a:pt x="686" y="673"/>
                  </a:cubicBezTo>
                  <a:cubicBezTo>
                    <a:pt x="686" y="616"/>
                    <a:pt x="686" y="560"/>
                    <a:pt x="685" y="504"/>
                  </a:cubicBezTo>
                  <a:cubicBezTo>
                    <a:pt x="700" y="506"/>
                    <a:pt x="712" y="509"/>
                    <a:pt x="721" y="512"/>
                  </a:cubicBezTo>
                  <a:cubicBezTo>
                    <a:pt x="721" y="436"/>
                    <a:pt x="721" y="359"/>
                    <a:pt x="721" y="269"/>
                  </a:cubicBezTo>
                  <a:cubicBezTo>
                    <a:pt x="708" y="219"/>
                    <a:pt x="460" y="218"/>
                    <a:pt x="460" y="218"/>
                  </a:cubicBezTo>
                  <a:cubicBezTo>
                    <a:pt x="460" y="247"/>
                    <a:pt x="460" y="272"/>
                    <a:pt x="460" y="301"/>
                  </a:cubicBezTo>
                  <a:cubicBezTo>
                    <a:pt x="460" y="301"/>
                    <a:pt x="398" y="295"/>
                    <a:pt x="345" y="293"/>
                  </a:cubicBezTo>
                  <a:cubicBezTo>
                    <a:pt x="345" y="322"/>
                    <a:pt x="345" y="346"/>
                    <a:pt x="345" y="375"/>
                  </a:cubicBezTo>
                  <a:cubicBezTo>
                    <a:pt x="289" y="375"/>
                    <a:pt x="289" y="375"/>
                    <a:pt x="289" y="375"/>
                  </a:cubicBezTo>
                  <a:cubicBezTo>
                    <a:pt x="302" y="308"/>
                    <a:pt x="302" y="308"/>
                    <a:pt x="302" y="308"/>
                  </a:cubicBezTo>
                  <a:cubicBezTo>
                    <a:pt x="305" y="288"/>
                    <a:pt x="292" y="281"/>
                    <a:pt x="292" y="281"/>
                  </a:cubicBezTo>
                  <a:cubicBezTo>
                    <a:pt x="286" y="275"/>
                    <a:pt x="227" y="252"/>
                    <a:pt x="227" y="252"/>
                  </a:cubicBezTo>
                  <a:cubicBezTo>
                    <a:pt x="227" y="252"/>
                    <a:pt x="225" y="242"/>
                    <a:pt x="223" y="230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7" y="239"/>
                    <a:pt x="267" y="239"/>
                    <a:pt x="267" y="239"/>
                  </a:cubicBezTo>
                  <a:cubicBezTo>
                    <a:pt x="268" y="239"/>
                    <a:pt x="268" y="240"/>
                    <a:pt x="268" y="240"/>
                  </a:cubicBezTo>
                  <a:cubicBezTo>
                    <a:pt x="271" y="242"/>
                    <a:pt x="274" y="244"/>
                    <a:pt x="277" y="248"/>
                  </a:cubicBezTo>
                  <a:cubicBezTo>
                    <a:pt x="279" y="250"/>
                    <a:pt x="282" y="250"/>
                    <a:pt x="285" y="250"/>
                  </a:cubicBezTo>
                  <a:cubicBezTo>
                    <a:pt x="289" y="250"/>
                    <a:pt x="293" y="249"/>
                    <a:pt x="295" y="249"/>
                  </a:cubicBezTo>
                  <a:cubicBezTo>
                    <a:pt x="298" y="249"/>
                    <a:pt x="299" y="249"/>
                    <a:pt x="300" y="246"/>
                  </a:cubicBezTo>
                  <a:cubicBezTo>
                    <a:pt x="300" y="244"/>
                    <a:pt x="305" y="242"/>
                    <a:pt x="305" y="239"/>
                  </a:cubicBezTo>
                  <a:cubicBezTo>
                    <a:pt x="305" y="237"/>
                    <a:pt x="306" y="233"/>
                    <a:pt x="307" y="231"/>
                  </a:cubicBezTo>
                  <a:cubicBezTo>
                    <a:pt x="307" y="229"/>
                    <a:pt x="308" y="226"/>
                    <a:pt x="306" y="224"/>
                  </a:cubicBezTo>
                  <a:cubicBezTo>
                    <a:pt x="303" y="222"/>
                    <a:pt x="296" y="222"/>
                    <a:pt x="296" y="222"/>
                  </a:cubicBezTo>
                  <a:cubicBezTo>
                    <a:pt x="296" y="222"/>
                    <a:pt x="296" y="222"/>
                    <a:pt x="296" y="219"/>
                  </a:cubicBezTo>
                  <a:cubicBezTo>
                    <a:pt x="296" y="218"/>
                    <a:pt x="295" y="217"/>
                    <a:pt x="293" y="217"/>
                  </a:cubicBezTo>
                  <a:cubicBezTo>
                    <a:pt x="291" y="217"/>
                    <a:pt x="289" y="218"/>
                    <a:pt x="285" y="218"/>
                  </a:cubicBezTo>
                  <a:cubicBezTo>
                    <a:pt x="280" y="219"/>
                    <a:pt x="276" y="220"/>
                    <a:pt x="275" y="221"/>
                  </a:cubicBezTo>
                  <a:cubicBezTo>
                    <a:pt x="277" y="217"/>
                    <a:pt x="277" y="217"/>
                    <a:pt x="277" y="217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218" y="191"/>
                    <a:pt x="217" y="187"/>
                    <a:pt x="217" y="184"/>
                  </a:cubicBezTo>
                  <a:cubicBezTo>
                    <a:pt x="215" y="169"/>
                    <a:pt x="206" y="143"/>
                    <a:pt x="201" y="135"/>
                  </a:cubicBezTo>
                  <a:cubicBezTo>
                    <a:pt x="196" y="127"/>
                    <a:pt x="191" y="113"/>
                    <a:pt x="191" y="113"/>
                  </a:cubicBezTo>
                  <a:cubicBezTo>
                    <a:pt x="191" y="113"/>
                    <a:pt x="194" y="103"/>
                    <a:pt x="192" y="96"/>
                  </a:cubicBezTo>
                  <a:cubicBezTo>
                    <a:pt x="191" y="90"/>
                    <a:pt x="182" y="87"/>
                    <a:pt x="182" y="8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6" y="78"/>
                    <a:pt x="187" y="79"/>
                    <a:pt x="189" y="79"/>
                  </a:cubicBezTo>
                  <a:cubicBezTo>
                    <a:pt x="192" y="79"/>
                    <a:pt x="192" y="78"/>
                    <a:pt x="194" y="78"/>
                  </a:cubicBezTo>
                  <a:cubicBezTo>
                    <a:pt x="195" y="77"/>
                    <a:pt x="197" y="77"/>
                    <a:pt x="197" y="74"/>
                  </a:cubicBezTo>
                  <a:cubicBezTo>
                    <a:pt x="196" y="72"/>
                    <a:pt x="197" y="71"/>
                    <a:pt x="197" y="69"/>
                  </a:cubicBezTo>
                  <a:cubicBezTo>
                    <a:pt x="196" y="67"/>
                    <a:pt x="197" y="66"/>
                    <a:pt x="198" y="63"/>
                  </a:cubicBezTo>
                  <a:cubicBezTo>
                    <a:pt x="198" y="61"/>
                    <a:pt x="198" y="58"/>
                    <a:pt x="198" y="58"/>
                  </a:cubicBezTo>
                  <a:cubicBezTo>
                    <a:pt x="198" y="58"/>
                    <a:pt x="198" y="56"/>
                    <a:pt x="198" y="55"/>
                  </a:cubicBezTo>
                  <a:cubicBezTo>
                    <a:pt x="197" y="54"/>
                    <a:pt x="197" y="49"/>
                    <a:pt x="197" y="49"/>
                  </a:cubicBezTo>
                  <a:cubicBezTo>
                    <a:pt x="197" y="49"/>
                    <a:pt x="198" y="48"/>
                    <a:pt x="200" y="45"/>
                  </a:cubicBezTo>
                  <a:cubicBezTo>
                    <a:pt x="202" y="43"/>
                    <a:pt x="200" y="41"/>
                    <a:pt x="200" y="41"/>
                  </a:cubicBezTo>
                  <a:cubicBezTo>
                    <a:pt x="198" y="40"/>
                    <a:pt x="195" y="37"/>
                    <a:pt x="195" y="37"/>
                  </a:cubicBezTo>
                  <a:cubicBezTo>
                    <a:pt x="195" y="37"/>
                    <a:pt x="197" y="32"/>
                    <a:pt x="197" y="30"/>
                  </a:cubicBezTo>
                  <a:cubicBezTo>
                    <a:pt x="197" y="28"/>
                    <a:pt x="195" y="27"/>
                    <a:pt x="195" y="26"/>
                  </a:cubicBezTo>
                  <a:cubicBezTo>
                    <a:pt x="194" y="26"/>
                    <a:pt x="192" y="22"/>
                    <a:pt x="191" y="18"/>
                  </a:cubicBezTo>
                  <a:cubicBezTo>
                    <a:pt x="190" y="15"/>
                    <a:pt x="183" y="10"/>
                    <a:pt x="183" y="10"/>
                  </a:cubicBezTo>
                  <a:cubicBezTo>
                    <a:pt x="185" y="5"/>
                    <a:pt x="184" y="0"/>
                    <a:pt x="174" y="0"/>
                  </a:cubicBezTo>
                </a:path>
              </a:pathLst>
            </a:custGeom>
            <a:solidFill>
              <a:schemeClr val="tx2">
                <a:lumMod val="5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C1C5B62-4597-4A9E-88E3-8C89F4B66BE3}"/>
                </a:ext>
              </a:extLst>
            </p:cNvPr>
            <p:cNvGrpSpPr/>
            <p:nvPr/>
          </p:nvGrpSpPr>
          <p:grpSpPr>
            <a:xfrm>
              <a:off x="5427608" y="3472543"/>
              <a:ext cx="803981" cy="803983"/>
              <a:chOff x="3322712" y="1834847"/>
              <a:chExt cx="1294820" cy="1294821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8D407118-1061-4C4F-BAF3-3F2BF2E41AC8}"/>
                  </a:ext>
                </a:extLst>
              </p:cNvPr>
              <p:cNvGrpSpPr/>
              <p:nvPr/>
            </p:nvGrpSpPr>
            <p:grpSpPr>
              <a:xfrm>
                <a:off x="3322712" y="1834847"/>
                <a:ext cx="1294820" cy="1294821"/>
                <a:chOff x="882850" y="2007394"/>
                <a:chExt cx="1135063" cy="1135063"/>
              </a:xfrm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任意多边形 465">
                  <a:extLst>
                    <a:ext uri="{FF2B5EF4-FFF2-40B4-BE49-F238E27FC236}">
                      <a16:creationId xmlns:a16="http://schemas.microsoft.com/office/drawing/2014/main" id="{FECF086E-BDB7-4484-A04C-9F048EC3A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850" y="2007394"/>
                  <a:ext cx="1135063" cy="1135063"/>
                </a:xfrm>
                <a:custGeom>
                  <a:avLst/>
                  <a:gdLst>
                    <a:gd name="connsiteX0" fmla="*/ 549124 w 1135063"/>
                    <a:gd name="connsiteY0" fmla="*/ 0 h 1135063"/>
                    <a:gd name="connsiteX1" fmla="*/ 590701 w 1135063"/>
                    <a:gd name="connsiteY1" fmla="*/ 0 h 1135063"/>
                    <a:gd name="connsiteX2" fmla="*/ 609600 w 1135063"/>
                    <a:gd name="connsiteY2" fmla="*/ 18851 h 1135063"/>
                    <a:gd name="connsiteX3" fmla="*/ 609600 w 1135063"/>
                    <a:gd name="connsiteY3" fmla="*/ 66805 h 1135063"/>
                    <a:gd name="connsiteX4" fmla="*/ 609600 w 1135063"/>
                    <a:gd name="connsiteY4" fmla="*/ 75860 h 1135063"/>
                    <a:gd name="connsiteX5" fmla="*/ 659128 w 1135063"/>
                    <a:gd name="connsiteY5" fmla="*/ 80876 h 1135063"/>
                    <a:gd name="connsiteX6" fmla="*/ 664516 w 1135063"/>
                    <a:gd name="connsiteY6" fmla="*/ 61112 h 1135063"/>
                    <a:gd name="connsiteX7" fmla="*/ 674041 w 1135063"/>
                    <a:gd name="connsiteY7" fmla="*/ 26172 h 1135063"/>
                    <a:gd name="connsiteX8" fmla="*/ 696619 w 1135063"/>
                    <a:gd name="connsiteY8" fmla="*/ 14878 h 1135063"/>
                    <a:gd name="connsiteX9" fmla="*/ 734248 w 1135063"/>
                    <a:gd name="connsiteY9" fmla="*/ 26172 h 1135063"/>
                    <a:gd name="connsiteX10" fmla="*/ 749300 w 1135063"/>
                    <a:gd name="connsiteY10" fmla="*/ 48759 h 1135063"/>
                    <a:gd name="connsiteX11" fmla="*/ 736247 w 1135063"/>
                    <a:gd name="connsiteY11" fmla="*/ 94465 h 1135063"/>
                    <a:gd name="connsiteX12" fmla="*/ 733932 w 1135063"/>
                    <a:gd name="connsiteY12" fmla="*/ 102573 h 1135063"/>
                    <a:gd name="connsiteX13" fmla="*/ 760901 w 1135063"/>
                    <a:gd name="connsiteY13" fmla="*/ 110985 h 1135063"/>
                    <a:gd name="connsiteX14" fmla="*/ 780827 w 1135063"/>
                    <a:gd name="connsiteY14" fmla="*/ 121852 h 1135063"/>
                    <a:gd name="connsiteX15" fmla="*/ 792346 w 1135063"/>
                    <a:gd name="connsiteY15" fmla="*/ 102100 h 1135063"/>
                    <a:gd name="connsiteX16" fmla="*/ 810072 w 1135063"/>
                    <a:gd name="connsiteY16" fmla="*/ 71702 h 1135063"/>
                    <a:gd name="connsiteX17" fmla="*/ 820100 w 1135063"/>
                    <a:gd name="connsiteY17" fmla="*/ 64117 h 1135063"/>
                    <a:gd name="connsiteX18" fmla="*/ 832992 w 1135063"/>
                    <a:gd name="connsiteY18" fmla="*/ 67910 h 1135063"/>
                    <a:gd name="connsiteX19" fmla="*/ 871191 w 1135063"/>
                    <a:gd name="connsiteY19" fmla="*/ 86871 h 1135063"/>
                    <a:gd name="connsiteX20" fmla="*/ 878831 w 1135063"/>
                    <a:gd name="connsiteY20" fmla="*/ 113418 h 1135063"/>
                    <a:gd name="connsiteX21" fmla="*/ 854539 w 1135063"/>
                    <a:gd name="connsiteY21" fmla="*/ 155075 h 1135063"/>
                    <a:gd name="connsiteX22" fmla="*/ 850842 w 1135063"/>
                    <a:gd name="connsiteY22" fmla="*/ 161414 h 1135063"/>
                    <a:gd name="connsiteX23" fmla="*/ 888409 w 1135063"/>
                    <a:gd name="connsiteY23" fmla="*/ 192557 h 1135063"/>
                    <a:gd name="connsiteX24" fmla="*/ 903961 w 1135063"/>
                    <a:gd name="connsiteY24" fmla="*/ 175967 h 1135063"/>
                    <a:gd name="connsiteX25" fmla="*/ 927894 w 1135063"/>
                    <a:gd name="connsiteY25" fmla="*/ 150439 h 1135063"/>
                    <a:gd name="connsiteX26" fmla="*/ 941131 w 1135063"/>
                    <a:gd name="connsiteY26" fmla="*/ 144766 h 1135063"/>
                    <a:gd name="connsiteX27" fmla="*/ 954368 w 1135063"/>
                    <a:gd name="connsiteY27" fmla="*/ 150439 h 1135063"/>
                    <a:gd name="connsiteX28" fmla="*/ 984624 w 1135063"/>
                    <a:gd name="connsiteY28" fmla="*/ 180695 h 1135063"/>
                    <a:gd name="connsiteX29" fmla="*/ 984624 w 1135063"/>
                    <a:gd name="connsiteY29" fmla="*/ 207169 h 1135063"/>
                    <a:gd name="connsiteX30" fmla="*/ 949641 w 1135063"/>
                    <a:gd name="connsiteY30" fmla="*/ 242152 h 1135063"/>
                    <a:gd name="connsiteX31" fmla="*/ 943937 w 1135063"/>
                    <a:gd name="connsiteY31" fmla="*/ 247856 h 1135063"/>
                    <a:gd name="connsiteX32" fmla="*/ 975873 w 1135063"/>
                    <a:gd name="connsiteY32" fmla="*/ 286745 h 1135063"/>
                    <a:gd name="connsiteX33" fmla="*/ 991247 w 1135063"/>
                    <a:gd name="connsiteY33" fmla="*/ 277780 h 1135063"/>
                    <a:gd name="connsiteX34" fmla="*/ 1021645 w 1135063"/>
                    <a:gd name="connsiteY34" fmla="*/ 260053 h 1135063"/>
                    <a:gd name="connsiteX35" fmla="*/ 1037763 w 1135063"/>
                    <a:gd name="connsiteY35" fmla="*/ 256233 h 1135063"/>
                    <a:gd name="connsiteX36" fmla="*/ 1048192 w 1135063"/>
                    <a:gd name="connsiteY36" fmla="*/ 263873 h 1135063"/>
                    <a:gd name="connsiteX37" fmla="*/ 1070946 w 1135063"/>
                    <a:gd name="connsiteY37" fmla="*/ 302072 h 1135063"/>
                    <a:gd name="connsiteX38" fmla="*/ 1063361 w 1135063"/>
                    <a:gd name="connsiteY38" fmla="*/ 328812 h 1135063"/>
                    <a:gd name="connsiteX39" fmla="*/ 1021704 w 1135063"/>
                    <a:gd name="connsiteY39" fmla="*/ 353104 h 1135063"/>
                    <a:gd name="connsiteX40" fmla="*/ 1015515 w 1135063"/>
                    <a:gd name="connsiteY40" fmla="*/ 356713 h 1135063"/>
                    <a:gd name="connsiteX41" fmla="*/ 1027442 w 1135063"/>
                    <a:gd name="connsiteY41" fmla="*/ 378793 h 1135063"/>
                    <a:gd name="connsiteX42" fmla="*/ 1034194 w 1135063"/>
                    <a:gd name="connsiteY42" fmla="*/ 400645 h 1135063"/>
                    <a:gd name="connsiteX43" fmla="*/ 1052952 w 1135063"/>
                    <a:gd name="connsiteY43" fmla="*/ 395288 h 1135063"/>
                    <a:gd name="connsiteX44" fmla="*/ 1086305 w 1135063"/>
                    <a:gd name="connsiteY44" fmla="*/ 385763 h 1135063"/>
                    <a:gd name="connsiteX45" fmla="*/ 1108893 w 1135063"/>
                    <a:gd name="connsiteY45" fmla="*/ 400815 h 1135063"/>
                    <a:gd name="connsiteX46" fmla="*/ 1120186 w 1135063"/>
                    <a:gd name="connsiteY46" fmla="*/ 442207 h 1135063"/>
                    <a:gd name="connsiteX47" fmla="*/ 1108893 w 1135063"/>
                    <a:gd name="connsiteY47" fmla="*/ 464785 h 1135063"/>
                    <a:gd name="connsiteX48" fmla="*/ 1061011 w 1135063"/>
                    <a:gd name="connsiteY48" fmla="*/ 475662 h 1135063"/>
                    <a:gd name="connsiteX49" fmla="*/ 1056960 w 1135063"/>
                    <a:gd name="connsiteY49" fmla="*/ 476583 h 1135063"/>
                    <a:gd name="connsiteX50" fmla="*/ 1062342 w 1135063"/>
                    <a:gd name="connsiteY50" fmla="*/ 530225 h 1135063"/>
                    <a:gd name="connsiteX51" fmla="*/ 1081218 w 1135063"/>
                    <a:gd name="connsiteY51" fmla="*/ 530225 h 1135063"/>
                    <a:gd name="connsiteX52" fmla="*/ 1116212 w 1135063"/>
                    <a:gd name="connsiteY52" fmla="*/ 530225 h 1135063"/>
                    <a:gd name="connsiteX53" fmla="*/ 1135063 w 1135063"/>
                    <a:gd name="connsiteY53" fmla="*/ 545147 h 1135063"/>
                    <a:gd name="connsiteX54" fmla="*/ 1135063 w 1135063"/>
                    <a:gd name="connsiteY54" fmla="*/ 589915 h 1135063"/>
                    <a:gd name="connsiteX55" fmla="*/ 1116212 w 1135063"/>
                    <a:gd name="connsiteY55" fmla="*/ 604838 h 1135063"/>
                    <a:gd name="connsiteX56" fmla="*/ 1068258 w 1135063"/>
                    <a:gd name="connsiteY56" fmla="*/ 604838 h 1135063"/>
                    <a:gd name="connsiteX57" fmla="*/ 1063776 w 1135063"/>
                    <a:gd name="connsiteY57" fmla="*/ 604838 h 1135063"/>
                    <a:gd name="connsiteX58" fmla="*/ 1058501 w 1135063"/>
                    <a:gd name="connsiteY58" fmla="*/ 657417 h 1135063"/>
                    <a:gd name="connsiteX59" fmla="*/ 1073952 w 1135063"/>
                    <a:gd name="connsiteY59" fmla="*/ 660982 h 1135063"/>
                    <a:gd name="connsiteX60" fmla="*/ 1108893 w 1135063"/>
                    <a:gd name="connsiteY60" fmla="*/ 669044 h 1135063"/>
                    <a:gd name="connsiteX61" fmla="*/ 1120186 w 1135063"/>
                    <a:gd name="connsiteY61" fmla="*/ 691974 h 1135063"/>
                    <a:gd name="connsiteX62" fmla="*/ 1108893 w 1135063"/>
                    <a:gd name="connsiteY62" fmla="*/ 734014 h 1135063"/>
                    <a:gd name="connsiteX63" fmla="*/ 1086305 w 1135063"/>
                    <a:gd name="connsiteY63" fmla="*/ 749301 h 1135063"/>
                    <a:gd name="connsiteX64" fmla="*/ 1040599 w 1135063"/>
                    <a:gd name="connsiteY64" fmla="*/ 736044 h 1135063"/>
                    <a:gd name="connsiteX65" fmla="*/ 1038311 w 1135063"/>
                    <a:gd name="connsiteY65" fmla="*/ 735380 h 1135063"/>
                    <a:gd name="connsiteX66" fmla="*/ 1027442 w 1135063"/>
                    <a:gd name="connsiteY66" fmla="*/ 770559 h 1135063"/>
                    <a:gd name="connsiteX67" fmla="*/ 1021499 w 1135063"/>
                    <a:gd name="connsiteY67" fmla="*/ 781561 h 1135063"/>
                    <a:gd name="connsiteX68" fmla="*/ 1032963 w 1135063"/>
                    <a:gd name="connsiteY68" fmla="*/ 788160 h 1135063"/>
                    <a:gd name="connsiteX69" fmla="*/ 1063361 w 1135063"/>
                    <a:gd name="connsiteY69" fmla="*/ 805657 h 1135063"/>
                    <a:gd name="connsiteX70" fmla="*/ 1070946 w 1135063"/>
                    <a:gd name="connsiteY70" fmla="*/ 832049 h 1135063"/>
                    <a:gd name="connsiteX71" fmla="*/ 1048192 w 1135063"/>
                    <a:gd name="connsiteY71" fmla="*/ 869752 h 1135063"/>
                    <a:gd name="connsiteX72" fmla="*/ 1021645 w 1135063"/>
                    <a:gd name="connsiteY72" fmla="*/ 873523 h 1135063"/>
                    <a:gd name="connsiteX73" fmla="*/ 983638 w 1135063"/>
                    <a:gd name="connsiteY73" fmla="*/ 851646 h 1135063"/>
                    <a:gd name="connsiteX74" fmla="*/ 981264 w 1135063"/>
                    <a:gd name="connsiteY74" fmla="*/ 856041 h 1135063"/>
                    <a:gd name="connsiteX75" fmla="*/ 950926 w 1135063"/>
                    <a:gd name="connsiteY75" fmla="*/ 892986 h 1135063"/>
                    <a:gd name="connsiteX76" fmla="*/ 959096 w 1135063"/>
                    <a:gd name="connsiteY76" fmla="*/ 901257 h 1135063"/>
                    <a:gd name="connsiteX77" fmla="*/ 984624 w 1135063"/>
                    <a:gd name="connsiteY77" fmla="*/ 927101 h 1135063"/>
                    <a:gd name="connsiteX78" fmla="*/ 984624 w 1135063"/>
                    <a:gd name="connsiteY78" fmla="*/ 953901 h 1135063"/>
                    <a:gd name="connsiteX79" fmla="*/ 954368 w 1135063"/>
                    <a:gd name="connsiteY79" fmla="*/ 984531 h 1135063"/>
                    <a:gd name="connsiteX80" fmla="*/ 927894 w 1135063"/>
                    <a:gd name="connsiteY80" fmla="*/ 984531 h 1135063"/>
                    <a:gd name="connsiteX81" fmla="*/ 896216 w 1135063"/>
                    <a:gd name="connsiteY81" fmla="*/ 950323 h 1135063"/>
                    <a:gd name="connsiteX82" fmla="*/ 856459 w 1135063"/>
                    <a:gd name="connsiteY82" fmla="*/ 983281 h 1135063"/>
                    <a:gd name="connsiteX83" fmla="*/ 861104 w 1135063"/>
                    <a:gd name="connsiteY83" fmla="*/ 991247 h 1135063"/>
                    <a:gd name="connsiteX84" fmla="*/ 878831 w 1135063"/>
                    <a:gd name="connsiteY84" fmla="*/ 1021645 h 1135063"/>
                    <a:gd name="connsiteX85" fmla="*/ 871191 w 1135063"/>
                    <a:gd name="connsiteY85" fmla="*/ 1048192 h 1135063"/>
                    <a:gd name="connsiteX86" fmla="*/ 832992 w 1135063"/>
                    <a:gd name="connsiteY86" fmla="*/ 1067153 h 1135063"/>
                    <a:gd name="connsiteX87" fmla="*/ 810072 w 1135063"/>
                    <a:gd name="connsiteY87" fmla="*/ 1063361 h 1135063"/>
                    <a:gd name="connsiteX88" fmla="*/ 787149 w 1135063"/>
                    <a:gd name="connsiteY88" fmla="*/ 1024053 h 1135063"/>
                    <a:gd name="connsiteX89" fmla="*/ 760901 w 1135063"/>
                    <a:gd name="connsiteY89" fmla="*/ 1038367 h 1135063"/>
                    <a:gd name="connsiteX90" fmla="*/ 737678 w 1135063"/>
                    <a:gd name="connsiteY90" fmla="*/ 1045610 h 1135063"/>
                    <a:gd name="connsiteX91" fmla="*/ 739775 w 1135063"/>
                    <a:gd name="connsiteY91" fmla="*/ 1052952 h 1135063"/>
                    <a:gd name="connsiteX92" fmla="*/ 749300 w 1135063"/>
                    <a:gd name="connsiteY92" fmla="*/ 1086305 h 1135063"/>
                    <a:gd name="connsiteX93" fmla="*/ 734248 w 1135063"/>
                    <a:gd name="connsiteY93" fmla="*/ 1108893 h 1135063"/>
                    <a:gd name="connsiteX94" fmla="*/ 696619 w 1135063"/>
                    <a:gd name="connsiteY94" fmla="*/ 1120186 h 1135063"/>
                    <a:gd name="connsiteX95" fmla="*/ 674041 w 1135063"/>
                    <a:gd name="connsiteY95" fmla="*/ 1108893 h 1135063"/>
                    <a:gd name="connsiteX96" fmla="*/ 666588 w 1135063"/>
                    <a:gd name="connsiteY96" fmla="*/ 1081555 h 1135063"/>
                    <a:gd name="connsiteX97" fmla="*/ 662918 w 1135063"/>
                    <a:gd name="connsiteY97" fmla="*/ 1068092 h 1135063"/>
                    <a:gd name="connsiteX98" fmla="*/ 609600 w 1135063"/>
                    <a:gd name="connsiteY98" fmla="*/ 1073492 h 1135063"/>
                    <a:gd name="connsiteX99" fmla="*/ 609600 w 1135063"/>
                    <a:gd name="connsiteY99" fmla="*/ 1081218 h 1135063"/>
                    <a:gd name="connsiteX100" fmla="*/ 609600 w 1135063"/>
                    <a:gd name="connsiteY100" fmla="*/ 1116212 h 1135063"/>
                    <a:gd name="connsiteX101" fmla="*/ 590701 w 1135063"/>
                    <a:gd name="connsiteY101" fmla="*/ 1135063 h 1135063"/>
                    <a:gd name="connsiteX102" fmla="*/ 549124 w 1135063"/>
                    <a:gd name="connsiteY102" fmla="*/ 1135063 h 1135063"/>
                    <a:gd name="connsiteX103" fmla="*/ 530225 w 1135063"/>
                    <a:gd name="connsiteY103" fmla="*/ 1116212 h 1135063"/>
                    <a:gd name="connsiteX104" fmla="*/ 530225 w 1135063"/>
                    <a:gd name="connsiteY104" fmla="*/ 1088833 h 1135063"/>
                    <a:gd name="connsiteX105" fmla="*/ 530225 w 1135063"/>
                    <a:gd name="connsiteY105" fmla="*/ 1074296 h 1135063"/>
                    <a:gd name="connsiteX106" fmla="*/ 475286 w 1135063"/>
                    <a:gd name="connsiteY106" fmla="*/ 1068732 h 1135063"/>
                    <a:gd name="connsiteX107" fmla="*/ 474082 w 1135063"/>
                    <a:gd name="connsiteY107" fmla="*/ 1073952 h 1135063"/>
                    <a:gd name="connsiteX108" fmla="*/ 466020 w 1135063"/>
                    <a:gd name="connsiteY108" fmla="*/ 1108893 h 1135063"/>
                    <a:gd name="connsiteX109" fmla="*/ 443090 w 1135063"/>
                    <a:gd name="connsiteY109" fmla="*/ 1120186 h 1135063"/>
                    <a:gd name="connsiteX110" fmla="*/ 401050 w 1135063"/>
                    <a:gd name="connsiteY110" fmla="*/ 1108893 h 1135063"/>
                    <a:gd name="connsiteX111" fmla="*/ 389585 w 1135063"/>
                    <a:gd name="connsiteY111" fmla="*/ 1086305 h 1135063"/>
                    <a:gd name="connsiteX112" fmla="*/ 399056 w 1135063"/>
                    <a:gd name="connsiteY112" fmla="*/ 1047121 h 1135063"/>
                    <a:gd name="connsiteX113" fmla="*/ 370989 w 1135063"/>
                    <a:gd name="connsiteY113" fmla="*/ 1038367 h 1135063"/>
                    <a:gd name="connsiteX114" fmla="*/ 350290 w 1135063"/>
                    <a:gd name="connsiteY114" fmla="*/ 1027079 h 1135063"/>
                    <a:gd name="connsiteX115" fmla="*/ 346903 w 1135063"/>
                    <a:gd name="connsiteY115" fmla="*/ 1032963 h 1135063"/>
                    <a:gd name="connsiteX116" fmla="*/ 329406 w 1135063"/>
                    <a:gd name="connsiteY116" fmla="*/ 1063361 h 1135063"/>
                    <a:gd name="connsiteX117" fmla="*/ 303014 w 1135063"/>
                    <a:gd name="connsiteY117" fmla="*/ 1067153 h 1135063"/>
                    <a:gd name="connsiteX118" fmla="*/ 265311 w 1135063"/>
                    <a:gd name="connsiteY118" fmla="*/ 1048192 h 1135063"/>
                    <a:gd name="connsiteX119" fmla="*/ 261541 w 1135063"/>
                    <a:gd name="connsiteY119" fmla="*/ 1021645 h 1135063"/>
                    <a:gd name="connsiteX120" fmla="*/ 280976 w 1135063"/>
                    <a:gd name="connsiteY120" fmla="*/ 987878 h 1135063"/>
                    <a:gd name="connsiteX121" fmla="*/ 239213 w 1135063"/>
                    <a:gd name="connsiteY121" fmla="*/ 953257 h 1135063"/>
                    <a:gd name="connsiteX122" fmla="*/ 233874 w 1135063"/>
                    <a:gd name="connsiteY122" fmla="*/ 958687 h 1135063"/>
                    <a:gd name="connsiteX123" fmla="*/ 208462 w 1135063"/>
                    <a:gd name="connsiteY123" fmla="*/ 984531 h 1135063"/>
                    <a:gd name="connsiteX124" fmla="*/ 182110 w 1135063"/>
                    <a:gd name="connsiteY124" fmla="*/ 984531 h 1135063"/>
                    <a:gd name="connsiteX125" fmla="*/ 151992 w 1135063"/>
                    <a:gd name="connsiteY125" fmla="*/ 953901 h 1135063"/>
                    <a:gd name="connsiteX126" fmla="*/ 151992 w 1135063"/>
                    <a:gd name="connsiteY126" fmla="*/ 927101 h 1135063"/>
                    <a:gd name="connsiteX127" fmla="*/ 183045 w 1135063"/>
                    <a:gd name="connsiteY127" fmla="*/ 895520 h 1135063"/>
                    <a:gd name="connsiteX128" fmla="*/ 150627 w 1135063"/>
                    <a:gd name="connsiteY128" fmla="*/ 856041 h 1135063"/>
                    <a:gd name="connsiteX129" fmla="*/ 149005 w 1135063"/>
                    <a:gd name="connsiteY129" fmla="*/ 853039 h 1135063"/>
                    <a:gd name="connsiteX130" fmla="*/ 143816 w 1135063"/>
                    <a:gd name="connsiteY130" fmla="*/ 856026 h 1135063"/>
                    <a:gd name="connsiteX131" fmla="*/ 113418 w 1135063"/>
                    <a:gd name="connsiteY131" fmla="*/ 873523 h 1135063"/>
                    <a:gd name="connsiteX132" fmla="*/ 86871 w 1135063"/>
                    <a:gd name="connsiteY132" fmla="*/ 869752 h 1135063"/>
                    <a:gd name="connsiteX133" fmla="*/ 67910 w 1135063"/>
                    <a:gd name="connsiteY133" fmla="*/ 832049 h 1135063"/>
                    <a:gd name="connsiteX134" fmla="*/ 75494 w 1135063"/>
                    <a:gd name="connsiteY134" fmla="*/ 805657 h 1135063"/>
                    <a:gd name="connsiteX135" fmla="*/ 112043 w 1135063"/>
                    <a:gd name="connsiteY135" fmla="*/ 784620 h 1135063"/>
                    <a:gd name="connsiteX136" fmla="*/ 104448 w 1135063"/>
                    <a:gd name="connsiteY136" fmla="*/ 770559 h 1135063"/>
                    <a:gd name="connsiteX137" fmla="*/ 93971 w 1135063"/>
                    <a:gd name="connsiteY137" fmla="*/ 736648 h 1135063"/>
                    <a:gd name="connsiteX138" fmla="*/ 83699 w 1135063"/>
                    <a:gd name="connsiteY138" fmla="*/ 739627 h 1135063"/>
                    <a:gd name="connsiteX139" fmla="*/ 50346 w 1135063"/>
                    <a:gd name="connsiteY139" fmla="*/ 749301 h 1135063"/>
                    <a:gd name="connsiteX140" fmla="*/ 27759 w 1135063"/>
                    <a:gd name="connsiteY140" fmla="*/ 734014 h 1135063"/>
                    <a:gd name="connsiteX141" fmla="*/ 16465 w 1135063"/>
                    <a:gd name="connsiteY141" fmla="*/ 691974 h 1135063"/>
                    <a:gd name="connsiteX142" fmla="*/ 31523 w 1135063"/>
                    <a:gd name="connsiteY142" fmla="*/ 669044 h 1135063"/>
                    <a:gd name="connsiteX143" fmla="*/ 73537 w 1135063"/>
                    <a:gd name="connsiteY143" fmla="*/ 658888 h 1135063"/>
                    <a:gd name="connsiteX144" fmla="*/ 68114 w 1135063"/>
                    <a:gd name="connsiteY144" fmla="*/ 604838 h 1135063"/>
                    <a:gd name="connsiteX145" fmla="*/ 54553 w 1135063"/>
                    <a:gd name="connsiteY145" fmla="*/ 604838 h 1135063"/>
                    <a:gd name="connsiteX146" fmla="*/ 19100 w 1135063"/>
                    <a:gd name="connsiteY146" fmla="*/ 604838 h 1135063"/>
                    <a:gd name="connsiteX147" fmla="*/ 0 w 1135063"/>
                    <a:gd name="connsiteY147" fmla="*/ 589915 h 1135063"/>
                    <a:gd name="connsiteX148" fmla="*/ 0 w 1135063"/>
                    <a:gd name="connsiteY148" fmla="*/ 545147 h 1135063"/>
                    <a:gd name="connsiteX149" fmla="*/ 19100 w 1135063"/>
                    <a:gd name="connsiteY149" fmla="*/ 530225 h 1135063"/>
                    <a:gd name="connsiteX150" fmla="*/ 67684 w 1135063"/>
                    <a:gd name="connsiteY150" fmla="*/ 530225 h 1135063"/>
                    <a:gd name="connsiteX151" fmla="*/ 69548 w 1135063"/>
                    <a:gd name="connsiteY151" fmla="*/ 530225 h 1135063"/>
                    <a:gd name="connsiteX152" fmla="*/ 75073 w 1135063"/>
                    <a:gd name="connsiteY152" fmla="*/ 475150 h 1135063"/>
                    <a:gd name="connsiteX153" fmla="*/ 64876 w 1135063"/>
                    <a:gd name="connsiteY153" fmla="*/ 472723 h 1135063"/>
                    <a:gd name="connsiteX154" fmla="*/ 31523 w 1135063"/>
                    <a:gd name="connsiteY154" fmla="*/ 464785 h 1135063"/>
                    <a:gd name="connsiteX155" fmla="*/ 16465 w 1135063"/>
                    <a:gd name="connsiteY155" fmla="*/ 442207 h 1135063"/>
                    <a:gd name="connsiteX156" fmla="*/ 27759 w 1135063"/>
                    <a:gd name="connsiteY156" fmla="*/ 400815 h 1135063"/>
                    <a:gd name="connsiteX157" fmla="*/ 50346 w 1135063"/>
                    <a:gd name="connsiteY157" fmla="*/ 385763 h 1135063"/>
                    <a:gd name="connsiteX158" fmla="*/ 96052 w 1135063"/>
                    <a:gd name="connsiteY158" fmla="*/ 398816 h 1135063"/>
                    <a:gd name="connsiteX159" fmla="*/ 98082 w 1135063"/>
                    <a:gd name="connsiteY159" fmla="*/ 399396 h 1135063"/>
                    <a:gd name="connsiteX160" fmla="*/ 104448 w 1135063"/>
                    <a:gd name="connsiteY160" fmla="*/ 378793 h 1135063"/>
                    <a:gd name="connsiteX161" fmla="*/ 118044 w 1135063"/>
                    <a:gd name="connsiteY161" fmla="*/ 353625 h 1135063"/>
                    <a:gd name="connsiteX162" fmla="*/ 105892 w 1135063"/>
                    <a:gd name="connsiteY162" fmla="*/ 346539 h 1135063"/>
                    <a:gd name="connsiteX163" fmla="*/ 75494 w 1135063"/>
                    <a:gd name="connsiteY163" fmla="*/ 328812 h 1135063"/>
                    <a:gd name="connsiteX164" fmla="*/ 67910 w 1135063"/>
                    <a:gd name="connsiteY164" fmla="*/ 302072 h 1135063"/>
                    <a:gd name="connsiteX165" fmla="*/ 86871 w 1135063"/>
                    <a:gd name="connsiteY165" fmla="*/ 263873 h 1135063"/>
                    <a:gd name="connsiteX166" fmla="*/ 100145 w 1135063"/>
                    <a:gd name="connsiteY166" fmla="*/ 256233 h 1135063"/>
                    <a:gd name="connsiteX167" fmla="*/ 113418 w 1135063"/>
                    <a:gd name="connsiteY167" fmla="*/ 260053 h 1135063"/>
                    <a:gd name="connsiteX168" fmla="*/ 155075 w 1135063"/>
                    <a:gd name="connsiteY168" fmla="*/ 284345 h 1135063"/>
                    <a:gd name="connsiteX169" fmla="*/ 157045 w 1135063"/>
                    <a:gd name="connsiteY169" fmla="*/ 285494 h 1135063"/>
                    <a:gd name="connsiteX170" fmla="*/ 190005 w 1135063"/>
                    <a:gd name="connsiteY170" fmla="*/ 245357 h 1135063"/>
                    <a:gd name="connsiteX171" fmla="*/ 177404 w 1135063"/>
                    <a:gd name="connsiteY171" fmla="*/ 232697 h 1135063"/>
                    <a:gd name="connsiteX172" fmla="*/ 151992 w 1135063"/>
                    <a:gd name="connsiteY172" fmla="*/ 207169 h 1135063"/>
                    <a:gd name="connsiteX173" fmla="*/ 151992 w 1135063"/>
                    <a:gd name="connsiteY173" fmla="*/ 180695 h 1135063"/>
                    <a:gd name="connsiteX174" fmla="*/ 182110 w 1135063"/>
                    <a:gd name="connsiteY174" fmla="*/ 150439 h 1135063"/>
                    <a:gd name="connsiteX175" fmla="*/ 195286 w 1135063"/>
                    <a:gd name="connsiteY175" fmla="*/ 144766 h 1135063"/>
                    <a:gd name="connsiteX176" fmla="*/ 208462 w 1135063"/>
                    <a:gd name="connsiteY176" fmla="*/ 150439 h 1135063"/>
                    <a:gd name="connsiteX177" fmla="*/ 243285 w 1135063"/>
                    <a:gd name="connsiteY177" fmla="*/ 185422 h 1135063"/>
                    <a:gd name="connsiteX178" fmla="*/ 247265 w 1135063"/>
                    <a:gd name="connsiteY178" fmla="*/ 189420 h 1135063"/>
                    <a:gd name="connsiteX179" fmla="*/ 285911 w 1135063"/>
                    <a:gd name="connsiteY179" fmla="*/ 157383 h 1135063"/>
                    <a:gd name="connsiteX180" fmla="*/ 286623 w 1135063"/>
                    <a:gd name="connsiteY180" fmla="*/ 156995 h 1135063"/>
                    <a:gd name="connsiteX181" fmla="*/ 279037 w 1135063"/>
                    <a:gd name="connsiteY181" fmla="*/ 143816 h 1135063"/>
                    <a:gd name="connsiteX182" fmla="*/ 261541 w 1135063"/>
                    <a:gd name="connsiteY182" fmla="*/ 113418 h 1135063"/>
                    <a:gd name="connsiteX183" fmla="*/ 269081 w 1135063"/>
                    <a:gd name="connsiteY183" fmla="*/ 86871 h 1135063"/>
                    <a:gd name="connsiteX184" fmla="*/ 303014 w 1135063"/>
                    <a:gd name="connsiteY184" fmla="*/ 67910 h 1135063"/>
                    <a:gd name="connsiteX185" fmla="*/ 316210 w 1135063"/>
                    <a:gd name="connsiteY185" fmla="*/ 64117 h 1135063"/>
                    <a:gd name="connsiteX186" fmla="*/ 329406 w 1135063"/>
                    <a:gd name="connsiteY186" fmla="*/ 71702 h 1135063"/>
                    <a:gd name="connsiteX187" fmla="*/ 353383 w 1135063"/>
                    <a:gd name="connsiteY187" fmla="*/ 113359 h 1135063"/>
                    <a:gd name="connsiteX188" fmla="*/ 356549 w 1135063"/>
                    <a:gd name="connsiteY188" fmla="*/ 118859 h 1135063"/>
                    <a:gd name="connsiteX189" fmla="*/ 370989 w 1135063"/>
                    <a:gd name="connsiteY189" fmla="*/ 110985 h 1135063"/>
                    <a:gd name="connsiteX190" fmla="*/ 402267 w 1135063"/>
                    <a:gd name="connsiteY190" fmla="*/ 101229 h 1135063"/>
                    <a:gd name="connsiteX191" fmla="*/ 397647 w 1135063"/>
                    <a:gd name="connsiteY191" fmla="*/ 82112 h 1135063"/>
                    <a:gd name="connsiteX192" fmla="*/ 389585 w 1135063"/>
                    <a:gd name="connsiteY192" fmla="*/ 48759 h 1135063"/>
                    <a:gd name="connsiteX193" fmla="*/ 401050 w 1135063"/>
                    <a:gd name="connsiteY193" fmla="*/ 26172 h 1135063"/>
                    <a:gd name="connsiteX194" fmla="*/ 443090 w 1135063"/>
                    <a:gd name="connsiteY194" fmla="*/ 14878 h 1135063"/>
                    <a:gd name="connsiteX195" fmla="*/ 466020 w 1135063"/>
                    <a:gd name="connsiteY195" fmla="*/ 26172 h 1135063"/>
                    <a:gd name="connsiteX196" fmla="*/ 477068 w 1135063"/>
                    <a:gd name="connsiteY196" fmla="*/ 74053 h 1135063"/>
                    <a:gd name="connsiteX197" fmla="*/ 478508 w 1135063"/>
                    <a:gd name="connsiteY197" fmla="*/ 80294 h 1135063"/>
                    <a:gd name="connsiteX198" fmla="*/ 530225 w 1135063"/>
                    <a:gd name="connsiteY198" fmla="*/ 75056 h 1135063"/>
                    <a:gd name="connsiteX199" fmla="*/ 530225 w 1135063"/>
                    <a:gd name="connsiteY199" fmla="*/ 74419 h 1135063"/>
                    <a:gd name="connsiteX200" fmla="*/ 530225 w 1135063"/>
                    <a:gd name="connsiteY200" fmla="*/ 18851 h 1135063"/>
                    <a:gd name="connsiteX201" fmla="*/ 549124 w 1135063"/>
                    <a:gd name="connsiteY201" fmla="*/ 0 h 113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1135063" h="1135063">
                      <a:moveTo>
                        <a:pt x="549124" y="0"/>
                      </a:moveTo>
                      <a:cubicBezTo>
                        <a:pt x="590701" y="0"/>
                        <a:pt x="590701" y="0"/>
                        <a:pt x="590701" y="0"/>
                      </a:cubicBezTo>
                      <a:cubicBezTo>
                        <a:pt x="598261" y="0"/>
                        <a:pt x="609600" y="7540"/>
                        <a:pt x="609600" y="18851"/>
                      </a:cubicBezTo>
                      <a:cubicBezTo>
                        <a:pt x="609600" y="39588"/>
                        <a:pt x="609600" y="55141"/>
                        <a:pt x="609600" y="66805"/>
                      </a:cubicBezTo>
                      <a:lnTo>
                        <a:pt x="609600" y="75860"/>
                      </a:lnTo>
                      <a:lnTo>
                        <a:pt x="659128" y="80876"/>
                      </a:lnTo>
                      <a:lnTo>
                        <a:pt x="664516" y="61112"/>
                      </a:lnTo>
                      <a:cubicBezTo>
                        <a:pt x="674041" y="26172"/>
                        <a:pt x="674041" y="26172"/>
                        <a:pt x="674041" y="26172"/>
                      </a:cubicBezTo>
                      <a:cubicBezTo>
                        <a:pt x="674041" y="18642"/>
                        <a:pt x="685330" y="11113"/>
                        <a:pt x="696619" y="14878"/>
                      </a:cubicBezTo>
                      <a:cubicBezTo>
                        <a:pt x="734248" y="26172"/>
                        <a:pt x="734248" y="26172"/>
                        <a:pt x="734248" y="26172"/>
                      </a:cubicBezTo>
                      <a:cubicBezTo>
                        <a:pt x="745537" y="26172"/>
                        <a:pt x="749300" y="37465"/>
                        <a:pt x="749300" y="48759"/>
                      </a:cubicBezTo>
                      <a:cubicBezTo>
                        <a:pt x="743656" y="68524"/>
                        <a:pt x="739422" y="83347"/>
                        <a:pt x="736247" y="94465"/>
                      </a:cubicBezTo>
                      <a:lnTo>
                        <a:pt x="733932" y="102573"/>
                      </a:lnTo>
                      <a:lnTo>
                        <a:pt x="760901" y="110985"/>
                      </a:lnTo>
                      <a:lnTo>
                        <a:pt x="780827" y="121852"/>
                      </a:lnTo>
                      <a:lnTo>
                        <a:pt x="792346" y="102100"/>
                      </a:lnTo>
                      <a:cubicBezTo>
                        <a:pt x="810072" y="71702"/>
                        <a:pt x="810072" y="71702"/>
                        <a:pt x="810072" y="71702"/>
                      </a:cubicBezTo>
                      <a:cubicBezTo>
                        <a:pt x="811982" y="67910"/>
                        <a:pt x="815802" y="65065"/>
                        <a:pt x="820100" y="64117"/>
                      </a:cubicBezTo>
                      <a:cubicBezTo>
                        <a:pt x="824397" y="63169"/>
                        <a:pt x="829172" y="64117"/>
                        <a:pt x="832992" y="67910"/>
                      </a:cubicBezTo>
                      <a:cubicBezTo>
                        <a:pt x="871191" y="86871"/>
                        <a:pt x="871191" y="86871"/>
                        <a:pt x="871191" y="86871"/>
                      </a:cubicBezTo>
                      <a:cubicBezTo>
                        <a:pt x="878831" y="90664"/>
                        <a:pt x="882651" y="102041"/>
                        <a:pt x="878831" y="113418"/>
                      </a:cubicBezTo>
                      <a:cubicBezTo>
                        <a:pt x="868326" y="131432"/>
                        <a:pt x="860448" y="144942"/>
                        <a:pt x="854539" y="155075"/>
                      </a:cubicBezTo>
                      <a:lnTo>
                        <a:pt x="850842" y="161414"/>
                      </a:lnTo>
                      <a:lnTo>
                        <a:pt x="888409" y="192557"/>
                      </a:lnTo>
                      <a:lnTo>
                        <a:pt x="903961" y="175967"/>
                      </a:lnTo>
                      <a:cubicBezTo>
                        <a:pt x="927894" y="150439"/>
                        <a:pt x="927894" y="150439"/>
                        <a:pt x="927894" y="150439"/>
                      </a:cubicBezTo>
                      <a:cubicBezTo>
                        <a:pt x="931676" y="146657"/>
                        <a:pt x="936404" y="144766"/>
                        <a:pt x="941131" y="144766"/>
                      </a:cubicBezTo>
                      <a:cubicBezTo>
                        <a:pt x="945859" y="144766"/>
                        <a:pt x="950586" y="146657"/>
                        <a:pt x="954368" y="150439"/>
                      </a:cubicBezTo>
                      <a:cubicBezTo>
                        <a:pt x="984624" y="180695"/>
                        <a:pt x="984624" y="180695"/>
                        <a:pt x="984624" y="180695"/>
                      </a:cubicBezTo>
                      <a:cubicBezTo>
                        <a:pt x="992188" y="188259"/>
                        <a:pt x="992188" y="199605"/>
                        <a:pt x="984624" y="207169"/>
                      </a:cubicBezTo>
                      <a:cubicBezTo>
                        <a:pt x="969496" y="222297"/>
                        <a:pt x="958150" y="233643"/>
                        <a:pt x="949641" y="242152"/>
                      </a:cubicBezTo>
                      <a:lnTo>
                        <a:pt x="943937" y="247856"/>
                      </a:lnTo>
                      <a:lnTo>
                        <a:pt x="975873" y="286745"/>
                      </a:lnTo>
                      <a:lnTo>
                        <a:pt x="991247" y="277780"/>
                      </a:lnTo>
                      <a:cubicBezTo>
                        <a:pt x="1021645" y="260053"/>
                        <a:pt x="1021645" y="260053"/>
                        <a:pt x="1021645" y="260053"/>
                      </a:cubicBezTo>
                      <a:cubicBezTo>
                        <a:pt x="1027334" y="256233"/>
                        <a:pt x="1033022" y="255278"/>
                        <a:pt x="1037763" y="256233"/>
                      </a:cubicBezTo>
                      <a:cubicBezTo>
                        <a:pt x="1042503" y="257188"/>
                        <a:pt x="1046295" y="260053"/>
                        <a:pt x="1048192" y="263873"/>
                      </a:cubicBezTo>
                      <a:cubicBezTo>
                        <a:pt x="1070946" y="302072"/>
                        <a:pt x="1070946" y="302072"/>
                        <a:pt x="1070946" y="302072"/>
                      </a:cubicBezTo>
                      <a:cubicBezTo>
                        <a:pt x="1074738" y="309712"/>
                        <a:pt x="1070946" y="321172"/>
                        <a:pt x="1063361" y="328812"/>
                      </a:cubicBezTo>
                      <a:cubicBezTo>
                        <a:pt x="1045347" y="339316"/>
                        <a:pt x="1031837" y="347195"/>
                        <a:pt x="1021704" y="353104"/>
                      </a:cubicBezTo>
                      <a:lnTo>
                        <a:pt x="1015515" y="356713"/>
                      </a:lnTo>
                      <a:lnTo>
                        <a:pt x="1027442" y="378793"/>
                      </a:lnTo>
                      <a:lnTo>
                        <a:pt x="1034194" y="400645"/>
                      </a:lnTo>
                      <a:lnTo>
                        <a:pt x="1052952" y="395288"/>
                      </a:lnTo>
                      <a:cubicBezTo>
                        <a:pt x="1086305" y="385763"/>
                        <a:pt x="1086305" y="385763"/>
                        <a:pt x="1086305" y="385763"/>
                      </a:cubicBezTo>
                      <a:cubicBezTo>
                        <a:pt x="1097599" y="385763"/>
                        <a:pt x="1108893" y="389526"/>
                        <a:pt x="1108893" y="400815"/>
                      </a:cubicBezTo>
                      <a:cubicBezTo>
                        <a:pt x="1120186" y="442207"/>
                        <a:pt x="1120186" y="442207"/>
                        <a:pt x="1120186" y="442207"/>
                      </a:cubicBezTo>
                      <a:cubicBezTo>
                        <a:pt x="1123951" y="449733"/>
                        <a:pt x="1116422" y="461022"/>
                        <a:pt x="1108893" y="464785"/>
                      </a:cubicBezTo>
                      <a:cubicBezTo>
                        <a:pt x="1088187" y="469489"/>
                        <a:pt x="1072658" y="473017"/>
                        <a:pt x="1061011" y="475662"/>
                      </a:cubicBezTo>
                      <a:lnTo>
                        <a:pt x="1056960" y="476583"/>
                      </a:lnTo>
                      <a:lnTo>
                        <a:pt x="1062342" y="530225"/>
                      </a:lnTo>
                      <a:lnTo>
                        <a:pt x="1081218" y="530225"/>
                      </a:lnTo>
                      <a:cubicBezTo>
                        <a:pt x="1116212" y="530225"/>
                        <a:pt x="1116212" y="530225"/>
                        <a:pt x="1116212" y="530225"/>
                      </a:cubicBezTo>
                      <a:cubicBezTo>
                        <a:pt x="1127523" y="530225"/>
                        <a:pt x="1135063" y="537686"/>
                        <a:pt x="1135063" y="545147"/>
                      </a:cubicBezTo>
                      <a:cubicBezTo>
                        <a:pt x="1135063" y="589915"/>
                        <a:pt x="1135063" y="589915"/>
                        <a:pt x="1135063" y="589915"/>
                      </a:cubicBezTo>
                      <a:cubicBezTo>
                        <a:pt x="1135063" y="597377"/>
                        <a:pt x="1127523" y="604838"/>
                        <a:pt x="1116212" y="604838"/>
                      </a:cubicBezTo>
                      <a:cubicBezTo>
                        <a:pt x="1095475" y="604838"/>
                        <a:pt x="1079922" y="604838"/>
                        <a:pt x="1068258" y="604838"/>
                      </a:cubicBezTo>
                      <a:lnTo>
                        <a:pt x="1063776" y="604838"/>
                      </a:lnTo>
                      <a:lnTo>
                        <a:pt x="1058501" y="657417"/>
                      </a:lnTo>
                      <a:lnTo>
                        <a:pt x="1073952" y="660982"/>
                      </a:lnTo>
                      <a:cubicBezTo>
                        <a:pt x="1108893" y="669044"/>
                        <a:pt x="1108893" y="669044"/>
                        <a:pt x="1108893" y="669044"/>
                      </a:cubicBezTo>
                      <a:cubicBezTo>
                        <a:pt x="1116422" y="672865"/>
                        <a:pt x="1123951" y="684331"/>
                        <a:pt x="1120186" y="691974"/>
                      </a:cubicBezTo>
                      <a:cubicBezTo>
                        <a:pt x="1108893" y="734014"/>
                        <a:pt x="1108893" y="734014"/>
                        <a:pt x="1108893" y="734014"/>
                      </a:cubicBezTo>
                      <a:cubicBezTo>
                        <a:pt x="1108893" y="745479"/>
                        <a:pt x="1097599" y="749301"/>
                        <a:pt x="1086305" y="749301"/>
                      </a:cubicBezTo>
                      <a:cubicBezTo>
                        <a:pt x="1066540" y="743568"/>
                        <a:pt x="1051717" y="739269"/>
                        <a:pt x="1040599" y="736044"/>
                      </a:cubicBezTo>
                      <a:lnTo>
                        <a:pt x="1038311" y="735380"/>
                      </a:lnTo>
                      <a:lnTo>
                        <a:pt x="1027442" y="770559"/>
                      </a:lnTo>
                      <a:lnTo>
                        <a:pt x="1021499" y="781561"/>
                      </a:lnTo>
                      <a:lnTo>
                        <a:pt x="1032963" y="788160"/>
                      </a:lnTo>
                      <a:cubicBezTo>
                        <a:pt x="1063361" y="805657"/>
                        <a:pt x="1063361" y="805657"/>
                        <a:pt x="1063361" y="805657"/>
                      </a:cubicBezTo>
                      <a:cubicBezTo>
                        <a:pt x="1070946" y="813197"/>
                        <a:pt x="1074738" y="824508"/>
                        <a:pt x="1070946" y="832049"/>
                      </a:cubicBezTo>
                      <a:cubicBezTo>
                        <a:pt x="1048192" y="869752"/>
                        <a:pt x="1048192" y="869752"/>
                        <a:pt x="1048192" y="869752"/>
                      </a:cubicBezTo>
                      <a:cubicBezTo>
                        <a:pt x="1044399" y="877293"/>
                        <a:pt x="1033022" y="881063"/>
                        <a:pt x="1021645" y="873523"/>
                      </a:cubicBezTo>
                      <a:lnTo>
                        <a:pt x="983638" y="851646"/>
                      </a:lnTo>
                      <a:lnTo>
                        <a:pt x="981264" y="856041"/>
                      </a:lnTo>
                      <a:lnTo>
                        <a:pt x="950926" y="892986"/>
                      </a:lnTo>
                      <a:lnTo>
                        <a:pt x="959096" y="901257"/>
                      </a:lnTo>
                      <a:cubicBezTo>
                        <a:pt x="984624" y="927101"/>
                        <a:pt x="984624" y="927101"/>
                        <a:pt x="984624" y="927101"/>
                      </a:cubicBezTo>
                      <a:cubicBezTo>
                        <a:pt x="992188" y="934758"/>
                        <a:pt x="992188" y="946244"/>
                        <a:pt x="984624" y="953901"/>
                      </a:cubicBezTo>
                      <a:cubicBezTo>
                        <a:pt x="954368" y="984531"/>
                        <a:pt x="954368" y="984531"/>
                        <a:pt x="954368" y="984531"/>
                      </a:cubicBezTo>
                      <a:cubicBezTo>
                        <a:pt x="946804" y="992188"/>
                        <a:pt x="935458" y="992188"/>
                        <a:pt x="927894" y="984531"/>
                      </a:cubicBezTo>
                      <a:lnTo>
                        <a:pt x="896216" y="950323"/>
                      </a:lnTo>
                      <a:lnTo>
                        <a:pt x="856459" y="983281"/>
                      </a:lnTo>
                      <a:lnTo>
                        <a:pt x="861104" y="991247"/>
                      </a:lnTo>
                      <a:cubicBezTo>
                        <a:pt x="878831" y="1021645"/>
                        <a:pt x="878831" y="1021645"/>
                        <a:pt x="878831" y="1021645"/>
                      </a:cubicBezTo>
                      <a:cubicBezTo>
                        <a:pt x="882651" y="1033022"/>
                        <a:pt x="878831" y="1044399"/>
                        <a:pt x="871191" y="1048192"/>
                      </a:cubicBezTo>
                      <a:cubicBezTo>
                        <a:pt x="832992" y="1067153"/>
                        <a:pt x="832992" y="1067153"/>
                        <a:pt x="832992" y="1067153"/>
                      </a:cubicBezTo>
                      <a:cubicBezTo>
                        <a:pt x="825352" y="1074738"/>
                        <a:pt x="813892" y="1070946"/>
                        <a:pt x="810072" y="1063361"/>
                      </a:cubicBezTo>
                      <a:lnTo>
                        <a:pt x="787149" y="1024053"/>
                      </a:lnTo>
                      <a:lnTo>
                        <a:pt x="760901" y="1038367"/>
                      </a:lnTo>
                      <a:lnTo>
                        <a:pt x="737678" y="1045610"/>
                      </a:lnTo>
                      <a:lnTo>
                        <a:pt x="739775" y="1052952"/>
                      </a:lnTo>
                      <a:cubicBezTo>
                        <a:pt x="749300" y="1086305"/>
                        <a:pt x="749300" y="1086305"/>
                        <a:pt x="749300" y="1086305"/>
                      </a:cubicBezTo>
                      <a:cubicBezTo>
                        <a:pt x="749300" y="1097599"/>
                        <a:pt x="745537" y="1108893"/>
                        <a:pt x="734248" y="1108893"/>
                      </a:cubicBezTo>
                      <a:cubicBezTo>
                        <a:pt x="696619" y="1120186"/>
                        <a:pt x="696619" y="1120186"/>
                        <a:pt x="696619" y="1120186"/>
                      </a:cubicBezTo>
                      <a:cubicBezTo>
                        <a:pt x="685330" y="1123951"/>
                        <a:pt x="674041" y="1116422"/>
                        <a:pt x="674041" y="1108893"/>
                      </a:cubicBezTo>
                      <a:cubicBezTo>
                        <a:pt x="671219" y="1098540"/>
                        <a:pt x="668749" y="1089481"/>
                        <a:pt x="666588" y="1081555"/>
                      </a:cubicBezTo>
                      <a:lnTo>
                        <a:pt x="662918" y="1068092"/>
                      </a:lnTo>
                      <a:lnTo>
                        <a:pt x="609600" y="1073492"/>
                      </a:lnTo>
                      <a:lnTo>
                        <a:pt x="609600" y="1081218"/>
                      </a:lnTo>
                      <a:cubicBezTo>
                        <a:pt x="609600" y="1116212"/>
                        <a:pt x="609600" y="1116212"/>
                        <a:pt x="609600" y="1116212"/>
                      </a:cubicBezTo>
                      <a:cubicBezTo>
                        <a:pt x="609600" y="1127523"/>
                        <a:pt x="598261" y="1135063"/>
                        <a:pt x="590701" y="1135063"/>
                      </a:cubicBezTo>
                      <a:cubicBezTo>
                        <a:pt x="549124" y="1135063"/>
                        <a:pt x="549124" y="1135063"/>
                        <a:pt x="549124" y="1135063"/>
                      </a:cubicBezTo>
                      <a:cubicBezTo>
                        <a:pt x="537785" y="1135063"/>
                        <a:pt x="530225" y="1127523"/>
                        <a:pt x="530225" y="1116212"/>
                      </a:cubicBezTo>
                      <a:cubicBezTo>
                        <a:pt x="530225" y="1105843"/>
                        <a:pt x="530225" y="1096771"/>
                        <a:pt x="530225" y="1088833"/>
                      </a:cubicBezTo>
                      <a:lnTo>
                        <a:pt x="530225" y="1074296"/>
                      </a:lnTo>
                      <a:lnTo>
                        <a:pt x="475286" y="1068732"/>
                      </a:lnTo>
                      <a:lnTo>
                        <a:pt x="474082" y="1073952"/>
                      </a:lnTo>
                      <a:cubicBezTo>
                        <a:pt x="466020" y="1108893"/>
                        <a:pt x="466020" y="1108893"/>
                        <a:pt x="466020" y="1108893"/>
                      </a:cubicBezTo>
                      <a:cubicBezTo>
                        <a:pt x="462199" y="1116422"/>
                        <a:pt x="450733" y="1123951"/>
                        <a:pt x="443090" y="1120186"/>
                      </a:cubicBezTo>
                      <a:cubicBezTo>
                        <a:pt x="401050" y="1108893"/>
                        <a:pt x="401050" y="1108893"/>
                        <a:pt x="401050" y="1108893"/>
                      </a:cubicBezTo>
                      <a:cubicBezTo>
                        <a:pt x="389585" y="1108893"/>
                        <a:pt x="385763" y="1097599"/>
                        <a:pt x="389585" y="1086305"/>
                      </a:cubicBezTo>
                      <a:lnTo>
                        <a:pt x="399056" y="1047121"/>
                      </a:lnTo>
                      <a:lnTo>
                        <a:pt x="370989" y="1038367"/>
                      </a:lnTo>
                      <a:lnTo>
                        <a:pt x="350290" y="1027079"/>
                      </a:lnTo>
                      <a:lnTo>
                        <a:pt x="346903" y="1032963"/>
                      </a:lnTo>
                      <a:cubicBezTo>
                        <a:pt x="329406" y="1063361"/>
                        <a:pt x="329406" y="1063361"/>
                        <a:pt x="329406" y="1063361"/>
                      </a:cubicBezTo>
                      <a:cubicBezTo>
                        <a:pt x="321866" y="1070946"/>
                        <a:pt x="310555" y="1074738"/>
                        <a:pt x="303014" y="1067153"/>
                      </a:cubicBezTo>
                      <a:cubicBezTo>
                        <a:pt x="265311" y="1048192"/>
                        <a:pt x="265311" y="1048192"/>
                        <a:pt x="265311" y="1048192"/>
                      </a:cubicBezTo>
                      <a:cubicBezTo>
                        <a:pt x="257770" y="1044399"/>
                        <a:pt x="254000" y="1033022"/>
                        <a:pt x="261541" y="1021645"/>
                      </a:cubicBezTo>
                      <a:lnTo>
                        <a:pt x="280976" y="987878"/>
                      </a:lnTo>
                      <a:lnTo>
                        <a:pt x="239213" y="953257"/>
                      </a:lnTo>
                      <a:lnTo>
                        <a:pt x="233874" y="958687"/>
                      </a:lnTo>
                      <a:cubicBezTo>
                        <a:pt x="208462" y="984531"/>
                        <a:pt x="208462" y="984531"/>
                        <a:pt x="208462" y="984531"/>
                      </a:cubicBezTo>
                      <a:cubicBezTo>
                        <a:pt x="200933" y="992188"/>
                        <a:pt x="189639" y="992188"/>
                        <a:pt x="182110" y="984531"/>
                      </a:cubicBezTo>
                      <a:cubicBezTo>
                        <a:pt x="151992" y="953901"/>
                        <a:pt x="151992" y="953901"/>
                        <a:pt x="151992" y="953901"/>
                      </a:cubicBezTo>
                      <a:cubicBezTo>
                        <a:pt x="144463" y="946244"/>
                        <a:pt x="144463" y="934758"/>
                        <a:pt x="151992" y="927101"/>
                      </a:cubicBezTo>
                      <a:lnTo>
                        <a:pt x="183045" y="895520"/>
                      </a:lnTo>
                      <a:lnTo>
                        <a:pt x="150627" y="856041"/>
                      </a:lnTo>
                      <a:lnTo>
                        <a:pt x="149005" y="853039"/>
                      </a:lnTo>
                      <a:lnTo>
                        <a:pt x="143816" y="856026"/>
                      </a:lnTo>
                      <a:cubicBezTo>
                        <a:pt x="113418" y="873523"/>
                        <a:pt x="113418" y="873523"/>
                        <a:pt x="113418" y="873523"/>
                      </a:cubicBezTo>
                      <a:cubicBezTo>
                        <a:pt x="105833" y="881063"/>
                        <a:pt x="94456" y="877293"/>
                        <a:pt x="86871" y="869752"/>
                      </a:cubicBezTo>
                      <a:cubicBezTo>
                        <a:pt x="67910" y="832049"/>
                        <a:pt x="67910" y="832049"/>
                        <a:pt x="67910" y="832049"/>
                      </a:cubicBezTo>
                      <a:cubicBezTo>
                        <a:pt x="60325" y="824508"/>
                        <a:pt x="64117" y="813197"/>
                        <a:pt x="75494" y="805657"/>
                      </a:cubicBezTo>
                      <a:lnTo>
                        <a:pt x="112043" y="784620"/>
                      </a:lnTo>
                      <a:lnTo>
                        <a:pt x="104448" y="770559"/>
                      </a:lnTo>
                      <a:lnTo>
                        <a:pt x="93971" y="736648"/>
                      </a:lnTo>
                      <a:lnTo>
                        <a:pt x="83699" y="739627"/>
                      </a:lnTo>
                      <a:cubicBezTo>
                        <a:pt x="50346" y="749301"/>
                        <a:pt x="50346" y="749301"/>
                        <a:pt x="50346" y="749301"/>
                      </a:cubicBezTo>
                      <a:cubicBezTo>
                        <a:pt x="39052" y="749301"/>
                        <a:pt x="31523" y="745479"/>
                        <a:pt x="27759" y="734014"/>
                      </a:cubicBezTo>
                      <a:cubicBezTo>
                        <a:pt x="16465" y="691974"/>
                        <a:pt x="16465" y="691974"/>
                        <a:pt x="16465" y="691974"/>
                      </a:cubicBezTo>
                      <a:cubicBezTo>
                        <a:pt x="12700" y="684331"/>
                        <a:pt x="20229" y="672865"/>
                        <a:pt x="31523" y="669044"/>
                      </a:cubicBezTo>
                      <a:lnTo>
                        <a:pt x="73537" y="658888"/>
                      </a:lnTo>
                      <a:lnTo>
                        <a:pt x="68114" y="604838"/>
                      </a:lnTo>
                      <a:lnTo>
                        <a:pt x="54553" y="604838"/>
                      </a:lnTo>
                      <a:cubicBezTo>
                        <a:pt x="19100" y="604838"/>
                        <a:pt x="19100" y="604838"/>
                        <a:pt x="19100" y="604838"/>
                      </a:cubicBezTo>
                      <a:cubicBezTo>
                        <a:pt x="11460" y="604838"/>
                        <a:pt x="0" y="597377"/>
                        <a:pt x="0" y="589915"/>
                      </a:cubicBezTo>
                      <a:cubicBezTo>
                        <a:pt x="0" y="545147"/>
                        <a:pt x="0" y="545147"/>
                        <a:pt x="0" y="545147"/>
                      </a:cubicBezTo>
                      <a:cubicBezTo>
                        <a:pt x="0" y="537686"/>
                        <a:pt x="11460" y="530225"/>
                        <a:pt x="19100" y="530225"/>
                      </a:cubicBezTo>
                      <a:cubicBezTo>
                        <a:pt x="40109" y="530225"/>
                        <a:pt x="55866" y="530225"/>
                        <a:pt x="67684" y="530225"/>
                      </a:cubicBezTo>
                      <a:lnTo>
                        <a:pt x="69548" y="530225"/>
                      </a:lnTo>
                      <a:lnTo>
                        <a:pt x="75073" y="475150"/>
                      </a:lnTo>
                      <a:lnTo>
                        <a:pt x="64876" y="472723"/>
                      </a:lnTo>
                      <a:cubicBezTo>
                        <a:pt x="31523" y="464785"/>
                        <a:pt x="31523" y="464785"/>
                        <a:pt x="31523" y="464785"/>
                      </a:cubicBezTo>
                      <a:cubicBezTo>
                        <a:pt x="20229" y="461022"/>
                        <a:pt x="12700" y="449733"/>
                        <a:pt x="16465" y="442207"/>
                      </a:cubicBezTo>
                      <a:cubicBezTo>
                        <a:pt x="27759" y="400815"/>
                        <a:pt x="27759" y="400815"/>
                        <a:pt x="27759" y="400815"/>
                      </a:cubicBezTo>
                      <a:cubicBezTo>
                        <a:pt x="31523" y="389526"/>
                        <a:pt x="39052" y="385763"/>
                        <a:pt x="50346" y="385763"/>
                      </a:cubicBezTo>
                      <a:cubicBezTo>
                        <a:pt x="70111" y="391407"/>
                        <a:pt x="84934" y="395641"/>
                        <a:pt x="96052" y="398816"/>
                      </a:cubicBezTo>
                      <a:lnTo>
                        <a:pt x="98082" y="399396"/>
                      </a:lnTo>
                      <a:lnTo>
                        <a:pt x="104448" y="378793"/>
                      </a:lnTo>
                      <a:lnTo>
                        <a:pt x="118044" y="353625"/>
                      </a:lnTo>
                      <a:lnTo>
                        <a:pt x="105892" y="346539"/>
                      </a:lnTo>
                      <a:cubicBezTo>
                        <a:pt x="75494" y="328812"/>
                        <a:pt x="75494" y="328812"/>
                        <a:pt x="75494" y="328812"/>
                      </a:cubicBezTo>
                      <a:cubicBezTo>
                        <a:pt x="64117" y="321172"/>
                        <a:pt x="60325" y="309712"/>
                        <a:pt x="67910" y="302072"/>
                      </a:cubicBezTo>
                      <a:cubicBezTo>
                        <a:pt x="86871" y="263873"/>
                        <a:pt x="86871" y="263873"/>
                        <a:pt x="86871" y="263873"/>
                      </a:cubicBezTo>
                      <a:cubicBezTo>
                        <a:pt x="90664" y="260053"/>
                        <a:pt x="95404" y="257188"/>
                        <a:pt x="100145" y="256233"/>
                      </a:cubicBezTo>
                      <a:cubicBezTo>
                        <a:pt x="104885" y="255278"/>
                        <a:pt x="109626" y="256233"/>
                        <a:pt x="113418" y="260053"/>
                      </a:cubicBezTo>
                      <a:cubicBezTo>
                        <a:pt x="131432" y="270558"/>
                        <a:pt x="144942" y="278436"/>
                        <a:pt x="155075" y="284345"/>
                      </a:cubicBezTo>
                      <a:lnTo>
                        <a:pt x="157045" y="285494"/>
                      </a:lnTo>
                      <a:lnTo>
                        <a:pt x="190005" y="245357"/>
                      </a:lnTo>
                      <a:lnTo>
                        <a:pt x="177404" y="232697"/>
                      </a:lnTo>
                      <a:cubicBezTo>
                        <a:pt x="151992" y="207169"/>
                        <a:pt x="151992" y="207169"/>
                        <a:pt x="151992" y="207169"/>
                      </a:cubicBezTo>
                      <a:cubicBezTo>
                        <a:pt x="144463" y="199605"/>
                        <a:pt x="144463" y="188259"/>
                        <a:pt x="151992" y="180695"/>
                      </a:cubicBezTo>
                      <a:cubicBezTo>
                        <a:pt x="182110" y="150439"/>
                        <a:pt x="182110" y="150439"/>
                        <a:pt x="182110" y="150439"/>
                      </a:cubicBezTo>
                      <a:cubicBezTo>
                        <a:pt x="185874" y="146657"/>
                        <a:pt x="190580" y="144766"/>
                        <a:pt x="195286" y="144766"/>
                      </a:cubicBezTo>
                      <a:cubicBezTo>
                        <a:pt x="199992" y="144766"/>
                        <a:pt x="204698" y="146657"/>
                        <a:pt x="208462" y="150439"/>
                      </a:cubicBezTo>
                      <a:cubicBezTo>
                        <a:pt x="223521" y="165567"/>
                        <a:pt x="234815" y="176913"/>
                        <a:pt x="243285" y="185422"/>
                      </a:cubicBezTo>
                      <a:lnTo>
                        <a:pt x="247265" y="189420"/>
                      </a:lnTo>
                      <a:lnTo>
                        <a:pt x="285911" y="157383"/>
                      </a:lnTo>
                      <a:lnTo>
                        <a:pt x="286623" y="156995"/>
                      </a:lnTo>
                      <a:lnTo>
                        <a:pt x="279037" y="143816"/>
                      </a:lnTo>
                      <a:cubicBezTo>
                        <a:pt x="261541" y="113418"/>
                        <a:pt x="261541" y="113418"/>
                        <a:pt x="261541" y="113418"/>
                      </a:cubicBezTo>
                      <a:cubicBezTo>
                        <a:pt x="254000" y="102041"/>
                        <a:pt x="257770" y="90664"/>
                        <a:pt x="269081" y="86871"/>
                      </a:cubicBezTo>
                      <a:cubicBezTo>
                        <a:pt x="303014" y="67910"/>
                        <a:pt x="303014" y="67910"/>
                        <a:pt x="303014" y="67910"/>
                      </a:cubicBezTo>
                      <a:cubicBezTo>
                        <a:pt x="306784" y="64117"/>
                        <a:pt x="311497" y="63169"/>
                        <a:pt x="316210" y="64117"/>
                      </a:cubicBezTo>
                      <a:cubicBezTo>
                        <a:pt x="320923" y="65065"/>
                        <a:pt x="325636" y="67910"/>
                        <a:pt x="329406" y="71702"/>
                      </a:cubicBezTo>
                      <a:cubicBezTo>
                        <a:pt x="339775" y="89716"/>
                        <a:pt x="347551" y="103226"/>
                        <a:pt x="353383" y="113359"/>
                      </a:cubicBezTo>
                      <a:lnTo>
                        <a:pt x="356549" y="118859"/>
                      </a:lnTo>
                      <a:lnTo>
                        <a:pt x="370989" y="110985"/>
                      </a:lnTo>
                      <a:lnTo>
                        <a:pt x="402267" y="101229"/>
                      </a:lnTo>
                      <a:lnTo>
                        <a:pt x="397647" y="82112"/>
                      </a:lnTo>
                      <a:cubicBezTo>
                        <a:pt x="389585" y="48759"/>
                        <a:pt x="389585" y="48759"/>
                        <a:pt x="389585" y="48759"/>
                      </a:cubicBezTo>
                      <a:cubicBezTo>
                        <a:pt x="385763" y="37465"/>
                        <a:pt x="389585" y="26172"/>
                        <a:pt x="401050" y="26172"/>
                      </a:cubicBezTo>
                      <a:cubicBezTo>
                        <a:pt x="443090" y="14878"/>
                        <a:pt x="443090" y="14878"/>
                        <a:pt x="443090" y="14878"/>
                      </a:cubicBezTo>
                      <a:cubicBezTo>
                        <a:pt x="450733" y="11113"/>
                        <a:pt x="462199" y="18642"/>
                        <a:pt x="466020" y="26172"/>
                      </a:cubicBezTo>
                      <a:cubicBezTo>
                        <a:pt x="470798" y="46877"/>
                        <a:pt x="474381" y="62406"/>
                        <a:pt x="477068" y="74053"/>
                      </a:cubicBezTo>
                      <a:lnTo>
                        <a:pt x="478508" y="80294"/>
                      </a:lnTo>
                      <a:lnTo>
                        <a:pt x="530225" y="75056"/>
                      </a:lnTo>
                      <a:lnTo>
                        <a:pt x="530225" y="74419"/>
                      </a:lnTo>
                      <a:cubicBezTo>
                        <a:pt x="530225" y="18851"/>
                        <a:pt x="530225" y="18851"/>
                        <a:pt x="530225" y="18851"/>
                      </a:cubicBezTo>
                      <a:cubicBezTo>
                        <a:pt x="530225" y="7540"/>
                        <a:pt x="537785" y="0"/>
                        <a:pt x="549124" y="0"/>
                      </a:cubicBezTo>
                      <a:close/>
                    </a:path>
                  </a:pathLst>
                </a:custGeom>
                <a:solidFill>
                  <a:srgbClr val="F9F9F9">
                    <a:alpha val="87843"/>
                  </a:srgb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71" name="组合 70">
                  <a:extLst>
                    <a:ext uri="{FF2B5EF4-FFF2-40B4-BE49-F238E27FC236}">
                      <a16:creationId xmlns:a16="http://schemas.microsoft.com/office/drawing/2014/main" id="{5293D7EA-AF10-43E3-832E-F0F23B90D23C}"/>
                    </a:ext>
                  </a:extLst>
                </p:cNvPr>
                <p:cNvGrpSpPr/>
                <p:nvPr/>
              </p:nvGrpSpPr>
              <p:grpSpPr>
                <a:xfrm>
                  <a:off x="947938" y="2082007"/>
                  <a:ext cx="998538" cy="1000125"/>
                  <a:chOff x="947938" y="2082007"/>
                  <a:chExt cx="998538" cy="1000125"/>
                </a:xfrm>
              </p:grpSpPr>
              <p:sp>
                <p:nvSpPr>
                  <p:cNvPr id="72" name="Freeform 315">
                    <a:extLst>
                      <a:ext uri="{FF2B5EF4-FFF2-40B4-BE49-F238E27FC236}">
                        <a16:creationId xmlns:a16="http://schemas.microsoft.com/office/drawing/2014/main" id="{C2FC6CAC-A3FB-4C6A-9716-53C969AEFC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8450" y="2108994"/>
                    <a:ext cx="57150" cy="49213"/>
                  </a:xfrm>
                  <a:custGeom>
                    <a:avLst/>
                    <a:gdLst>
                      <a:gd name="T0" fmla="*/ 12 w 15"/>
                      <a:gd name="T1" fmla="*/ 0 h 13"/>
                      <a:gd name="T2" fmla="*/ 0 w 15"/>
                      <a:gd name="T3" fmla="*/ 4 h 13"/>
                      <a:gd name="T4" fmla="*/ 3 w 15"/>
                      <a:gd name="T5" fmla="*/ 10 h 13"/>
                      <a:gd name="T6" fmla="*/ 8 w 15"/>
                      <a:gd name="T7" fmla="*/ 13 h 13"/>
                      <a:gd name="T8" fmla="*/ 10 w 15"/>
                      <a:gd name="T9" fmla="*/ 13 h 13"/>
                      <a:gd name="T10" fmla="*/ 11 w 15"/>
                      <a:gd name="T11" fmla="*/ 12 h 13"/>
                      <a:gd name="T12" fmla="*/ 14 w 15"/>
                      <a:gd name="T13" fmla="*/ 5 h 13"/>
                      <a:gd name="T14" fmla="*/ 12 w 15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3">
                        <a:moveTo>
                          <a:pt x="12" y="0"/>
                        </a:moveTo>
                        <a:cubicBezTo>
                          <a:pt x="8" y="1"/>
                          <a:pt x="4" y="3"/>
                          <a:pt x="0" y="4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2"/>
                          <a:pt x="6" y="13"/>
                          <a:pt x="8" y="13"/>
                        </a:cubicBezTo>
                        <a:cubicBezTo>
                          <a:pt x="9" y="13"/>
                          <a:pt x="10" y="13"/>
                          <a:pt x="10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4" y="11"/>
                          <a:pt x="15" y="8"/>
                          <a:pt x="14" y="5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316">
                    <a:extLst>
                      <a:ext uri="{FF2B5EF4-FFF2-40B4-BE49-F238E27FC236}">
                        <a16:creationId xmlns:a16="http://schemas.microsoft.com/office/drawing/2014/main" id="{B7812DD2-5C8C-43BB-994C-CBAFE8118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3100" y="2999582"/>
                    <a:ext cx="53975" cy="52388"/>
                  </a:xfrm>
                  <a:custGeom>
                    <a:avLst/>
                    <a:gdLst>
                      <a:gd name="T0" fmla="*/ 7 w 14"/>
                      <a:gd name="T1" fmla="*/ 0 h 14"/>
                      <a:gd name="T2" fmla="*/ 5 w 14"/>
                      <a:gd name="T3" fmla="*/ 1 h 14"/>
                      <a:gd name="T4" fmla="*/ 4 w 14"/>
                      <a:gd name="T5" fmla="*/ 1 h 14"/>
                      <a:gd name="T6" fmla="*/ 1 w 14"/>
                      <a:gd name="T7" fmla="*/ 8 h 14"/>
                      <a:gd name="T8" fmla="*/ 2 w 14"/>
                      <a:gd name="T9" fmla="*/ 14 h 14"/>
                      <a:gd name="T10" fmla="*/ 13 w 14"/>
                      <a:gd name="T11" fmla="*/ 9 h 14"/>
                      <a:gd name="T12" fmla="*/ 13 w 14"/>
                      <a:gd name="T13" fmla="*/ 10 h 14"/>
                      <a:gd name="T14" fmla="*/ 10 w 14"/>
                      <a:gd name="T15" fmla="*/ 11 h 14"/>
                      <a:gd name="T16" fmla="*/ 14 w 14"/>
                      <a:gd name="T17" fmla="*/ 9 h 14"/>
                      <a:gd name="T18" fmla="*/ 12 w 14"/>
                      <a:gd name="T19" fmla="*/ 4 h 14"/>
                      <a:gd name="T20" fmla="*/ 7 w 14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4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1" y="2"/>
                          <a:pt x="0" y="5"/>
                          <a:pt x="1" y="8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3"/>
                          <a:pt x="9" y="11"/>
                          <a:pt x="13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1" y="11"/>
                          <a:pt x="10" y="11"/>
                        </a:cubicBezTo>
                        <a:cubicBezTo>
                          <a:pt x="12" y="10"/>
                          <a:pt x="13" y="10"/>
                          <a:pt x="14" y="9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5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319">
                    <a:extLst>
                      <a:ext uri="{FF2B5EF4-FFF2-40B4-BE49-F238E27FC236}">
                        <a16:creationId xmlns:a16="http://schemas.microsoft.com/office/drawing/2014/main" id="{E020C8E1-3E6B-4B64-A817-093CDDF8E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8913" y="2166144"/>
                    <a:ext cx="57150" cy="52388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0 w 15"/>
                      <a:gd name="T3" fmla="*/ 8 h 14"/>
                      <a:gd name="T4" fmla="*/ 4 w 15"/>
                      <a:gd name="T5" fmla="*/ 12 h 14"/>
                      <a:gd name="T6" fmla="*/ 8 w 15"/>
                      <a:gd name="T7" fmla="*/ 14 h 14"/>
                      <a:gd name="T8" fmla="*/ 12 w 15"/>
                      <a:gd name="T9" fmla="*/ 13 h 14"/>
                      <a:gd name="T10" fmla="*/ 13 w 15"/>
                      <a:gd name="T11" fmla="*/ 12 h 14"/>
                      <a:gd name="T12" fmla="*/ 14 w 15"/>
                      <a:gd name="T13" fmla="*/ 5 h 14"/>
                      <a:gd name="T14" fmla="*/ 10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cubicBezTo>
                          <a:pt x="7" y="2"/>
                          <a:pt x="3" y="5"/>
                          <a:pt x="0" y="8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3"/>
                          <a:pt x="7" y="14"/>
                          <a:pt x="8" y="14"/>
                        </a:cubicBezTo>
                        <a:cubicBezTo>
                          <a:pt x="10" y="14"/>
                          <a:pt x="11" y="14"/>
                          <a:pt x="12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5" y="11"/>
                          <a:pt x="15" y="7"/>
                          <a:pt x="14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321">
                    <a:extLst>
                      <a:ext uri="{FF2B5EF4-FFF2-40B4-BE49-F238E27FC236}">
                        <a16:creationId xmlns:a16="http://schemas.microsoft.com/office/drawing/2014/main" id="{F7A652E8-159F-487E-92A8-62B6D5DFC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9463" y="2934494"/>
                    <a:ext cx="60325" cy="57150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4 w 16"/>
                      <a:gd name="T3" fmla="*/ 1 h 15"/>
                      <a:gd name="T4" fmla="*/ 3 w 16"/>
                      <a:gd name="T5" fmla="*/ 2 h 15"/>
                      <a:gd name="T6" fmla="*/ 2 w 16"/>
                      <a:gd name="T7" fmla="*/ 10 h 15"/>
                      <a:gd name="T8" fmla="*/ 5 w 16"/>
                      <a:gd name="T9" fmla="*/ 15 h 15"/>
                      <a:gd name="T10" fmla="*/ 16 w 16"/>
                      <a:gd name="T11" fmla="*/ 7 h 15"/>
                      <a:gd name="T12" fmla="*/ 12 w 16"/>
                      <a:gd name="T13" fmla="*/ 2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4"/>
                          <a:pt x="0" y="7"/>
                          <a:pt x="2" y="10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9" y="12"/>
                          <a:pt x="12" y="10"/>
                          <a:pt x="16" y="7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4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322">
                    <a:extLst>
                      <a:ext uri="{FF2B5EF4-FFF2-40B4-BE49-F238E27FC236}">
                        <a16:creationId xmlns:a16="http://schemas.microsoft.com/office/drawing/2014/main" id="{B0977B87-99A3-459D-93EE-B14A069CC9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8425" y="2253457"/>
                    <a:ext cx="60325" cy="52388"/>
                  </a:xfrm>
                  <a:custGeom>
                    <a:avLst/>
                    <a:gdLst>
                      <a:gd name="T0" fmla="*/ 9 w 16"/>
                      <a:gd name="T1" fmla="*/ 0 h 14"/>
                      <a:gd name="T2" fmla="*/ 0 w 16"/>
                      <a:gd name="T3" fmla="*/ 10 h 14"/>
                      <a:gd name="T4" fmla="*/ 6 w 16"/>
                      <a:gd name="T5" fmla="*/ 13 h 14"/>
                      <a:gd name="T6" fmla="*/ 9 w 16"/>
                      <a:gd name="T7" fmla="*/ 14 h 14"/>
                      <a:gd name="T8" fmla="*/ 13 w 16"/>
                      <a:gd name="T9" fmla="*/ 12 h 14"/>
                      <a:gd name="T10" fmla="*/ 14 w 16"/>
                      <a:gd name="T11" fmla="*/ 11 h 14"/>
                      <a:gd name="T12" fmla="*/ 13 w 16"/>
                      <a:gd name="T13" fmla="*/ 3 h 14"/>
                      <a:gd name="T14" fmla="*/ 9 w 16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4">
                        <a:moveTo>
                          <a:pt x="9" y="0"/>
                        </a:moveTo>
                        <a:cubicBezTo>
                          <a:pt x="6" y="3"/>
                          <a:pt x="3" y="6"/>
                          <a:pt x="0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1" y="14"/>
                          <a:pt x="12" y="13"/>
                          <a:pt x="13" y="12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6" y="9"/>
                          <a:pt x="15" y="5"/>
                          <a:pt x="13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324">
                    <a:extLst>
                      <a:ext uri="{FF2B5EF4-FFF2-40B4-BE49-F238E27FC236}">
                        <a16:creationId xmlns:a16="http://schemas.microsoft.com/office/drawing/2014/main" id="{FBE9976C-7B92-45B3-A6B7-D9760909B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6775" y="2844007"/>
                    <a:ext cx="55563" cy="57150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3 w 15"/>
                      <a:gd name="T3" fmla="*/ 2 h 15"/>
                      <a:gd name="T4" fmla="*/ 2 w 15"/>
                      <a:gd name="T5" fmla="*/ 3 h 15"/>
                      <a:gd name="T6" fmla="*/ 3 w 15"/>
                      <a:gd name="T7" fmla="*/ 11 h 15"/>
                      <a:gd name="T8" fmla="*/ 8 w 15"/>
                      <a:gd name="T9" fmla="*/ 15 h 15"/>
                      <a:gd name="T10" fmla="*/ 15 w 15"/>
                      <a:gd name="T11" fmla="*/ 5 h 15"/>
                      <a:gd name="T12" fmla="*/ 11 w 15"/>
                      <a:gd name="T13" fmla="*/ 1 h 15"/>
                      <a:gd name="T14" fmla="*/ 7 w 15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5"/>
                          <a:pt x="1" y="9"/>
                          <a:pt x="3" y="1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0" y="12"/>
                          <a:pt x="13" y="8"/>
                          <a:pt x="15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3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325">
                    <a:extLst>
                      <a:ext uri="{FF2B5EF4-FFF2-40B4-BE49-F238E27FC236}">
                        <a16:creationId xmlns:a16="http://schemas.microsoft.com/office/drawing/2014/main" id="{29A2ACC7-9948-428C-A38F-E5DFBAC9BF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8100" y="2358232"/>
                    <a:ext cx="57150" cy="53975"/>
                  </a:xfrm>
                  <a:custGeom>
                    <a:avLst/>
                    <a:gdLst>
                      <a:gd name="T0" fmla="*/ 5 w 15"/>
                      <a:gd name="T1" fmla="*/ 0 h 14"/>
                      <a:gd name="T2" fmla="*/ 0 w 15"/>
                      <a:gd name="T3" fmla="*/ 12 h 14"/>
                      <a:gd name="T4" fmla="*/ 6 w 15"/>
                      <a:gd name="T5" fmla="*/ 14 h 14"/>
                      <a:gd name="T6" fmla="*/ 8 w 15"/>
                      <a:gd name="T7" fmla="*/ 14 h 14"/>
                      <a:gd name="T8" fmla="*/ 13 w 15"/>
                      <a:gd name="T9" fmla="*/ 11 h 14"/>
                      <a:gd name="T10" fmla="*/ 14 w 15"/>
                      <a:gd name="T11" fmla="*/ 10 h 14"/>
                      <a:gd name="T12" fmla="*/ 11 w 15"/>
                      <a:gd name="T13" fmla="*/ 3 h 14"/>
                      <a:gd name="T14" fmla="*/ 5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5" y="0"/>
                        </a:moveTo>
                        <a:cubicBezTo>
                          <a:pt x="3" y="4"/>
                          <a:pt x="2" y="8"/>
                          <a:pt x="0" y="12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10" y="14"/>
                          <a:pt x="13" y="13"/>
                          <a:pt x="13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7"/>
                          <a:pt x="13" y="4"/>
                          <a:pt x="11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327">
                    <a:extLst>
                      <a:ext uri="{FF2B5EF4-FFF2-40B4-BE49-F238E27FC236}">
                        <a16:creationId xmlns:a16="http://schemas.microsoft.com/office/drawing/2014/main" id="{D671CD66-1010-42B3-8E2D-4685520302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7100" y="2734469"/>
                    <a:ext cx="57150" cy="55563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2 w 15"/>
                      <a:gd name="T3" fmla="*/ 4 h 15"/>
                      <a:gd name="T4" fmla="*/ 2 w 15"/>
                      <a:gd name="T5" fmla="*/ 4 h 15"/>
                      <a:gd name="T6" fmla="*/ 4 w 15"/>
                      <a:gd name="T7" fmla="*/ 12 h 15"/>
                      <a:gd name="T8" fmla="*/ 10 w 15"/>
                      <a:gd name="T9" fmla="*/ 15 h 15"/>
                      <a:gd name="T10" fmla="*/ 14 w 15"/>
                      <a:gd name="T11" fmla="*/ 4 h 15"/>
                      <a:gd name="T12" fmla="*/ 15 w 15"/>
                      <a:gd name="T13" fmla="*/ 3 h 15"/>
                      <a:gd name="T14" fmla="*/ 9 w 15"/>
                      <a:gd name="T15" fmla="*/ 1 h 15"/>
                      <a:gd name="T16" fmla="*/ 7 w 15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5" y="0"/>
                          <a:pt x="3" y="2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7"/>
                          <a:pt x="2" y="11"/>
                          <a:pt x="4" y="12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1" y="11"/>
                          <a:pt x="13" y="8"/>
                          <a:pt x="14" y="4"/>
                        </a:cubicBezTo>
                        <a:cubicBezTo>
                          <a:pt x="14" y="4"/>
                          <a:pt x="15" y="3"/>
                          <a:pt x="15" y="3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329">
                    <a:extLst>
                      <a:ext uri="{FF2B5EF4-FFF2-40B4-BE49-F238E27FC236}">
                        <a16:creationId xmlns:a16="http://schemas.microsoft.com/office/drawing/2014/main" id="{51609978-9291-4835-8DF7-38274F237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7938" y="2486025"/>
                    <a:ext cx="49213" cy="49213"/>
                  </a:xfrm>
                  <a:custGeom>
                    <a:avLst/>
                    <a:gdLst>
                      <a:gd name="T0" fmla="*/ 2 w 13"/>
                      <a:gd name="T1" fmla="*/ 0 h 13"/>
                      <a:gd name="T2" fmla="*/ 0 w 13"/>
                      <a:gd name="T3" fmla="*/ 13 h 13"/>
                      <a:gd name="T4" fmla="*/ 6 w 13"/>
                      <a:gd name="T5" fmla="*/ 13 h 13"/>
                      <a:gd name="T6" fmla="*/ 7 w 13"/>
                      <a:gd name="T7" fmla="*/ 13 h 13"/>
                      <a:gd name="T8" fmla="*/ 12 w 13"/>
                      <a:gd name="T9" fmla="*/ 8 h 13"/>
                      <a:gd name="T10" fmla="*/ 13 w 13"/>
                      <a:gd name="T11" fmla="*/ 7 h 13"/>
                      <a:gd name="T12" fmla="*/ 8 w 13"/>
                      <a:gd name="T13" fmla="*/ 1 h 13"/>
                      <a:gd name="T14" fmla="*/ 2 w 13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2" y="0"/>
                        </a:moveTo>
                        <a:cubicBezTo>
                          <a:pt x="1" y="4"/>
                          <a:pt x="1" y="9"/>
                          <a:pt x="0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10" y="13"/>
                          <a:pt x="12" y="11"/>
                          <a:pt x="12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4"/>
                          <a:pt x="11" y="2"/>
                          <a:pt x="8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330">
                    <a:extLst>
                      <a:ext uri="{FF2B5EF4-FFF2-40B4-BE49-F238E27FC236}">
                        <a16:creationId xmlns:a16="http://schemas.microsoft.com/office/drawing/2014/main" id="{625D2528-505B-491F-8359-A35E675C79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0438" y="2612232"/>
                    <a:ext cx="46038" cy="53975"/>
                  </a:xfrm>
                  <a:custGeom>
                    <a:avLst/>
                    <a:gdLst>
                      <a:gd name="T0" fmla="*/ 6 w 12"/>
                      <a:gd name="T1" fmla="*/ 0 h 14"/>
                      <a:gd name="T2" fmla="*/ 0 w 12"/>
                      <a:gd name="T3" fmla="*/ 5 h 14"/>
                      <a:gd name="T4" fmla="*/ 0 w 12"/>
                      <a:gd name="T5" fmla="*/ 6 h 14"/>
                      <a:gd name="T6" fmla="*/ 5 w 12"/>
                      <a:gd name="T7" fmla="*/ 12 h 14"/>
                      <a:gd name="T8" fmla="*/ 11 w 12"/>
                      <a:gd name="T9" fmla="*/ 14 h 14"/>
                      <a:gd name="T10" fmla="*/ 12 w 12"/>
                      <a:gd name="T11" fmla="*/ 1 h 14"/>
                      <a:gd name="T12" fmla="*/ 7 w 12"/>
                      <a:gd name="T13" fmla="*/ 0 h 14"/>
                      <a:gd name="T14" fmla="*/ 6 w 12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cubicBezTo>
                          <a:pt x="3" y="0"/>
                          <a:pt x="1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9"/>
                          <a:pt x="12" y="5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Freeform 332">
                    <a:extLst>
                      <a:ext uri="{FF2B5EF4-FFF2-40B4-BE49-F238E27FC236}">
                        <a16:creationId xmlns:a16="http://schemas.microsoft.com/office/drawing/2014/main" id="{7FBAF039-BAA4-497B-B4C6-0C22933267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0319" y="2616994"/>
                    <a:ext cx="49213" cy="49213"/>
                  </a:xfrm>
                  <a:custGeom>
                    <a:avLst/>
                    <a:gdLst>
                      <a:gd name="T0" fmla="*/ 7 w 13"/>
                      <a:gd name="T1" fmla="*/ 0 h 13"/>
                      <a:gd name="T2" fmla="*/ 6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4 h 13"/>
                      <a:gd name="T8" fmla="*/ 1 w 13"/>
                      <a:gd name="T9" fmla="*/ 13 h 13"/>
                      <a:gd name="T10" fmla="*/ 7 w 13"/>
                      <a:gd name="T11" fmla="*/ 12 h 13"/>
                      <a:gd name="T12" fmla="*/ 12 w 13"/>
                      <a:gd name="T13" fmla="*/ 5 h 13"/>
                      <a:gd name="T14" fmla="*/ 12 w 13"/>
                      <a:gd name="T15" fmla="*/ 4 h 13"/>
                      <a:gd name="T16" fmla="*/ 7 w 13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1" y="7"/>
                          <a:pt x="1" y="10"/>
                          <a:pt x="1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3" y="8"/>
                          <a:pt x="12" y="5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Freeform 333">
                    <a:extLst>
                      <a:ext uri="{FF2B5EF4-FFF2-40B4-BE49-F238E27FC236}">
                        <a16:creationId xmlns:a16="http://schemas.microsoft.com/office/drawing/2014/main" id="{35C9F74A-CB5B-49C3-9B85-A359389A3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263" y="2483644"/>
                    <a:ext cx="49213" cy="53975"/>
                  </a:xfrm>
                  <a:custGeom>
                    <a:avLst/>
                    <a:gdLst>
                      <a:gd name="T0" fmla="*/ 11 w 13"/>
                      <a:gd name="T1" fmla="*/ 0 h 14"/>
                      <a:gd name="T2" fmla="*/ 6 w 13"/>
                      <a:gd name="T3" fmla="*/ 2 h 14"/>
                      <a:gd name="T4" fmla="*/ 1 w 13"/>
                      <a:gd name="T5" fmla="*/ 8 h 14"/>
                      <a:gd name="T6" fmla="*/ 1 w 13"/>
                      <a:gd name="T7" fmla="*/ 9 h 14"/>
                      <a:gd name="T8" fmla="*/ 6 w 13"/>
                      <a:gd name="T9" fmla="*/ 14 h 14"/>
                      <a:gd name="T10" fmla="*/ 7 w 13"/>
                      <a:gd name="T11" fmla="*/ 14 h 14"/>
                      <a:gd name="T12" fmla="*/ 13 w 13"/>
                      <a:gd name="T13" fmla="*/ 13 h 14"/>
                      <a:gd name="T14" fmla="*/ 11 w 13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11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1"/>
                          <a:pt x="4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9"/>
                          <a:pt x="12" y="5"/>
                          <a:pt x="1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0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Freeform 335">
                    <a:extLst>
                      <a:ext uri="{FF2B5EF4-FFF2-40B4-BE49-F238E27FC236}">
                        <a16:creationId xmlns:a16="http://schemas.microsoft.com/office/drawing/2014/main" id="{1F2627E0-1311-4AC3-806C-C2013B5226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4925" y="2737644"/>
                    <a:ext cx="52388" cy="52388"/>
                  </a:xfrm>
                  <a:custGeom>
                    <a:avLst/>
                    <a:gdLst>
                      <a:gd name="T0" fmla="*/ 8 w 14"/>
                      <a:gd name="T1" fmla="*/ 0 h 14"/>
                      <a:gd name="T2" fmla="*/ 5 w 14"/>
                      <a:gd name="T3" fmla="*/ 0 h 14"/>
                      <a:gd name="T4" fmla="*/ 0 w 14"/>
                      <a:gd name="T5" fmla="*/ 2 h 14"/>
                      <a:gd name="T6" fmla="*/ 5 w 14"/>
                      <a:gd name="T7" fmla="*/ 14 h 14"/>
                      <a:gd name="T8" fmla="*/ 10 w 14"/>
                      <a:gd name="T9" fmla="*/ 11 h 14"/>
                      <a:gd name="T10" fmla="*/ 13 w 14"/>
                      <a:gd name="T11" fmla="*/ 4 h 14"/>
                      <a:gd name="T12" fmla="*/ 13 w 14"/>
                      <a:gd name="T13" fmla="*/ 3 h 14"/>
                      <a:gd name="T14" fmla="*/ 8 w 14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6"/>
                          <a:pt x="3" y="10"/>
                          <a:pt x="5" y="14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3" y="10"/>
                          <a:pt x="14" y="7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Freeform 336">
                    <a:extLst>
                      <a:ext uri="{FF2B5EF4-FFF2-40B4-BE49-F238E27FC236}">
                        <a16:creationId xmlns:a16="http://schemas.microsoft.com/office/drawing/2014/main" id="{86F0A3C6-2F81-400E-9B03-C355D83CC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2338" y="2362994"/>
                    <a:ext cx="57150" cy="52388"/>
                  </a:xfrm>
                  <a:custGeom>
                    <a:avLst/>
                    <a:gdLst>
                      <a:gd name="T0" fmla="*/ 9 w 15"/>
                      <a:gd name="T1" fmla="*/ 0 h 14"/>
                      <a:gd name="T2" fmla="*/ 4 w 15"/>
                      <a:gd name="T3" fmla="*/ 3 h 14"/>
                      <a:gd name="T4" fmla="*/ 1 w 15"/>
                      <a:gd name="T5" fmla="*/ 10 h 14"/>
                      <a:gd name="T6" fmla="*/ 1 w 15"/>
                      <a:gd name="T7" fmla="*/ 11 h 14"/>
                      <a:gd name="T8" fmla="*/ 7 w 15"/>
                      <a:gd name="T9" fmla="*/ 14 h 14"/>
                      <a:gd name="T10" fmla="*/ 9 w 15"/>
                      <a:gd name="T11" fmla="*/ 14 h 14"/>
                      <a:gd name="T12" fmla="*/ 15 w 15"/>
                      <a:gd name="T13" fmla="*/ 12 h 14"/>
                      <a:gd name="T14" fmla="*/ 9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9" y="0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1" y="4"/>
                          <a:pt x="0" y="7"/>
                          <a:pt x="1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3"/>
                          <a:pt x="4" y="14"/>
                          <a:pt x="7" y="14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8"/>
                          <a:pt x="11" y="4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" name="Freeform 338">
                    <a:extLst>
                      <a:ext uri="{FF2B5EF4-FFF2-40B4-BE49-F238E27FC236}">
                        <a16:creationId xmlns:a16="http://schemas.microsoft.com/office/drawing/2014/main" id="{C939524D-E469-423D-BA46-6CA5176F9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869" y="2847182"/>
                    <a:ext cx="55563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5 w 15"/>
                      <a:gd name="T3" fmla="*/ 1 h 14"/>
                      <a:gd name="T4" fmla="*/ 0 w 15"/>
                      <a:gd name="T5" fmla="*/ 4 h 14"/>
                      <a:gd name="T6" fmla="*/ 2 w 15"/>
                      <a:gd name="T7" fmla="*/ 6 h 14"/>
                      <a:gd name="T8" fmla="*/ 8 w 15"/>
                      <a:gd name="T9" fmla="*/ 14 h 14"/>
                      <a:gd name="T10" fmla="*/ 12 w 15"/>
                      <a:gd name="T11" fmla="*/ 10 h 14"/>
                      <a:gd name="T12" fmla="*/ 13 w 15"/>
                      <a:gd name="T13" fmla="*/ 2 h 14"/>
                      <a:gd name="T14" fmla="*/ 12 w 15"/>
                      <a:gd name="T15" fmla="*/ 2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4" y="9"/>
                          <a:pt x="6" y="12"/>
                          <a:pt x="8" y="14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5" y="8"/>
                          <a:pt x="15" y="5"/>
                          <a:pt x="13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0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Freeform 339">
                    <a:extLst>
                      <a:ext uri="{FF2B5EF4-FFF2-40B4-BE49-F238E27FC236}">
                        <a16:creationId xmlns:a16="http://schemas.microsoft.com/office/drawing/2014/main" id="{C5ABC660-77D1-4550-836F-4912F05EF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8838" y="2253457"/>
                    <a:ext cx="60325" cy="55563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3 w 16"/>
                      <a:gd name="T3" fmla="*/ 4 h 15"/>
                      <a:gd name="T4" fmla="*/ 2 w 16"/>
                      <a:gd name="T5" fmla="*/ 12 h 15"/>
                      <a:gd name="T6" fmla="*/ 3 w 16"/>
                      <a:gd name="T7" fmla="*/ 13 h 15"/>
                      <a:gd name="T8" fmla="*/ 7 w 16"/>
                      <a:gd name="T9" fmla="*/ 15 h 15"/>
                      <a:gd name="T10" fmla="*/ 10 w 16"/>
                      <a:gd name="T11" fmla="*/ 14 h 15"/>
                      <a:gd name="T12" fmla="*/ 16 w 16"/>
                      <a:gd name="T13" fmla="*/ 11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1" y="6"/>
                          <a:pt x="0" y="10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5" y="15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3" y="7"/>
                          <a:pt x="10" y="4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Freeform 341">
                    <a:extLst>
                      <a:ext uri="{FF2B5EF4-FFF2-40B4-BE49-F238E27FC236}">
                        <a16:creationId xmlns:a16="http://schemas.microsoft.com/office/drawing/2014/main" id="{A115742E-F5AD-46A5-8D97-3EB32030C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0975" y="2935288"/>
                    <a:ext cx="61913" cy="57150"/>
                  </a:xfrm>
                  <a:custGeom>
                    <a:avLst/>
                    <a:gdLst>
                      <a:gd name="T0" fmla="*/ 9 w 16"/>
                      <a:gd name="T1" fmla="*/ 0 h 15"/>
                      <a:gd name="T2" fmla="*/ 4 w 16"/>
                      <a:gd name="T3" fmla="*/ 3 h 15"/>
                      <a:gd name="T4" fmla="*/ 0 w 16"/>
                      <a:gd name="T5" fmla="*/ 7 h 15"/>
                      <a:gd name="T6" fmla="*/ 3 w 16"/>
                      <a:gd name="T7" fmla="*/ 9 h 15"/>
                      <a:gd name="T8" fmla="*/ 11 w 16"/>
                      <a:gd name="T9" fmla="*/ 15 h 15"/>
                      <a:gd name="T10" fmla="*/ 14 w 16"/>
                      <a:gd name="T11" fmla="*/ 10 h 15"/>
                      <a:gd name="T12" fmla="*/ 13 w 16"/>
                      <a:gd name="T13" fmla="*/ 2 h 15"/>
                      <a:gd name="T14" fmla="*/ 12 w 16"/>
                      <a:gd name="T15" fmla="*/ 1 h 15"/>
                      <a:gd name="T16" fmla="*/ 9 w 16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5">
                        <a:moveTo>
                          <a:pt x="9" y="0"/>
                        </a:moveTo>
                        <a:cubicBezTo>
                          <a:pt x="7" y="0"/>
                          <a:pt x="5" y="1"/>
                          <a:pt x="4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5" y="11"/>
                          <a:pt x="8" y="13"/>
                          <a:pt x="11" y="15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7"/>
                          <a:pt x="15" y="4"/>
                          <a:pt x="13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Freeform 344">
                    <a:extLst>
                      <a:ext uri="{FF2B5EF4-FFF2-40B4-BE49-F238E27FC236}">
                        <a16:creationId xmlns:a16="http://schemas.microsoft.com/office/drawing/2014/main" id="{46394267-014C-4E21-B874-8A6C8F358B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1525" y="2169319"/>
                    <a:ext cx="60325" cy="53975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2 w 16"/>
                      <a:gd name="T3" fmla="*/ 5 h 14"/>
                      <a:gd name="T4" fmla="*/ 3 w 16"/>
                      <a:gd name="T5" fmla="*/ 12 h 14"/>
                      <a:gd name="T6" fmla="*/ 4 w 16"/>
                      <a:gd name="T7" fmla="*/ 13 h 14"/>
                      <a:gd name="T8" fmla="*/ 7 w 16"/>
                      <a:gd name="T9" fmla="*/ 14 h 14"/>
                      <a:gd name="T10" fmla="*/ 11 w 16"/>
                      <a:gd name="T11" fmla="*/ 12 h 14"/>
                      <a:gd name="T12" fmla="*/ 16 w 16"/>
                      <a:gd name="T13" fmla="*/ 8 h 14"/>
                      <a:gd name="T14" fmla="*/ 16 w 16"/>
                      <a:gd name="T15" fmla="*/ 8 h 14"/>
                      <a:gd name="T16" fmla="*/ 14 w 16"/>
                      <a:gd name="T17" fmla="*/ 6 h 14"/>
                      <a:gd name="T18" fmla="*/ 5 w 16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7"/>
                          <a:pt x="0" y="10"/>
                          <a:pt x="3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4"/>
                          <a:pt x="6" y="14"/>
                          <a:pt x="7" y="14"/>
                        </a:cubicBezTo>
                        <a:cubicBezTo>
                          <a:pt x="9" y="14"/>
                          <a:pt x="10" y="13"/>
                          <a:pt x="11" y="1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5" y="7"/>
                          <a:pt x="14" y="7"/>
                          <a:pt x="14" y="6"/>
                        </a:cubicBezTo>
                        <a:cubicBezTo>
                          <a:pt x="11" y="4"/>
                          <a:pt x="8" y="2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7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Freeform 346">
                    <a:extLst>
                      <a:ext uri="{FF2B5EF4-FFF2-40B4-BE49-F238E27FC236}">
                        <a16:creationId xmlns:a16="http://schemas.microsoft.com/office/drawing/2014/main" id="{DA161727-2929-4C65-BC8A-7019D86B3D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5275" y="3000376"/>
                    <a:ext cx="57150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3 w 15"/>
                      <a:gd name="T3" fmla="*/ 4 h 14"/>
                      <a:gd name="T4" fmla="*/ 0 w 15"/>
                      <a:gd name="T5" fmla="*/ 9 h 14"/>
                      <a:gd name="T6" fmla="*/ 0 w 15"/>
                      <a:gd name="T7" fmla="*/ 9 h 14"/>
                      <a:gd name="T8" fmla="*/ 12 w 15"/>
                      <a:gd name="T9" fmla="*/ 14 h 14"/>
                      <a:gd name="T10" fmla="*/ 14 w 15"/>
                      <a:gd name="T11" fmla="*/ 8 h 14"/>
                      <a:gd name="T12" fmla="*/ 11 w 15"/>
                      <a:gd name="T13" fmla="*/ 1 h 14"/>
                      <a:gd name="T14" fmla="*/ 10 w 15"/>
                      <a:gd name="T15" fmla="*/ 1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6" y="0"/>
                          <a:pt x="3" y="2"/>
                          <a:pt x="3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" y="11"/>
                          <a:pt x="8" y="13"/>
                          <a:pt x="12" y="14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5" y="5"/>
                          <a:pt x="13" y="2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Freeform 349">
                    <a:extLst>
                      <a:ext uri="{FF2B5EF4-FFF2-40B4-BE49-F238E27FC236}">
                        <a16:creationId xmlns:a16="http://schemas.microsoft.com/office/drawing/2014/main" id="{575F11B8-1693-4582-A1D3-9C2C723F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5163" y="2108994"/>
                    <a:ext cx="57150" cy="52388"/>
                  </a:xfrm>
                  <a:custGeom>
                    <a:avLst/>
                    <a:gdLst>
                      <a:gd name="T0" fmla="*/ 3 w 15"/>
                      <a:gd name="T1" fmla="*/ 0 h 14"/>
                      <a:gd name="T2" fmla="*/ 1 w 15"/>
                      <a:gd name="T3" fmla="*/ 6 h 14"/>
                      <a:gd name="T4" fmla="*/ 4 w 15"/>
                      <a:gd name="T5" fmla="*/ 13 h 14"/>
                      <a:gd name="T6" fmla="*/ 5 w 15"/>
                      <a:gd name="T7" fmla="*/ 13 h 14"/>
                      <a:gd name="T8" fmla="*/ 7 w 15"/>
                      <a:gd name="T9" fmla="*/ 14 h 14"/>
                      <a:gd name="T10" fmla="*/ 12 w 15"/>
                      <a:gd name="T11" fmla="*/ 10 h 14"/>
                      <a:gd name="T12" fmla="*/ 15 w 15"/>
                      <a:gd name="T13" fmla="*/ 5 h 14"/>
                      <a:gd name="T14" fmla="*/ 15 w 15"/>
                      <a:gd name="T15" fmla="*/ 5 h 14"/>
                      <a:gd name="T16" fmla="*/ 3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3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1" y="12"/>
                          <a:pt x="4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9" y="14"/>
                          <a:pt x="11" y="13"/>
                          <a:pt x="12" y="1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1" y="3"/>
                          <a:pt x="7" y="2"/>
                          <a:pt x="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6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Freeform 351">
                    <a:extLst>
                      <a:ext uri="{FF2B5EF4-FFF2-40B4-BE49-F238E27FC236}">
                        <a16:creationId xmlns:a16="http://schemas.microsoft.com/office/drawing/2014/main" id="{E01475FB-DD56-4D5A-BBF9-E316C175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0688" y="3036094"/>
                    <a:ext cx="52388" cy="46038"/>
                  </a:xfrm>
                  <a:custGeom>
                    <a:avLst/>
                    <a:gdLst>
                      <a:gd name="T0" fmla="*/ 7 w 14"/>
                      <a:gd name="T1" fmla="*/ 0 h 12"/>
                      <a:gd name="T2" fmla="*/ 1 w 14"/>
                      <a:gd name="T3" fmla="*/ 5 h 12"/>
                      <a:gd name="T4" fmla="*/ 0 w 14"/>
                      <a:gd name="T5" fmla="*/ 11 h 12"/>
                      <a:gd name="T6" fmla="*/ 9 w 14"/>
                      <a:gd name="T7" fmla="*/ 12 h 12"/>
                      <a:gd name="T8" fmla="*/ 13 w 14"/>
                      <a:gd name="T9" fmla="*/ 12 h 12"/>
                      <a:gd name="T10" fmla="*/ 13 w 14"/>
                      <a:gd name="T11" fmla="*/ 12 h 12"/>
                      <a:gd name="T12" fmla="*/ 13 w 14"/>
                      <a:gd name="T13" fmla="*/ 6 h 12"/>
                      <a:gd name="T14" fmla="*/ 8 w 14"/>
                      <a:gd name="T15" fmla="*/ 0 h 12"/>
                      <a:gd name="T16" fmla="*/ 7 w 14"/>
                      <a:gd name="T17" fmla="*/ 0 h 12"/>
                      <a:gd name="T18" fmla="*/ 7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7" y="0"/>
                        </a:moveTo>
                        <a:cubicBezTo>
                          <a:pt x="4" y="0"/>
                          <a:pt x="2" y="2"/>
                          <a:pt x="1" y="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3" y="11"/>
                          <a:pt x="6" y="12"/>
                          <a:pt x="9" y="12"/>
                        </a:cubicBezTo>
                        <a:cubicBezTo>
                          <a:pt x="10" y="12"/>
                          <a:pt x="12" y="12"/>
                          <a:pt x="13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4" y="3"/>
                          <a:pt x="11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7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Freeform 354">
                    <a:extLst>
                      <a:ext uri="{FF2B5EF4-FFF2-40B4-BE49-F238E27FC236}">
                        <a16:creationId xmlns:a16="http://schemas.microsoft.com/office/drawing/2014/main" id="{70C9BDC3-3453-4AEC-8B73-F56033253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9275" y="2082007"/>
                    <a:ext cx="52388" cy="46038"/>
                  </a:xfrm>
                  <a:custGeom>
                    <a:avLst/>
                    <a:gdLst>
                      <a:gd name="T0" fmla="*/ 1 w 14"/>
                      <a:gd name="T1" fmla="*/ 0 h 12"/>
                      <a:gd name="T2" fmla="*/ 0 w 14"/>
                      <a:gd name="T3" fmla="*/ 6 h 12"/>
                      <a:gd name="T4" fmla="*/ 5 w 14"/>
                      <a:gd name="T5" fmla="*/ 12 h 12"/>
                      <a:gd name="T6" fmla="*/ 6 w 14"/>
                      <a:gd name="T7" fmla="*/ 12 h 12"/>
                      <a:gd name="T8" fmla="*/ 7 w 14"/>
                      <a:gd name="T9" fmla="*/ 12 h 12"/>
                      <a:gd name="T10" fmla="*/ 12 w 14"/>
                      <a:gd name="T11" fmla="*/ 8 h 12"/>
                      <a:gd name="T12" fmla="*/ 14 w 14"/>
                      <a:gd name="T13" fmla="*/ 2 h 12"/>
                      <a:gd name="T14" fmla="*/ 14 w 14"/>
                      <a:gd name="T15" fmla="*/ 2 h 12"/>
                      <a:gd name="T16" fmla="*/ 5 w 14"/>
                      <a:gd name="T17" fmla="*/ 0 h 12"/>
                      <a:gd name="T18" fmla="*/ 1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1" y="0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1"/>
                          <a:pt x="8" y="1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5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Freeform 356">
                    <a:extLst>
                      <a:ext uri="{FF2B5EF4-FFF2-40B4-BE49-F238E27FC236}">
                        <a16:creationId xmlns:a16="http://schemas.microsoft.com/office/drawing/2014/main" id="{4B77C6D2-EA22-4546-AEE6-598BBA8A9C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92450" y="3036094"/>
                    <a:ext cx="49213" cy="46038"/>
                  </a:xfrm>
                  <a:custGeom>
                    <a:avLst/>
                    <a:gdLst>
                      <a:gd name="T0" fmla="*/ 6 w 13"/>
                      <a:gd name="T1" fmla="*/ 0 h 12"/>
                      <a:gd name="T2" fmla="*/ 6 w 13"/>
                      <a:gd name="T3" fmla="*/ 0 h 12"/>
                      <a:gd name="T4" fmla="*/ 5 w 13"/>
                      <a:gd name="T5" fmla="*/ 0 h 12"/>
                      <a:gd name="T6" fmla="*/ 0 w 13"/>
                      <a:gd name="T7" fmla="*/ 6 h 12"/>
                      <a:gd name="T8" fmla="*/ 1 w 13"/>
                      <a:gd name="T9" fmla="*/ 12 h 12"/>
                      <a:gd name="T10" fmla="*/ 1 w 13"/>
                      <a:gd name="T11" fmla="*/ 12 h 12"/>
                      <a:gd name="T12" fmla="*/ 13 w 13"/>
                      <a:gd name="T13" fmla="*/ 10 h 12"/>
                      <a:gd name="T14" fmla="*/ 12 w 13"/>
                      <a:gd name="T15" fmla="*/ 4 h 12"/>
                      <a:gd name="T16" fmla="*/ 6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12"/>
                          <a:pt x="9" y="11"/>
                          <a:pt x="13" y="10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62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Freeform 358">
                    <a:extLst>
                      <a:ext uri="{FF2B5EF4-FFF2-40B4-BE49-F238E27FC236}">
                        <a16:creationId xmlns:a16="http://schemas.microsoft.com/office/drawing/2014/main" id="{C3FE784B-E202-4C20-9877-0231808F9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3863" y="2082007"/>
                    <a:ext cx="49213" cy="46038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5 w 13"/>
                      <a:gd name="T3" fmla="*/ 1 h 12"/>
                      <a:gd name="T4" fmla="*/ 0 w 13"/>
                      <a:gd name="T5" fmla="*/ 1 h 12"/>
                      <a:gd name="T6" fmla="*/ 1 w 13"/>
                      <a:gd name="T7" fmla="*/ 7 h 12"/>
                      <a:gd name="T8" fmla="*/ 6 w 13"/>
                      <a:gd name="T9" fmla="*/ 12 h 12"/>
                      <a:gd name="T10" fmla="*/ 7 w 13"/>
                      <a:gd name="T11" fmla="*/ 12 h 12"/>
                      <a:gd name="T12" fmla="*/ 8 w 13"/>
                      <a:gd name="T13" fmla="*/ 12 h 12"/>
                      <a:gd name="T14" fmla="*/ 13 w 13"/>
                      <a:gd name="T15" fmla="*/ 6 h 12"/>
                      <a:gd name="T16" fmla="*/ 13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cubicBezTo>
                          <a:pt x="10" y="0"/>
                          <a:pt x="7" y="0"/>
                          <a:pt x="5" y="1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10"/>
                          <a:pt x="3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1" y="12"/>
                          <a:pt x="13" y="9"/>
                          <a:pt x="13" y="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14659427-CD24-4F8C-8FB4-411C189B128C}"/>
                  </a:ext>
                </a:extLst>
              </p:cNvPr>
              <p:cNvSpPr/>
              <p:nvPr/>
            </p:nvSpPr>
            <p:spPr>
              <a:xfrm>
                <a:off x="3514793" y="2033015"/>
                <a:ext cx="904383" cy="904383"/>
              </a:xfrm>
              <a:prstGeom prst="ellipse">
                <a:avLst/>
              </a:prstGeom>
              <a:solidFill>
                <a:schemeClr val="accent1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8B1754C-8F21-4A0E-A604-662A9656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0671" y="2888930"/>
              <a:ext cx="1013839" cy="2297181"/>
            </a:xfrm>
            <a:prstGeom prst="rect">
              <a:avLst/>
            </a:prstGeom>
          </p:spPr>
        </p:pic>
        <p:sp>
          <p:nvSpPr>
            <p:cNvPr id="26" name="Freeform 369">
              <a:extLst>
                <a:ext uri="{FF2B5EF4-FFF2-40B4-BE49-F238E27FC236}">
                  <a16:creationId xmlns:a16="http://schemas.microsoft.com/office/drawing/2014/main" id="{F8EAC798-FFF1-4518-95AC-D7834D9C6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173" y="3569843"/>
              <a:ext cx="3122055" cy="2488228"/>
            </a:xfrm>
            <a:custGeom>
              <a:avLst/>
              <a:gdLst>
                <a:gd name="T0" fmla="*/ 589 w 727"/>
                <a:gd name="T1" fmla="*/ 117 h 579"/>
                <a:gd name="T2" fmla="*/ 589 w 727"/>
                <a:gd name="T3" fmla="*/ 26 h 579"/>
                <a:gd name="T4" fmla="*/ 725 w 727"/>
                <a:gd name="T5" fmla="*/ 0 h 579"/>
                <a:gd name="T6" fmla="*/ 727 w 727"/>
                <a:gd name="T7" fmla="*/ 514 h 579"/>
                <a:gd name="T8" fmla="*/ 0 w 727"/>
                <a:gd name="T9" fmla="*/ 539 h 579"/>
                <a:gd name="T10" fmla="*/ 0 w 727"/>
                <a:gd name="T11" fmla="*/ 451 h 579"/>
                <a:gd name="T12" fmla="*/ 117 w 727"/>
                <a:gd name="T13" fmla="*/ 464 h 579"/>
                <a:gd name="T14" fmla="*/ 117 w 727"/>
                <a:gd name="T15" fmla="*/ 376 h 579"/>
                <a:gd name="T16" fmla="*/ 235 w 727"/>
                <a:gd name="T17" fmla="*/ 384 h 579"/>
                <a:gd name="T18" fmla="*/ 235 w 727"/>
                <a:gd name="T19" fmla="*/ 296 h 579"/>
                <a:gd name="T20" fmla="*/ 353 w 727"/>
                <a:gd name="T21" fmla="*/ 299 h 579"/>
                <a:gd name="T22" fmla="*/ 353 w 727"/>
                <a:gd name="T23" fmla="*/ 211 h 579"/>
                <a:gd name="T24" fmla="*/ 471 w 727"/>
                <a:gd name="T25" fmla="*/ 209 h 579"/>
                <a:gd name="T26" fmla="*/ 471 w 727"/>
                <a:gd name="T27" fmla="*/ 127 h 579"/>
                <a:gd name="T28" fmla="*/ 589 w 727"/>
                <a:gd name="T29" fmla="*/ 11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7" h="579">
                  <a:moveTo>
                    <a:pt x="589" y="117"/>
                  </a:moveTo>
                  <a:cubicBezTo>
                    <a:pt x="589" y="88"/>
                    <a:pt x="589" y="55"/>
                    <a:pt x="589" y="26"/>
                  </a:cubicBezTo>
                  <a:cubicBezTo>
                    <a:pt x="589" y="26"/>
                    <a:pt x="694" y="28"/>
                    <a:pt x="725" y="0"/>
                  </a:cubicBezTo>
                  <a:cubicBezTo>
                    <a:pt x="727" y="514"/>
                    <a:pt x="727" y="514"/>
                    <a:pt x="727" y="514"/>
                  </a:cubicBezTo>
                  <a:cubicBezTo>
                    <a:pt x="674" y="579"/>
                    <a:pt x="240" y="571"/>
                    <a:pt x="0" y="539"/>
                  </a:cubicBezTo>
                  <a:cubicBezTo>
                    <a:pt x="0" y="510"/>
                    <a:pt x="0" y="481"/>
                    <a:pt x="0" y="451"/>
                  </a:cubicBezTo>
                  <a:cubicBezTo>
                    <a:pt x="39" y="456"/>
                    <a:pt x="78" y="461"/>
                    <a:pt x="117" y="464"/>
                  </a:cubicBezTo>
                  <a:cubicBezTo>
                    <a:pt x="117" y="435"/>
                    <a:pt x="117" y="405"/>
                    <a:pt x="117" y="376"/>
                  </a:cubicBezTo>
                  <a:cubicBezTo>
                    <a:pt x="156" y="380"/>
                    <a:pt x="196" y="382"/>
                    <a:pt x="235" y="384"/>
                  </a:cubicBezTo>
                  <a:cubicBezTo>
                    <a:pt x="235" y="355"/>
                    <a:pt x="235" y="325"/>
                    <a:pt x="235" y="296"/>
                  </a:cubicBezTo>
                  <a:cubicBezTo>
                    <a:pt x="274" y="298"/>
                    <a:pt x="314" y="299"/>
                    <a:pt x="353" y="299"/>
                  </a:cubicBezTo>
                  <a:cubicBezTo>
                    <a:pt x="353" y="270"/>
                    <a:pt x="353" y="240"/>
                    <a:pt x="353" y="211"/>
                  </a:cubicBezTo>
                  <a:cubicBezTo>
                    <a:pt x="392" y="211"/>
                    <a:pt x="432" y="210"/>
                    <a:pt x="471" y="209"/>
                  </a:cubicBezTo>
                  <a:cubicBezTo>
                    <a:pt x="471" y="179"/>
                    <a:pt x="471" y="156"/>
                    <a:pt x="471" y="127"/>
                  </a:cubicBezTo>
                  <a:cubicBezTo>
                    <a:pt x="471" y="127"/>
                    <a:pt x="565" y="123"/>
                    <a:pt x="589" y="1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" name="Freeform 378">
              <a:extLst>
                <a:ext uri="{FF2B5EF4-FFF2-40B4-BE49-F238E27FC236}">
                  <a16:creationId xmlns:a16="http://schemas.microsoft.com/office/drawing/2014/main" id="{9EAB698B-C13F-46C3-A006-13F57986B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321" y="1485147"/>
              <a:ext cx="3272363" cy="1883375"/>
            </a:xfrm>
            <a:custGeom>
              <a:avLst/>
              <a:gdLst>
                <a:gd name="T0" fmla="*/ 3 w 762"/>
                <a:gd name="T1" fmla="*/ 0 h 437"/>
                <a:gd name="T2" fmla="*/ 275 w 762"/>
                <a:gd name="T3" fmla="*/ 0 h 437"/>
                <a:gd name="T4" fmla="*/ 275 w 762"/>
                <a:gd name="T5" fmla="*/ 76 h 437"/>
                <a:gd name="T6" fmla="*/ 397 w 762"/>
                <a:gd name="T7" fmla="*/ 76 h 437"/>
                <a:gd name="T8" fmla="*/ 397 w 762"/>
                <a:gd name="T9" fmla="*/ 159 h 437"/>
                <a:gd name="T10" fmla="*/ 519 w 762"/>
                <a:gd name="T11" fmla="*/ 159 h 437"/>
                <a:gd name="T12" fmla="*/ 519 w 762"/>
                <a:gd name="T13" fmla="*/ 246 h 437"/>
                <a:gd name="T14" fmla="*/ 641 w 762"/>
                <a:gd name="T15" fmla="*/ 249 h 437"/>
                <a:gd name="T16" fmla="*/ 641 w 762"/>
                <a:gd name="T17" fmla="*/ 337 h 437"/>
                <a:gd name="T18" fmla="*/ 762 w 762"/>
                <a:gd name="T19" fmla="*/ 346 h 437"/>
                <a:gd name="T20" fmla="*/ 762 w 762"/>
                <a:gd name="T21" fmla="*/ 434 h 437"/>
                <a:gd name="T22" fmla="*/ 759 w 762"/>
                <a:gd name="T23" fmla="*/ 437 h 437"/>
                <a:gd name="T24" fmla="*/ 759 w 762"/>
                <a:gd name="T25" fmla="*/ 349 h 437"/>
                <a:gd name="T26" fmla="*/ 637 w 762"/>
                <a:gd name="T27" fmla="*/ 340 h 437"/>
                <a:gd name="T28" fmla="*/ 637 w 762"/>
                <a:gd name="T29" fmla="*/ 252 h 437"/>
                <a:gd name="T30" fmla="*/ 515 w 762"/>
                <a:gd name="T31" fmla="*/ 248 h 437"/>
                <a:gd name="T32" fmla="*/ 515 w 762"/>
                <a:gd name="T33" fmla="*/ 162 h 437"/>
                <a:gd name="T34" fmla="*/ 394 w 762"/>
                <a:gd name="T35" fmla="*/ 162 h 437"/>
                <a:gd name="T36" fmla="*/ 394 w 762"/>
                <a:gd name="T37" fmla="*/ 79 h 437"/>
                <a:gd name="T38" fmla="*/ 272 w 762"/>
                <a:gd name="T39" fmla="*/ 79 h 437"/>
                <a:gd name="T40" fmla="*/ 272 w 762"/>
                <a:gd name="T41" fmla="*/ 3 h 437"/>
                <a:gd name="T42" fmla="*/ 0 w 762"/>
                <a:gd name="T43" fmla="*/ 3 h 437"/>
                <a:gd name="T44" fmla="*/ 3 w 762"/>
                <a:gd name="T4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2" h="437">
                  <a:moveTo>
                    <a:pt x="3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30"/>
                    <a:pt x="275" y="47"/>
                    <a:pt x="275" y="76"/>
                  </a:cubicBezTo>
                  <a:cubicBezTo>
                    <a:pt x="397" y="76"/>
                    <a:pt x="397" y="76"/>
                    <a:pt x="397" y="76"/>
                  </a:cubicBezTo>
                  <a:cubicBezTo>
                    <a:pt x="397" y="105"/>
                    <a:pt x="397" y="129"/>
                    <a:pt x="397" y="159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88"/>
                    <a:pt x="519" y="216"/>
                    <a:pt x="519" y="246"/>
                  </a:cubicBezTo>
                  <a:cubicBezTo>
                    <a:pt x="559" y="246"/>
                    <a:pt x="600" y="247"/>
                    <a:pt x="641" y="249"/>
                  </a:cubicBezTo>
                  <a:cubicBezTo>
                    <a:pt x="641" y="278"/>
                    <a:pt x="641" y="308"/>
                    <a:pt x="641" y="337"/>
                  </a:cubicBezTo>
                  <a:cubicBezTo>
                    <a:pt x="681" y="339"/>
                    <a:pt x="722" y="342"/>
                    <a:pt x="762" y="346"/>
                  </a:cubicBezTo>
                  <a:cubicBezTo>
                    <a:pt x="762" y="375"/>
                    <a:pt x="762" y="404"/>
                    <a:pt x="762" y="434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59" y="407"/>
                    <a:pt x="759" y="378"/>
                    <a:pt x="759" y="349"/>
                  </a:cubicBezTo>
                  <a:cubicBezTo>
                    <a:pt x="719" y="345"/>
                    <a:pt x="678" y="342"/>
                    <a:pt x="637" y="340"/>
                  </a:cubicBezTo>
                  <a:cubicBezTo>
                    <a:pt x="637" y="310"/>
                    <a:pt x="637" y="281"/>
                    <a:pt x="637" y="252"/>
                  </a:cubicBezTo>
                  <a:cubicBezTo>
                    <a:pt x="597" y="250"/>
                    <a:pt x="556" y="249"/>
                    <a:pt x="515" y="248"/>
                  </a:cubicBezTo>
                  <a:cubicBezTo>
                    <a:pt x="515" y="219"/>
                    <a:pt x="515" y="191"/>
                    <a:pt x="515" y="162"/>
                  </a:cubicBezTo>
                  <a:cubicBezTo>
                    <a:pt x="394" y="162"/>
                    <a:pt x="394" y="162"/>
                    <a:pt x="394" y="162"/>
                  </a:cubicBezTo>
                  <a:cubicBezTo>
                    <a:pt x="394" y="132"/>
                    <a:pt x="394" y="108"/>
                    <a:pt x="394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49"/>
                    <a:pt x="272" y="32"/>
                    <a:pt x="272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8100000" algn="tr" rotWithShape="0">
                <a:srgbClr val="015A63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" name="Freeform 382">
              <a:extLst>
                <a:ext uri="{FF2B5EF4-FFF2-40B4-BE49-F238E27FC236}">
                  <a16:creationId xmlns:a16="http://schemas.microsoft.com/office/drawing/2014/main" id="{6049AF15-39CF-41A9-AB3B-44EC234B4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173" y="3664036"/>
              <a:ext cx="2531689" cy="1906917"/>
            </a:xfrm>
            <a:custGeom>
              <a:avLst/>
              <a:gdLst>
                <a:gd name="T0" fmla="*/ 589 w 589"/>
                <a:gd name="T1" fmla="*/ 96 h 443"/>
                <a:gd name="T2" fmla="*/ 589 w 589"/>
                <a:gd name="T3" fmla="*/ 4 h 443"/>
                <a:gd name="T4" fmla="*/ 583 w 589"/>
                <a:gd name="T5" fmla="*/ 0 h 443"/>
                <a:gd name="T6" fmla="*/ 584 w 589"/>
                <a:gd name="T7" fmla="*/ 92 h 443"/>
                <a:gd name="T8" fmla="*/ 466 w 589"/>
                <a:gd name="T9" fmla="*/ 101 h 443"/>
                <a:gd name="T10" fmla="*/ 466 w 589"/>
                <a:gd name="T11" fmla="*/ 183 h 443"/>
                <a:gd name="T12" fmla="*/ 348 w 589"/>
                <a:gd name="T13" fmla="*/ 185 h 443"/>
                <a:gd name="T14" fmla="*/ 348 w 589"/>
                <a:gd name="T15" fmla="*/ 273 h 443"/>
                <a:gd name="T16" fmla="*/ 232 w 589"/>
                <a:gd name="T17" fmla="*/ 271 h 443"/>
                <a:gd name="T18" fmla="*/ 232 w 589"/>
                <a:gd name="T19" fmla="*/ 359 h 443"/>
                <a:gd name="T20" fmla="*/ 120 w 589"/>
                <a:gd name="T21" fmla="*/ 351 h 443"/>
                <a:gd name="T22" fmla="*/ 117 w 589"/>
                <a:gd name="T23" fmla="*/ 355 h 443"/>
                <a:gd name="T24" fmla="*/ 117 w 589"/>
                <a:gd name="T25" fmla="*/ 439 h 443"/>
                <a:gd name="T26" fmla="*/ 3 w 589"/>
                <a:gd name="T27" fmla="*/ 427 h 443"/>
                <a:gd name="T28" fmla="*/ 0 w 589"/>
                <a:gd name="T29" fmla="*/ 430 h 443"/>
                <a:gd name="T30" fmla="*/ 118 w 589"/>
                <a:gd name="T31" fmla="*/ 443 h 443"/>
                <a:gd name="T32" fmla="*/ 118 w 589"/>
                <a:gd name="T33" fmla="*/ 355 h 443"/>
                <a:gd name="T34" fmla="*/ 235 w 589"/>
                <a:gd name="T35" fmla="*/ 363 h 443"/>
                <a:gd name="T36" fmla="*/ 235 w 589"/>
                <a:gd name="T37" fmla="*/ 275 h 443"/>
                <a:gd name="T38" fmla="*/ 353 w 589"/>
                <a:gd name="T39" fmla="*/ 278 h 443"/>
                <a:gd name="T40" fmla="*/ 353 w 589"/>
                <a:gd name="T41" fmla="*/ 190 h 443"/>
                <a:gd name="T42" fmla="*/ 471 w 589"/>
                <a:gd name="T43" fmla="*/ 188 h 443"/>
                <a:gd name="T44" fmla="*/ 471 w 589"/>
                <a:gd name="T45" fmla="*/ 105 h 443"/>
                <a:gd name="T46" fmla="*/ 589 w 589"/>
                <a:gd name="T47" fmla="*/ 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9" h="443">
                  <a:moveTo>
                    <a:pt x="589" y="96"/>
                  </a:moveTo>
                  <a:cubicBezTo>
                    <a:pt x="589" y="67"/>
                    <a:pt x="589" y="34"/>
                    <a:pt x="589" y="4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60" y="97"/>
                    <a:pt x="466" y="101"/>
                    <a:pt x="466" y="101"/>
                  </a:cubicBezTo>
                  <a:cubicBezTo>
                    <a:pt x="466" y="131"/>
                    <a:pt x="466" y="154"/>
                    <a:pt x="466" y="183"/>
                  </a:cubicBezTo>
                  <a:cubicBezTo>
                    <a:pt x="427" y="185"/>
                    <a:pt x="387" y="186"/>
                    <a:pt x="348" y="185"/>
                  </a:cubicBezTo>
                  <a:cubicBezTo>
                    <a:pt x="348" y="215"/>
                    <a:pt x="348" y="244"/>
                    <a:pt x="348" y="273"/>
                  </a:cubicBezTo>
                  <a:cubicBezTo>
                    <a:pt x="309" y="273"/>
                    <a:pt x="272" y="272"/>
                    <a:pt x="232" y="271"/>
                  </a:cubicBezTo>
                  <a:cubicBezTo>
                    <a:pt x="232" y="300"/>
                    <a:pt x="232" y="329"/>
                    <a:pt x="232" y="359"/>
                  </a:cubicBezTo>
                  <a:cubicBezTo>
                    <a:pt x="193" y="357"/>
                    <a:pt x="120" y="351"/>
                    <a:pt x="120" y="351"/>
                  </a:cubicBezTo>
                  <a:cubicBezTo>
                    <a:pt x="117" y="355"/>
                    <a:pt x="117" y="355"/>
                    <a:pt x="117" y="355"/>
                  </a:cubicBezTo>
                  <a:cubicBezTo>
                    <a:pt x="117" y="355"/>
                    <a:pt x="117" y="411"/>
                    <a:pt x="117" y="439"/>
                  </a:cubicBezTo>
                  <a:cubicBezTo>
                    <a:pt x="78" y="436"/>
                    <a:pt x="42" y="432"/>
                    <a:pt x="3" y="427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39" y="435"/>
                    <a:pt x="78" y="439"/>
                    <a:pt x="118" y="443"/>
                  </a:cubicBezTo>
                  <a:cubicBezTo>
                    <a:pt x="118" y="414"/>
                    <a:pt x="118" y="384"/>
                    <a:pt x="118" y="355"/>
                  </a:cubicBezTo>
                  <a:cubicBezTo>
                    <a:pt x="157" y="358"/>
                    <a:pt x="196" y="361"/>
                    <a:pt x="235" y="363"/>
                  </a:cubicBezTo>
                  <a:cubicBezTo>
                    <a:pt x="235" y="333"/>
                    <a:pt x="235" y="304"/>
                    <a:pt x="235" y="275"/>
                  </a:cubicBezTo>
                  <a:cubicBezTo>
                    <a:pt x="275" y="277"/>
                    <a:pt x="314" y="278"/>
                    <a:pt x="353" y="278"/>
                  </a:cubicBezTo>
                  <a:cubicBezTo>
                    <a:pt x="353" y="248"/>
                    <a:pt x="353" y="219"/>
                    <a:pt x="353" y="190"/>
                  </a:cubicBezTo>
                  <a:cubicBezTo>
                    <a:pt x="393" y="190"/>
                    <a:pt x="432" y="189"/>
                    <a:pt x="471" y="188"/>
                  </a:cubicBezTo>
                  <a:cubicBezTo>
                    <a:pt x="471" y="158"/>
                    <a:pt x="471" y="135"/>
                    <a:pt x="471" y="105"/>
                  </a:cubicBezTo>
                  <a:cubicBezTo>
                    <a:pt x="471" y="105"/>
                    <a:pt x="566" y="101"/>
                    <a:pt x="589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srgbClr val="0192A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Freeform 386">
              <a:extLst>
                <a:ext uri="{FF2B5EF4-FFF2-40B4-BE49-F238E27FC236}">
                  <a16:creationId xmlns:a16="http://schemas.microsoft.com/office/drawing/2014/main" id="{8BEE22B0-A7ED-47EE-AA5B-2F6A51586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00" y="3357243"/>
              <a:ext cx="834841" cy="335024"/>
            </a:xfrm>
            <a:custGeom>
              <a:avLst/>
              <a:gdLst>
                <a:gd name="T0" fmla="*/ 3 w 192"/>
                <a:gd name="T1" fmla="*/ 0 h 75"/>
                <a:gd name="T2" fmla="*/ 136 w 192"/>
                <a:gd name="T3" fmla="*/ 16 h 75"/>
                <a:gd name="T4" fmla="*/ 192 w 192"/>
                <a:gd name="T5" fmla="*/ 47 h 75"/>
                <a:gd name="T6" fmla="*/ 136 w 192"/>
                <a:gd name="T7" fmla="*/ 68 h 75"/>
                <a:gd name="T8" fmla="*/ 56 w 192"/>
                <a:gd name="T9" fmla="*/ 73 h 75"/>
                <a:gd name="T10" fmla="*/ 50 w 192"/>
                <a:gd name="T11" fmla="*/ 68 h 75"/>
                <a:gd name="T12" fmla="*/ 65 w 192"/>
                <a:gd name="T13" fmla="*/ 69 h 75"/>
                <a:gd name="T14" fmla="*/ 136 w 192"/>
                <a:gd name="T15" fmla="*/ 64 h 75"/>
                <a:gd name="T16" fmla="*/ 186 w 192"/>
                <a:gd name="T17" fmla="*/ 47 h 75"/>
                <a:gd name="T18" fmla="*/ 136 w 192"/>
                <a:gd name="T19" fmla="*/ 21 h 75"/>
                <a:gd name="T20" fmla="*/ 0 w 192"/>
                <a:gd name="T21" fmla="*/ 3 h 75"/>
                <a:gd name="T22" fmla="*/ 3 w 19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75">
                  <a:moveTo>
                    <a:pt x="3" y="0"/>
                  </a:moveTo>
                  <a:cubicBezTo>
                    <a:pt x="3" y="0"/>
                    <a:pt x="96" y="9"/>
                    <a:pt x="136" y="16"/>
                  </a:cubicBezTo>
                  <a:cubicBezTo>
                    <a:pt x="177" y="24"/>
                    <a:pt x="192" y="38"/>
                    <a:pt x="192" y="47"/>
                  </a:cubicBezTo>
                  <a:cubicBezTo>
                    <a:pt x="192" y="47"/>
                    <a:pt x="181" y="62"/>
                    <a:pt x="136" y="68"/>
                  </a:cubicBezTo>
                  <a:cubicBezTo>
                    <a:pt x="136" y="68"/>
                    <a:pt x="83" y="75"/>
                    <a:pt x="56" y="73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2" y="69"/>
                    <a:pt x="61" y="69"/>
                    <a:pt x="65" y="69"/>
                  </a:cubicBezTo>
                  <a:cubicBezTo>
                    <a:pt x="92" y="69"/>
                    <a:pt x="135" y="64"/>
                    <a:pt x="136" y="64"/>
                  </a:cubicBezTo>
                  <a:cubicBezTo>
                    <a:pt x="171" y="59"/>
                    <a:pt x="184" y="49"/>
                    <a:pt x="186" y="47"/>
                  </a:cubicBezTo>
                  <a:cubicBezTo>
                    <a:pt x="186" y="41"/>
                    <a:pt x="172" y="28"/>
                    <a:pt x="136" y="21"/>
                  </a:cubicBezTo>
                  <a:cubicBezTo>
                    <a:pt x="96" y="13"/>
                    <a:pt x="1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Freeform 398">
              <a:extLst>
                <a:ext uri="{FF2B5EF4-FFF2-40B4-BE49-F238E27FC236}">
                  <a16:creationId xmlns:a16="http://schemas.microsoft.com/office/drawing/2014/main" id="{0619CAD9-E469-4010-949E-C161AC07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772" y="2876619"/>
              <a:ext cx="1019557" cy="2321620"/>
            </a:xfrm>
            <a:custGeom>
              <a:avLst/>
              <a:gdLst>
                <a:gd name="T0" fmla="*/ 209 w 236"/>
                <a:gd name="T1" fmla="*/ 439 h 540"/>
                <a:gd name="T2" fmla="*/ 224 w 236"/>
                <a:gd name="T3" fmla="*/ 304 h 540"/>
                <a:gd name="T4" fmla="*/ 151 w 236"/>
                <a:gd name="T5" fmla="*/ 250 h 540"/>
                <a:gd name="T6" fmla="*/ 189 w 236"/>
                <a:gd name="T7" fmla="*/ 240 h 540"/>
                <a:gd name="T8" fmla="*/ 191 w 236"/>
                <a:gd name="T9" fmla="*/ 237 h 540"/>
                <a:gd name="T10" fmla="*/ 217 w 236"/>
                <a:gd name="T11" fmla="*/ 247 h 540"/>
                <a:gd name="T12" fmla="*/ 227 w 236"/>
                <a:gd name="T13" fmla="*/ 237 h 540"/>
                <a:gd name="T14" fmla="*/ 228 w 236"/>
                <a:gd name="T15" fmla="*/ 222 h 540"/>
                <a:gd name="T16" fmla="*/ 218 w 236"/>
                <a:gd name="T17" fmla="*/ 217 h 540"/>
                <a:gd name="T18" fmla="*/ 198 w 236"/>
                <a:gd name="T19" fmla="*/ 219 h 540"/>
                <a:gd name="T20" fmla="*/ 142 w 236"/>
                <a:gd name="T21" fmla="*/ 195 h 540"/>
                <a:gd name="T22" fmla="*/ 126 w 236"/>
                <a:gd name="T23" fmla="*/ 135 h 540"/>
                <a:gd name="T24" fmla="*/ 117 w 236"/>
                <a:gd name="T25" fmla="*/ 97 h 540"/>
                <a:gd name="T26" fmla="*/ 109 w 236"/>
                <a:gd name="T27" fmla="*/ 78 h 540"/>
                <a:gd name="T28" fmla="*/ 119 w 236"/>
                <a:gd name="T29" fmla="*/ 79 h 540"/>
                <a:gd name="T30" fmla="*/ 121 w 236"/>
                <a:gd name="T31" fmla="*/ 70 h 540"/>
                <a:gd name="T32" fmla="*/ 123 w 236"/>
                <a:gd name="T33" fmla="*/ 60 h 540"/>
                <a:gd name="T34" fmla="*/ 121 w 236"/>
                <a:gd name="T35" fmla="*/ 51 h 540"/>
                <a:gd name="T36" fmla="*/ 125 w 236"/>
                <a:gd name="T37" fmla="*/ 43 h 540"/>
                <a:gd name="T38" fmla="*/ 122 w 236"/>
                <a:gd name="T39" fmla="*/ 32 h 540"/>
                <a:gd name="T40" fmla="*/ 116 w 236"/>
                <a:gd name="T41" fmla="*/ 21 h 540"/>
                <a:gd name="T42" fmla="*/ 81 w 236"/>
                <a:gd name="T43" fmla="*/ 6 h 540"/>
                <a:gd name="T44" fmla="*/ 67 w 236"/>
                <a:gd name="T45" fmla="*/ 68 h 540"/>
                <a:gd name="T46" fmla="*/ 70 w 236"/>
                <a:gd name="T47" fmla="*/ 72 h 540"/>
                <a:gd name="T48" fmla="*/ 70 w 236"/>
                <a:gd name="T49" fmla="*/ 82 h 540"/>
                <a:gd name="T50" fmla="*/ 41 w 236"/>
                <a:gd name="T51" fmla="*/ 139 h 540"/>
                <a:gd name="T52" fmla="*/ 35 w 236"/>
                <a:gd name="T53" fmla="*/ 266 h 540"/>
                <a:gd name="T54" fmla="*/ 38 w 236"/>
                <a:gd name="T55" fmla="*/ 285 h 540"/>
                <a:gd name="T56" fmla="*/ 59 w 236"/>
                <a:gd name="T57" fmla="*/ 313 h 540"/>
                <a:gd name="T58" fmla="*/ 1 w 236"/>
                <a:gd name="T59" fmla="*/ 323 h 540"/>
                <a:gd name="T60" fmla="*/ 8 w 236"/>
                <a:gd name="T61" fmla="*/ 426 h 540"/>
                <a:gd name="T62" fmla="*/ 25 w 236"/>
                <a:gd name="T63" fmla="*/ 430 h 540"/>
                <a:gd name="T64" fmla="*/ 41 w 236"/>
                <a:gd name="T65" fmla="*/ 427 h 540"/>
                <a:gd name="T66" fmla="*/ 14 w 236"/>
                <a:gd name="T67" fmla="*/ 498 h 540"/>
                <a:gd name="T68" fmla="*/ 19 w 236"/>
                <a:gd name="T69" fmla="*/ 522 h 540"/>
                <a:gd name="T70" fmla="*/ 26 w 236"/>
                <a:gd name="T71" fmla="*/ 526 h 540"/>
                <a:gd name="T72" fmla="*/ 84 w 236"/>
                <a:gd name="T73" fmla="*/ 538 h 540"/>
                <a:gd name="T74" fmla="*/ 48 w 236"/>
                <a:gd name="T75" fmla="*/ 505 h 540"/>
                <a:gd name="T76" fmla="*/ 122 w 236"/>
                <a:gd name="T77" fmla="*/ 427 h 540"/>
                <a:gd name="T78" fmla="*/ 140 w 236"/>
                <a:gd name="T79" fmla="*/ 430 h 540"/>
                <a:gd name="T80" fmla="*/ 150 w 236"/>
                <a:gd name="T81" fmla="*/ 427 h 540"/>
                <a:gd name="T82" fmla="*/ 110 w 236"/>
                <a:gd name="T83" fmla="*/ 324 h 540"/>
                <a:gd name="T84" fmla="*/ 172 w 236"/>
                <a:gd name="T85" fmla="*/ 320 h 540"/>
                <a:gd name="T86" fmla="*/ 164 w 236"/>
                <a:gd name="T87" fmla="*/ 435 h 540"/>
                <a:gd name="T88" fmla="*/ 164 w 236"/>
                <a:gd name="T89" fmla="*/ 457 h 540"/>
                <a:gd name="T90" fmla="*/ 183 w 236"/>
                <a:gd name="T91" fmla="*/ 453 h 540"/>
                <a:gd name="T92" fmla="*/ 235 w 236"/>
                <a:gd name="T93" fmla="*/ 45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540">
                  <a:moveTo>
                    <a:pt x="234" y="454"/>
                  </a:moveTo>
                  <a:cubicBezTo>
                    <a:pt x="224" y="446"/>
                    <a:pt x="221" y="444"/>
                    <a:pt x="209" y="439"/>
                  </a:cubicBezTo>
                  <a:cubicBezTo>
                    <a:pt x="196" y="433"/>
                    <a:pt x="202" y="419"/>
                    <a:pt x="202" y="419"/>
                  </a:cubicBezTo>
                  <a:cubicBezTo>
                    <a:pt x="224" y="304"/>
                    <a:pt x="224" y="304"/>
                    <a:pt x="224" y="304"/>
                  </a:cubicBezTo>
                  <a:cubicBezTo>
                    <a:pt x="227" y="284"/>
                    <a:pt x="215" y="277"/>
                    <a:pt x="215" y="277"/>
                  </a:cubicBezTo>
                  <a:cubicBezTo>
                    <a:pt x="209" y="272"/>
                    <a:pt x="151" y="250"/>
                    <a:pt x="151" y="250"/>
                  </a:cubicBezTo>
                  <a:cubicBezTo>
                    <a:pt x="151" y="250"/>
                    <a:pt x="149" y="240"/>
                    <a:pt x="147" y="228"/>
                  </a:cubicBezTo>
                  <a:cubicBezTo>
                    <a:pt x="189" y="240"/>
                    <a:pt x="189" y="240"/>
                    <a:pt x="189" y="240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9"/>
                    <a:pt x="197" y="242"/>
                    <a:pt x="200" y="245"/>
                  </a:cubicBezTo>
                  <a:cubicBezTo>
                    <a:pt x="203" y="249"/>
                    <a:pt x="214" y="247"/>
                    <a:pt x="217" y="247"/>
                  </a:cubicBezTo>
                  <a:cubicBezTo>
                    <a:pt x="221" y="246"/>
                    <a:pt x="222" y="246"/>
                    <a:pt x="222" y="244"/>
                  </a:cubicBezTo>
                  <a:cubicBezTo>
                    <a:pt x="223" y="241"/>
                    <a:pt x="227" y="239"/>
                    <a:pt x="227" y="237"/>
                  </a:cubicBezTo>
                  <a:cubicBezTo>
                    <a:pt x="227" y="235"/>
                    <a:pt x="229" y="231"/>
                    <a:pt x="229" y="229"/>
                  </a:cubicBezTo>
                  <a:cubicBezTo>
                    <a:pt x="230" y="227"/>
                    <a:pt x="230" y="224"/>
                    <a:pt x="228" y="222"/>
                  </a:cubicBezTo>
                  <a:cubicBezTo>
                    <a:pt x="226" y="220"/>
                    <a:pt x="219" y="220"/>
                    <a:pt x="219" y="220"/>
                  </a:cubicBezTo>
                  <a:cubicBezTo>
                    <a:pt x="219" y="220"/>
                    <a:pt x="219" y="220"/>
                    <a:pt x="218" y="217"/>
                  </a:cubicBezTo>
                  <a:cubicBezTo>
                    <a:pt x="218" y="214"/>
                    <a:pt x="214" y="216"/>
                    <a:pt x="208" y="216"/>
                  </a:cubicBezTo>
                  <a:cubicBezTo>
                    <a:pt x="203" y="217"/>
                    <a:pt x="199" y="219"/>
                    <a:pt x="198" y="219"/>
                  </a:cubicBezTo>
                  <a:cubicBezTo>
                    <a:pt x="199" y="216"/>
                    <a:pt x="199" y="216"/>
                    <a:pt x="199" y="216"/>
                  </a:cubicBezTo>
                  <a:cubicBezTo>
                    <a:pt x="142" y="195"/>
                    <a:pt x="142" y="195"/>
                    <a:pt x="142" y="195"/>
                  </a:cubicBezTo>
                  <a:cubicBezTo>
                    <a:pt x="142" y="190"/>
                    <a:pt x="141" y="186"/>
                    <a:pt x="141" y="183"/>
                  </a:cubicBezTo>
                  <a:cubicBezTo>
                    <a:pt x="140" y="168"/>
                    <a:pt x="131" y="143"/>
                    <a:pt x="126" y="135"/>
                  </a:cubicBezTo>
                  <a:cubicBezTo>
                    <a:pt x="121" y="127"/>
                    <a:pt x="116" y="114"/>
                    <a:pt x="116" y="114"/>
                  </a:cubicBezTo>
                  <a:cubicBezTo>
                    <a:pt x="116" y="114"/>
                    <a:pt x="118" y="103"/>
                    <a:pt x="117" y="97"/>
                  </a:cubicBezTo>
                  <a:cubicBezTo>
                    <a:pt x="116" y="91"/>
                    <a:pt x="107" y="88"/>
                    <a:pt x="107" y="8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11" y="79"/>
                    <a:pt x="112" y="80"/>
                    <a:pt x="114" y="80"/>
                  </a:cubicBezTo>
                  <a:cubicBezTo>
                    <a:pt x="117" y="80"/>
                    <a:pt x="117" y="80"/>
                    <a:pt x="119" y="79"/>
                  </a:cubicBezTo>
                  <a:cubicBezTo>
                    <a:pt x="120" y="78"/>
                    <a:pt x="122" y="78"/>
                    <a:pt x="121" y="76"/>
                  </a:cubicBezTo>
                  <a:cubicBezTo>
                    <a:pt x="121" y="73"/>
                    <a:pt x="122" y="72"/>
                    <a:pt x="121" y="70"/>
                  </a:cubicBezTo>
                  <a:cubicBezTo>
                    <a:pt x="121" y="69"/>
                    <a:pt x="122" y="67"/>
                    <a:pt x="123" y="65"/>
                  </a:cubicBezTo>
                  <a:cubicBezTo>
                    <a:pt x="123" y="62"/>
                    <a:pt x="123" y="60"/>
                    <a:pt x="123" y="60"/>
                  </a:cubicBezTo>
                  <a:cubicBezTo>
                    <a:pt x="123" y="60"/>
                    <a:pt x="123" y="58"/>
                    <a:pt x="122" y="57"/>
                  </a:cubicBezTo>
                  <a:cubicBezTo>
                    <a:pt x="122" y="56"/>
                    <a:pt x="121" y="51"/>
                    <a:pt x="121" y="51"/>
                  </a:cubicBezTo>
                  <a:cubicBezTo>
                    <a:pt x="121" y="51"/>
                    <a:pt x="123" y="50"/>
                    <a:pt x="125" y="47"/>
                  </a:cubicBezTo>
                  <a:cubicBezTo>
                    <a:pt x="127" y="45"/>
                    <a:pt x="125" y="43"/>
                    <a:pt x="125" y="43"/>
                  </a:cubicBezTo>
                  <a:cubicBezTo>
                    <a:pt x="123" y="43"/>
                    <a:pt x="120" y="39"/>
                    <a:pt x="120" y="39"/>
                  </a:cubicBezTo>
                  <a:cubicBezTo>
                    <a:pt x="120" y="39"/>
                    <a:pt x="122" y="34"/>
                    <a:pt x="122" y="32"/>
                  </a:cubicBezTo>
                  <a:cubicBezTo>
                    <a:pt x="122" y="30"/>
                    <a:pt x="120" y="29"/>
                    <a:pt x="119" y="29"/>
                  </a:cubicBezTo>
                  <a:cubicBezTo>
                    <a:pt x="119" y="28"/>
                    <a:pt x="117" y="25"/>
                    <a:pt x="116" y="21"/>
                  </a:cubicBezTo>
                  <a:cubicBezTo>
                    <a:pt x="115" y="17"/>
                    <a:pt x="108" y="13"/>
                    <a:pt x="108" y="13"/>
                  </a:cubicBezTo>
                  <a:cubicBezTo>
                    <a:pt x="111" y="6"/>
                    <a:pt x="107" y="0"/>
                    <a:pt x="81" y="6"/>
                  </a:cubicBezTo>
                  <a:cubicBezTo>
                    <a:pt x="55" y="13"/>
                    <a:pt x="54" y="31"/>
                    <a:pt x="57" y="43"/>
                  </a:cubicBezTo>
                  <a:cubicBezTo>
                    <a:pt x="59" y="55"/>
                    <a:pt x="66" y="66"/>
                    <a:pt x="67" y="68"/>
                  </a:cubicBezTo>
                  <a:cubicBezTo>
                    <a:pt x="68" y="70"/>
                    <a:pt x="68" y="75"/>
                    <a:pt x="68" y="75"/>
                  </a:cubicBezTo>
                  <a:cubicBezTo>
                    <a:pt x="68" y="75"/>
                    <a:pt x="69" y="71"/>
                    <a:pt x="70" y="72"/>
                  </a:cubicBezTo>
                  <a:cubicBezTo>
                    <a:pt x="70" y="73"/>
                    <a:pt x="70" y="75"/>
                    <a:pt x="70" y="78"/>
                  </a:cubicBezTo>
                  <a:cubicBezTo>
                    <a:pt x="70" y="79"/>
                    <a:pt x="70" y="80"/>
                    <a:pt x="70" y="82"/>
                  </a:cubicBezTo>
                  <a:cubicBezTo>
                    <a:pt x="65" y="92"/>
                    <a:pt x="54" y="108"/>
                    <a:pt x="49" y="119"/>
                  </a:cubicBezTo>
                  <a:cubicBezTo>
                    <a:pt x="48" y="120"/>
                    <a:pt x="44" y="131"/>
                    <a:pt x="41" y="139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76"/>
                    <a:pt x="38" y="285"/>
                    <a:pt x="38" y="285"/>
                  </a:cubicBezTo>
                  <a:cubicBezTo>
                    <a:pt x="59" y="293"/>
                    <a:pt x="59" y="293"/>
                    <a:pt x="59" y="293"/>
                  </a:cubicBezTo>
                  <a:cubicBezTo>
                    <a:pt x="59" y="313"/>
                    <a:pt x="59" y="313"/>
                    <a:pt x="59" y="313"/>
                  </a:cubicBezTo>
                  <a:cubicBezTo>
                    <a:pt x="57" y="316"/>
                    <a:pt x="56" y="319"/>
                    <a:pt x="56" y="324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" y="426"/>
                    <a:pt x="8" y="426"/>
                    <a:pt x="8" y="426"/>
                  </a:cubicBezTo>
                  <a:cubicBezTo>
                    <a:pt x="8" y="430"/>
                    <a:pt x="8" y="430"/>
                    <a:pt x="8" y="430"/>
                  </a:cubicBezTo>
                  <a:cubicBezTo>
                    <a:pt x="25" y="430"/>
                    <a:pt x="25" y="430"/>
                    <a:pt x="25" y="430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41" y="427"/>
                    <a:pt x="41" y="427"/>
                    <a:pt x="41" y="427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8"/>
                    <a:pt x="14" y="498"/>
                    <a:pt x="14" y="498"/>
                  </a:cubicBezTo>
                  <a:cubicBezTo>
                    <a:pt x="16" y="499"/>
                    <a:pt x="6" y="511"/>
                    <a:pt x="8" y="513"/>
                  </a:cubicBezTo>
                  <a:cubicBezTo>
                    <a:pt x="10" y="516"/>
                    <a:pt x="14" y="519"/>
                    <a:pt x="19" y="522"/>
                  </a:cubicBezTo>
                  <a:cubicBezTo>
                    <a:pt x="20" y="523"/>
                    <a:pt x="23" y="521"/>
                    <a:pt x="24" y="521"/>
                  </a:cubicBezTo>
                  <a:cubicBezTo>
                    <a:pt x="26" y="522"/>
                    <a:pt x="25" y="526"/>
                    <a:pt x="26" y="526"/>
                  </a:cubicBezTo>
                  <a:cubicBezTo>
                    <a:pt x="35" y="531"/>
                    <a:pt x="44" y="536"/>
                    <a:pt x="49" y="537"/>
                  </a:cubicBezTo>
                  <a:cubicBezTo>
                    <a:pt x="59" y="539"/>
                    <a:pt x="77" y="540"/>
                    <a:pt x="84" y="538"/>
                  </a:cubicBezTo>
                  <a:cubicBezTo>
                    <a:pt x="92" y="535"/>
                    <a:pt x="73" y="526"/>
                    <a:pt x="66" y="522"/>
                  </a:cubicBezTo>
                  <a:cubicBezTo>
                    <a:pt x="58" y="519"/>
                    <a:pt x="48" y="505"/>
                    <a:pt x="48" y="505"/>
                  </a:cubicBezTo>
                  <a:cubicBezTo>
                    <a:pt x="48" y="505"/>
                    <a:pt x="71" y="457"/>
                    <a:pt x="86" y="427"/>
                  </a:cubicBezTo>
                  <a:cubicBezTo>
                    <a:pt x="122" y="427"/>
                    <a:pt x="122" y="427"/>
                    <a:pt x="122" y="427"/>
                  </a:cubicBezTo>
                  <a:cubicBezTo>
                    <a:pt x="122" y="430"/>
                    <a:pt x="122" y="430"/>
                    <a:pt x="122" y="430"/>
                  </a:cubicBezTo>
                  <a:cubicBezTo>
                    <a:pt x="140" y="430"/>
                    <a:pt x="140" y="430"/>
                    <a:pt x="140" y="430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12" y="311"/>
                    <a:pt x="113" y="301"/>
                    <a:pt x="113" y="301"/>
                  </a:cubicBezTo>
                  <a:cubicBezTo>
                    <a:pt x="172" y="320"/>
                    <a:pt x="172" y="320"/>
                    <a:pt x="172" y="320"/>
                  </a:cubicBezTo>
                  <a:cubicBezTo>
                    <a:pt x="179" y="323"/>
                    <a:pt x="177" y="326"/>
                    <a:pt x="177" y="326"/>
                  </a:cubicBezTo>
                  <a:cubicBezTo>
                    <a:pt x="176" y="331"/>
                    <a:pt x="164" y="435"/>
                    <a:pt x="164" y="435"/>
                  </a:cubicBezTo>
                  <a:cubicBezTo>
                    <a:pt x="166" y="437"/>
                    <a:pt x="166" y="437"/>
                    <a:pt x="166" y="437"/>
                  </a:cubicBezTo>
                  <a:cubicBezTo>
                    <a:pt x="161" y="443"/>
                    <a:pt x="164" y="457"/>
                    <a:pt x="164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6"/>
                    <a:pt x="183" y="453"/>
                    <a:pt x="183" y="453"/>
                  </a:cubicBezTo>
                  <a:cubicBezTo>
                    <a:pt x="186" y="456"/>
                    <a:pt x="190" y="457"/>
                    <a:pt x="190" y="457"/>
                  </a:cubicBezTo>
                  <a:cubicBezTo>
                    <a:pt x="195" y="458"/>
                    <a:pt x="235" y="458"/>
                    <a:pt x="235" y="457"/>
                  </a:cubicBezTo>
                  <a:cubicBezTo>
                    <a:pt x="236" y="456"/>
                    <a:pt x="234" y="454"/>
                    <a:pt x="234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9DAE384-E1D0-45D2-807C-FC61A41D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295" y="3297055"/>
              <a:ext cx="579500" cy="633828"/>
            </a:xfrm>
            <a:custGeom>
              <a:avLst/>
              <a:gdLst>
                <a:gd name="T0" fmla="*/ 123 w 132"/>
                <a:gd name="T1" fmla="*/ 20 h 145"/>
                <a:gd name="T2" fmla="*/ 61 w 132"/>
                <a:gd name="T3" fmla="*/ 74 h 145"/>
                <a:gd name="T4" fmla="*/ 31 w 132"/>
                <a:gd name="T5" fmla="*/ 138 h 145"/>
                <a:gd name="T6" fmla="*/ 2 w 132"/>
                <a:gd name="T7" fmla="*/ 145 h 145"/>
                <a:gd name="T8" fmla="*/ 0 w 132"/>
                <a:gd name="T9" fmla="*/ 130 h 145"/>
                <a:gd name="T10" fmla="*/ 113 w 132"/>
                <a:gd name="T11" fmla="*/ 18 h 145"/>
                <a:gd name="T12" fmla="*/ 121 w 132"/>
                <a:gd name="T13" fmla="*/ 0 h 145"/>
                <a:gd name="T14" fmla="*/ 123 w 132"/>
                <a:gd name="T15" fmla="*/ 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5">
                  <a:moveTo>
                    <a:pt x="123" y="20"/>
                  </a:moveTo>
                  <a:cubicBezTo>
                    <a:pt x="123" y="20"/>
                    <a:pt x="85" y="47"/>
                    <a:pt x="61" y="74"/>
                  </a:cubicBezTo>
                  <a:cubicBezTo>
                    <a:pt x="38" y="102"/>
                    <a:pt x="32" y="125"/>
                    <a:pt x="31" y="138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9" y="47"/>
                    <a:pt x="113" y="18"/>
                  </a:cubicBezTo>
                  <a:cubicBezTo>
                    <a:pt x="113" y="18"/>
                    <a:pt x="126" y="11"/>
                    <a:pt x="121" y="0"/>
                  </a:cubicBezTo>
                  <a:cubicBezTo>
                    <a:pt x="121" y="0"/>
                    <a:pt x="132" y="5"/>
                    <a:pt x="1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46D2EAC-1E09-4F40-9CC1-CB4E2919B64C}"/>
                </a:ext>
              </a:extLst>
            </p:cNvPr>
            <p:cNvGrpSpPr/>
            <p:nvPr/>
          </p:nvGrpSpPr>
          <p:grpSpPr>
            <a:xfrm>
              <a:off x="2824501" y="1975783"/>
              <a:ext cx="1070099" cy="1070100"/>
              <a:chOff x="3322712" y="1834847"/>
              <a:chExt cx="1294820" cy="1294821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D4CBA65F-0452-4EE3-9A29-2C4841E17C0E}"/>
                  </a:ext>
                </a:extLst>
              </p:cNvPr>
              <p:cNvGrpSpPr/>
              <p:nvPr/>
            </p:nvGrpSpPr>
            <p:grpSpPr>
              <a:xfrm>
                <a:off x="3322712" y="1834847"/>
                <a:ext cx="1294820" cy="1294821"/>
                <a:chOff x="882850" y="2007394"/>
                <a:chExt cx="1135063" cy="1135063"/>
              </a:xfrm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任意多边形 379">
                  <a:extLst>
                    <a:ext uri="{FF2B5EF4-FFF2-40B4-BE49-F238E27FC236}">
                      <a16:creationId xmlns:a16="http://schemas.microsoft.com/office/drawing/2014/main" id="{18F2A1D8-BA05-4650-BE23-81679E91D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850" y="2007394"/>
                  <a:ext cx="1135063" cy="1135063"/>
                </a:xfrm>
                <a:custGeom>
                  <a:avLst/>
                  <a:gdLst>
                    <a:gd name="connsiteX0" fmla="*/ 549124 w 1135063"/>
                    <a:gd name="connsiteY0" fmla="*/ 0 h 1135063"/>
                    <a:gd name="connsiteX1" fmla="*/ 590701 w 1135063"/>
                    <a:gd name="connsiteY1" fmla="*/ 0 h 1135063"/>
                    <a:gd name="connsiteX2" fmla="*/ 609600 w 1135063"/>
                    <a:gd name="connsiteY2" fmla="*/ 18851 h 1135063"/>
                    <a:gd name="connsiteX3" fmla="*/ 609600 w 1135063"/>
                    <a:gd name="connsiteY3" fmla="*/ 66805 h 1135063"/>
                    <a:gd name="connsiteX4" fmla="*/ 609600 w 1135063"/>
                    <a:gd name="connsiteY4" fmla="*/ 75860 h 1135063"/>
                    <a:gd name="connsiteX5" fmla="*/ 659128 w 1135063"/>
                    <a:gd name="connsiteY5" fmla="*/ 80876 h 1135063"/>
                    <a:gd name="connsiteX6" fmla="*/ 664516 w 1135063"/>
                    <a:gd name="connsiteY6" fmla="*/ 61112 h 1135063"/>
                    <a:gd name="connsiteX7" fmla="*/ 674041 w 1135063"/>
                    <a:gd name="connsiteY7" fmla="*/ 26172 h 1135063"/>
                    <a:gd name="connsiteX8" fmla="*/ 696619 w 1135063"/>
                    <a:gd name="connsiteY8" fmla="*/ 14878 h 1135063"/>
                    <a:gd name="connsiteX9" fmla="*/ 734248 w 1135063"/>
                    <a:gd name="connsiteY9" fmla="*/ 26172 h 1135063"/>
                    <a:gd name="connsiteX10" fmla="*/ 749300 w 1135063"/>
                    <a:gd name="connsiteY10" fmla="*/ 48759 h 1135063"/>
                    <a:gd name="connsiteX11" fmla="*/ 736247 w 1135063"/>
                    <a:gd name="connsiteY11" fmla="*/ 94465 h 1135063"/>
                    <a:gd name="connsiteX12" fmla="*/ 733932 w 1135063"/>
                    <a:gd name="connsiteY12" fmla="*/ 102573 h 1135063"/>
                    <a:gd name="connsiteX13" fmla="*/ 760901 w 1135063"/>
                    <a:gd name="connsiteY13" fmla="*/ 110985 h 1135063"/>
                    <a:gd name="connsiteX14" fmla="*/ 780827 w 1135063"/>
                    <a:gd name="connsiteY14" fmla="*/ 121852 h 1135063"/>
                    <a:gd name="connsiteX15" fmla="*/ 792346 w 1135063"/>
                    <a:gd name="connsiteY15" fmla="*/ 102100 h 1135063"/>
                    <a:gd name="connsiteX16" fmla="*/ 810072 w 1135063"/>
                    <a:gd name="connsiteY16" fmla="*/ 71702 h 1135063"/>
                    <a:gd name="connsiteX17" fmla="*/ 820100 w 1135063"/>
                    <a:gd name="connsiteY17" fmla="*/ 64117 h 1135063"/>
                    <a:gd name="connsiteX18" fmla="*/ 832992 w 1135063"/>
                    <a:gd name="connsiteY18" fmla="*/ 67910 h 1135063"/>
                    <a:gd name="connsiteX19" fmla="*/ 871191 w 1135063"/>
                    <a:gd name="connsiteY19" fmla="*/ 86871 h 1135063"/>
                    <a:gd name="connsiteX20" fmla="*/ 878831 w 1135063"/>
                    <a:gd name="connsiteY20" fmla="*/ 113418 h 1135063"/>
                    <a:gd name="connsiteX21" fmla="*/ 854539 w 1135063"/>
                    <a:gd name="connsiteY21" fmla="*/ 155075 h 1135063"/>
                    <a:gd name="connsiteX22" fmla="*/ 850842 w 1135063"/>
                    <a:gd name="connsiteY22" fmla="*/ 161414 h 1135063"/>
                    <a:gd name="connsiteX23" fmla="*/ 888409 w 1135063"/>
                    <a:gd name="connsiteY23" fmla="*/ 192557 h 1135063"/>
                    <a:gd name="connsiteX24" fmla="*/ 903961 w 1135063"/>
                    <a:gd name="connsiteY24" fmla="*/ 175967 h 1135063"/>
                    <a:gd name="connsiteX25" fmla="*/ 927894 w 1135063"/>
                    <a:gd name="connsiteY25" fmla="*/ 150439 h 1135063"/>
                    <a:gd name="connsiteX26" fmla="*/ 941131 w 1135063"/>
                    <a:gd name="connsiteY26" fmla="*/ 144766 h 1135063"/>
                    <a:gd name="connsiteX27" fmla="*/ 954368 w 1135063"/>
                    <a:gd name="connsiteY27" fmla="*/ 150439 h 1135063"/>
                    <a:gd name="connsiteX28" fmla="*/ 984624 w 1135063"/>
                    <a:gd name="connsiteY28" fmla="*/ 180695 h 1135063"/>
                    <a:gd name="connsiteX29" fmla="*/ 984624 w 1135063"/>
                    <a:gd name="connsiteY29" fmla="*/ 207169 h 1135063"/>
                    <a:gd name="connsiteX30" fmla="*/ 949641 w 1135063"/>
                    <a:gd name="connsiteY30" fmla="*/ 242152 h 1135063"/>
                    <a:gd name="connsiteX31" fmla="*/ 943937 w 1135063"/>
                    <a:gd name="connsiteY31" fmla="*/ 247856 h 1135063"/>
                    <a:gd name="connsiteX32" fmla="*/ 975873 w 1135063"/>
                    <a:gd name="connsiteY32" fmla="*/ 286745 h 1135063"/>
                    <a:gd name="connsiteX33" fmla="*/ 991247 w 1135063"/>
                    <a:gd name="connsiteY33" fmla="*/ 277780 h 1135063"/>
                    <a:gd name="connsiteX34" fmla="*/ 1021645 w 1135063"/>
                    <a:gd name="connsiteY34" fmla="*/ 260053 h 1135063"/>
                    <a:gd name="connsiteX35" fmla="*/ 1037763 w 1135063"/>
                    <a:gd name="connsiteY35" fmla="*/ 256233 h 1135063"/>
                    <a:gd name="connsiteX36" fmla="*/ 1048192 w 1135063"/>
                    <a:gd name="connsiteY36" fmla="*/ 263873 h 1135063"/>
                    <a:gd name="connsiteX37" fmla="*/ 1070946 w 1135063"/>
                    <a:gd name="connsiteY37" fmla="*/ 302072 h 1135063"/>
                    <a:gd name="connsiteX38" fmla="*/ 1063361 w 1135063"/>
                    <a:gd name="connsiteY38" fmla="*/ 328812 h 1135063"/>
                    <a:gd name="connsiteX39" fmla="*/ 1021704 w 1135063"/>
                    <a:gd name="connsiteY39" fmla="*/ 353104 h 1135063"/>
                    <a:gd name="connsiteX40" fmla="*/ 1015515 w 1135063"/>
                    <a:gd name="connsiteY40" fmla="*/ 356713 h 1135063"/>
                    <a:gd name="connsiteX41" fmla="*/ 1027442 w 1135063"/>
                    <a:gd name="connsiteY41" fmla="*/ 378793 h 1135063"/>
                    <a:gd name="connsiteX42" fmla="*/ 1034194 w 1135063"/>
                    <a:gd name="connsiteY42" fmla="*/ 400645 h 1135063"/>
                    <a:gd name="connsiteX43" fmla="*/ 1052952 w 1135063"/>
                    <a:gd name="connsiteY43" fmla="*/ 395288 h 1135063"/>
                    <a:gd name="connsiteX44" fmla="*/ 1086305 w 1135063"/>
                    <a:gd name="connsiteY44" fmla="*/ 385763 h 1135063"/>
                    <a:gd name="connsiteX45" fmla="*/ 1108893 w 1135063"/>
                    <a:gd name="connsiteY45" fmla="*/ 400815 h 1135063"/>
                    <a:gd name="connsiteX46" fmla="*/ 1120186 w 1135063"/>
                    <a:gd name="connsiteY46" fmla="*/ 442207 h 1135063"/>
                    <a:gd name="connsiteX47" fmla="*/ 1108893 w 1135063"/>
                    <a:gd name="connsiteY47" fmla="*/ 464785 h 1135063"/>
                    <a:gd name="connsiteX48" fmla="*/ 1061011 w 1135063"/>
                    <a:gd name="connsiteY48" fmla="*/ 475662 h 1135063"/>
                    <a:gd name="connsiteX49" fmla="*/ 1056960 w 1135063"/>
                    <a:gd name="connsiteY49" fmla="*/ 476583 h 1135063"/>
                    <a:gd name="connsiteX50" fmla="*/ 1062342 w 1135063"/>
                    <a:gd name="connsiteY50" fmla="*/ 530225 h 1135063"/>
                    <a:gd name="connsiteX51" fmla="*/ 1081218 w 1135063"/>
                    <a:gd name="connsiteY51" fmla="*/ 530225 h 1135063"/>
                    <a:gd name="connsiteX52" fmla="*/ 1116212 w 1135063"/>
                    <a:gd name="connsiteY52" fmla="*/ 530225 h 1135063"/>
                    <a:gd name="connsiteX53" fmla="*/ 1135063 w 1135063"/>
                    <a:gd name="connsiteY53" fmla="*/ 545147 h 1135063"/>
                    <a:gd name="connsiteX54" fmla="*/ 1135063 w 1135063"/>
                    <a:gd name="connsiteY54" fmla="*/ 589915 h 1135063"/>
                    <a:gd name="connsiteX55" fmla="*/ 1116212 w 1135063"/>
                    <a:gd name="connsiteY55" fmla="*/ 604838 h 1135063"/>
                    <a:gd name="connsiteX56" fmla="*/ 1068258 w 1135063"/>
                    <a:gd name="connsiteY56" fmla="*/ 604838 h 1135063"/>
                    <a:gd name="connsiteX57" fmla="*/ 1063776 w 1135063"/>
                    <a:gd name="connsiteY57" fmla="*/ 604838 h 1135063"/>
                    <a:gd name="connsiteX58" fmla="*/ 1058501 w 1135063"/>
                    <a:gd name="connsiteY58" fmla="*/ 657417 h 1135063"/>
                    <a:gd name="connsiteX59" fmla="*/ 1073952 w 1135063"/>
                    <a:gd name="connsiteY59" fmla="*/ 660982 h 1135063"/>
                    <a:gd name="connsiteX60" fmla="*/ 1108893 w 1135063"/>
                    <a:gd name="connsiteY60" fmla="*/ 669044 h 1135063"/>
                    <a:gd name="connsiteX61" fmla="*/ 1120186 w 1135063"/>
                    <a:gd name="connsiteY61" fmla="*/ 691974 h 1135063"/>
                    <a:gd name="connsiteX62" fmla="*/ 1108893 w 1135063"/>
                    <a:gd name="connsiteY62" fmla="*/ 734014 h 1135063"/>
                    <a:gd name="connsiteX63" fmla="*/ 1086305 w 1135063"/>
                    <a:gd name="connsiteY63" fmla="*/ 749301 h 1135063"/>
                    <a:gd name="connsiteX64" fmla="*/ 1040599 w 1135063"/>
                    <a:gd name="connsiteY64" fmla="*/ 736044 h 1135063"/>
                    <a:gd name="connsiteX65" fmla="*/ 1038311 w 1135063"/>
                    <a:gd name="connsiteY65" fmla="*/ 735380 h 1135063"/>
                    <a:gd name="connsiteX66" fmla="*/ 1027442 w 1135063"/>
                    <a:gd name="connsiteY66" fmla="*/ 770559 h 1135063"/>
                    <a:gd name="connsiteX67" fmla="*/ 1021499 w 1135063"/>
                    <a:gd name="connsiteY67" fmla="*/ 781561 h 1135063"/>
                    <a:gd name="connsiteX68" fmla="*/ 1032963 w 1135063"/>
                    <a:gd name="connsiteY68" fmla="*/ 788160 h 1135063"/>
                    <a:gd name="connsiteX69" fmla="*/ 1063361 w 1135063"/>
                    <a:gd name="connsiteY69" fmla="*/ 805657 h 1135063"/>
                    <a:gd name="connsiteX70" fmla="*/ 1070946 w 1135063"/>
                    <a:gd name="connsiteY70" fmla="*/ 832049 h 1135063"/>
                    <a:gd name="connsiteX71" fmla="*/ 1048192 w 1135063"/>
                    <a:gd name="connsiteY71" fmla="*/ 869752 h 1135063"/>
                    <a:gd name="connsiteX72" fmla="*/ 1021645 w 1135063"/>
                    <a:gd name="connsiteY72" fmla="*/ 873523 h 1135063"/>
                    <a:gd name="connsiteX73" fmla="*/ 983638 w 1135063"/>
                    <a:gd name="connsiteY73" fmla="*/ 851646 h 1135063"/>
                    <a:gd name="connsiteX74" fmla="*/ 981264 w 1135063"/>
                    <a:gd name="connsiteY74" fmla="*/ 856041 h 1135063"/>
                    <a:gd name="connsiteX75" fmla="*/ 950926 w 1135063"/>
                    <a:gd name="connsiteY75" fmla="*/ 892986 h 1135063"/>
                    <a:gd name="connsiteX76" fmla="*/ 959096 w 1135063"/>
                    <a:gd name="connsiteY76" fmla="*/ 901257 h 1135063"/>
                    <a:gd name="connsiteX77" fmla="*/ 984624 w 1135063"/>
                    <a:gd name="connsiteY77" fmla="*/ 927101 h 1135063"/>
                    <a:gd name="connsiteX78" fmla="*/ 984624 w 1135063"/>
                    <a:gd name="connsiteY78" fmla="*/ 953901 h 1135063"/>
                    <a:gd name="connsiteX79" fmla="*/ 954368 w 1135063"/>
                    <a:gd name="connsiteY79" fmla="*/ 984531 h 1135063"/>
                    <a:gd name="connsiteX80" fmla="*/ 927894 w 1135063"/>
                    <a:gd name="connsiteY80" fmla="*/ 984531 h 1135063"/>
                    <a:gd name="connsiteX81" fmla="*/ 896216 w 1135063"/>
                    <a:gd name="connsiteY81" fmla="*/ 950323 h 1135063"/>
                    <a:gd name="connsiteX82" fmla="*/ 856459 w 1135063"/>
                    <a:gd name="connsiteY82" fmla="*/ 983281 h 1135063"/>
                    <a:gd name="connsiteX83" fmla="*/ 861104 w 1135063"/>
                    <a:gd name="connsiteY83" fmla="*/ 991247 h 1135063"/>
                    <a:gd name="connsiteX84" fmla="*/ 878831 w 1135063"/>
                    <a:gd name="connsiteY84" fmla="*/ 1021645 h 1135063"/>
                    <a:gd name="connsiteX85" fmla="*/ 871191 w 1135063"/>
                    <a:gd name="connsiteY85" fmla="*/ 1048192 h 1135063"/>
                    <a:gd name="connsiteX86" fmla="*/ 832992 w 1135063"/>
                    <a:gd name="connsiteY86" fmla="*/ 1067153 h 1135063"/>
                    <a:gd name="connsiteX87" fmla="*/ 810072 w 1135063"/>
                    <a:gd name="connsiteY87" fmla="*/ 1063361 h 1135063"/>
                    <a:gd name="connsiteX88" fmla="*/ 787149 w 1135063"/>
                    <a:gd name="connsiteY88" fmla="*/ 1024053 h 1135063"/>
                    <a:gd name="connsiteX89" fmla="*/ 760901 w 1135063"/>
                    <a:gd name="connsiteY89" fmla="*/ 1038367 h 1135063"/>
                    <a:gd name="connsiteX90" fmla="*/ 737678 w 1135063"/>
                    <a:gd name="connsiteY90" fmla="*/ 1045610 h 1135063"/>
                    <a:gd name="connsiteX91" fmla="*/ 739775 w 1135063"/>
                    <a:gd name="connsiteY91" fmla="*/ 1052952 h 1135063"/>
                    <a:gd name="connsiteX92" fmla="*/ 749300 w 1135063"/>
                    <a:gd name="connsiteY92" fmla="*/ 1086305 h 1135063"/>
                    <a:gd name="connsiteX93" fmla="*/ 734248 w 1135063"/>
                    <a:gd name="connsiteY93" fmla="*/ 1108893 h 1135063"/>
                    <a:gd name="connsiteX94" fmla="*/ 696619 w 1135063"/>
                    <a:gd name="connsiteY94" fmla="*/ 1120186 h 1135063"/>
                    <a:gd name="connsiteX95" fmla="*/ 674041 w 1135063"/>
                    <a:gd name="connsiteY95" fmla="*/ 1108893 h 1135063"/>
                    <a:gd name="connsiteX96" fmla="*/ 666588 w 1135063"/>
                    <a:gd name="connsiteY96" fmla="*/ 1081555 h 1135063"/>
                    <a:gd name="connsiteX97" fmla="*/ 662918 w 1135063"/>
                    <a:gd name="connsiteY97" fmla="*/ 1068092 h 1135063"/>
                    <a:gd name="connsiteX98" fmla="*/ 609600 w 1135063"/>
                    <a:gd name="connsiteY98" fmla="*/ 1073492 h 1135063"/>
                    <a:gd name="connsiteX99" fmla="*/ 609600 w 1135063"/>
                    <a:gd name="connsiteY99" fmla="*/ 1081218 h 1135063"/>
                    <a:gd name="connsiteX100" fmla="*/ 609600 w 1135063"/>
                    <a:gd name="connsiteY100" fmla="*/ 1116212 h 1135063"/>
                    <a:gd name="connsiteX101" fmla="*/ 590701 w 1135063"/>
                    <a:gd name="connsiteY101" fmla="*/ 1135063 h 1135063"/>
                    <a:gd name="connsiteX102" fmla="*/ 549124 w 1135063"/>
                    <a:gd name="connsiteY102" fmla="*/ 1135063 h 1135063"/>
                    <a:gd name="connsiteX103" fmla="*/ 530225 w 1135063"/>
                    <a:gd name="connsiteY103" fmla="*/ 1116212 h 1135063"/>
                    <a:gd name="connsiteX104" fmla="*/ 530225 w 1135063"/>
                    <a:gd name="connsiteY104" fmla="*/ 1088833 h 1135063"/>
                    <a:gd name="connsiteX105" fmla="*/ 530225 w 1135063"/>
                    <a:gd name="connsiteY105" fmla="*/ 1074296 h 1135063"/>
                    <a:gd name="connsiteX106" fmla="*/ 475286 w 1135063"/>
                    <a:gd name="connsiteY106" fmla="*/ 1068732 h 1135063"/>
                    <a:gd name="connsiteX107" fmla="*/ 474082 w 1135063"/>
                    <a:gd name="connsiteY107" fmla="*/ 1073952 h 1135063"/>
                    <a:gd name="connsiteX108" fmla="*/ 466020 w 1135063"/>
                    <a:gd name="connsiteY108" fmla="*/ 1108893 h 1135063"/>
                    <a:gd name="connsiteX109" fmla="*/ 443090 w 1135063"/>
                    <a:gd name="connsiteY109" fmla="*/ 1120186 h 1135063"/>
                    <a:gd name="connsiteX110" fmla="*/ 401050 w 1135063"/>
                    <a:gd name="connsiteY110" fmla="*/ 1108893 h 1135063"/>
                    <a:gd name="connsiteX111" fmla="*/ 389585 w 1135063"/>
                    <a:gd name="connsiteY111" fmla="*/ 1086305 h 1135063"/>
                    <a:gd name="connsiteX112" fmla="*/ 399056 w 1135063"/>
                    <a:gd name="connsiteY112" fmla="*/ 1047121 h 1135063"/>
                    <a:gd name="connsiteX113" fmla="*/ 370989 w 1135063"/>
                    <a:gd name="connsiteY113" fmla="*/ 1038367 h 1135063"/>
                    <a:gd name="connsiteX114" fmla="*/ 350290 w 1135063"/>
                    <a:gd name="connsiteY114" fmla="*/ 1027079 h 1135063"/>
                    <a:gd name="connsiteX115" fmla="*/ 346903 w 1135063"/>
                    <a:gd name="connsiteY115" fmla="*/ 1032963 h 1135063"/>
                    <a:gd name="connsiteX116" fmla="*/ 329406 w 1135063"/>
                    <a:gd name="connsiteY116" fmla="*/ 1063361 h 1135063"/>
                    <a:gd name="connsiteX117" fmla="*/ 303014 w 1135063"/>
                    <a:gd name="connsiteY117" fmla="*/ 1067153 h 1135063"/>
                    <a:gd name="connsiteX118" fmla="*/ 265311 w 1135063"/>
                    <a:gd name="connsiteY118" fmla="*/ 1048192 h 1135063"/>
                    <a:gd name="connsiteX119" fmla="*/ 261541 w 1135063"/>
                    <a:gd name="connsiteY119" fmla="*/ 1021645 h 1135063"/>
                    <a:gd name="connsiteX120" fmla="*/ 280976 w 1135063"/>
                    <a:gd name="connsiteY120" fmla="*/ 987878 h 1135063"/>
                    <a:gd name="connsiteX121" fmla="*/ 239213 w 1135063"/>
                    <a:gd name="connsiteY121" fmla="*/ 953257 h 1135063"/>
                    <a:gd name="connsiteX122" fmla="*/ 233874 w 1135063"/>
                    <a:gd name="connsiteY122" fmla="*/ 958687 h 1135063"/>
                    <a:gd name="connsiteX123" fmla="*/ 208462 w 1135063"/>
                    <a:gd name="connsiteY123" fmla="*/ 984531 h 1135063"/>
                    <a:gd name="connsiteX124" fmla="*/ 182110 w 1135063"/>
                    <a:gd name="connsiteY124" fmla="*/ 984531 h 1135063"/>
                    <a:gd name="connsiteX125" fmla="*/ 151992 w 1135063"/>
                    <a:gd name="connsiteY125" fmla="*/ 953901 h 1135063"/>
                    <a:gd name="connsiteX126" fmla="*/ 151992 w 1135063"/>
                    <a:gd name="connsiteY126" fmla="*/ 927101 h 1135063"/>
                    <a:gd name="connsiteX127" fmla="*/ 183045 w 1135063"/>
                    <a:gd name="connsiteY127" fmla="*/ 895520 h 1135063"/>
                    <a:gd name="connsiteX128" fmla="*/ 150627 w 1135063"/>
                    <a:gd name="connsiteY128" fmla="*/ 856041 h 1135063"/>
                    <a:gd name="connsiteX129" fmla="*/ 149005 w 1135063"/>
                    <a:gd name="connsiteY129" fmla="*/ 853039 h 1135063"/>
                    <a:gd name="connsiteX130" fmla="*/ 143816 w 1135063"/>
                    <a:gd name="connsiteY130" fmla="*/ 856026 h 1135063"/>
                    <a:gd name="connsiteX131" fmla="*/ 113418 w 1135063"/>
                    <a:gd name="connsiteY131" fmla="*/ 873523 h 1135063"/>
                    <a:gd name="connsiteX132" fmla="*/ 86871 w 1135063"/>
                    <a:gd name="connsiteY132" fmla="*/ 869752 h 1135063"/>
                    <a:gd name="connsiteX133" fmla="*/ 67910 w 1135063"/>
                    <a:gd name="connsiteY133" fmla="*/ 832049 h 1135063"/>
                    <a:gd name="connsiteX134" fmla="*/ 75494 w 1135063"/>
                    <a:gd name="connsiteY134" fmla="*/ 805657 h 1135063"/>
                    <a:gd name="connsiteX135" fmla="*/ 112043 w 1135063"/>
                    <a:gd name="connsiteY135" fmla="*/ 784620 h 1135063"/>
                    <a:gd name="connsiteX136" fmla="*/ 104448 w 1135063"/>
                    <a:gd name="connsiteY136" fmla="*/ 770559 h 1135063"/>
                    <a:gd name="connsiteX137" fmla="*/ 93971 w 1135063"/>
                    <a:gd name="connsiteY137" fmla="*/ 736648 h 1135063"/>
                    <a:gd name="connsiteX138" fmla="*/ 83699 w 1135063"/>
                    <a:gd name="connsiteY138" fmla="*/ 739627 h 1135063"/>
                    <a:gd name="connsiteX139" fmla="*/ 50346 w 1135063"/>
                    <a:gd name="connsiteY139" fmla="*/ 749301 h 1135063"/>
                    <a:gd name="connsiteX140" fmla="*/ 27759 w 1135063"/>
                    <a:gd name="connsiteY140" fmla="*/ 734014 h 1135063"/>
                    <a:gd name="connsiteX141" fmla="*/ 16465 w 1135063"/>
                    <a:gd name="connsiteY141" fmla="*/ 691974 h 1135063"/>
                    <a:gd name="connsiteX142" fmla="*/ 31523 w 1135063"/>
                    <a:gd name="connsiteY142" fmla="*/ 669044 h 1135063"/>
                    <a:gd name="connsiteX143" fmla="*/ 73537 w 1135063"/>
                    <a:gd name="connsiteY143" fmla="*/ 658888 h 1135063"/>
                    <a:gd name="connsiteX144" fmla="*/ 68114 w 1135063"/>
                    <a:gd name="connsiteY144" fmla="*/ 604838 h 1135063"/>
                    <a:gd name="connsiteX145" fmla="*/ 54553 w 1135063"/>
                    <a:gd name="connsiteY145" fmla="*/ 604838 h 1135063"/>
                    <a:gd name="connsiteX146" fmla="*/ 19100 w 1135063"/>
                    <a:gd name="connsiteY146" fmla="*/ 604838 h 1135063"/>
                    <a:gd name="connsiteX147" fmla="*/ 0 w 1135063"/>
                    <a:gd name="connsiteY147" fmla="*/ 589915 h 1135063"/>
                    <a:gd name="connsiteX148" fmla="*/ 0 w 1135063"/>
                    <a:gd name="connsiteY148" fmla="*/ 545147 h 1135063"/>
                    <a:gd name="connsiteX149" fmla="*/ 19100 w 1135063"/>
                    <a:gd name="connsiteY149" fmla="*/ 530225 h 1135063"/>
                    <a:gd name="connsiteX150" fmla="*/ 67684 w 1135063"/>
                    <a:gd name="connsiteY150" fmla="*/ 530225 h 1135063"/>
                    <a:gd name="connsiteX151" fmla="*/ 69548 w 1135063"/>
                    <a:gd name="connsiteY151" fmla="*/ 530225 h 1135063"/>
                    <a:gd name="connsiteX152" fmla="*/ 75073 w 1135063"/>
                    <a:gd name="connsiteY152" fmla="*/ 475150 h 1135063"/>
                    <a:gd name="connsiteX153" fmla="*/ 64876 w 1135063"/>
                    <a:gd name="connsiteY153" fmla="*/ 472723 h 1135063"/>
                    <a:gd name="connsiteX154" fmla="*/ 31523 w 1135063"/>
                    <a:gd name="connsiteY154" fmla="*/ 464785 h 1135063"/>
                    <a:gd name="connsiteX155" fmla="*/ 16465 w 1135063"/>
                    <a:gd name="connsiteY155" fmla="*/ 442207 h 1135063"/>
                    <a:gd name="connsiteX156" fmla="*/ 27759 w 1135063"/>
                    <a:gd name="connsiteY156" fmla="*/ 400815 h 1135063"/>
                    <a:gd name="connsiteX157" fmla="*/ 50346 w 1135063"/>
                    <a:gd name="connsiteY157" fmla="*/ 385763 h 1135063"/>
                    <a:gd name="connsiteX158" fmla="*/ 96052 w 1135063"/>
                    <a:gd name="connsiteY158" fmla="*/ 398816 h 1135063"/>
                    <a:gd name="connsiteX159" fmla="*/ 98082 w 1135063"/>
                    <a:gd name="connsiteY159" fmla="*/ 399396 h 1135063"/>
                    <a:gd name="connsiteX160" fmla="*/ 104448 w 1135063"/>
                    <a:gd name="connsiteY160" fmla="*/ 378793 h 1135063"/>
                    <a:gd name="connsiteX161" fmla="*/ 118044 w 1135063"/>
                    <a:gd name="connsiteY161" fmla="*/ 353625 h 1135063"/>
                    <a:gd name="connsiteX162" fmla="*/ 105892 w 1135063"/>
                    <a:gd name="connsiteY162" fmla="*/ 346539 h 1135063"/>
                    <a:gd name="connsiteX163" fmla="*/ 75494 w 1135063"/>
                    <a:gd name="connsiteY163" fmla="*/ 328812 h 1135063"/>
                    <a:gd name="connsiteX164" fmla="*/ 67910 w 1135063"/>
                    <a:gd name="connsiteY164" fmla="*/ 302072 h 1135063"/>
                    <a:gd name="connsiteX165" fmla="*/ 86871 w 1135063"/>
                    <a:gd name="connsiteY165" fmla="*/ 263873 h 1135063"/>
                    <a:gd name="connsiteX166" fmla="*/ 100145 w 1135063"/>
                    <a:gd name="connsiteY166" fmla="*/ 256233 h 1135063"/>
                    <a:gd name="connsiteX167" fmla="*/ 113418 w 1135063"/>
                    <a:gd name="connsiteY167" fmla="*/ 260053 h 1135063"/>
                    <a:gd name="connsiteX168" fmla="*/ 155075 w 1135063"/>
                    <a:gd name="connsiteY168" fmla="*/ 284345 h 1135063"/>
                    <a:gd name="connsiteX169" fmla="*/ 157045 w 1135063"/>
                    <a:gd name="connsiteY169" fmla="*/ 285494 h 1135063"/>
                    <a:gd name="connsiteX170" fmla="*/ 190005 w 1135063"/>
                    <a:gd name="connsiteY170" fmla="*/ 245357 h 1135063"/>
                    <a:gd name="connsiteX171" fmla="*/ 177404 w 1135063"/>
                    <a:gd name="connsiteY171" fmla="*/ 232697 h 1135063"/>
                    <a:gd name="connsiteX172" fmla="*/ 151992 w 1135063"/>
                    <a:gd name="connsiteY172" fmla="*/ 207169 h 1135063"/>
                    <a:gd name="connsiteX173" fmla="*/ 151992 w 1135063"/>
                    <a:gd name="connsiteY173" fmla="*/ 180695 h 1135063"/>
                    <a:gd name="connsiteX174" fmla="*/ 182110 w 1135063"/>
                    <a:gd name="connsiteY174" fmla="*/ 150439 h 1135063"/>
                    <a:gd name="connsiteX175" fmla="*/ 195286 w 1135063"/>
                    <a:gd name="connsiteY175" fmla="*/ 144766 h 1135063"/>
                    <a:gd name="connsiteX176" fmla="*/ 208462 w 1135063"/>
                    <a:gd name="connsiteY176" fmla="*/ 150439 h 1135063"/>
                    <a:gd name="connsiteX177" fmla="*/ 243285 w 1135063"/>
                    <a:gd name="connsiteY177" fmla="*/ 185422 h 1135063"/>
                    <a:gd name="connsiteX178" fmla="*/ 247265 w 1135063"/>
                    <a:gd name="connsiteY178" fmla="*/ 189420 h 1135063"/>
                    <a:gd name="connsiteX179" fmla="*/ 285911 w 1135063"/>
                    <a:gd name="connsiteY179" fmla="*/ 157383 h 1135063"/>
                    <a:gd name="connsiteX180" fmla="*/ 286623 w 1135063"/>
                    <a:gd name="connsiteY180" fmla="*/ 156995 h 1135063"/>
                    <a:gd name="connsiteX181" fmla="*/ 279037 w 1135063"/>
                    <a:gd name="connsiteY181" fmla="*/ 143816 h 1135063"/>
                    <a:gd name="connsiteX182" fmla="*/ 261541 w 1135063"/>
                    <a:gd name="connsiteY182" fmla="*/ 113418 h 1135063"/>
                    <a:gd name="connsiteX183" fmla="*/ 269081 w 1135063"/>
                    <a:gd name="connsiteY183" fmla="*/ 86871 h 1135063"/>
                    <a:gd name="connsiteX184" fmla="*/ 303014 w 1135063"/>
                    <a:gd name="connsiteY184" fmla="*/ 67910 h 1135063"/>
                    <a:gd name="connsiteX185" fmla="*/ 316210 w 1135063"/>
                    <a:gd name="connsiteY185" fmla="*/ 64117 h 1135063"/>
                    <a:gd name="connsiteX186" fmla="*/ 329406 w 1135063"/>
                    <a:gd name="connsiteY186" fmla="*/ 71702 h 1135063"/>
                    <a:gd name="connsiteX187" fmla="*/ 353383 w 1135063"/>
                    <a:gd name="connsiteY187" fmla="*/ 113359 h 1135063"/>
                    <a:gd name="connsiteX188" fmla="*/ 356549 w 1135063"/>
                    <a:gd name="connsiteY188" fmla="*/ 118859 h 1135063"/>
                    <a:gd name="connsiteX189" fmla="*/ 370989 w 1135063"/>
                    <a:gd name="connsiteY189" fmla="*/ 110985 h 1135063"/>
                    <a:gd name="connsiteX190" fmla="*/ 402267 w 1135063"/>
                    <a:gd name="connsiteY190" fmla="*/ 101229 h 1135063"/>
                    <a:gd name="connsiteX191" fmla="*/ 397647 w 1135063"/>
                    <a:gd name="connsiteY191" fmla="*/ 82112 h 1135063"/>
                    <a:gd name="connsiteX192" fmla="*/ 389585 w 1135063"/>
                    <a:gd name="connsiteY192" fmla="*/ 48759 h 1135063"/>
                    <a:gd name="connsiteX193" fmla="*/ 401050 w 1135063"/>
                    <a:gd name="connsiteY193" fmla="*/ 26172 h 1135063"/>
                    <a:gd name="connsiteX194" fmla="*/ 443090 w 1135063"/>
                    <a:gd name="connsiteY194" fmla="*/ 14878 h 1135063"/>
                    <a:gd name="connsiteX195" fmla="*/ 466020 w 1135063"/>
                    <a:gd name="connsiteY195" fmla="*/ 26172 h 1135063"/>
                    <a:gd name="connsiteX196" fmla="*/ 477068 w 1135063"/>
                    <a:gd name="connsiteY196" fmla="*/ 74053 h 1135063"/>
                    <a:gd name="connsiteX197" fmla="*/ 478508 w 1135063"/>
                    <a:gd name="connsiteY197" fmla="*/ 80294 h 1135063"/>
                    <a:gd name="connsiteX198" fmla="*/ 530225 w 1135063"/>
                    <a:gd name="connsiteY198" fmla="*/ 75056 h 1135063"/>
                    <a:gd name="connsiteX199" fmla="*/ 530225 w 1135063"/>
                    <a:gd name="connsiteY199" fmla="*/ 74419 h 1135063"/>
                    <a:gd name="connsiteX200" fmla="*/ 530225 w 1135063"/>
                    <a:gd name="connsiteY200" fmla="*/ 18851 h 1135063"/>
                    <a:gd name="connsiteX201" fmla="*/ 549124 w 1135063"/>
                    <a:gd name="connsiteY201" fmla="*/ 0 h 113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1135063" h="1135063">
                      <a:moveTo>
                        <a:pt x="549124" y="0"/>
                      </a:moveTo>
                      <a:cubicBezTo>
                        <a:pt x="590701" y="0"/>
                        <a:pt x="590701" y="0"/>
                        <a:pt x="590701" y="0"/>
                      </a:cubicBezTo>
                      <a:cubicBezTo>
                        <a:pt x="598261" y="0"/>
                        <a:pt x="609600" y="7540"/>
                        <a:pt x="609600" y="18851"/>
                      </a:cubicBezTo>
                      <a:cubicBezTo>
                        <a:pt x="609600" y="39588"/>
                        <a:pt x="609600" y="55141"/>
                        <a:pt x="609600" y="66805"/>
                      </a:cubicBezTo>
                      <a:lnTo>
                        <a:pt x="609600" y="75860"/>
                      </a:lnTo>
                      <a:lnTo>
                        <a:pt x="659128" y="80876"/>
                      </a:lnTo>
                      <a:lnTo>
                        <a:pt x="664516" y="61112"/>
                      </a:lnTo>
                      <a:cubicBezTo>
                        <a:pt x="674041" y="26172"/>
                        <a:pt x="674041" y="26172"/>
                        <a:pt x="674041" y="26172"/>
                      </a:cubicBezTo>
                      <a:cubicBezTo>
                        <a:pt x="674041" y="18642"/>
                        <a:pt x="685330" y="11113"/>
                        <a:pt x="696619" y="14878"/>
                      </a:cubicBezTo>
                      <a:cubicBezTo>
                        <a:pt x="734248" y="26172"/>
                        <a:pt x="734248" y="26172"/>
                        <a:pt x="734248" y="26172"/>
                      </a:cubicBezTo>
                      <a:cubicBezTo>
                        <a:pt x="745537" y="26172"/>
                        <a:pt x="749300" y="37465"/>
                        <a:pt x="749300" y="48759"/>
                      </a:cubicBezTo>
                      <a:cubicBezTo>
                        <a:pt x="743656" y="68524"/>
                        <a:pt x="739422" y="83347"/>
                        <a:pt x="736247" y="94465"/>
                      </a:cubicBezTo>
                      <a:lnTo>
                        <a:pt x="733932" y="102573"/>
                      </a:lnTo>
                      <a:lnTo>
                        <a:pt x="760901" y="110985"/>
                      </a:lnTo>
                      <a:lnTo>
                        <a:pt x="780827" y="121852"/>
                      </a:lnTo>
                      <a:lnTo>
                        <a:pt x="792346" y="102100"/>
                      </a:lnTo>
                      <a:cubicBezTo>
                        <a:pt x="810072" y="71702"/>
                        <a:pt x="810072" y="71702"/>
                        <a:pt x="810072" y="71702"/>
                      </a:cubicBezTo>
                      <a:cubicBezTo>
                        <a:pt x="811982" y="67910"/>
                        <a:pt x="815802" y="65065"/>
                        <a:pt x="820100" y="64117"/>
                      </a:cubicBezTo>
                      <a:cubicBezTo>
                        <a:pt x="824397" y="63169"/>
                        <a:pt x="829172" y="64117"/>
                        <a:pt x="832992" y="67910"/>
                      </a:cubicBezTo>
                      <a:cubicBezTo>
                        <a:pt x="871191" y="86871"/>
                        <a:pt x="871191" y="86871"/>
                        <a:pt x="871191" y="86871"/>
                      </a:cubicBezTo>
                      <a:cubicBezTo>
                        <a:pt x="878831" y="90664"/>
                        <a:pt x="882651" y="102041"/>
                        <a:pt x="878831" y="113418"/>
                      </a:cubicBezTo>
                      <a:cubicBezTo>
                        <a:pt x="868326" y="131432"/>
                        <a:pt x="860448" y="144942"/>
                        <a:pt x="854539" y="155075"/>
                      </a:cubicBezTo>
                      <a:lnTo>
                        <a:pt x="850842" y="161414"/>
                      </a:lnTo>
                      <a:lnTo>
                        <a:pt x="888409" y="192557"/>
                      </a:lnTo>
                      <a:lnTo>
                        <a:pt x="903961" y="175967"/>
                      </a:lnTo>
                      <a:cubicBezTo>
                        <a:pt x="927894" y="150439"/>
                        <a:pt x="927894" y="150439"/>
                        <a:pt x="927894" y="150439"/>
                      </a:cubicBezTo>
                      <a:cubicBezTo>
                        <a:pt x="931676" y="146657"/>
                        <a:pt x="936404" y="144766"/>
                        <a:pt x="941131" y="144766"/>
                      </a:cubicBezTo>
                      <a:cubicBezTo>
                        <a:pt x="945859" y="144766"/>
                        <a:pt x="950586" y="146657"/>
                        <a:pt x="954368" y="150439"/>
                      </a:cubicBezTo>
                      <a:cubicBezTo>
                        <a:pt x="984624" y="180695"/>
                        <a:pt x="984624" y="180695"/>
                        <a:pt x="984624" y="180695"/>
                      </a:cubicBezTo>
                      <a:cubicBezTo>
                        <a:pt x="992188" y="188259"/>
                        <a:pt x="992188" y="199605"/>
                        <a:pt x="984624" y="207169"/>
                      </a:cubicBezTo>
                      <a:cubicBezTo>
                        <a:pt x="969496" y="222297"/>
                        <a:pt x="958150" y="233643"/>
                        <a:pt x="949641" y="242152"/>
                      </a:cubicBezTo>
                      <a:lnTo>
                        <a:pt x="943937" y="247856"/>
                      </a:lnTo>
                      <a:lnTo>
                        <a:pt x="975873" y="286745"/>
                      </a:lnTo>
                      <a:lnTo>
                        <a:pt x="991247" y="277780"/>
                      </a:lnTo>
                      <a:cubicBezTo>
                        <a:pt x="1021645" y="260053"/>
                        <a:pt x="1021645" y="260053"/>
                        <a:pt x="1021645" y="260053"/>
                      </a:cubicBezTo>
                      <a:cubicBezTo>
                        <a:pt x="1027334" y="256233"/>
                        <a:pt x="1033022" y="255278"/>
                        <a:pt x="1037763" y="256233"/>
                      </a:cubicBezTo>
                      <a:cubicBezTo>
                        <a:pt x="1042503" y="257188"/>
                        <a:pt x="1046295" y="260053"/>
                        <a:pt x="1048192" y="263873"/>
                      </a:cubicBezTo>
                      <a:cubicBezTo>
                        <a:pt x="1070946" y="302072"/>
                        <a:pt x="1070946" y="302072"/>
                        <a:pt x="1070946" y="302072"/>
                      </a:cubicBezTo>
                      <a:cubicBezTo>
                        <a:pt x="1074738" y="309712"/>
                        <a:pt x="1070946" y="321172"/>
                        <a:pt x="1063361" y="328812"/>
                      </a:cubicBezTo>
                      <a:cubicBezTo>
                        <a:pt x="1045347" y="339316"/>
                        <a:pt x="1031837" y="347195"/>
                        <a:pt x="1021704" y="353104"/>
                      </a:cubicBezTo>
                      <a:lnTo>
                        <a:pt x="1015515" y="356713"/>
                      </a:lnTo>
                      <a:lnTo>
                        <a:pt x="1027442" y="378793"/>
                      </a:lnTo>
                      <a:lnTo>
                        <a:pt x="1034194" y="400645"/>
                      </a:lnTo>
                      <a:lnTo>
                        <a:pt x="1052952" y="395288"/>
                      </a:lnTo>
                      <a:cubicBezTo>
                        <a:pt x="1086305" y="385763"/>
                        <a:pt x="1086305" y="385763"/>
                        <a:pt x="1086305" y="385763"/>
                      </a:cubicBezTo>
                      <a:cubicBezTo>
                        <a:pt x="1097599" y="385763"/>
                        <a:pt x="1108893" y="389526"/>
                        <a:pt x="1108893" y="400815"/>
                      </a:cubicBezTo>
                      <a:cubicBezTo>
                        <a:pt x="1120186" y="442207"/>
                        <a:pt x="1120186" y="442207"/>
                        <a:pt x="1120186" y="442207"/>
                      </a:cubicBezTo>
                      <a:cubicBezTo>
                        <a:pt x="1123951" y="449733"/>
                        <a:pt x="1116422" y="461022"/>
                        <a:pt x="1108893" y="464785"/>
                      </a:cubicBezTo>
                      <a:cubicBezTo>
                        <a:pt x="1088187" y="469489"/>
                        <a:pt x="1072658" y="473017"/>
                        <a:pt x="1061011" y="475662"/>
                      </a:cubicBezTo>
                      <a:lnTo>
                        <a:pt x="1056960" y="476583"/>
                      </a:lnTo>
                      <a:lnTo>
                        <a:pt x="1062342" y="530225"/>
                      </a:lnTo>
                      <a:lnTo>
                        <a:pt x="1081218" y="530225"/>
                      </a:lnTo>
                      <a:cubicBezTo>
                        <a:pt x="1116212" y="530225"/>
                        <a:pt x="1116212" y="530225"/>
                        <a:pt x="1116212" y="530225"/>
                      </a:cubicBezTo>
                      <a:cubicBezTo>
                        <a:pt x="1127523" y="530225"/>
                        <a:pt x="1135063" y="537686"/>
                        <a:pt x="1135063" y="545147"/>
                      </a:cubicBezTo>
                      <a:cubicBezTo>
                        <a:pt x="1135063" y="589915"/>
                        <a:pt x="1135063" y="589915"/>
                        <a:pt x="1135063" y="589915"/>
                      </a:cubicBezTo>
                      <a:cubicBezTo>
                        <a:pt x="1135063" y="597377"/>
                        <a:pt x="1127523" y="604838"/>
                        <a:pt x="1116212" y="604838"/>
                      </a:cubicBezTo>
                      <a:cubicBezTo>
                        <a:pt x="1095475" y="604838"/>
                        <a:pt x="1079922" y="604838"/>
                        <a:pt x="1068258" y="604838"/>
                      </a:cubicBezTo>
                      <a:lnTo>
                        <a:pt x="1063776" y="604838"/>
                      </a:lnTo>
                      <a:lnTo>
                        <a:pt x="1058501" y="657417"/>
                      </a:lnTo>
                      <a:lnTo>
                        <a:pt x="1073952" y="660982"/>
                      </a:lnTo>
                      <a:cubicBezTo>
                        <a:pt x="1108893" y="669044"/>
                        <a:pt x="1108893" y="669044"/>
                        <a:pt x="1108893" y="669044"/>
                      </a:cubicBezTo>
                      <a:cubicBezTo>
                        <a:pt x="1116422" y="672865"/>
                        <a:pt x="1123951" y="684331"/>
                        <a:pt x="1120186" y="691974"/>
                      </a:cubicBezTo>
                      <a:cubicBezTo>
                        <a:pt x="1108893" y="734014"/>
                        <a:pt x="1108893" y="734014"/>
                        <a:pt x="1108893" y="734014"/>
                      </a:cubicBezTo>
                      <a:cubicBezTo>
                        <a:pt x="1108893" y="745479"/>
                        <a:pt x="1097599" y="749301"/>
                        <a:pt x="1086305" y="749301"/>
                      </a:cubicBezTo>
                      <a:cubicBezTo>
                        <a:pt x="1066540" y="743568"/>
                        <a:pt x="1051717" y="739269"/>
                        <a:pt x="1040599" y="736044"/>
                      </a:cubicBezTo>
                      <a:lnTo>
                        <a:pt x="1038311" y="735380"/>
                      </a:lnTo>
                      <a:lnTo>
                        <a:pt x="1027442" y="770559"/>
                      </a:lnTo>
                      <a:lnTo>
                        <a:pt x="1021499" y="781561"/>
                      </a:lnTo>
                      <a:lnTo>
                        <a:pt x="1032963" y="788160"/>
                      </a:lnTo>
                      <a:cubicBezTo>
                        <a:pt x="1063361" y="805657"/>
                        <a:pt x="1063361" y="805657"/>
                        <a:pt x="1063361" y="805657"/>
                      </a:cubicBezTo>
                      <a:cubicBezTo>
                        <a:pt x="1070946" y="813197"/>
                        <a:pt x="1074738" y="824508"/>
                        <a:pt x="1070946" y="832049"/>
                      </a:cubicBezTo>
                      <a:cubicBezTo>
                        <a:pt x="1048192" y="869752"/>
                        <a:pt x="1048192" y="869752"/>
                        <a:pt x="1048192" y="869752"/>
                      </a:cubicBezTo>
                      <a:cubicBezTo>
                        <a:pt x="1044399" y="877293"/>
                        <a:pt x="1033022" y="881063"/>
                        <a:pt x="1021645" y="873523"/>
                      </a:cubicBezTo>
                      <a:lnTo>
                        <a:pt x="983638" y="851646"/>
                      </a:lnTo>
                      <a:lnTo>
                        <a:pt x="981264" y="856041"/>
                      </a:lnTo>
                      <a:lnTo>
                        <a:pt x="950926" y="892986"/>
                      </a:lnTo>
                      <a:lnTo>
                        <a:pt x="959096" y="901257"/>
                      </a:lnTo>
                      <a:cubicBezTo>
                        <a:pt x="984624" y="927101"/>
                        <a:pt x="984624" y="927101"/>
                        <a:pt x="984624" y="927101"/>
                      </a:cubicBezTo>
                      <a:cubicBezTo>
                        <a:pt x="992188" y="934758"/>
                        <a:pt x="992188" y="946244"/>
                        <a:pt x="984624" y="953901"/>
                      </a:cubicBezTo>
                      <a:cubicBezTo>
                        <a:pt x="954368" y="984531"/>
                        <a:pt x="954368" y="984531"/>
                        <a:pt x="954368" y="984531"/>
                      </a:cubicBezTo>
                      <a:cubicBezTo>
                        <a:pt x="946804" y="992188"/>
                        <a:pt x="935458" y="992188"/>
                        <a:pt x="927894" y="984531"/>
                      </a:cubicBezTo>
                      <a:lnTo>
                        <a:pt x="896216" y="950323"/>
                      </a:lnTo>
                      <a:lnTo>
                        <a:pt x="856459" y="983281"/>
                      </a:lnTo>
                      <a:lnTo>
                        <a:pt x="861104" y="991247"/>
                      </a:lnTo>
                      <a:cubicBezTo>
                        <a:pt x="878831" y="1021645"/>
                        <a:pt x="878831" y="1021645"/>
                        <a:pt x="878831" y="1021645"/>
                      </a:cubicBezTo>
                      <a:cubicBezTo>
                        <a:pt x="882651" y="1033022"/>
                        <a:pt x="878831" y="1044399"/>
                        <a:pt x="871191" y="1048192"/>
                      </a:cubicBezTo>
                      <a:cubicBezTo>
                        <a:pt x="832992" y="1067153"/>
                        <a:pt x="832992" y="1067153"/>
                        <a:pt x="832992" y="1067153"/>
                      </a:cubicBezTo>
                      <a:cubicBezTo>
                        <a:pt x="825352" y="1074738"/>
                        <a:pt x="813892" y="1070946"/>
                        <a:pt x="810072" y="1063361"/>
                      </a:cubicBezTo>
                      <a:lnTo>
                        <a:pt x="787149" y="1024053"/>
                      </a:lnTo>
                      <a:lnTo>
                        <a:pt x="760901" y="1038367"/>
                      </a:lnTo>
                      <a:lnTo>
                        <a:pt x="737678" y="1045610"/>
                      </a:lnTo>
                      <a:lnTo>
                        <a:pt x="739775" y="1052952"/>
                      </a:lnTo>
                      <a:cubicBezTo>
                        <a:pt x="749300" y="1086305"/>
                        <a:pt x="749300" y="1086305"/>
                        <a:pt x="749300" y="1086305"/>
                      </a:cubicBezTo>
                      <a:cubicBezTo>
                        <a:pt x="749300" y="1097599"/>
                        <a:pt x="745537" y="1108893"/>
                        <a:pt x="734248" y="1108893"/>
                      </a:cubicBezTo>
                      <a:cubicBezTo>
                        <a:pt x="696619" y="1120186"/>
                        <a:pt x="696619" y="1120186"/>
                        <a:pt x="696619" y="1120186"/>
                      </a:cubicBezTo>
                      <a:cubicBezTo>
                        <a:pt x="685330" y="1123951"/>
                        <a:pt x="674041" y="1116422"/>
                        <a:pt x="674041" y="1108893"/>
                      </a:cubicBezTo>
                      <a:cubicBezTo>
                        <a:pt x="671219" y="1098540"/>
                        <a:pt x="668749" y="1089481"/>
                        <a:pt x="666588" y="1081555"/>
                      </a:cubicBezTo>
                      <a:lnTo>
                        <a:pt x="662918" y="1068092"/>
                      </a:lnTo>
                      <a:lnTo>
                        <a:pt x="609600" y="1073492"/>
                      </a:lnTo>
                      <a:lnTo>
                        <a:pt x="609600" y="1081218"/>
                      </a:lnTo>
                      <a:cubicBezTo>
                        <a:pt x="609600" y="1116212"/>
                        <a:pt x="609600" y="1116212"/>
                        <a:pt x="609600" y="1116212"/>
                      </a:cubicBezTo>
                      <a:cubicBezTo>
                        <a:pt x="609600" y="1127523"/>
                        <a:pt x="598261" y="1135063"/>
                        <a:pt x="590701" y="1135063"/>
                      </a:cubicBezTo>
                      <a:cubicBezTo>
                        <a:pt x="549124" y="1135063"/>
                        <a:pt x="549124" y="1135063"/>
                        <a:pt x="549124" y="1135063"/>
                      </a:cubicBezTo>
                      <a:cubicBezTo>
                        <a:pt x="537785" y="1135063"/>
                        <a:pt x="530225" y="1127523"/>
                        <a:pt x="530225" y="1116212"/>
                      </a:cubicBezTo>
                      <a:cubicBezTo>
                        <a:pt x="530225" y="1105843"/>
                        <a:pt x="530225" y="1096771"/>
                        <a:pt x="530225" y="1088833"/>
                      </a:cubicBezTo>
                      <a:lnTo>
                        <a:pt x="530225" y="1074296"/>
                      </a:lnTo>
                      <a:lnTo>
                        <a:pt x="475286" y="1068732"/>
                      </a:lnTo>
                      <a:lnTo>
                        <a:pt x="474082" y="1073952"/>
                      </a:lnTo>
                      <a:cubicBezTo>
                        <a:pt x="466020" y="1108893"/>
                        <a:pt x="466020" y="1108893"/>
                        <a:pt x="466020" y="1108893"/>
                      </a:cubicBezTo>
                      <a:cubicBezTo>
                        <a:pt x="462199" y="1116422"/>
                        <a:pt x="450733" y="1123951"/>
                        <a:pt x="443090" y="1120186"/>
                      </a:cubicBezTo>
                      <a:cubicBezTo>
                        <a:pt x="401050" y="1108893"/>
                        <a:pt x="401050" y="1108893"/>
                        <a:pt x="401050" y="1108893"/>
                      </a:cubicBezTo>
                      <a:cubicBezTo>
                        <a:pt x="389585" y="1108893"/>
                        <a:pt x="385763" y="1097599"/>
                        <a:pt x="389585" y="1086305"/>
                      </a:cubicBezTo>
                      <a:lnTo>
                        <a:pt x="399056" y="1047121"/>
                      </a:lnTo>
                      <a:lnTo>
                        <a:pt x="370989" y="1038367"/>
                      </a:lnTo>
                      <a:lnTo>
                        <a:pt x="350290" y="1027079"/>
                      </a:lnTo>
                      <a:lnTo>
                        <a:pt x="346903" y="1032963"/>
                      </a:lnTo>
                      <a:cubicBezTo>
                        <a:pt x="329406" y="1063361"/>
                        <a:pt x="329406" y="1063361"/>
                        <a:pt x="329406" y="1063361"/>
                      </a:cubicBezTo>
                      <a:cubicBezTo>
                        <a:pt x="321866" y="1070946"/>
                        <a:pt x="310555" y="1074738"/>
                        <a:pt x="303014" y="1067153"/>
                      </a:cubicBezTo>
                      <a:cubicBezTo>
                        <a:pt x="265311" y="1048192"/>
                        <a:pt x="265311" y="1048192"/>
                        <a:pt x="265311" y="1048192"/>
                      </a:cubicBezTo>
                      <a:cubicBezTo>
                        <a:pt x="257770" y="1044399"/>
                        <a:pt x="254000" y="1033022"/>
                        <a:pt x="261541" y="1021645"/>
                      </a:cubicBezTo>
                      <a:lnTo>
                        <a:pt x="280976" y="987878"/>
                      </a:lnTo>
                      <a:lnTo>
                        <a:pt x="239213" y="953257"/>
                      </a:lnTo>
                      <a:lnTo>
                        <a:pt x="233874" y="958687"/>
                      </a:lnTo>
                      <a:cubicBezTo>
                        <a:pt x="208462" y="984531"/>
                        <a:pt x="208462" y="984531"/>
                        <a:pt x="208462" y="984531"/>
                      </a:cubicBezTo>
                      <a:cubicBezTo>
                        <a:pt x="200933" y="992188"/>
                        <a:pt x="189639" y="992188"/>
                        <a:pt x="182110" y="984531"/>
                      </a:cubicBezTo>
                      <a:cubicBezTo>
                        <a:pt x="151992" y="953901"/>
                        <a:pt x="151992" y="953901"/>
                        <a:pt x="151992" y="953901"/>
                      </a:cubicBezTo>
                      <a:cubicBezTo>
                        <a:pt x="144463" y="946244"/>
                        <a:pt x="144463" y="934758"/>
                        <a:pt x="151992" y="927101"/>
                      </a:cubicBezTo>
                      <a:lnTo>
                        <a:pt x="183045" y="895520"/>
                      </a:lnTo>
                      <a:lnTo>
                        <a:pt x="150627" y="856041"/>
                      </a:lnTo>
                      <a:lnTo>
                        <a:pt x="149005" y="853039"/>
                      </a:lnTo>
                      <a:lnTo>
                        <a:pt x="143816" y="856026"/>
                      </a:lnTo>
                      <a:cubicBezTo>
                        <a:pt x="113418" y="873523"/>
                        <a:pt x="113418" y="873523"/>
                        <a:pt x="113418" y="873523"/>
                      </a:cubicBezTo>
                      <a:cubicBezTo>
                        <a:pt x="105833" y="881063"/>
                        <a:pt x="94456" y="877293"/>
                        <a:pt x="86871" y="869752"/>
                      </a:cubicBezTo>
                      <a:cubicBezTo>
                        <a:pt x="67910" y="832049"/>
                        <a:pt x="67910" y="832049"/>
                        <a:pt x="67910" y="832049"/>
                      </a:cubicBezTo>
                      <a:cubicBezTo>
                        <a:pt x="60325" y="824508"/>
                        <a:pt x="64117" y="813197"/>
                        <a:pt x="75494" y="805657"/>
                      </a:cubicBezTo>
                      <a:lnTo>
                        <a:pt x="112043" y="784620"/>
                      </a:lnTo>
                      <a:lnTo>
                        <a:pt x="104448" y="770559"/>
                      </a:lnTo>
                      <a:lnTo>
                        <a:pt x="93971" y="736648"/>
                      </a:lnTo>
                      <a:lnTo>
                        <a:pt x="83699" y="739627"/>
                      </a:lnTo>
                      <a:cubicBezTo>
                        <a:pt x="50346" y="749301"/>
                        <a:pt x="50346" y="749301"/>
                        <a:pt x="50346" y="749301"/>
                      </a:cubicBezTo>
                      <a:cubicBezTo>
                        <a:pt x="39052" y="749301"/>
                        <a:pt x="31523" y="745479"/>
                        <a:pt x="27759" y="734014"/>
                      </a:cubicBezTo>
                      <a:cubicBezTo>
                        <a:pt x="16465" y="691974"/>
                        <a:pt x="16465" y="691974"/>
                        <a:pt x="16465" y="691974"/>
                      </a:cubicBezTo>
                      <a:cubicBezTo>
                        <a:pt x="12700" y="684331"/>
                        <a:pt x="20229" y="672865"/>
                        <a:pt x="31523" y="669044"/>
                      </a:cubicBezTo>
                      <a:lnTo>
                        <a:pt x="73537" y="658888"/>
                      </a:lnTo>
                      <a:lnTo>
                        <a:pt x="68114" y="604838"/>
                      </a:lnTo>
                      <a:lnTo>
                        <a:pt x="54553" y="604838"/>
                      </a:lnTo>
                      <a:cubicBezTo>
                        <a:pt x="19100" y="604838"/>
                        <a:pt x="19100" y="604838"/>
                        <a:pt x="19100" y="604838"/>
                      </a:cubicBezTo>
                      <a:cubicBezTo>
                        <a:pt x="11460" y="604838"/>
                        <a:pt x="0" y="597377"/>
                        <a:pt x="0" y="589915"/>
                      </a:cubicBezTo>
                      <a:cubicBezTo>
                        <a:pt x="0" y="545147"/>
                        <a:pt x="0" y="545147"/>
                        <a:pt x="0" y="545147"/>
                      </a:cubicBezTo>
                      <a:cubicBezTo>
                        <a:pt x="0" y="537686"/>
                        <a:pt x="11460" y="530225"/>
                        <a:pt x="19100" y="530225"/>
                      </a:cubicBezTo>
                      <a:cubicBezTo>
                        <a:pt x="40109" y="530225"/>
                        <a:pt x="55866" y="530225"/>
                        <a:pt x="67684" y="530225"/>
                      </a:cubicBezTo>
                      <a:lnTo>
                        <a:pt x="69548" y="530225"/>
                      </a:lnTo>
                      <a:lnTo>
                        <a:pt x="75073" y="475150"/>
                      </a:lnTo>
                      <a:lnTo>
                        <a:pt x="64876" y="472723"/>
                      </a:lnTo>
                      <a:cubicBezTo>
                        <a:pt x="31523" y="464785"/>
                        <a:pt x="31523" y="464785"/>
                        <a:pt x="31523" y="464785"/>
                      </a:cubicBezTo>
                      <a:cubicBezTo>
                        <a:pt x="20229" y="461022"/>
                        <a:pt x="12700" y="449733"/>
                        <a:pt x="16465" y="442207"/>
                      </a:cubicBezTo>
                      <a:cubicBezTo>
                        <a:pt x="27759" y="400815"/>
                        <a:pt x="27759" y="400815"/>
                        <a:pt x="27759" y="400815"/>
                      </a:cubicBezTo>
                      <a:cubicBezTo>
                        <a:pt x="31523" y="389526"/>
                        <a:pt x="39052" y="385763"/>
                        <a:pt x="50346" y="385763"/>
                      </a:cubicBezTo>
                      <a:cubicBezTo>
                        <a:pt x="70111" y="391407"/>
                        <a:pt x="84934" y="395641"/>
                        <a:pt x="96052" y="398816"/>
                      </a:cubicBezTo>
                      <a:lnTo>
                        <a:pt x="98082" y="399396"/>
                      </a:lnTo>
                      <a:lnTo>
                        <a:pt x="104448" y="378793"/>
                      </a:lnTo>
                      <a:lnTo>
                        <a:pt x="118044" y="353625"/>
                      </a:lnTo>
                      <a:lnTo>
                        <a:pt x="105892" y="346539"/>
                      </a:lnTo>
                      <a:cubicBezTo>
                        <a:pt x="75494" y="328812"/>
                        <a:pt x="75494" y="328812"/>
                        <a:pt x="75494" y="328812"/>
                      </a:cubicBezTo>
                      <a:cubicBezTo>
                        <a:pt x="64117" y="321172"/>
                        <a:pt x="60325" y="309712"/>
                        <a:pt x="67910" y="302072"/>
                      </a:cubicBezTo>
                      <a:cubicBezTo>
                        <a:pt x="86871" y="263873"/>
                        <a:pt x="86871" y="263873"/>
                        <a:pt x="86871" y="263873"/>
                      </a:cubicBezTo>
                      <a:cubicBezTo>
                        <a:pt x="90664" y="260053"/>
                        <a:pt x="95404" y="257188"/>
                        <a:pt x="100145" y="256233"/>
                      </a:cubicBezTo>
                      <a:cubicBezTo>
                        <a:pt x="104885" y="255278"/>
                        <a:pt x="109626" y="256233"/>
                        <a:pt x="113418" y="260053"/>
                      </a:cubicBezTo>
                      <a:cubicBezTo>
                        <a:pt x="131432" y="270558"/>
                        <a:pt x="144942" y="278436"/>
                        <a:pt x="155075" y="284345"/>
                      </a:cubicBezTo>
                      <a:lnTo>
                        <a:pt x="157045" y="285494"/>
                      </a:lnTo>
                      <a:lnTo>
                        <a:pt x="190005" y="245357"/>
                      </a:lnTo>
                      <a:lnTo>
                        <a:pt x="177404" y="232697"/>
                      </a:lnTo>
                      <a:cubicBezTo>
                        <a:pt x="151992" y="207169"/>
                        <a:pt x="151992" y="207169"/>
                        <a:pt x="151992" y="207169"/>
                      </a:cubicBezTo>
                      <a:cubicBezTo>
                        <a:pt x="144463" y="199605"/>
                        <a:pt x="144463" y="188259"/>
                        <a:pt x="151992" y="180695"/>
                      </a:cubicBezTo>
                      <a:cubicBezTo>
                        <a:pt x="182110" y="150439"/>
                        <a:pt x="182110" y="150439"/>
                        <a:pt x="182110" y="150439"/>
                      </a:cubicBezTo>
                      <a:cubicBezTo>
                        <a:pt x="185874" y="146657"/>
                        <a:pt x="190580" y="144766"/>
                        <a:pt x="195286" y="144766"/>
                      </a:cubicBezTo>
                      <a:cubicBezTo>
                        <a:pt x="199992" y="144766"/>
                        <a:pt x="204698" y="146657"/>
                        <a:pt x="208462" y="150439"/>
                      </a:cubicBezTo>
                      <a:cubicBezTo>
                        <a:pt x="223521" y="165567"/>
                        <a:pt x="234815" y="176913"/>
                        <a:pt x="243285" y="185422"/>
                      </a:cubicBezTo>
                      <a:lnTo>
                        <a:pt x="247265" y="189420"/>
                      </a:lnTo>
                      <a:lnTo>
                        <a:pt x="285911" y="157383"/>
                      </a:lnTo>
                      <a:lnTo>
                        <a:pt x="286623" y="156995"/>
                      </a:lnTo>
                      <a:lnTo>
                        <a:pt x="279037" y="143816"/>
                      </a:lnTo>
                      <a:cubicBezTo>
                        <a:pt x="261541" y="113418"/>
                        <a:pt x="261541" y="113418"/>
                        <a:pt x="261541" y="113418"/>
                      </a:cubicBezTo>
                      <a:cubicBezTo>
                        <a:pt x="254000" y="102041"/>
                        <a:pt x="257770" y="90664"/>
                        <a:pt x="269081" y="86871"/>
                      </a:cubicBezTo>
                      <a:cubicBezTo>
                        <a:pt x="303014" y="67910"/>
                        <a:pt x="303014" y="67910"/>
                        <a:pt x="303014" y="67910"/>
                      </a:cubicBezTo>
                      <a:cubicBezTo>
                        <a:pt x="306784" y="64117"/>
                        <a:pt x="311497" y="63169"/>
                        <a:pt x="316210" y="64117"/>
                      </a:cubicBezTo>
                      <a:cubicBezTo>
                        <a:pt x="320923" y="65065"/>
                        <a:pt x="325636" y="67910"/>
                        <a:pt x="329406" y="71702"/>
                      </a:cubicBezTo>
                      <a:cubicBezTo>
                        <a:pt x="339775" y="89716"/>
                        <a:pt x="347551" y="103226"/>
                        <a:pt x="353383" y="113359"/>
                      </a:cubicBezTo>
                      <a:lnTo>
                        <a:pt x="356549" y="118859"/>
                      </a:lnTo>
                      <a:lnTo>
                        <a:pt x="370989" y="110985"/>
                      </a:lnTo>
                      <a:lnTo>
                        <a:pt x="402267" y="101229"/>
                      </a:lnTo>
                      <a:lnTo>
                        <a:pt x="397647" y="82112"/>
                      </a:lnTo>
                      <a:cubicBezTo>
                        <a:pt x="389585" y="48759"/>
                        <a:pt x="389585" y="48759"/>
                        <a:pt x="389585" y="48759"/>
                      </a:cubicBezTo>
                      <a:cubicBezTo>
                        <a:pt x="385763" y="37465"/>
                        <a:pt x="389585" y="26172"/>
                        <a:pt x="401050" y="26172"/>
                      </a:cubicBezTo>
                      <a:cubicBezTo>
                        <a:pt x="443090" y="14878"/>
                        <a:pt x="443090" y="14878"/>
                        <a:pt x="443090" y="14878"/>
                      </a:cubicBezTo>
                      <a:cubicBezTo>
                        <a:pt x="450733" y="11113"/>
                        <a:pt x="462199" y="18642"/>
                        <a:pt x="466020" y="26172"/>
                      </a:cubicBezTo>
                      <a:cubicBezTo>
                        <a:pt x="470798" y="46877"/>
                        <a:pt x="474381" y="62406"/>
                        <a:pt x="477068" y="74053"/>
                      </a:cubicBezTo>
                      <a:lnTo>
                        <a:pt x="478508" y="80294"/>
                      </a:lnTo>
                      <a:lnTo>
                        <a:pt x="530225" y="75056"/>
                      </a:lnTo>
                      <a:lnTo>
                        <a:pt x="530225" y="74419"/>
                      </a:lnTo>
                      <a:cubicBezTo>
                        <a:pt x="530225" y="18851"/>
                        <a:pt x="530225" y="18851"/>
                        <a:pt x="530225" y="18851"/>
                      </a:cubicBezTo>
                      <a:cubicBezTo>
                        <a:pt x="530225" y="7540"/>
                        <a:pt x="537785" y="0"/>
                        <a:pt x="549124" y="0"/>
                      </a:cubicBezTo>
                      <a:close/>
                    </a:path>
                  </a:pathLst>
                </a:custGeom>
                <a:solidFill>
                  <a:srgbClr val="F9F9F9">
                    <a:alpha val="87843"/>
                  </a:srgb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C6282ED9-7F75-4FE3-AB2B-4845F395FAC4}"/>
                    </a:ext>
                  </a:extLst>
                </p:cNvPr>
                <p:cNvGrpSpPr/>
                <p:nvPr/>
              </p:nvGrpSpPr>
              <p:grpSpPr>
                <a:xfrm>
                  <a:off x="947938" y="2082007"/>
                  <a:ext cx="998538" cy="1000125"/>
                  <a:chOff x="947938" y="2082007"/>
                  <a:chExt cx="998538" cy="1000125"/>
                </a:xfrm>
              </p:grpSpPr>
              <p:sp>
                <p:nvSpPr>
                  <p:cNvPr id="42" name="Freeform 315">
                    <a:extLst>
                      <a:ext uri="{FF2B5EF4-FFF2-40B4-BE49-F238E27FC236}">
                        <a16:creationId xmlns:a16="http://schemas.microsoft.com/office/drawing/2014/main" id="{1577EAC6-DB26-4E62-BD25-FB4E523ACF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8450" y="2108994"/>
                    <a:ext cx="57150" cy="49213"/>
                  </a:xfrm>
                  <a:custGeom>
                    <a:avLst/>
                    <a:gdLst>
                      <a:gd name="T0" fmla="*/ 12 w 15"/>
                      <a:gd name="T1" fmla="*/ 0 h 13"/>
                      <a:gd name="T2" fmla="*/ 0 w 15"/>
                      <a:gd name="T3" fmla="*/ 4 h 13"/>
                      <a:gd name="T4" fmla="*/ 3 w 15"/>
                      <a:gd name="T5" fmla="*/ 10 h 13"/>
                      <a:gd name="T6" fmla="*/ 8 w 15"/>
                      <a:gd name="T7" fmla="*/ 13 h 13"/>
                      <a:gd name="T8" fmla="*/ 10 w 15"/>
                      <a:gd name="T9" fmla="*/ 13 h 13"/>
                      <a:gd name="T10" fmla="*/ 11 w 15"/>
                      <a:gd name="T11" fmla="*/ 12 h 13"/>
                      <a:gd name="T12" fmla="*/ 14 w 15"/>
                      <a:gd name="T13" fmla="*/ 5 h 13"/>
                      <a:gd name="T14" fmla="*/ 12 w 15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3">
                        <a:moveTo>
                          <a:pt x="12" y="0"/>
                        </a:moveTo>
                        <a:cubicBezTo>
                          <a:pt x="8" y="1"/>
                          <a:pt x="4" y="3"/>
                          <a:pt x="0" y="4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2"/>
                          <a:pt x="6" y="13"/>
                          <a:pt x="8" y="13"/>
                        </a:cubicBezTo>
                        <a:cubicBezTo>
                          <a:pt x="9" y="13"/>
                          <a:pt x="10" y="13"/>
                          <a:pt x="10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4" y="11"/>
                          <a:pt x="15" y="8"/>
                          <a:pt x="14" y="5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Freeform 316">
                    <a:extLst>
                      <a:ext uri="{FF2B5EF4-FFF2-40B4-BE49-F238E27FC236}">
                        <a16:creationId xmlns:a16="http://schemas.microsoft.com/office/drawing/2014/main" id="{D2E1534D-0EE6-47BD-9207-792516CA0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3100" y="2999582"/>
                    <a:ext cx="53975" cy="52388"/>
                  </a:xfrm>
                  <a:custGeom>
                    <a:avLst/>
                    <a:gdLst>
                      <a:gd name="T0" fmla="*/ 7 w 14"/>
                      <a:gd name="T1" fmla="*/ 0 h 14"/>
                      <a:gd name="T2" fmla="*/ 5 w 14"/>
                      <a:gd name="T3" fmla="*/ 1 h 14"/>
                      <a:gd name="T4" fmla="*/ 4 w 14"/>
                      <a:gd name="T5" fmla="*/ 1 h 14"/>
                      <a:gd name="T6" fmla="*/ 1 w 14"/>
                      <a:gd name="T7" fmla="*/ 8 h 14"/>
                      <a:gd name="T8" fmla="*/ 2 w 14"/>
                      <a:gd name="T9" fmla="*/ 14 h 14"/>
                      <a:gd name="T10" fmla="*/ 13 w 14"/>
                      <a:gd name="T11" fmla="*/ 9 h 14"/>
                      <a:gd name="T12" fmla="*/ 13 w 14"/>
                      <a:gd name="T13" fmla="*/ 10 h 14"/>
                      <a:gd name="T14" fmla="*/ 10 w 14"/>
                      <a:gd name="T15" fmla="*/ 11 h 14"/>
                      <a:gd name="T16" fmla="*/ 14 w 14"/>
                      <a:gd name="T17" fmla="*/ 9 h 14"/>
                      <a:gd name="T18" fmla="*/ 12 w 14"/>
                      <a:gd name="T19" fmla="*/ 4 h 14"/>
                      <a:gd name="T20" fmla="*/ 7 w 14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4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1" y="2"/>
                          <a:pt x="0" y="5"/>
                          <a:pt x="1" y="8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3"/>
                          <a:pt x="9" y="11"/>
                          <a:pt x="13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1" y="11"/>
                          <a:pt x="10" y="11"/>
                        </a:cubicBezTo>
                        <a:cubicBezTo>
                          <a:pt x="12" y="10"/>
                          <a:pt x="13" y="10"/>
                          <a:pt x="14" y="9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5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319">
                    <a:extLst>
                      <a:ext uri="{FF2B5EF4-FFF2-40B4-BE49-F238E27FC236}">
                        <a16:creationId xmlns:a16="http://schemas.microsoft.com/office/drawing/2014/main" id="{5100220A-ABB5-485D-BE36-A7B7A553D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8913" y="2166144"/>
                    <a:ext cx="57150" cy="52388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0 w 15"/>
                      <a:gd name="T3" fmla="*/ 8 h 14"/>
                      <a:gd name="T4" fmla="*/ 4 w 15"/>
                      <a:gd name="T5" fmla="*/ 12 h 14"/>
                      <a:gd name="T6" fmla="*/ 8 w 15"/>
                      <a:gd name="T7" fmla="*/ 14 h 14"/>
                      <a:gd name="T8" fmla="*/ 12 w 15"/>
                      <a:gd name="T9" fmla="*/ 13 h 14"/>
                      <a:gd name="T10" fmla="*/ 13 w 15"/>
                      <a:gd name="T11" fmla="*/ 12 h 14"/>
                      <a:gd name="T12" fmla="*/ 14 w 15"/>
                      <a:gd name="T13" fmla="*/ 5 h 14"/>
                      <a:gd name="T14" fmla="*/ 10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cubicBezTo>
                          <a:pt x="7" y="2"/>
                          <a:pt x="3" y="5"/>
                          <a:pt x="0" y="8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3"/>
                          <a:pt x="7" y="14"/>
                          <a:pt x="8" y="14"/>
                        </a:cubicBezTo>
                        <a:cubicBezTo>
                          <a:pt x="10" y="14"/>
                          <a:pt x="11" y="14"/>
                          <a:pt x="12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5" y="11"/>
                          <a:pt x="15" y="7"/>
                          <a:pt x="14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321">
                    <a:extLst>
                      <a:ext uri="{FF2B5EF4-FFF2-40B4-BE49-F238E27FC236}">
                        <a16:creationId xmlns:a16="http://schemas.microsoft.com/office/drawing/2014/main" id="{81A8FBAE-17A2-4154-822A-65DEBCA41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9463" y="2934494"/>
                    <a:ext cx="60325" cy="57150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4 w 16"/>
                      <a:gd name="T3" fmla="*/ 1 h 15"/>
                      <a:gd name="T4" fmla="*/ 3 w 16"/>
                      <a:gd name="T5" fmla="*/ 2 h 15"/>
                      <a:gd name="T6" fmla="*/ 2 w 16"/>
                      <a:gd name="T7" fmla="*/ 10 h 15"/>
                      <a:gd name="T8" fmla="*/ 5 w 16"/>
                      <a:gd name="T9" fmla="*/ 15 h 15"/>
                      <a:gd name="T10" fmla="*/ 16 w 16"/>
                      <a:gd name="T11" fmla="*/ 7 h 15"/>
                      <a:gd name="T12" fmla="*/ 12 w 16"/>
                      <a:gd name="T13" fmla="*/ 2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4"/>
                          <a:pt x="0" y="7"/>
                          <a:pt x="2" y="10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9" y="12"/>
                          <a:pt x="12" y="10"/>
                          <a:pt x="16" y="7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4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322">
                    <a:extLst>
                      <a:ext uri="{FF2B5EF4-FFF2-40B4-BE49-F238E27FC236}">
                        <a16:creationId xmlns:a16="http://schemas.microsoft.com/office/drawing/2014/main" id="{7F79C1DD-357F-449C-99AE-483F8685B6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8425" y="2253457"/>
                    <a:ext cx="60325" cy="52388"/>
                  </a:xfrm>
                  <a:custGeom>
                    <a:avLst/>
                    <a:gdLst>
                      <a:gd name="T0" fmla="*/ 9 w 16"/>
                      <a:gd name="T1" fmla="*/ 0 h 14"/>
                      <a:gd name="T2" fmla="*/ 0 w 16"/>
                      <a:gd name="T3" fmla="*/ 10 h 14"/>
                      <a:gd name="T4" fmla="*/ 6 w 16"/>
                      <a:gd name="T5" fmla="*/ 13 h 14"/>
                      <a:gd name="T6" fmla="*/ 9 w 16"/>
                      <a:gd name="T7" fmla="*/ 14 h 14"/>
                      <a:gd name="T8" fmla="*/ 13 w 16"/>
                      <a:gd name="T9" fmla="*/ 12 h 14"/>
                      <a:gd name="T10" fmla="*/ 14 w 16"/>
                      <a:gd name="T11" fmla="*/ 11 h 14"/>
                      <a:gd name="T12" fmla="*/ 13 w 16"/>
                      <a:gd name="T13" fmla="*/ 3 h 14"/>
                      <a:gd name="T14" fmla="*/ 9 w 16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4">
                        <a:moveTo>
                          <a:pt x="9" y="0"/>
                        </a:moveTo>
                        <a:cubicBezTo>
                          <a:pt x="6" y="3"/>
                          <a:pt x="3" y="6"/>
                          <a:pt x="0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1" y="14"/>
                          <a:pt x="12" y="13"/>
                          <a:pt x="13" y="12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6" y="9"/>
                          <a:pt x="15" y="5"/>
                          <a:pt x="13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324">
                    <a:extLst>
                      <a:ext uri="{FF2B5EF4-FFF2-40B4-BE49-F238E27FC236}">
                        <a16:creationId xmlns:a16="http://schemas.microsoft.com/office/drawing/2014/main" id="{0315DA30-45DB-45DC-9F86-F49B1D23C3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6775" y="2844007"/>
                    <a:ext cx="55563" cy="57150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3 w 15"/>
                      <a:gd name="T3" fmla="*/ 2 h 15"/>
                      <a:gd name="T4" fmla="*/ 2 w 15"/>
                      <a:gd name="T5" fmla="*/ 3 h 15"/>
                      <a:gd name="T6" fmla="*/ 3 w 15"/>
                      <a:gd name="T7" fmla="*/ 11 h 15"/>
                      <a:gd name="T8" fmla="*/ 8 w 15"/>
                      <a:gd name="T9" fmla="*/ 15 h 15"/>
                      <a:gd name="T10" fmla="*/ 15 w 15"/>
                      <a:gd name="T11" fmla="*/ 5 h 15"/>
                      <a:gd name="T12" fmla="*/ 11 w 15"/>
                      <a:gd name="T13" fmla="*/ 1 h 15"/>
                      <a:gd name="T14" fmla="*/ 7 w 15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5"/>
                          <a:pt x="1" y="9"/>
                          <a:pt x="3" y="1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0" y="12"/>
                          <a:pt x="13" y="8"/>
                          <a:pt x="15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3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325">
                    <a:extLst>
                      <a:ext uri="{FF2B5EF4-FFF2-40B4-BE49-F238E27FC236}">
                        <a16:creationId xmlns:a16="http://schemas.microsoft.com/office/drawing/2014/main" id="{1DD61B06-039A-4C52-B933-0F41EAAA84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8100" y="2358232"/>
                    <a:ext cx="57150" cy="53975"/>
                  </a:xfrm>
                  <a:custGeom>
                    <a:avLst/>
                    <a:gdLst>
                      <a:gd name="T0" fmla="*/ 5 w 15"/>
                      <a:gd name="T1" fmla="*/ 0 h 14"/>
                      <a:gd name="T2" fmla="*/ 0 w 15"/>
                      <a:gd name="T3" fmla="*/ 12 h 14"/>
                      <a:gd name="T4" fmla="*/ 6 w 15"/>
                      <a:gd name="T5" fmla="*/ 14 h 14"/>
                      <a:gd name="T6" fmla="*/ 8 w 15"/>
                      <a:gd name="T7" fmla="*/ 14 h 14"/>
                      <a:gd name="T8" fmla="*/ 13 w 15"/>
                      <a:gd name="T9" fmla="*/ 11 h 14"/>
                      <a:gd name="T10" fmla="*/ 14 w 15"/>
                      <a:gd name="T11" fmla="*/ 10 h 14"/>
                      <a:gd name="T12" fmla="*/ 11 w 15"/>
                      <a:gd name="T13" fmla="*/ 3 h 14"/>
                      <a:gd name="T14" fmla="*/ 5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5" y="0"/>
                        </a:moveTo>
                        <a:cubicBezTo>
                          <a:pt x="3" y="4"/>
                          <a:pt x="2" y="8"/>
                          <a:pt x="0" y="12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10" y="14"/>
                          <a:pt x="13" y="13"/>
                          <a:pt x="13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7"/>
                          <a:pt x="13" y="4"/>
                          <a:pt x="11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327">
                    <a:extLst>
                      <a:ext uri="{FF2B5EF4-FFF2-40B4-BE49-F238E27FC236}">
                        <a16:creationId xmlns:a16="http://schemas.microsoft.com/office/drawing/2014/main" id="{75F8EBD6-47CC-453B-A28D-BDFDCF603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7100" y="2734469"/>
                    <a:ext cx="57150" cy="55563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2 w 15"/>
                      <a:gd name="T3" fmla="*/ 4 h 15"/>
                      <a:gd name="T4" fmla="*/ 2 w 15"/>
                      <a:gd name="T5" fmla="*/ 4 h 15"/>
                      <a:gd name="T6" fmla="*/ 4 w 15"/>
                      <a:gd name="T7" fmla="*/ 12 h 15"/>
                      <a:gd name="T8" fmla="*/ 10 w 15"/>
                      <a:gd name="T9" fmla="*/ 15 h 15"/>
                      <a:gd name="T10" fmla="*/ 14 w 15"/>
                      <a:gd name="T11" fmla="*/ 4 h 15"/>
                      <a:gd name="T12" fmla="*/ 15 w 15"/>
                      <a:gd name="T13" fmla="*/ 3 h 15"/>
                      <a:gd name="T14" fmla="*/ 9 w 15"/>
                      <a:gd name="T15" fmla="*/ 1 h 15"/>
                      <a:gd name="T16" fmla="*/ 7 w 15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5" y="0"/>
                          <a:pt x="3" y="2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7"/>
                          <a:pt x="2" y="11"/>
                          <a:pt x="4" y="12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1" y="11"/>
                          <a:pt x="13" y="8"/>
                          <a:pt x="14" y="4"/>
                        </a:cubicBezTo>
                        <a:cubicBezTo>
                          <a:pt x="14" y="4"/>
                          <a:pt x="15" y="3"/>
                          <a:pt x="15" y="3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329">
                    <a:extLst>
                      <a:ext uri="{FF2B5EF4-FFF2-40B4-BE49-F238E27FC236}">
                        <a16:creationId xmlns:a16="http://schemas.microsoft.com/office/drawing/2014/main" id="{96017584-490D-49E0-80A0-F7E4F46695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7938" y="2486025"/>
                    <a:ext cx="49213" cy="49213"/>
                  </a:xfrm>
                  <a:custGeom>
                    <a:avLst/>
                    <a:gdLst>
                      <a:gd name="T0" fmla="*/ 2 w 13"/>
                      <a:gd name="T1" fmla="*/ 0 h 13"/>
                      <a:gd name="T2" fmla="*/ 0 w 13"/>
                      <a:gd name="T3" fmla="*/ 13 h 13"/>
                      <a:gd name="T4" fmla="*/ 6 w 13"/>
                      <a:gd name="T5" fmla="*/ 13 h 13"/>
                      <a:gd name="T6" fmla="*/ 7 w 13"/>
                      <a:gd name="T7" fmla="*/ 13 h 13"/>
                      <a:gd name="T8" fmla="*/ 12 w 13"/>
                      <a:gd name="T9" fmla="*/ 8 h 13"/>
                      <a:gd name="T10" fmla="*/ 13 w 13"/>
                      <a:gd name="T11" fmla="*/ 7 h 13"/>
                      <a:gd name="T12" fmla="*/ 8 w 13"/>
                      <a:gd name="T13" fmla="*/ 1 h 13"/>
                      <a:gd name="T14" fmla="*/ 2 w 13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2" y="0"/>
                        </a:moveTo>
                        <a:cubicBezTo>
                          <a:pt x="1" y="4"/>
                          <a:pt x="1" y="9"/>
                          <a:pt x="0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10" y="13"/>
                          <a:pt x="12" y="11"/>
                          <a:pt x="12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4"/>
                          <a:pt x="11" y="2"/>
                          <a:pt x="8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330">
                    <a:extLst>
                      <a:ext uri="{FF2B5EF4-FFF2-40B4-BE49-F238E27FC236}">
                        <a16:creationId xmlns:a16="http://schemas.microsoft.com/office/drawing/2014/main" id="{366EED6B-F5BF-4250-85BC-A1A8A71661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0438" y="2612232"/>
                    <a:ext cx="46038" cy="53975"/>
                  </a:xfrm>
                  <a:custGeom>
                    <a:avLst/>
                    <a:gdLst>
                      <a:gd name="T0" fmla="*/ 6 w 12"/>
                      <a:gd name="T1" fmla="*/ 0 h 14"/>
                      <a:gd name="T2" fmla="*/ 0 w 12"/>
                      <a:gd name="T3" fmla="*/ 5 h 14"/>
                      <a:gd name="T4" fmla="*/ 0 w 12"/>
                      <a:gd name="T5" fmla="*/ 6 h 14"/>
                      <a:gd name="T6" fmla="*/ 5 w 12"/>
                      <a:gd name="T7" fmla="*/ 12 h 14"/>
                      <a:gd name="T8" fmla="*/ 11 w 12"/>
                      <a:gd name="T9" fmla="*/ 14 h 14"/>
                      <a:gd name="T10" fmla="*/ 12 w 12"/>
                      <a:gd name="T11" fmla="*/ 1 h 14"/>
                      <a:gd name="T12" fmla="*/ 7 w 12"/>
                      <a:gd name="T13" fmla="*/ 0 h 14"/>
                      <a:gd name="T14" fmla="*/ 6 w 12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cubicBezTo>
                          <a:pt x="3" y="0"/>
                          <a:pt x="1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9"/>
                          <a:pt x="12" y="5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332">
                    <a:extLst>
                      <a:ext uri="{FF2B5EF4-FFF2-40B4-BE49-F238E27FC236}">
                        <a16:creationId xmlns:a16="http://schemas.microsoft.com/office/drawing/2014/main" id="{D0E4901F-79F1-4EB2-A5D0-068BEC6A2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0319" y="2616994"/>
                    <a:ext cx="49213" cy="49213"/>
                  </a:xfrm>
                  <a:custGeom>
                    <a:avLst/>
                    <a:gdLst>
                      <a:gd name="T0" fmla="*/ 7 w 13"/>
                      <a:gd name="T1" fmla="*/ 0 h 13"/>
                      <a:gd name="T2" fmla="*/ 6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4 h 13"/>
                      <a:gd name="T8" fmla="*/ 1 w 13"/>
                      <a:gd name="T9" fmla="*/ 13 h 13"/>
                      <a:gd name="T10" fmla="*/ 7 w 13"/>
                      <a:gd name="T11" fmla="*/ 12 h 13"/>
                      <a:gd name="T12" fmla="*/ 12 w 13"/>
                      <a:gd name="T13" fmla="*/ 5 h 13"/>
                      <a:gd name="T14" fmla="*/ 12 w 13"/>
                      <a:gd name="T15" fmla="*/ 4 h 13"/>
                      <a:gd name="T16" fmla="*/ 7 w 13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1" y="7"/>
                          <a:pt x="1" y="10"/>
                          <a:pt x="1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3" y="8"/>
                          <a:pt x="12" y="5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 333">
                    <a:extLst>
                      <a:ext uri="{FF2B5EF4-FFF2-40B4-BE49-F238E27FC236}">
                        <a16:creationId xmlns:a16="http://schemas.microsoft.com/office/drawing/2014/main" id="{E9545C85-0E4E-483C-91C2-10FFD19FF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263" y="2483644"/>
                    <a:ext cx="49213" cy="53975"/>
                  </a:xfrm>
                  <a:custGeom>
                    <a:avLst/>
                    <a:gdLst>
                      <a:gd name="T0" fmla="*/ 11 w 13"/>
                      <a:gd name="T1" fmla="*/ 0 h 14"/>
                      <a:gd name="T2" fmla="*/ 6 w 13"/>
                      <a:gd name="T3" fmla="*/ 2 h 14"/>
                      <a:gd name="T4" fmla="*/ 1 w 13"/>
                      <a:gd name="T5" fmla="*/ 8 h 14"/>
                      <a:gd name="T6" fmla="*/ 1 w 13"/>
                      <a:gd name="T7" fmla="*/ 9 h 14"/>
                      <a:gd name="T8" fmla="*/ 6 w 13"/>
                      <a:gd name="T9" fmla="*/ 14 h 14"/>
                      <a:gd name="T10" fmla="*/ 7 w 13"/>
                      <a:gd name="T11" fmla="*/ 14 h 14"/>
                      <a:gd name="T12" fmla="*/ 13 w 13"/>
                      <a:gd name="T13" fmla="*/ 13 h 14"/>
                      <a:gd name="T14" fmla="*/ 11 w 13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11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1"/>
                          <a:pt x="4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9"/>
                          <a:pt x="12" y="5"/>
                          <a:pt x="1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0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Freeform 335">
                    <a:extLst>
                      <a:ext uri="{FF2B5EF4-FFF2-40B4-BE49-F238E27FC236}">
                        <a16:creationId xmlns:a16="http://schemas.microsoft.com/office/drawing/2014/main" id="{A87F72E9-D2F2-4DBB-8F8E-ACE526EF6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4925" y="2737644"/>
                    <a:ext cx="52388" cy="52388"/>
                  </a:xfrm>
                  <a:custGeom>
                    <a:avLst/>
                    <a:gdLst>
                      <a:gd name="T0" fmla="*/ 8 w 14"/>
                      <a:gd name="T1" fmla="*/ 0 h 14"/>
                      <a:gd name="T2" fmla="*/ 5 w 14"/>
                      <a:gd name="T3" fmla="*/ 0 h 14"/>
                      <a:gd name="T4" fmla="*/ 0 w 14"/>
                      <a:gd name="T5" fmla="*/ 2 h 14"/>
                      <a:gd name="T6" fmla="*/ 5 w 14"/>
                      <a:gd name="T7" fmla="*/ 14 h 14"/>
                      <a:gd name="T8" fmla="*/ 10 w 14"/>
                      <a:gd name="T9" fmla="*/ 11 h 14"/>
                      <a:gd name="T10" fmla="*/ 13 w 14"/>
                      <a:gd name="T11" fmla="*/ 4 h 14"/>
                      <a:gd name="T12" fmla="*/ 13 w 14"/>
                      <a:gd name="T13" fmla="*/ 3 h 14"/>
                      <a:gd name="T14" fmla="*/ 8 w 14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6"/>
                          <a:pt x="3" y="10"/>
                          <a:pt x="5" y="14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3" y="10"/>
                          <a:pt x="14" y="7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Freeform 336">
                    <a:extLst>
                      <a:ext uri="{FF2B5EF4-FFF2-40B4-BE49-F238E27FC236}">
                        <a16:creationId xmlns:a16="http://schemas.microsoft.com/office/drawing/2014/main" id="{5A7E4372-C617-401C-9B91-D33F2432DD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2338" y="2362994"/>
                    <a:ext cx="57150" cy="52388"/>
                  </a:xfrm>
                  <a:custGeom>
                    <a:avLst/>
                    <a:gdLst>
                      <a:gd name="T0" fmla="*/ 9 w 15"/>
                      <a:gd name="T1" fmla="*/ 0 h 14"/>
                      <a:gd name="T2" fmla="*/ 4 w 15"/>
                      <a:gd name="T3" fmla="*/ 3 h 14"/>
                      <a:gd name="T4" fmla="*/ 1 w 15"/>
                      <a:gd name="T5" fmla="*/ 10 h 14"/>
                      <a:gd name="T6" fmla="*/ 1 w 15"/>
                      <a:gd name="T7" fmla="*/ 11 h 14"/>
                      <a:gd name="T8" fmla="*/ 7 w 15"/>
                      <a:gd name="T9" fmla="*/ 14 h 14"/>
                      <a:gd name="T10" fmla="*/ 9 w 15"/>
                      <a:gd name="T11" fmla="*/ 14 h 14"/>
                      <a:gd name="T12" fmla="*/ 15 w 15"/>
                      <a:gd name="T13" fmla="*/ 12 h 14"/>
                      <a:gd name="T14" fmla="*/ 9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9" y="0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1" y="4"/>
                          <a:pt x="0" y="7"/>
                          <a:pt x="1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3"/>
                          <a:pt x="4" y="14"/>
                          <a:pt x="7" y="14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8"/>
                          <a:pt x="11" y="4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338">
                    <a:extLst>
                      <a:ext uri="{FF2B5EF4-FFF2-40B4-BE49-F238E27FC236}">
                        <a16:creationId xmlns:a16="http://schemas.microsoft.com/office/drawing/2014/main" id="{679368D3-9A9A-48C4-B4A8-D4A5941F96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869" y="2847182"/>
                    <a:ext cx="55563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5 w 15"/>
                      <a:gd name="T3" fmla="*/ 1 h 14"/>
                      <a:gd name="T4" fmla="*/ 0 w 15"/>
                      <a:gd name="T5" fmla="*/ 4 h 14"/>
                      <a:gd name="T6" fmla="*/ 2 w 15"/>
                      <a:gd name="T7" fmla="*/ 6 h 14"/>
                      <a:gd name="T8" fmla="*/ 8 w 15"/>
                      <a:gd name="T9" fmla="*/ 14 h 14"/>
                      <a:gd name="T10" fmla="*/ 12 w 15"/>
                      <a:gd name="T11" fmla="*/ 10 h 14"/>
                      <a:gd name="T12" fmla="*/ 13 w 15"/>
                      <a:gd name="T13" fmla="*/ 2 h 14"/>
                      <a:gd name="T14" fmla="*/ 12 w 15"/>
                      <a:gd name="T15" fmla="*/ 2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4" y="9"/>
                          <a:pt x="6" y="12"/>
                          <a:pt x="8" y="14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5" y="8"/>
                          <a:pt x="15" y="5"/>
                          <a:pt x="13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0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Freeform 339">
                    <a:extLst>
                      <a:ext uri="{FF2B5EF4-FFF2-40B4-BE49-F238E27FC236}">
                        <a16:creationId xmlns:a16="http://schemas.microsoft.com/office/drawing/2014/main" id="{E78127AB-BF3A-4533-8486-BC99885D20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8838" y="2253457"/>
                    <a:ext cx="60325" cy="55563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3 w 16"/>
                      <a:gd name="T3" fmla="*/ 4 h 15"/>
                      <a:gd name="T4" fmla="*/ 2 w 16"/>
                      <a:gd name="T5" fmla="*/ 12 h 15"/>
                      <a:gd name="T6" fmla="*/ 3 w 16"/>
                      <a:gd name="T7" fmla="*/ 13 h 15"/>
                      <a:gd name="T8" fmla="*/ 7 w 16"/>
                      <a:gd name="T9" fmla="*/ 15 h 15"/>
                      <a:gd name="T10" fmla="*/ 10 w 16"/>
                      <a:gd name="T11" fmla="*/ 14 h 15"/>
                      <a:gd name="T12" fmla="*/ 16 w 16"/>
                      <a:gd name="T13" fmla="*/ 11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1" y="6"/>
                          <a:pt x="0" y="10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5" y="15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3" y="7"/>
                          <a:pt x="10" y="4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341">
                    <a:extLst>
                      <a:ext uri="{FF2B5EF4-FFF2-40B4-BE49-F238E27FC236}">
                        <a16:creationId xmlns:a16="http://schemas.microsoft.com/office/drawing/2014/main" id="{BCF38B21-36D6-46D1-8149-655FFCD7B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0975" y="2935288"/>
                    <a:ext cx="61913" cy="57150"/>
                  </a:xfrm>
                  <a:custGeom>
                    <a:avLst/>
                    <a:gdLst>
                      <a:gd name="T0" fmla="*/ 9 w 16"/>
                      <a:gd name="T1" fmla="*/ 0 h 15"/>
                      <a:gd name="T2" fmla="*/ 4 w 16"/>
                      <a:gd name="T3" fmla="*/ 3 h 15"/>
                      <a:gd name="T4" fmla="*/ 0 w 16"/>
                      <a:gd name="T5" fmla="*/ 7 h 15"/>
                      <a:gd name="T6" fmla="*/ 3 w 16"/>
                      <a:gd name="T7" fmla="*/ 9 h 15"/>
                      <a:gd name="T8" fmla="*/ 11 w 16"/>
                      <a:gd name="T9" fmla="*/ 15 h 15"/>
                      <a:gd name="T10" fmla="*/ 14 w 16"/>
                      <a:gd name="T11" fmla="*/ 10 h 15"/>
                      <a:gd name="T12" fmla="*/ 13 w 16"/>
                      <a:gd name="T13" fmla="*/ 2 h 15"/>
                      <a:gd name="T14" fmla="*/ 12 w 16"/>
                      <a:gd name="T15" fmla="*/ 1 h 15"/>
                      <a:gd name="T16" fmla="*/ 9 w 16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5">
                        <a:moveTo>
                          <a:pt x="9" y="0"/>
                        </a:moveTo>
                        <a:cubicBezTo>
                          <a:pt x="7" y="0"/>
                          <a:pt x="5" y="1"/>
                          <a:pt x="4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5" y="11"/>
                          <a:pt x="8" y="13"/>
                          <a:pt x="11" y="15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7"/>
                          <a:pt x="15" y="4"/>
                          <a:pt x="13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344">
                    <a:extLst>
                      <a:ext uri="{FF2B5EF4-FFF2-40B4-BE49-F238E27FC236}">
                        <a16:creationId xmlns:a16="http://schemas.microsoft.com/office/drawing/2014/main" id="{C42764DC-ED76-47EA-8FD2-8113690DED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1525" y="2169319"/>
                    <a:ext cx="60325" cy="53975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2 w 16"/>
                      <a:gd name="T3" fmla="*/ 5 h 14"/>
                      <a:gd name="T4" fmla="*/ 3 w 16"/>
                      <a:gd name="T5" fmla="*/ 12 h 14"/>
                      <a:gd name="T6" fmla="*/ 4 w 16"/>
                      <a:gd name="T7" fmla="*/ 13 h 14"/>
                      <a:gd name="T8" fmla="*/ 7 w 16"/>
                      <a:gd name="T9" fmla="*/ 14 h 14"/>
                      <a:gd name="T10" fmla="*/ 11 w 16"/>
                      <a:gd name="T11" fmla="*/ 12 h 14"/>
                      <a:gd name="T12" fmla="*/ 16 w 16"/>
                      <a:gd name="T13" fmla="*/ 8 h 14"/>
                      <a:gd name="T14" fmla="*/ 16 w 16"/>
                      <a:gd name="T15" fmla="*/ 8 h 14"/>
                      <a:gd name="T16" fmla="*/ 14 w 16"/>
                      <a:gd name="T17" fmla="*/ 6 h 14"/>
                      <a:gd name="T18" fmla="*/ 5 w 16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7"/>
                          <a:pt x="0" y="10"/>
                          <a:pt x="3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4"/>
                          <a:pt x="6" y="14"/>
                          <a:pt x="7" y="14"/>
                        </a:cubicBezTo>
                        <a:cubicBezTo>
                          <a:pt x="9" y="14"/>
                          <a:pt x="10" y="13"/>
                          <a:pt x="11" y="1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5" y="7"/>
                          <a:pt x="14" y="7"/>
                          <a:pt x="14" y="6"/>
                        </a:cubicBezTo>
                        <a:cubicBezTo>
                          <a:pt x="11" y="4"/>
                          <a:pt x="8" y="2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7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 346">
                    <a:extLst>
                      <a:ext uri="{FF2B5EF4-FFF2-40B4-BE49-F238E27FC236}">
                        <a16:creationId xmlns:a16="http://schemas.microsoft.com/office/drawing/2014/main" id="{1C5ED92F-7D7F-47C7-9C4E-4AC2F8232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5275" y="3000376"/>
                    <a:ext cx="57150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3 w 15"/>
                      <a:gd name="T3" fmla="*/ 4 h 14"/>
                      <a:gd name="T4" fmla="*/ 0 w 15"/>
                      <a:gd name="T5" fmla="*/ 9 h 14"/>
                      <a:gd name="T6" fmla="*/ 0 w 15"/>
                      <a:gd name="T7" fmla="*/ 9 h 14"/>
                      <a:gd name="T8" fmla="*/ 12 w 15"/>
                      <a:gd name="T9" fmla="*/ 14 h 14"/>
                      <a:gd name="T10" fmla="*/ 14 w 15"/>
                      <a:gd name="T11" fmla="*/ 8 h 14"/>
                      <a:gd name="T12" fmla="*/ 11 w 15"/>
                      <a:gd name="T13" fmla="*/ 1 h 14"/>
                      <a:gd name="T14" fmla="*/ 10 w 15"/>
                      <a:gd name="T15" fmla="*/ 1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6" y="0"/>
                          <a:pt x="3" y="2"/>
                          <a:pt x="3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" y="11"/>
                          <a:pt x="8" y="13"/>
                          <a:pt x="12" y="14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5" y="5"/>
                          <a:pt x="13" y="2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349">
                    <a:extLst>
                      <a:ext uri="{FF2B5EF4-FFF2-40B4-BE49-F238E27FC236}">
                        <a16:creationId xmlns:a16="http://schemas.microsoft.com/office/drawing/2014/main" id="{2DF1360B-6B48-4A3C-9C01-A2952C8EF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5163" y="2108994"/>
                    <a:ext cx="57150" cy="52388"/>
                  </a:xfrm>
                  <a:custGeom>
                    <a:avLst/>
                    <a:gdLst>
                      <a:gd name="T0" fmla="*/ 3 w 15"/>
                      <a:gd name="T1" fmla="*/ 0 h 14"/>
                      <a:gd name="T2" fmla="*/ 1 w 15"/>
                      <a:gd name="T3" fmla="*/ 6 h 14"/>
                      <a:gd name="T4" fmla="*/ 4 w 15"/>
                      <a:gd name="T5" fmla="*/ 13 h 14"/>
                      <a:gd name="T6" fmla="*/ 5 w 15"/>
                      <a:gd name="T7" fmla="*/ 13 h 14"/>
                      <a:gd name="T8" fmla="*/ 7 w 15"/>
                      <a:gd name="T9" fmla="*/ 14 h 14"/>
                      <a:gd name="T10" fmla="*/ 12 w 15"/>
                      <a:gd name="T11" fmla="*/ 10 h 14"/>
                      <a:gd name="T12" fmla="*/ 15 w 15"/>
                      <a:gd name="T13" fmla="*/ 5 h 14"/>
                      <a:gd name="T14" fmla="*/ 15 w 15"/>
                      <a:gd name="T15" fmla="*/ 5 h 14"/>
                      <a:gd name="T16" fmla="*/ 3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3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1" y="12"/>
                          <a:pt x="4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9" y="14"/>
                          <a:pt x="11" y="13"/>
                          <a:pt x="12" y="1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1" y="3"/>
                          <a:pt x="7" y="2"/>
                          <a:pt x="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6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Freeform 351">
                    <a:extLst>
                      <a:ext uri="{FF2B5EF4-FFF2-40B4-BE49-F238E27FC236}">
                        <a16:creationId xmlns:a16="http://schemas.microsoft.com/office/drawing/2014/main" id="{92BA60D6-C21B-44FD-836E-79DB1AD27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0688" y="3036094"/>
                    <a:ext cx="52388" cy="46038"/>
                  </a:xfrm>
                  <a:custGeom>
                    <a:avLst/>
                    <a:gdLst>
                      <a:gd name="T0" fmla="*/ 7 w 14"/>
                      <a:gd name="T1" fmla="*/ 0 h 12"/>
                      <a:gd name="T2" fmla="*/ 1 w 14"/>
                      <a:gd name="T3" fmla="*/ 5 h 12"/>
                      <a:gd name="T4" fmla="*/ 0 w 14"/>
                      <a:gd name="T5" fmla="*/ 11 h 12"/>
                      <a:gd name="T6" fmla="*/ 9 w 14"/>
                      <a:gd name="T7" fmla="*/ 12 h 12"/>
                      <a:gd name="T8" fmla="*/ 13 w 14"/>
                      <a:gd name="T9" fmla="*/ 12 h 12"/>
                      <a:gd name="T10" fmla="*/ 13 w 14"/>
                      <a:gd name="T11" fmla="*/ 12 h 12"/>
                      <a:gd name="T12" fmla="*/ 13 w 14"/>
                      <a:gd name="T13" fmla="*/ 6 h 12"/>
                      <a:gd name="T14" fmla="*/ 8 w 14"/>
                      <a:gd name="T15" fmla="*/ 0 h 12"/>
                      <a:gd name="T16" fmla="*/ 7 w 14"/>
                      <a:gd name="T17" fmla="*/ 0 h 12"/>
                      <a:gd name="T18" fmla="*/ 7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7" y="0"/>
                        </a:moveTo>
                        <a:cubicBezTo>
                          <a:pt x="4" y="0"/>
                          <a:pt x="2" y="2"/>
                          <a:pt x="1" y="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3" y="11"/>
                          <a:pt x="6" y="12"/>
                          <a:pt x="9" y="12"/>
                        </a:cubicBezTo>
                        <a:cubicBezTo>
                          <a:pt x="10" y="12"/>
                          <a:pt x="12" y="12"/>
                          <a:pt x="13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4" y="3"/>
                          <a:pt x="11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7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354">
                    <a:extLst>
                      <a:ext uri="{FF2B5EF4-FFF2-40B4-BE49-F238E27FC236}">
                        <a16:creationId xmlns:a16="http://schemas.microsoft.com/office/drawing/2014/main" id="{470CF8B3-C882-435D-B3AC-CAC4AE86A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9275" y="2082007"/>
                    <a:ext cx="52388" cy="46038"/>
                  </a:xfrm>
                  <a:custGeom>
                    <a:avLst/>
                    <a:gdLst>
                      <a:gd name="T0" fmla="*/ 1 w 14"/>
                      <a:gd name="T1" fmla="*/ 0 h 12"/>
                      <a:gd name="T2" fmla="*/ 0 w 14"/>
                      <a:gd name="T3" fmla="*/ 6 h 12"/>
                      <a:gd name="T4" fmla="*/ 5 w 14"/>
                      <a:gd name="T5" fmla="*/ 12 h 12"/>
                      <a:gd name="T6" fmla="*/ 6 w 14"/>
                      <a:gd name="T7" fmla="*/ 12 h 12"/>
                      <a:gd name="T8" fmla="*/ 7 w 14"/>
                      <a:gd name="T9" fmla="*/ 12 h 12"/>
                      <a:gd name="T10" fmla="*/ 12 w 14"/>
                      <a:gd name="T11" fmla="*/ 8 h 12"/>
                      <a:gd name="T12" fmla="*/ 14 w 14"/>
                      <a:gd name="T13" fmla="*/ 2 h 12"/>
                      <a:gd name="T14" fmla="*/ 14 w 14"/>
                      <a:gd name="T15" fmla="*/ 2 h 12"/>
                      <a:gd name="T16" fmla="*/ 5 w 14"/>
                      <a:gd name="T17" fmla="*/ 0 h 12"/>
                      <a:gd name="T18" fmla="*/ 1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1" y="0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1"/>
                          <a:pt x="8" y="1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5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356">
                    <a:extLst>
                      <a:ext uri="{FF2B5EF4-FFF2-40B4-BE49-F238E27FC236}">
                        <a16:creationId xmlns:a16="http://schemas.microsoft.com/office/drawing/2014/main" id="{DE0AEE73-E611-47C4-A48A-DD689EE19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92450" y="3036094"/>
                    <a:ext cx="49213" cy="46038"/>
                  </a:xfrm>
                  <a:custGeom>
                    <a:avLst/>
                    <a:gdLst>
                      <a:gd name="T0" fmla="*/ 6 w 13"/>
                      <a:gd name="T1" fmla="*/ 0 h 12"/>
                      <a:gd name="T2" fmla="*/ 6 w 13"/>
                      <a:gd name="T3" fmla="*/ 0 h 12"/>
                      <a:gd name="T4" fmla="*/ 5 w 13"/>
                      <a:gd name="T5" fmla="*/ 0 h 12"/>
                      <a:gd name="T6" fmla="*/ 0 w 13"/>
                      <a:gd name="T7" fmla="*/ 6 h 12"/>
                      <a:gd name="T8" fmla="*/ 1 w 13"/>
                      <a:gd name="T9" fmla="*/ 12 h 12"/>
                      <a:gd name="T10" fmla="*/ 1 w 13"/>
                      <a:gd name="T11" fmla="*/ 12 h 12"/>
                      <a:gd name="T12" fmla="*/ 13 w 13"/>
                      <a:gd name="T13" fmla="*/ 10 h 12"/>
                      <a:gd name="T14" fmla="*/ 12 w 13"/>
                      <a:gd name="T15" fmla="*/ 4 h 12"/>
                      <a:gd name="T16" fmla="*/ 6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12"/>
                          <a:pt x="9" y="11"/>
                          <a:pt x="13" y="10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62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358">
                    <a:extLst>
                      <a:ext uri="{FF2B5EF4-FFF2-40B4-BE49-F238E27FC236}">
                        <a16:creationId xmlns:a16="http://schemas.microsoft.com/office/drawing/2014/main" id="{8DDDA722-52DC-4B8B-95F6-662C7BDEA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3863" y="2082007"/>
                    <a:ext cx="49213" cy="46038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5 w 13"/>
                      <a:gd name="T3" fmla="*/ 1 h 12"/>
                      <a:gd name="T4" fmla="*/ 0 w 13"/>
                      <a:gd name="T5" fmla="*/ 1 h 12"/>
                      <a:gd name="T6" fmla="*/ 1 w 13"/>
                      <a:gd name="T7" fmla="*/ 7 h 12"/>
                      <a:gd name="T8" fmla="*/ 6 w 13"/>
                      <a:gd name="T9" fmla="*/ 12 h 12"/>
                      <a:gd name="T10" fmla="*/ 7 w 13"/>
                      <a:gd name="T11" fmla="*/ 12 h 12"/>
                      <a:gd name="T12" fmla="*/ 8 w 13"/>
                      <a:gd name="T13" fmla="*/ 12 h 12"/>
                      <a:gd name="T14" fmla="*/ 13 w 13"/>
                      <a:gd name="T15" fmla="*/ 6 h 12"/>
                      <a:gd name="T16" fmla="*/ 13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cubicBezTo>
                          <a:pt x="10" y="0"/>
                          <a:pt x="7" y="0"/>
                          <a:pt x="5" y="1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10"/>
                          <a:pt x="3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1" y="12"/>
                          <a:pt x="13" y="9"/>
                          <a:pt x="13" y="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A6B724F3-0C59-4CDB-AC8C-D4B657090A5C}"/>
                  </a:ext>
                </a:extLst>
              </p:cNvPr>
              <p:cNvSpPr/>
              <p:nvPr/>
            </p:nvSpPr>
            <p:spPr>
              <a:xfrm>
                <a:off x="3514794" y="2033015"/>
                <a:ext cx="904382" cy="904384"/>
              </a:xfrm>
              <a:prstGeom prst="ellipse">
                <a:avLst/>
              </a:prstGeom>
              <a:solidFill>
                <a:schemeClr val="accent1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401">
              <a:extLst>
                <a:ext uri="{FF2B5EF4-FFF2-40B4-BE49-F238E27FC236}">
                  <a16:creationId xmlns:a16="http://schemas.microsoft.com/office/drawing/2014/main" id="{DB855595-3BDC-4002-845F-AAB5877831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88176" y="2283633"/>
              <a:ext cx="307005" cy="348987"/>
              <a:chOff x="3723" y="2027"/>
              <a:chExt cx="234" cy="266"/>
            </a:xfrm>
            <a:solidFill>
              <a:schemeClr val="bg1"/>
            </a:solidFill>
          </p:grpSpPr>
          <p:sp>
            <p:nvSpPr>
              <p:cNvPr id="35" name="Freeform 402">
                <a:extLst>
                  <a:ext uri="{FF2B5EF4-FFF2-40B4-BE49-F238E27FC236}">
                    <a16:creationId xmlns:a16="http://schemas.microsoft.com/office/drawing/2014/main" id="{AA30CBF8-0FFE-4D43-9E78-6D9803DBE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2027"/>
                <a:ext cx="188" cy="266"/>
              </a:xfrm>
              <a:custGeom>
                <a:avLst/>
                <a:gdLst>
                  <a:gd name="T0" fmla="*/ 77 w 77"/>
                  <a:gd name="T1" fmla="*/ 105 h 110"/>
                  <a:gd name="T2" fmla="*/ 45 w 77"/>
                  <a:gd name="T3" fmla="*/ 105 h 110"/>
                  <a:gd name="T4" fmla="*/ 45 w 77"/>
                  <a:gd name="T5" fmla="*/ 85 h 110"/>
                  <a:gd name="T6" fmla="*/ 42 w 77"/>
                  <a:gd name="T7" fmla="*/ 82 h 110"/>
                  <a:gd name="T8" fmla="*/ 11 w 77"/>
                  <a:gd name="T9" fmla="*/ 82 h 110"/>
                  <a:gd name="T10" fmla="*/ 11 w 77"/>
                  <a:gd name="T11" fmla="*/ 14 h 110"/>
                  <a:gd name="T12" fmla="*/ 17 w 77"/>
                  <a:gd name="T13" fmla="*/ 14 h 110"/>
                  <a:gd name="T14" fmla="*/ 9 w 77"/>
                  <a:gd name="T15" fmla="*/ 0 h 110"/>
                  <a:gd name="T16" fmla="*/ 8 w 77"/>
                  <a:gd name="T17" fmla="*/ 0 h 110"/>
                  <a:gd name="T18" fmla="*/ 8 w 77"/>
                  <a:gd name="T19" fmla="*/ 0 h 110"/>
                  <a:gd name="T20" fmla="*/ 0 w 77"/>
                  <a:gd name="T21" fmla="*/ 14 h 110"/>
                  <a:gd name="T22" fmla="*/ 6 w 77"/>
                  <a:gd name="T23" fmla="*/ 14 h 110"/>
                  <a:gd name="T24" fmla="*/ 6 w 77"/>
                  <a:gd name="T25" fmla="*/ 85 h 110"/>
                  <a:gd name="T26" fmla="*/ 8 w 77"/>
                  <a:gd name="T27" fmla="*/ 87 h 110"/>
                  <a:gd name="T28" fmla="*/ 40 w 77"/>
                  <a:gd name="T29" fmla="*/ 87 h 110"/>
                  <a:gd name="T30" fmla="*/ 40 w 77"/>
                  <a:gd name="T31" fmla="*/ 107 h 110"/>
                  <a:gd name="T32" fmla="*/ 42 w 77"/>
                  <a:gd name="T33" fmla="*/ 110 h 110"/>
                  <a:gd name="T34" fmla="*/ 74 w 77"/>
                  <a:gd name="T35" fmla="*/ 110 h 110"/>
                  <a:gd name="T36" fmla="*/ 77 w 77"/>
                  <a:gd name="T37" fmla="*/ 10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10">
                    <a:moveTo>
                      <a:pt x="77" y="105"/>
                    </a:move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3"/>
                      <a:pt x="44" y="82"/>
                      <a:pt x="42" y="82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86"/>
                      <a:pt x="7" y="87"/>
                      <a:pt x="8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9"/>
                      <a:pt x="41" y="110"/>
                      <a:pt x="42" y="110"/>
                    </a:cubicBezTo>
                    <a:cubicBezTo>
                      <a:pt x="74" y="110"/>
                      <a:pt x="74" y="110"/>
                      <a:pt x="74" y="110"/>
                    </a:cubicBezTo>
                    <a:lnTo>
                      <a:pt x="77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403">
                <a:extLst>
                  <a:ext uri="{FF2B5EF4-FFF2-40B4-BE49-F238E27FC236}">
                    <a16:creationId xmlns:a16="http://schemas.microsoft.com/office/drawing/2014/main" id="{86A399B8-E45F-467D-992F-BD03FCF41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027"/>
                <a:ext cx="39" cy="38"/>
              </a:xfrm>
              <a:custGeom>
                <a:avLst/>
                <a:gdLst>
                  <a:gd name="T0" fmla="*/ 8 w 16"/>
                  <a:gd name="T1" fmla="*/ 15 h 16"/>
                  <a:gd name="T2" fmla="*/ 16 w 16"/>
                  <a:gd name="T3" fmla="*/ 7 h 16"/>
                  <a:gd name="T4" fmla="*/ 7 w 16"/>
                  <a:gd name="T5" fmla="*/ 0 h 16"/>
                  <a:gd name="T6" fmla="*/ 0 w 16"/>
                  <a:gd name="T7" fmla="*/ 8 h 16"/>
                  <a:gd name="T8" fmla="*/ 8 w 1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5" y="3"/>
                      <a:pt x="12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 404">
                <a:extLst>
                  <a:ext uri="{FF2B5EF4-FFF2-40B4-BE49-F238E27FC236}">
                    <a16:creationId xmlns:a16="http://schemas.microsoft.com/office/drawing/2014/main" id="{BDDB6FDE-FF8E-4AC6-830F-9C8169B6E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6" y="2058"/>
                <a:ext cx="161" cy="204"/>
              </a:xfrm>
              <a:custGeom>
                <a:avLst/>
                <a:gdLst>
                  <a:gd name="T0" fmla="*/ 58 w 66"/>
                  <a:gd name="T1" fmla="*/ 26 h 84"/>
                  <a:gd name="T2" fmla="*/ 51 w 66"/>
                  <a:gd name="T3" fmla="*/ 29 h 84"/>
                  <a:gd name="T4" fmla="*/ 49 w 66"/>
                  <a:gd name="T5" fmla="*/ 27 h 84"/>
                  <a:gd name="T6" fmla="*/ 46 w 66"/>
                  <a:gd name="T7" fmla="*/ 25 h 84"/>
                  <a:gd name="T8" fmla="*/ 24 w 66"/>
                  <a:gd name="T9" fmla="*/ 3 h 84"/>
                  <a:gd name="T10" fmla="*/ 17 w 66"/>
                  <a:gd name="T11" fmla="*/ 4 h 84"/>
                  <a:gd name="T12" fmla="*/ 14 w 66"/>
                  <a:gd name="T13" fmla="*/ 5 h 84"/>
                  <a:gd name="T14" fmla="*/ 7 w 66"/>
                  <a:gd name="T15" fmla="*/ 3 h 84"/>
                  <a:gd name="T16" fmla="*/ 0 w 66"/>
                  <a:gd name="T17" fmla="*/ 4 h 84"/>
                  <a:gd name="T18" fmla="*/ 1 w 66"/>
                  <a:gd name="T19" fmla="*/ 21 h 84"/>
                  <a:gd name="T20" fmla="*/ 7 w 66"/>
                  <a:gd name="T21" fmla="*/ 23 h 84"/>
                  <a:gd name="T22" fmla="*/ 13 w 66"/>
                  <a:gd name="T23" fmla="*/ 33 h 84"/>
                  <a:gd name="T24" fmla="*/ 3 w 66"/>
                  <a:gd name="T25" fmla="*/ 42 h 84"/>
                  <a:gd name="T26" fmla="*/ 8 w 66"/>
                  <a:gd name="T27" fmla="*/ 60 h 84"/>
                  <a:gd name="T28" fmla="*/ 11 w 66"/>
                  <a:gd name="T29" fmla="*/ 44 h 84"/>
                  <a:gd name="T30" fmla="*/ 19 w 66"/>
                  <a:gd name="T31" fmla="*/ 40 h 84"/>
                  <a:gd name="T32" fmla="*/ 25 w 66"/>
                  <a:gd name="T33" fmla="*/ 80 h 84"/>
                  <a:gd name="T34" fmla="*/ 33 w 66"/>
                  <a:gd name="T35" fmla="*/ 79 h 84"/>
                  <a:gd name="T36" fmla="*/ 31 w 66"/>
                  <a:gd name="T37" fmla="*/ 36 h 84"/>
                  <a:gd name="T38" fmla="*/ 40 w 66"/>
                  <a:gd name="T39" fmla="*/ 29 h 84"/>
                  <a:gd name="T40" fmla="*/ 39 w 66"/>
                  <a:gd name="T41" fmla="*/ 32 h 84"/>
                  <a:gd name="T42" fmla="*/ 39 w 66"/>
                  <a:gd name="T43" fmla="*/ 35 h 84"/>
                  <a:gd name="T44" fmla="*/ 33 w 66"/>
                  <a:gd name="T45" fmla="*/ 39 h 84"/>
                  <a:gd name="T46" fmla="*/ 43 w 66"/>
                  <a:gd name="T47" fmla="*/ 54 h 84"/>
                  <a:gd name="T48" fmla="*/ 45 w 66"/>
                  <a:gd name="T49" fmla="*/ 53 h 84"/>
                  <a:gd name="T50" fmla="*/ 46 w 66"/>
                  <a:gd name="T51" fmla="*/ 52 h 84"/>
                  <a:gd name="T52" fmla="*/ 62 w 66"/>
                  <a:gd name="T53" fmla="*/ 44 h 84"/>
                  <a:gd name="T54" fmla="*/ 64 w 66"/>
                  <a:gd name="T55" fmla="*/ 43 h 84"/>
                  <a:gd name="T56" fmla="*/ 66 w 66"/>
                  <a:gd name="T57" fmla="*/ 40 h 84"/>
                  <a:gd name="T58" fmla="*/ 43 w 66"/>
                  <a:gd name="T59" fmla="*/ 33 h 84"/>
                  <a:gd name="T60" fmla="*/ 41 w 66"/>
                  <a:gd name="T61" fmla="*/ 31 h 84"/>
                  <a:gd name="T62" fmla="*/ 42 w 66"/>
                  <a:gd name="T63" fmla="*/ 31 h 84"/>
                  <a:gd name="T64" fmla="*/ 47 w 66"/>
                  <a:gd name="T65" fmla="*/ 28 h 84"/>
                  <a:gd name="T66" fmla="*/ 47 w 66"/>
                  <a:gd name="T67" fmla="*/ 28 h 84"/>
                  <a:gd name="T68" fmla="*/ 48 w 66"/>
                  <a:gd name="T69" fmla="*/ 3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66" y="40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7" y="25"/>
                      <a:pt x="57" y="26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0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6"/>
                      <a:pt x="48" y="25"/>
                      <a:pt x="46" y="26"/>
                    </a:cubicBezTo>
                    <a:cubicBezTo>
                      <a:pt x="46" y="26"/>
                      <a:pt x="46" y="25"/>
                      <a:pt x="46" y="2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3"/>
                      <a:pt x="24" y="3"/>
                    </a:cubicBezTo>
                    <a:cubicBezTo>
                      <a:pt x="24" y="3"/>
                      <a:pt x="24" y="3"/>
                      <a:pt x="23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6" y="4"/>
                    </a:cubicBezTo>
                    <a:cubicBezTo>
                      <a:pt x="15" y="4"/>
                      <a:pt x="15" y="4"/>
                      <a:pt x="14" y="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3" y="24"/>
                      <a:pt x="6" y="24"/>
                      <a:pt x="7" y="2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3" y="40"/>
                      <a:pt x="3" y="42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9"/>
                      <a:pt x="5" y="61"/>
                      <a:pt x="8" y="60"/>
                    </a:cubicBezTo>
                    <a:cubicBezTo>
                      <a:pt x="10" y="60"/>
                      <a:pt x="12" y="58"/>
                      <a:pt x="12" y="56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0"/>
                      <a:pt x="18" y="40"/>
                      <a:pt x="19" y="40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2"/>
                      <a:pt x="27" y="84"/>
                      <a:pt x="30" y="84"/>
                    </a:cubicBezTo>
                    <a:cubicBezTo>
                      <a:pt x="32" y="84"/>
                      <a:pt x="34" y="82"/>
                      <a:pt x="33" y="7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30"/>
                      <a:pt x="38" y="31"/>
                      <a:pt x="39" y="32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9" y="34"/>
                      <a:pt x="39" y="34"/>
                      <a:pt x="39" y="3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2" y="54"/>
                      <a:pt x="43" y="54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5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2"/>
                      <a:pt x="46" y="52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4" y="44"/>
                      <a:pt x="64" y="43"/>
                      <a:pt x="64" y="4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6" y="42"/>
                      <a:pt x="66" y="41"/>
                      <a:pt x="66" y="40"/>
                    </a:cubicBezTo>
                    <a:close/>
                    <a:moveTo>
                      <a:pt x="48" y="30"/>
                    </a:move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3" y="31"/>
                      <a:pt x="45" y="31"/>
                      <a:pt x="46" y="30"/>
                    </a:cubicBezTo>
                    <a:cubicBezTo>
                      <a:pt x="46" y="30"/>
                      <a:pt x="47" y="29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30"/>
                      <a:pt x="4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E384999-CEE4-4172-A870-AE9EB73DDD28}"/>
                </a:ext>
              </a:extLst>
            </p:cNvPr>
            <p:cNvSpPr txBox="1"/>
            <p:nvPr/>
          </p:nvSpPr>
          <p:spPr>
            <a:xfrm>
              <a:off x="2999534" y="2579225"/>
              <a:ext cx="619875" cy="30264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STEP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D1737605-3A16-489E-97FA-2148C1AAC090}"/>
              </a:ext>
            </a:extLst>
          </p:cNvPr>
          <p:cNvGrpSpPr/>
          <p:nvPr/>
        </p:nvGrpSpPr>
        <p:grpSpPr>
          <a:xfrm>
            <a:off x="4446703" y="1554157"/>
            <a:ext cx="453423" cy="453423"/>
            <a:chOff x="6197537" y="1427551"/>
            <a:chExt cx="453423" cy="453423"/>
          </a:xfrm>
        </p:grpSpPr>
        <p:sp>
          <p:nvSpPr>
            <p:cNvPr id="108" name="圆角矩形 55">
              <a:extLst>
                <a:ext uri="{FF2B5EF4-FFF2-40B4-BE49-F238E27FC236}">
                  <a16:creationId xmlns:a16="http://schemas.microsoft.com/office/drawing/2014/main" id="{4BEC17C0-8729-4D7A-BDE2-862C7B3F959C}"/>
                </a:ext>
              </a:extLst>
            </p:cNvPr>
            <p:cNvSpPr/>
            <p:nvPr/>
          </p:nvSpPr>
          <p:spPr>
            <a:xfrm>
              <a:off x="6197537" y="1427551"/>
              <a:ext cx="453423" cy="453423"/>
            </a:xfrm>
            <a:prstGeom prst="roundRect">
              <a:avLst>
                <a:gd name="adj" fmla="val 2083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11" name="Group 909">
              <a:extLst>
                <a:ext uri="{FF2B5EF4-FFF2-40B4-BE49-F238E27FC236}">
                  <a16:creationId xmlns:a16="http://schemas.microsoft.com/office/drawing/2014/main" id="{F99A136D-860B-4783-A888-732FAF32434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89881" y="1532326"/>
              <a:ext cx="292287" cy="249271"/>
              <a:chOff x="6090" y="1175"/>
              <a:chExt cx="265" cy="226"/>
            </a:xfrm>
            <a:solidFill>
              <a:srgbClr val="4A639A"/>
            </a:solidFill>
            <a:effectLst/>
          </p:grpSpPr>
          <p:sp>
            <p:nvSpPr>
              <p:cNvPr id="114" name="Freeform 910">
                <a:extLst>
                  <a:ext uri="{FF2B5EF4-FFF2-40B4-BE49-F238E27FC236}">
                    <a16:creationId xmlns:a16="http://schemas.microsoft.com/office/drawing/2014/main" id="{483821D8-9C84-4305-BFAA-AD76E214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911">
                <a:extLst>
                  <a:ext uri="{FF2B5EF4-FFF2-40B4-BE49-F238E27FC236}">
                    <a16:creationId xmlns:a16="http://schemas.microsoft.com/office/drawing/2014/main" id="{E5657F52-FCE3-4E0A-93DE-E5E7C98B5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912">
                <a:extLst>
                  <a:ext uri="{FF2B5EF4-FFF2-40B4-BE49-F238E27FC236}">
                    <a16:creationId xmlns:a16="http://schemas.microsoft.com/office/drawing/2014/main" id="{EE9B6D22-F23E-44A1-84E5-3E2612099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913">
                <a:extLst>
                  <a:ext uri="{FF2B5EF4-FFF2-40B4-BE49-F238E27FC236}">
                    <a16:creationId xmlns:a16="http://schemas.microsoft.com/office/drawing/2014/main" id="{C220628A-2657-426D-8B95-6E5C9886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CD17247C-90F9-445B-B0F2-514225F2CB54}"/>
              </a:ext>
            </a:extLst>
          </p:cNvPr>
          <p:cNvGrpSpPr/>
          <p:nvPr/>
        </p:nvGrpSpPr>
        <p:grpSpPr>
          <a:xfrm>
            <a:off x="5621965" y="2673724"/>
            <a:ext cx="453423" cy="453423"/>
            <a:chOff x="6650958" y="2072579"/>
            <a:chExt cx="453423" cy="453423"/>
          </a:xfrm>
        </p:grpSpPr>
        <p:sp>
          <p:nvSpPr>
            <p:cNvPr id="119" name="圆角矩形 56">
              <a:extLst>
                <a:ext uri="{FF2B5EF4-FFF2-40B4-BE49-F238E27FC236}">
                  <a16:creationId xmlns:a16="http://schemas.microsoft.com/office/drawing/2014/main" id="{6A8C2C1E-3720-487D-B3E1-C38EF41A6F22}"/>
                </a:ext>
              </a:extLst>
            </p:cNvPr>
            <p:cNvSpPr/>
            <p:nvPr/>
          </p:nvSpPr>
          <p:spPr>
            <a:xfrm>
              <a:off x="6650958" y="2072579"/>
              <a:ext cx="453423" cy="453423"/>
            </a:xfrm>
            <a:prstGeom prst="roundRect">
              <a:avLst>
                <a:gd name="adj" fmla="val 2083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20" name="Group 181">
              <a:extLst>
                <a:ext uri="{FF2B5EF4-FFF2-40B4-BE49-F238E27FC236}">
                  <a16:creationId xmlns:a16="http://schemas.microsoft.com/office/drawing/2014/main" id="{3A271D53-4F01-4FB4-87BC-5A1DFF828B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42642" y="2162870"/>
              <a:ext cx="304379" cy="302156"/>
              <a:chOff x="2160" y="2262"/>
              <a:chExt cx="411" cy="408"/>
            </a:xfrm>
            <a:solidFill>
              <a:srgbClr val="4A639A"/>
            </a:solidFill>
            <a:effectLst/>
          </p:grpSpPr>
          <p:sp>
            <p:nvSpPr>
              <p:cNvPr id="121" name="Freeform 189">
                <a:extLst>
                  <a:ext uri="{FF2B5EF4-FFF2-40B4-BE49-F238E27FC236}">
                    <a16:creationId xmlns:a16="http://schemas.microsoft.com/office/drawing/2014/main" id="{5E6449D9-7A10-4F0D-8AC5-5849D82FF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190">
                <a:extLst>
                  <a:ext uri="{FF2B5EF4-FFF2-40B4-BE49-F238E27FC236}">
                    <a16:creationId xmlns:a16="http://schemas.microsoft.com/office/drawing/2014/main" id="{F35FE9F9-D879-4B95-A475-F46E57A1F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191">
                <a:extLst>
                  <a:ext uri="{FF2B5EF4-FFF2-40B4-BE49-F238E27FC236}">
                    <a16:creationId xmlns:a16="http://schemas.microsoft.com/office/drawing/2014/main" id="{FF182CF9-485F-4067-B436-3BBEC406E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192">
                <a:extLst>
                  <a:ext uri="{FF2B5EF4-FFF2-40B4-BE49-F238E27FC236}">
                    <a16:creationId xmlns:a16="http://schemas.microsoft.com/office/drawing/2014/main" id="{E4260ABD-6511-4779-A595-D549DD2F2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Freeform 193">
                <a:extLst>
                  <a:ext uri="{FF2B5EF4-FFF2-40B4-BE49-F238E27FC236}">
                    <a16:creationId xmlns:a16="http://schemas.microsoft.com/office/drawing/2014/main" id="{7B2BD365-81BE-4323-BBC5-A69B3BB31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Freeform 194">
                <a:extLst>
                  <a:ext uri="{FF2B5EF4-FFF2-40B4-BE49-F238E27FC236}">
                    <a16:creationId xmlns:a16="http://schemas.microsoft.com/office/drawing/2014/main" id="{C546E5B5-2785-4CD6-B834-46FAB0E7F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195">
                <a:extLst>
                  <a:ext uri="{FF2B5EF4-FFF2-40B4-BE49-F238E27FC236}">
                    <a16:creationId xmlns:a16="http://schemas.microsoft.com/office/drawing/2014/main" id="{5AB7702D-3BDD-45C7-96AB-55F701303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1ACB33BE-B5FA-4CBB-B5E5-1FB11C73AB67}"/>
              </a:ext>
            </a:extLst>
          </p:cNvPr>
          <p:cNvGrpSpPr/>
          <p:nvPr/>
        </p:nvGrpSpPr>
        <p:grpSpPr>
          <a:xfrm>
            <a:off x="6949998" y="3697306"/>
            <a:ext cx="453423" cy="453423"/>
            <a:chOff x="6968721" y="2718214"/>
            <a:chExt cx="453423" cy="453423"/>
          </a:xfrm>
        </p:grpSpPr>
        <p:sp>
          <p:nvSpPr>
            <p:cNvPr id="129" name="圆角矩形 57">
              <a:extLst>
                <a:ext uri="{FF2B5EF4-FFF2-40B4-BE49-F238E27FC236}">
                  <a16:creationId xmlns:a16="http://schemas.microsoft.com/office/drawing/2014/main" id="{4512F751-2243-4839-BB00-43688A634911}"/>
                </a:ext>
              </a:extLst>
            </p:cNvPr>
            <p:cNvSpPr/>
            <p:nvPr/>
          </p:nvSpPr>
          <p:spPr>
            <a:xfrm>
              <a:off x="6968721" y="2718214"/>
              <a:ext cx="453423" cy="453423"/>
            </a:xfrm>
            <a:prstGeom prst="roundRect">
              <a:avLst>
                <a:gd name="adj" fmla="val 2083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0" name="Freeform 28">
              <a:extLst>
                <a:ext uri="{FF2B5EF4-FFF2-40B4-BE49-F238E27FC236}">
                  <a16:creationId xmlns:a16="http://schemas.microsoft.com/office/drawing/2014/main" id="{78ECBA77-05BF-4E39-B9D1-14D4378F6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683" y="2816007"/>
              <a:ext cx="322491" cy="261223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31" name="文本框 13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53E291F1-3BB9-448D-B972-D4A9372B9B24}"/>
              </a:ext>
            </a:extLst>
          </p:cNvPr>
          <p:cNvSpPr txBox="1"/>
          <p:nvPr/>
        </p:nvSpPr>
        <p:spPr>
          <a:xfrm>
            <a:off x="5318886" y="1647138"/>
            <a:ext cx="4039917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AA1E357F-D1AD-4ED8-A928-AFF01F37F5FD}"/>
              </a:ext>
            </a:extLst>
          </p:cNvPr>
          <p:cNvSpPr/>
          <p:nvPr/>
        </p:nvSpPr>
        <p:spPr>
          <a:xfrm>
            <a:off x="5318887" y="1343592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kern="0" dirty="0">
                <a:cs typeface="+mn-ea"/>
                <a:sym typeface="+mn-lt"/>
              </a:rPr>
              <a:t>Add title text</a:t>
            </a: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133" name="文本框 13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79CA9B74-D9EA-495E-B83D-898D5DC0CAF4}"/>
              </a:ext>
            </a:extLst>
          </p:cNvPr>
          <p:cNvSpPr txBox="1"/>
          <p:nvPr/>
        </p:nvSpPr>
        <p:spPr>
          <a:xfrm>
            <a:off x="6460102" y="2776512"/>
            <a:ext cx="4039917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3223C779-D25C-4817-A4D3-B485B135B8CA}"/>
              </a:ext>
            </a:extLst>
          </p:cNvPr>
          <p:cNvSpPr/>
          <p:nvPr/>
        </p:nvSpPr>
        <p:spPr>
          <a:xfrm>
            <a:off x="6460103" y="2472966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kern="0" dirty="0">
                <a:cs typeface="+mn-ea"/>
                <a:sym typeface="+mn-lt"/>
              </a:rPr>
              <a:t>Add title text</a:t>
            </a: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135" name="文本框 13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6633C350-C88B-42C2-83D2-6FFB6782209F}"/>
              </a:ext>
            </a:extLst>
          </p:cNvPr>
          <p:cNvSpPr txBox="1"/>
          <p:nvPr/>
        </p:nvSpPr>
        <p:spPr>
          <a:xfrm>
            <a:off x="7807583" y="3822261"/>
            <a:ext cx="4039917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706DF7F5-572B-4CE5-A9F0-1B65549F3953}"/>
              </a:ext>
            </a:extLst>
          </p:cNvPr>
          <p:cNvSpPr/>
          <p:nvPr/>
        </p:nvSpPr>
        <p:spPr>
          <a:xfrm>
            <a:off x="7807584" y="3518715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kern="0" dirty="0">
                <a:cs typeface="+mn-ea"/>
                <a:sym typeface="+mn-lt"/>
              </a:rPr>
              <a:t>Add title text</a:t>
            </a: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137" name="Rectangle 12">
            <a:extLst>
              <a:ext uri="{FF2B5EF4-FFF2-40B4-BE49-F238E27FC236}">
                <a16:creationId xmlns:a16="http://schemas.microsoft.com/office/drawing/2014/main" id="{AE510A25-7E98-4174-9A8F-A16B45A97E3E}"/>
              </a:ext>
            </a:extLst>
          </p:cNvPr>
          <p:cNvSpPr/>
          <p:nvPr/>
        </p:nvSpPr>
        <p:spPr>
          <a:xfrm>
            <a:off x="6358324" y="5662381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01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138" name="Rectangle 13">
            <a:extLst>
              <a:ext uri="{FF2B5EF4-FFF2-40B4-BE49-F238E27FC236}">
                <a16:creationId xmlns:a16="http://schemas.microsoft.com/office/drawing/2014/main" id="{91A8330E-39CB-4644-8DE8-DC2C666B97BA}"/>
              </a:ext>
            </a:extLst>
          </p:cNvPr>
          <p:cNvSpPr/>
          <p:nvPr/>
        </p:nvSpPr>
        <p:spPr>
          <a:xfrm>
            <a:off x="7495995" y="5659422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02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139" name="Rectangle 14">
            <a:extLst>
              <a:ext uri="{FF2B5EF4-FFF2-40B4-BE49-F238E27FC236}">
                <a16:creationId xmlns:a16="http://schemas.microsoft.com/office/drawing/2014/main" id="{A4DFABB2-C957-420C-B785-9891E7D99ED4}"/>
              </a:ext>
            </a:extLst>
          </p:cNvPr>
          <p:cNvSpPr/>
          <p:nvPr/>
        </p:nvSpPr>
        <p:spPr>
          <a:xfrm>
            <a:off x="8629383" y="5659422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03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140" name="Rectangle 15">
            <a:extLst>
              <a:ext uri="{FF2B5EF4-FFF2-40B4-BE49-F238E27FC236}">
                <a16:creationId xmlns:a16="http://schemas.microsoft.com/office/drawing/2014/main" id="{9E0C7E54-C2E1-4894-9F76-A64BD1F69C6C}"/>
              </a:ext>
            </a:extLst>
          </p:cNvPr>
          <p:cNvSpPr/>
          <p:nvPr/>
        </p:nvSpPr>
        <p:spPr>
          <a:xfrm>
            <a:off x="9767054" y="5665997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04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E56C32A9-8A33-4CA2-BF6B-7123C1570666}"/>
              </a:ext>
            </a:extLst>
          </p:cNvPr>
          <p:cNvGrpSpPr/>
          <p:nvPr/>
        </p:nvGrpSpPr>
        <p:grpSpPr>
          <a:xfrm>
            <a:off x="9986523" y="4832468"/>
            <a:ext cx="756000" cy="756000"/>
            <a:chOff x="4728966" y="4272088"/>
            <a:chExt cx="756000" cy="756000"/>
          </a:xfrm>
        </p:grpSpPr>
        <p:sp>
          <p:nvSpPr>
            <p:cNvPr id="142" name="Oval 25">
              <a:extLst>
                <a:ext uri="{FF2B5EF4-FFF2-40B4-BE49-F238E27FC236}">
                  <a16:creationId xmlns:a16="http://schemas.microsoft.com/office/drawing/2014/main" id="{C91C0CB2-811F-4133-BF5F-72E53A536A8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28966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3" name="Group 37">
              <a:extLst>
                <a:ext uri="{FF2B5EF4-FFF2-40B4-BE49-F238E27FC236}">
                  <a16:creationId xmlns:a16="http://schemas.microsoft.com/office/drawing/2014/main" id="{00AEC335-A5C7-4850-B193-6E0936CE04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5400" y="4534602"/>
              <a:ext cx="252114" cy="252000"/>
              <a:chOff x="4949888" y="2073218"/>
              <a:chExt cx="3471863" cy="3470275"/>
            </a:xfrm>
            <a:solidFill>
              <a:srgbClr val="595F6F"/>
            </a:solidFill>
          </p:grpSpPr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6179543D-E9EC-4199-9E09-179C687A68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9888" y="2073218"/>
                <a:ext cx="3471863" cy="3470275"/>
              </a:xfrm>
              <a:custGeom>
                <a:avLst/>
                <a:gdLst>
                  <a:gd name="T0" fmla="*/ 991 w 4374"/>
                  <a:gd name="T1" fmla="*/ 393 h 4372"/>
                  <a:gd name="T2" fmla="*/ 912 w 4374"/>
                  <a:gd name="T3" fmla="*/ 1198 h 4372"/>
                  <a:gd name="T4" fmla="*/ 315 w 4374"/>
                  <a:gd name="T5" fmla="*/ 1286 h 4372"/>
                  <a:gd name="T6" fmla="*/ 285 w 4374"/>
                  <a:gd name="T7" fmla="*/ 1593 h 4372"/>
                  <a:gd name="T8" fmla="*/ 884 w 4374"/>
                  <a:gd name="T9" fmla="*/ 1705 h 4372"/>
                  <a:gd name="T10" fmla="*/ 967 w 4374"/>
                  <a:gd name="T11" fmla="*/ 2582 h 4372"/>
                  <a:gd name="T12" fmla="*/ 437 w 4374"/>
                  <a:gd name="T13" fmla="*/ 2677 h 4372"/>
                  <a:gd name="T14" fmla="*/ 243 w 4374"/>
                  <a:gd name="T15" fmla="*/ 2915 h 4372"/>
                  <a:gd name="T16" fmla="*/ 437 w 4374"/>
                  <a:gd name="T17" fmla="*/ 3152 h 4372"/>
                  <a:gd name="T18" fmla="*/ 967 w 4374"/>
                  <a:gd name="T19" fmla="*/ 3247 h 4372"/>
                  <a:gd name="T20" fmla="*/ 1079 w 4374"/>
                  <a:gd name="T21" fmla="*/ 4087 h 4372"/>
                  <a:gd name="T22" fmla="*/ 1386 w 4374"/>
                  <a:gd name="T23" fmla="*/ 4057 h 4372"/>
                  <a:gd name="T24" fmla="*/ 1474 w 4374"/>
                  <a:gd name="T25" fmla="*/ 3218 h 4372"/>
                  <a:gd name="T26" fmla="*/ 2856 w 4374"/>
                  <a:gd name="T27" fmla="*/ 3174 h 4372"/>
                  <a:gd name="T28" fmla="*/ 2934 w 4374"/>
                  <a:gd name="T29" fmla="*/ 3981 h 4372"/>
                  <a:gd name="T30" fmla="*/ 3207 w 4374"/>
                  <a:gd name="T31" fmla="*/ 4125 h 4372"/>
                  <a:gd name="T32" fmla="*/ 3401 w 4374"/>
                  <a:gd name="T33" fmla="*/ 3885 h 4372"/>
                  <a:gd name="T34" fmla="*/ 3522 w 4374"/>
                  <a:gd name="T35" fmla="*/ 3158 h 4372"/>
                  <a:gd name="T36" fmla="*/ 4111 w 4374"/>
                  <a:gd name="T37" fmla="*/ 3008 h 4372"/>
                  <a:gd name="T38" fmla="*/ 4023 w 4374"/>
                  <a:gd name="T39" fmla="*/ 2713 h 4372"/>
                  <a:gd name="T40" fmla="*/ 3437 w 4374"/>
                  <a:gd name="T41" fmla="*/ 2636 h 4372"/>
                  <a:gd name="T42" fmla="*/ 3437 w 4374"/>
                  <a:gd name="T43" fmla="*/ 1737 h 4372"/>
                  <a:gd name="T44" fmla="*/ 4023 w 4374"/>
                  <a:gd name="T45" fmla="*/ 1659 h 4372"/>
                  <a:gd name="T46" fmla="*/ 4111 w 4374"/>
                  <a:gd name="T47" fmla="*/ 1364 h 4372"/>
                  <a:gd name="T48" fmla="*/ 3522 w 4374"/>
                  <a:gd name="T49" fmla="*/ 1214 h 4372"/>
                  <a:gd name="T50" fmla="*/ 3401 w 4374"/>
                  <a:gd name="T51" fmla="*/ 487 h 4372"/>
                  <a:gd name="T52" fmla="*/ 3207 w 4374"/>
                  <a:gd name="T53" fmla="*/ 249 h 4372"/>
                  <a:gd name="T54" fmla="*/ 2934 w 4374"/>
                  <a:gd name="T55" fmla="*/ 393 h 4372"/>
                  <a:gd name="T56" fmla="*/ 2856 w 4374"/>
                  <a:gd name="T57" fmla="*/ 1198 h 4372"/>
                  <a:gd name="T58" fmla="*/ 1474 w 4374"/>
                  <a:gd name="T59" fmla="*/ 1154 h 4372"/>
                  <a:gd name="T60" fmla="*/ 1386 w 4374"/>
                  <a:gd name="T61" fmla="*/ 315 h 4372"/>
                  <a:gd name="T62" fmla="*/ 1354 w 4374"/>
                  <a:gd name="T63" fmla="*/ 22 h 4372"/>
                  <a:gd name="T64" fmla="*/ 1679 w 4374"/>
                  <a:gd name="T65" fmla="*/ 347 h 4372"/>
                  <a:gd name="T66" fmla="*/ 2693 w 4374"/>
                  <a:gd name="T67" fmla="*/ 347 h 4372"/>
                  <a:gd name="T68" fmla="*/ 3018 w 4374"/>
                  <a:gd name="T69" fmla="*/ 22 h 4372"/>
                  <a:gd name="T70" fmla="*/ 3476 w 4374"/>
                  <a:gd name="T71" fmla="*/ 120 h 4372"/>
                  <a:gd name="T72" fmla="*/ 3644 w 4374"/>
                  <a:gd name="T73" fmla="*/ 973 h 4372"/>
                  <a:gd name="T74" fmla="*/ 4254 w 4374"/>
                  <a:gd name="T75" fmla="*/ 1139 h 4372"/>
                  <a:gd name="T76" fmla="*/ 4352 w 4374"/>
                  <a:gd name="T77" fmla="*/ 1597 h 4372"/>
                  <a:gd name="T78" fmla="*/ 4027 w 4374"/>
                  <a:gd name="T79" fmla="*/ 1922 h 4372"/>
                  <a:gd name="T80" fmla="*/ 4027 w 4374"/>
                  <a:gd name="T81" fmla="*/ 2450 h 4372"/>
                  <a:gd name="T82" fmla="*/ 4352 w 4374"/>
                  <a:gd name="T83" fmla="*/ 2775 h 4372"/>
                  <a:gd name="T84" fmla="*/ 4254 w 4374"/>
                  <a:gd name="T85" fmla="*/ 3234 h 4372"/>
                  <a:gd name="T86" fmla="*/ 3644 w 4374"/>
                  <a:gd name="T87" fmla="*/ 3401 h 4372"/>
                  <a:gd name="T88" fmla="*/ 3476 w 4374"/>
                  <a:gd name="T89" fmla="*/ 4252 h 4372"/>
                  <a:gd name="T90" fmla="*/ 3018 w 4374"/>
                  <a:gd name="T91" fmla="*/ 4350 h 4372"/>
                  <a:gd name="T92" fmla="*/ 2693 w 4374"/>
                  <a:gd name="T93" fmla="*/ 4025 h 4372"/>
                  <a:gd name="T94" fmla="*/ 1679 w 4374"/>
                  <a:gd name="T95" fmla="*/ 4025 h 4372"/>
                  <a:gd name="T96" fmla="*/ 1354 w 4374"/>
                  <a:gd name="T97" fmla="*/ 4350 h 4372"/>
                  <a:gd name="T98" fmla="*/ 896 w 4374"/>
                  <a:gd name="T99" fmla="*/ 4252 h 4372"/>
                  <a:gd name="T100" fmla="*/ 730 w 4374"/>
                  <a:gd name="T101" fmla="*/ 3401 h 4372"/>
                  <a:gd name="T102" fmla="*/ 120 w 4374"/>
                  <a:gd name="T103" fmla="*/ 3234 h 4372"/>
                  <a:gd name="T104" fmla="*/ 20 w 4374"/>
                  <a:gd name="T105" fmla="*/ 2775 h 4372"/>
                  <a:gd name="T106" fmla="*/ 347 w 4374"/>
                  <a:gd name="T107" fmla="*/ 2450 h 4372"/>
                  <a:gd name="T108" fmla="*/ 347 w 4374"/>
                  <a:gd name="T109" fmla="*/ 1922 h 4372"/>
                  <a:gd name="T110" fmla="*/ 20 w 4374"/>
                  <a:gd name="T111" fmla="*/ 1597 h 4372"/>
                  <a:gd name="T112" fmla="*/ 120 w 4374"/>
                  <a:gd name="T113" fmla="*/ 1139 h 4372"/>
                  <a:gd name="T114" fmla="*/ 730 w 4374"/>
                  <a:gd name="T115" fmla="*/ 973 h 4372"/>
                  <a:gd name="T116" fmla="*/ 896 w 4374"/>
                  <a:gd name="T117" fmla="*/ 120 h 4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74" h="4372">
                    <a:moveTo>
                      <a:pt x="1215" y="244"/>
                    </a:moveTo>
                    <a:lnTo>
                      <a:pt x="1167" y="249"/>
                    </a:lnTo>
                    <a:lnTo>
                      <a:pt x="1121" y="263"/>
                    </a:lnTo>
                    <a:lnTo>
                      <a:pt x="1079" y="285"/>
                    </a:lnTo>
                    <a:lnTo>
                      <a:pt x="1043" y="315"/>
                    </a:lnTo>
                    <a:lnTo>
                      <a:pt x="1013" y="351"/>
                    </a:lnTo>
                    <a:lnTo>
                      <a:pt x="991" y="393"/>
                    </a:lnTo>
                    <a:lnTo>
                      <a:pt x="977" y="439"/>
                    </a:lnTo>
                    <a:lnTo>
                      <a:pt x="971" y="487"/>
                    </a:lnTo>
                    <a:lnTo>
                      <a:pt x="971" y="1093"/>
                    </a:lnTo>
                    <a:lnTo>
                      <a:pt x="967" y="1127"/>
                    </a:lnTo>
                    <a:lnTo>
                      <a:pt x="955" y="1154"/>
                    </a:lnTo>
                    <a:lnTo>
                      <a:pt x="937" y="1180"/>
                    </a:lnTo>
                    <a:lnTo>
                      <a:pt x="912" y="1198"/>
                    </a:lnTo>
                    <a:lnTo>
                      <a:pt x="884" y="1210"/>
                    </a:lnTo>
                    <a:lnTo>
                      <a:pt x="850" y="1214"/>
                    </a:lnTo>
                    <a:lnTo>
                      <a:pt x="487" y="1214"/>
                    </a:lnTo>
                    <a:lnTo>
                      <a:pt x="437" y="1220"/>
                    </a:lnTo>
                    <a:lnTo>
                      <a:pt x="391" y="1234"/>
                    </a:lnTo>
                    <a:lnTo>
                      <a:pt x="351" y="1256"/>
                    </a:lnTo>
                    <a:lnTo>
                      <a:pt x="315" y="1286"/>
                    </a:lnTo>
                    <a:lnTo>
                      <a:pt x="285" y="1322"/>
                    </a:lnTo>
                    <a:lnTo>
                      <a:pt x="263" y="1364"/>
                    </a:lnTo>
                    <a:lnTo>
                      <a:pt x="247" y="1410"/>
                    </a:lnTo>
                    <a:lnTo>
                      <a:pt x="243" y="1457"/>
                    </a:lnTo>
                    <a:lnTo>
                      <a:pt x="247" y="1507"/>
                    </a:lnTo>
                    <a:lnTo>
                      <a:pt x="263" y="1553"/>
                    </a:lnTo>
                    <a:lnTo>
                      <a:pt x="285" y="1593"/>
                    </a:lnTo>
                    <a:lnTo>
                      <a:pt x="315" y="1629"/>
                    </a:lnTo>
                    <a:lnTo>
                      <a:pt x="351" y="1659"/>
                    </a:lnTo>
                    <a:lnTo>
                      <a:pt x="391" y="1681"/>
                    </a:lnTo>
                    <a:lnTo>
                      <a:pt x="437" y="1697"/>
                    </a:lnTo>
                    <a:lnTo>
                      <a:pt x="487" y="1701"/>
                    </a:lnTo>
                    <a:lnTo>
                      <a:pt x="850" y="1701"/>
                    </a:lnTo>
                    <a:lnTo>
                      <a:pt x="884" y="1705"/>
                    </a:lnTo>
                    <a:lnTo>
                      <a:pt x="912" y="1717"/>
                    </a:lnTo>
                    <a:lnTo>
                      <a:pt x="937" y="1737"/>
                    </a:lnTo>
                    <a:lnTo>
                      <a:pt x="955" y="1760"/>
                    </a:lnTo>
                    <a:lnTo>
                      <a:pt x="967" y="1790"/>
                    </a:lnTo>
                    <a:lnTo>
                      <a:pt x="971" y="1822"/>
                    </a:lnTo>
                    <a:lnTo>
                      <a:pt x="971" y="2550"/>
                    </a:lnTo>
                    <a:lnTo>
                      <a:pt x="967" y="2582"/>
                    </a:lnTo>
                    <a:lnTo>
                      <a:pt x="955" y="2612"/>
                    </a:lnTo>
                    <a:lnTo>
                      <a:pt x="937" y="2636"/>
                    </a:lnTo>
                    <a:lnTo>
                      <a:pt x="912" y="2655"/>
                    </a:lnTo>
                    <a:lnTo>
                      <a:pt x="884" y="2667"/>
                    </a:lnTo>
                    <a:lnTo>
                      <a:pt x="850" y="2671"/>
                    </a:lnTo>
                    <a:lnTo>
                      <a:pt x="487" y="2671"/>
                    </a:lnTo>
                    <a:lnTo>
                      <a:pt x="437" y="2677"/>
                    </a:lnTo>
                    <a:lnTo>
                      <a:pt x="391" y="2691"/>
                    </a:lnTo>
                    <a:lnTo>
                      <a:pt x="351" y="2713"/>
                    </a:lnTo>
                    <a:lnTo>
                      <a:pt x="315" y="2743"/>
                    </a:lnTo>
                    <a:lnTo>
                      <a:pt x="285" y="2779"/>
                    </a:lnTo>
                    <a:lnTo>
                      <a:pt x="263" y="2821"/>
                    </a:lnTo>
                    <a:lnTo>
                      <a:pt x="247" y="2867"/>
                    </a:lnTo>
                    <a:lnTo>
                      <a:pt x="243" y="2915"/>
                    </a:lnTo>
                    <a:lnTo>
                      <a:pt x="247" y="2964"/>
                    </a:lnTo>
                    <a:lnTo>
                      <a:pt x="263" y="3008"/>
                    </a:lnTo>
                    <a:lnTo>
                      <a:pt x="285" y="3050"/>
                    </a:lnTo>
                    <a:lnTo>
                      <a:pt x="315" y="3086"/>
                    </a:lnTo>
                    <a:lnTo>
                      <a:pt x="351" y="3116"/>
                    </a:lnTo>
                    <a:lnTo>
                      <a:pt x="391" y="3138"/>
                    </a:lnTo>
                    <a:lnTo>
                      <a:pt x="437" y="3152"/>
                    </a:lnTo>
                    <a:lnTo>
                      <a:pt x="487" y="3158"/>
                    </a:lnTo>
                    <a:lnTo>
                      <a:pt x="850" y="3158"/>
                    </a:lnTo>
                    <a:lnTo>
                      <a:pt x="884" y="3162"/>
                    </a:lnTo>
                    <a:lnTo>
                      <a:pt x="912" y="3174"/>
                    </a:lnTo>
                    <a:lnTo>
                      <a:pt x="937" y="3194"/>
                    </a:lnTo>
                    <a:lnTo>
                      <a:pt x="955" y="3218"/>
                    </a:lnTo>
                    <a:lnTo>
                      <a:pt x="967" y="3247"/>
                    </a:lnTo>
                    <a:lnTo>
                      <a:pt x="971" y="3279"/>
                    </a:lnTo>
                    <a:lnTo>
                      <a:pt x="971" y="3885"/>
                    </a:lnTo>
                    <a:lnTo>
                      <a:pt x="977" y="3935"/>
                    </a:lnTo>
                    <a:lnTo>
                      <a:pt x="991" y="3981"/>
                    </a:lnTo>
                    <a:lnTo>
                      <a:pt x="1013" y="4021"/>
                    </a:lnTo>
                    <a:lnTo>
                      <a:pt x="1043" y="4057"/>
                    </a:lnTo>
                    <a:lnTo>
                      <a:pt x="1079" y="4087"/>
                    </a:lnTo>
                    <a:lnTo>
                      <a:pt x="1121" y="4109"/>
                    </a:lnTo>
                    <a:lnTo>
                      <a:pt x="1167" y="4125"/>
                    </a:lnTo>
                    <a:lnTo>
                      <a:pt x="1215" y="4129"/>
                    </a:lnTo>
                    <a:lnTo>
                      <a:pt x="1265" y="4125"/>
                    </a:lnTo>
                    <a:lnTo>
                      <a:pt x="1310" y="4109"/>
                    </a:lnTo>
                    <a:lnTo>
                      <a:pt x="1350" y="4087"/>
                    </a:lnTo>
                    <a:lnTo>
                      <a:pt x="1386" y="4057"/>
                    </a:lnTo>
                    <a:lnTo>
                      <a:pt x="1416" y="4021"/>
                    </a:lnTo>
                    <a:lnTo>
                      <a:pt x="1438" y="3981"/>
                    </a:lnTo>
                    <a:lnTo>
                      <a:pt x="1452" y="3935"/>
                    </a:lnTo>
                    <a:lnTo>
                      <a:pt x="1458" y="3885"/>
                    </a:lnTo>
                    <a:lnTo>
                      <a:pt x="1458" y="3279"/>
                    </a:lnTo>
                    <a:lnTo>
                      <a:pt x="1462" y="3247"/>
                    </a:lnTo>
                    <a:lnTo>
                      <a:pt x="1474" y="3218"/>
                    </a:lnTo>
                    <a:lnTo>
                      <a:pt x="1494" y="3194"/>
                    </a:lnTo>
                    <a:lnTo>
                      <a:pt x="1518" y="3174"/>
                    </a:lnTo>
                    <a:lnTo>
                      <a:pt x="1548" y="3162"/>
                    </a:lnTo>
                    <a:lnTo>
                      <a:pt x="1580" y="3158"/>
                    </a:lnTo>
                    <a:lnTo>
                      <a:pt x="2794" y="3158"/>
                    </a:lnTo>
                    <a:lnTo>
                      <a:pt x="2826" y="3162"/>
                    </a:lnTo>
                    <a:lnTo>
                      <a:pt x="2856" y="3174"/>
                    </a:lnTo>
                    <a:lnTo>
                      <a:pt x="2880" y="3194"/>
                    </a:lnTo>
                    <a:lnTo>
                      <a:pt x="2898" y="3218"/>
                    </a:lnTo>
                    <a:lnTo>
                      <a:pt x="2912" y="3247"/>
                    </a:lnTo>
                    <a:lnTo>
                      <a:pt x="2916" y="3279"/>
                    </a:lnTo>
                    <a:lnTo>
                      <a:pt x="2916" y="3885"/>
                    </a:lnTo>
                    <a:lnTo>
                      <a:pt x="2920" y="3935"/>
                    </a:lnTo>
                    <a:lnTo>
                      <a:pt x="2934" y="3981"/>
                    </a:lnTo>
                    <a:lnTo>
                      <a:pt x="2958" y="4021"/>
                    </a:lnTo>
                    <a:lnTo>
                      <a:pt x="2988" y="4057"/>
                    </a:lnTo>
                    <a:lnTo>
                      <a:pt x="3024" y="4087"/>
                    </a:lnTo>
                    <a:lnTo>
                      <a:pt x="3064" y="4109"/>
                    </a:lnTo>
                    <a:lnTo>
                      <a:pt x="3109" y="4125"/>
                    </a:lnTo>
                    <a:lnTo>
                      <a:pt x="3159" y="4129"/>
                    </a:lnTo>
                    <a:lnTo>
                      <a:pt x="3207" y="4125"/>
                    </a:lnTo>
                    <a:lnTo>
                      <a:pt x="3253" y="4109"/>
                    </a:lnTo>
                    <a:lnTo>
                      <a:pt x="3295" y="4087"/>
                    </a:lnTo>
                    <a:lnTo>
                      <a:pt x="3331" y="4057"/>
                    </a:lnTo>
                    <a:lnTo>
                      <a:pt x="3361" y="4021"/>
                    </a:lnTo>
                    <a:lnTo>
                      <a:pt x="3383" y="3981"/>
                    </a:lnTo>
                    <a:lnTo>
                      <a:pt x="3397" y="3935"/>
                    </a:lnTo>
                    <a:lnTo>
                      <a:pt x="3401" y="3885"/>
                    </a:lnTo>
                    <a:lnTo>
                      <a:pt x="3401" y="3279"/>
                    </a:lnTo>
                    <a:lnTo>
                      <a:pt x="3407" y="3247"/>
                    </a:lnTo>
                    <a:lnTo>
                      <a:pt x="3419" y="3218"/>
                    </a:lnTo>
                    <a:lnTo>
                      <a:pt x="3437" y="3194"/>
                    </a:lnTo>
                    <a:lnTo>
                      <a:pt x="3463" y="3174"/>
                    </a:lnTo>
                    <a:lnTo>
                      <a:pt x="3490" y="3162"/>
                    </a:lnTo>
                    <a:lnTo>
                      <a:pt x="3522" y="3158"/>
                    </a:lnTo>
                    <a:lnTo>
                      <a:pt x="3887" y="3158"/>
                    </a:lnTo>
                    <a:lnTo>
                      <a:pt x="3935" y="3152"/>
                    </a:lnTo>
                    <a:lnTo>
                      <a:pt x="3981" y="3138"/>
                    </a:lnTo>
                    <a:lnTo>
                      <a:pt x="4023" y="3116"/>
                    </a:lnTo>
                    <a:lnTo>
                      <a:pt x="4059" y="3086"/>
                    </a:lnTo>
                    <a:lnTo>
                      <a:pt x="4089" y="3050"/>
                    </a:lnTo>
                    <a:lnTo>
                      <a:pt x="4111" y="3008"/>
                    </a:lnTo>
                    <a:lnTo>
                      <a:pt x="4125" y="2964"/>
                    </a:lnTo>
                    <a:lnTo>
                      <a:pt x="4131" y="2915"/>
                    </a:lnTo>
                    <a:lnTo>
                      <a:pt x="4125" y="2867"/>
                    </a:lnTo>
                    <a:lnTo>
                      <a:pt x="4111" y="2821"/>
                    </a:lnTo>
                    <a:lnTo>
                      <a:pt x="4089" y="2779"/>
                    </a:lnTo>
                    <a:lnTo>
                      <a:pt x="4059" y="2743"/>
                    </a:lnTo>
                    <a:lnTo>
                      <a:pt x="4023" y="2713"/>
                    </a:lnTo>
                    <a:lnTo>
                      <a:pt x="3981" y="2691"/>
                    </a:lnTo>
                    <a:lnTo>
                      <a:pt x="3935" y="2677"/>
                    </a:lnTo>
                    <a:lnTo>
                      <a:pt x="3887" y="2671"/>
                    </a:lnTo>
                    <a:lnTo>
                      <a:pt x="3522" y="2671"/>
                    </a:lnTo>
                    <a:lnTo>
                      <a:pt x="3490" y="2667"/>
                    </a:lnTo>
                    <a:lnTo>
                      <a:pt x="3463" y="2655"/>
                    </a:lnTo>
                    <a:lnTo>
                      <a:pt x="3437" y="2636"/>
                    </a:lnTo>
                    <a:lnTo>
                      <a:pt x="3419" y="2612"/>
                    </a:lnTo>
                    <a:lnTo>
                      <a:pt x="3407" y="2584"/>
                    </a:lnTo>
                    <a:lnTo>
                      <a:pt x="3401" y="2550"/>
                    </a:lnTo>
                    <a:lnTo>
                      <a:pt x="3401" y="1822"/>
                    </a:lnTo>
                    <a:lnTo>
                      <a:pt x="3407" y="1790"/>
                    </a:lnTo>
                    <a:lnTo>
                      <a:pt x="3419" y="1760"/>
                    </a:lnTo>
                    <a:lnTo>
                      <a:pt x="3437" y="1737"/>
                    </a:lnTo>
                    <a:lnTo>
                      <a:pt x="3463" y="1717"/>
                    </a:lnTo>
                    <a:lnTo>
                      <a:pt x="3490" y="1705"/>
                    </a:lnTo>
                    <a:lnTo>
                      <a:pt x="3522" y="1701"/>
                    </a:lnTo>
                    <a:lnTo>
                      <a:pt x="3887" y="1701"/>
                    </a:lnTo>
                    <a:lnTo>
                      <a:pt x="3935" y="1697"/>
                    </a:lnTo>
                    <a:lnTo>
                      <a:pt x="3981" y="1681"/>
                    </a:lnTo>
                    <a:lnTo>
                      <a:pt x="4023" y="1659"/>
                    </a:lnTo>
                    <a:lnTo>
                      <a:pt x="4059" y="1629"/>
                    </a:lnTo>
                    <a:lnTo>
                      <a:pt x="4089" y="1593"/>
                    </a:lnTo>
                    <a:lnTo>
                      <a:pt x="4111" y="1553"/>
                    </a:lnTo>
                    <a:lnTo>
                      <a:pt x="4125" y="1507"/>
                    </a:lnTo>
                    <a:lnTo>
                      <a:pt x="4131" y="1457"/>
                    </a:lnTo>
                    <a:lnTo>
                      <a:pt x="4125" y="1410"/>
                    </a:lnTo>
                    <a:lnTo>
                      <a:pt x="4111" y="1364"/>
                    </a:lnTo>
                    <a:lnTo>
                      <a:pt x="4089" y="1322"/>
                    </a:lnTo>
                    <a:lnTo>
                      <a:pt x="4059" y="1286"/>
                    </a:lnTo>
                    <a:lnTo>
                      <a:pt x="4023" y="1256"/>
                    </a:lnTo>
                    <a:lnTo>
                      <a:pt x="3981" y="1234"/>
                    </a:lnTo>
                    <a:lnTo>
                      <a:pt x="3935" y="1220"/>
                    </a:lnTo>
                    <a:lnTo>
                      <a:pt x="3887" y="1214"/>
                    </a:lnTo>
                    <a:lnTo>
                      <a:pt x="3522" y="1214"/>
                    </a:lnTo>
                    <a:lnTo>
                      <a:pt x="3490" y="1210"/>
                    </a:lnTo>
                    <a:lnTo>
                      <a:pt x="3463" y="1198"/>
                    </a:lnTo>
                    <a:lnTo>
                      <a:pt x="3437" y="1180"/>
                    </a:lnTo>
                    <a:lnTo>
                      <a:pt x="3419" y="1154"/>
                    </a:lnTo>
                    <a:lnTo>
                      <a:pt x="3407" y="1127"/>
                    </a:lnTo>
                    <a:lnTo>
                      <a:pt x="3401" y="1093"/>
                    </a:lnTo>
                    <a:lnTo>
                      <a:pt x="3401" y="487"/>
                    </a:lnTo>
                    <a:lnTo>
                      <a:pt x="3397" y="439"/>
                    </a:lnTo>
                    <a:lnTo>
                      <a:pt x="3383" y="393"/>
                    </a:lnTo>
                    <a:lnTo>
                      <a:pt x="3361" y="351"/>
                    </a:lnTo>
                    <a:lnTo>
                      <a:pt x="3331" y="315"/>
                    </a:lnTo>
                    <a:lnTo>
                      <a:pt x="3295" y="285"/>
                    </a:lnTo>
                    <a:lnTo>
                      <a:pt x="3253" y="263"/>
                    </a:lnTo>
                    <a:lnTo>
                      <a:pt x="3207" y="249"/>
                    </a:lnTo>
                    <a:lnTo>
                      <a:pt x="3159" y="244"/>
                    </a:lnTo>
                    <a:lnTo>
                      <a:pt x="3109" y="249"/>
                    </a:lnTo>
                    <a:lnTo>
                      <a:pt x="3064" y="263"/>
                    </a:lnTo>
                    <a:lnTo>
                      <a:pt x="3024" y="285"/>
                    </a:lnTo>
                    <a:lnTo>
                      <a:pt x="2988" y="315"/>
                    </a:lnTo>
                    <a:lnTo>
                      <a:pt x="2958" y="351"/>
                    </a:lnTo>
                    <a:lnTo>
                      <a:pt x="2934" y="393"/>
                    </a:lnTo>
                    <a:lnTo>
                      <a:pt x="2920" y="439"/>
                    </a:lnTo>
                    <a:lnTo>
                      <a:pt x="2916" y="487"/>
                    </a:lnTo>
                    <a:lnTo>
                      <a:pt x="2916" y="1093"/>
                    </a:lnTo>
                    <a:lnTo>
                      <a:pt x="2912" y="1127"/>
                    </a:lnTo>
                    <a:lnTo>
                      <a:pt x="2898" y="1154"/>
                    </a:lnTo>
                    <a:lnTo>
                      <a:pt x="2880" y="1180"/>
                    </a:lnTo>
                    <a:lnTo>
                      <a:pt x="2856" y="1198"/>
                    </a:lnTo>
                    <a:lnTo>
                      <a:pt x="2826" y="1210"/>
                    </a:lnTo>
                    <a:lnTo>
                      <a:pt x="2794" y="1214"/>
                    </a:lnTo>
                    <a:lnTo>
                      <a:pt x="1580" y="1214"/>
                    </a:lnTo>
                    <a:lnTo>
                      <a:pt x="1548" y="1210"/>
                    </a:lnTo>
                    <a:lnTo>
                      <a:pt x="1518" y="1198"/>
                    </a:lnTo>
                    <a:lnTo>
                      <a:pt x="1494" y="1180"/>
                    </a:lnTo>
                    <a:lnTo>
                      <a:pt x="1474" y="1154"/>
                    </a:lnTo>
                    <a:lnTo>
                      <a:pt x="1462" y="1127"/>
                    </a:lnTo>
                    <a:lnTo>
                      <a:pt x="1458" y="1093"/>
                    </a:lnTo>
                    <a:lnTo>
                      <a:pt x="1458" y="487"/>
                    </a:lnTo>
                    <a:lnTo>
                      <a:pt x="1452" y="439"/>
                    </a:lnTo>
                    <a:lnTo>
                      <a:pt x="1438" y="393"/>
                    </a:lnTo>
                    <a:lnTo>
                      <a:pt x="1416" y="351"/>
                    </a:lnTo>
                    <a:lnTo>
                      <a:pt x="1386" y="315"/>
                    </a:lnTo>
                    <a:lnTo>
                      <a:pt x="1350" y="285"/>
                    </a:lnTo>
                    <a:lnTo>
                      <a:pt x="1310" y="263"/>
                    </a:lnTo>
                    <a:lnTo>
                      <a:pt x="1265" y="249"/>
                    </a:lnTo>
                    <a:lnTo>
                      <a:pt x="1215" y="244"/>
                    </a:lnTo>
                    <a:close/>
                    <a:moveTo>
                      <a:pt x="1215" y="0"/>
                    </a:moveTo>
                    <a:lnTo>
                      <a:pt x="1286" y="6"/>
                    </a:lnTo>
                    <a:lnTo>
                      <a:pt x="1354" y="22"/>
                    </a:lnTo>
                    <a:lnTo>
                      <a:pt x="1420" y="46"/>
                    </a:lnTo>
                    <a:lnTo>
                      <a:pt x="1480" y="80"/>
                    </a:lnTo>
                    <a:lnTo>
                      <a:pt x="1534" y="120"/>
                    </a:lnTo>
                    <a:lnTo>
                      <a:pt x="1582" y="168"/>
                    </a:lnTo>
                    <a:lnTo>
                      <a:pt x="1622" y="222"/>
                    </a:lnTo>
                    <a:lnTo>
                      <a:pt x="1655" y="281"/>
                    </a:lnTo>
                    <a:lnTo>
                      <a:pt x="1679" y="347"/>
                    </a:lnTo>
                    <a:lnTo>
                      <a:pt x="1695" y="415"/>
                    </a:lnTo>
                    <a:lnTo>
                      <a:pt x="1701" y="487"/>
                    </a:lnTo>
                    <a:lnTo>
                      <a:pt x="1701" y="973"/>
                    </a:lnTo>
                    <a:lnTo>
                      <a:pt x="2673" y="973"/>
                    </a:lnTo>
                    <a:lnTo>
                      <a:pt x="2673" y="487"/>
                    </a:lnTo>
                    <a:lnTo>
                      <a:pt x="2679" y="415"/>
                    </a:lnTo>
                    <a:lnTo>
                      <a:pt x="2693" y="347"/>
                    </a:lnTo>
                    <a:lnTo>
                      <a:pt x="2719" y="281"/>
                    </a:lnTo>
                    <a:lnTo>
                      <a:pt x="2750" y="222"/>
                    </a:lnTo>
                    <a:lnTo>
                      <a:pt x="2792" y="168"/>
                    </a:lnTo>
                    <a:lnTo>
                      <a:pt x="2840" y="120"/>
                    </a:lnTo>
                    <a:lnTo>
                      <a:pt x="2894" y="80"/>
                    </a:lnTo>
                    <a:lnTo>
                      <a:pt x="2954" y="46"/>
                    </a:lnTo>
                    <a:lnTo>
                      <a:pt x="3018" y="22"/>
                    </a:lnTo>
                    <a:lnTo>
                      <a:pt x="3088" y="6"/>
                    </a:lnTo>
                    <a:lnTo>
                      <a:pt x="3159" y="0"/>
                    </a:lnTo>
                    <a:lnTo>
                      <a:pt x="3231" y="6"/>
                    </a:lnTo>
                    <a:lnTo>
                      <a:pt x="3299" y="22"/>
                    </a:lnTo>
                    <a:lnTo>
                      <a:pt x="3363" y="46"/>
                    </a:lnTo>
                    <a:lnTo>
                      <a:pt x="3423" y="80"/>
                    </a:lnTo>
                    <a:lnTo>
                      <a:pt x="3476" y="120"/>
                    </a:lnTo>
                    <a:lnTo>
                      <a:pt x="3524" y="168"/>
                    </a:lnTo>
                    <a:lnTo>
                      <a:pt x="3566" y="222"/>
                    </a:lnTo>
                    <a:lnTo>
                      <a:pt x="3600" y="281"/>
                    </a:lnTo>
                    <a:lnTo>
                      <a:pt x="3624" y="347"/>
                    </a:lnTo>
                    <a:lnTo>
                      <a:pt x="3640" y="415"/>
                    </a:lnTo>
                    <a:lnTo>
                      <a:pt x="3644" y="487"/>
                    </a:lnTo>
                    <a:lnTo>
                      <a:pt x="3644" y="973"/>
                    </a:lnTo>
                    <a:lnTo>
                      <a:pt x="3887" y="973"/>
                    </a:lnTo>
                    <a:lnTo>
                      <a:pt x="3959" y="977"/>
                    </a:lnTo>
                    <a:lnTo>
                      <a:pt x="4027" y="993"/>
                    </a:lnTo>
                    <a:lnTo>
                      <a:pt x="4093" y="1017"/>
                    </a:lnTo>
                    <a:lnTo>
                      <a:pt x="4153" y="1051"/>
                    </a:lnTo>
                    <a:lnTo>
                      <a:pt x="4206" y="1091"/>
                    </a:lnTo>
                    <a:lnTo>
                      <a:pt x="4254" y="1139"/>
                    </a:lnTo>
                    <a:lnTo>
                      <a:pt x="4294" y="1194"/>
                    </a:lnTo>
                    <a:lnTo>
                      <a:pt x="4328" y="1254"/>
                    </a:lnTo>
                    <a:lnTo>
                      <a:pt x="4352" y="1318"/>
                    </a:lnTo>
                    <a:lnTo>
                      <a:pt x="4368" y="1386"/>
                    </a:lnTo>
                    <a:lnTo>
                      <a:pt x="4374" y="1457"/>
                    </a:lnTo>
                    <a:lnTo>
                      <a:pt x="4368" y="1529"/>
                    </a:lnTo>
                    <a:lnTo>
                      <a:pt x="4352" y="1597"/>
                    </a:lnTo>
                    <a:lnTo>
                      <a:pt x="4328" y="1663"/>
                    </a:lnTo>
                    <a:lnTo>
                      <a:pt x="4294" y="1723"/>
                    </a:lnTo>
                    <a:lnTo>
                      <a:pt x="4254" y="1776"/>
                    </a:lnTo>
                    <a:lnTo>
                      <a:pt x="4206" y="1824"/>
                    </a:lnTo>
                    <a:lnTo>
                      <a:pt x="4153" y="1864"/>
                    </a:lnTo>
                    <a:lnTo>
                      <a:pt x="4093" y="1898"/>
                    </a:lnTo>
                    <a:lnTo>
                      <a:pt x="4027" y="1922"/>
                    </a:lnTo>
                    <a:lnTo>
                      <a:pt x="3959" y="1938"/>
                    </a:lnTo>
                    <a:lnTo>
                      <a:pt x="3887" y="1944"/>
                    </a:lnTo>
                    <a:lnTo>
                      <a:pt x="3644" y="1944"/>
                    </a:lnTo>
                    <a:lnTo>
                      <a:pt x="3644" y="2428"/>
                    </a:lnTo>
                    <a:lnTo>
                      <a:pt x="3887" y="2428"/>
                    </a:lnTo>
                    <a:lnTo>
                      <a:pt x="3959" y="2434"/>
                    </a:lnTo>
                    <a:lnTo>
                      <a:pt x="4027" y="2450"/>
                    </a:lnTo>
                    <a:lnTo>
                      <a:pt x="4093" y="2474"/>
                    </a:lnTo>
                    <a:lnTo>
                      <a:pt x="4153" y="2508"/>
                    </a:lnTo>
                    <a:lnTo>
                      <a:pt x="4206" y="2548"/>
                    </a:lnTo>
                    <a:lnTo>
                      <a:pt x="4254" y="2596"/>
                    </a:lnTo>
                    <a:lnTo>
                      <a:pt x="4294" y="2649"/>
                    </a:lnTo>
                    <a:lnTo>
                      <a:pt x="4328" y="2709"/>
                    </a:lnTo>
                    <a:lnTo>
                      <a:pt x="4352" y="2775"/>
                    </a:lnTo>
                    <a:lnTo>
                      <a:pt x="4368" y="2843"/>
                    </a:lnTo>
                    <a:lnTo>
                      <a:pt x="4374" y="2915"/>
                    </a:lnTo>
                    <a:lnTo>
                      <a:pt x="4368" y="2986"/>
                    </a:lnTo>
                    <a:lnTo>
                      <a:pt x="4352" y="3054"/>
                    </a:lnTo>
                    <a:lnTo>
                      <a:pt x="4328" y="3120"/>
                    </a:lnTo>
                    <a:lnTo>
                      <a:pt x="4294" y="3180"/>
                    </a:lnTo>
                    <a:lnTo>
                      <a:pt x="4254" y="3234"/>
                    </a:lnTo>
                    <a:lnTo>
                      <a:pt x="4206" y="3281"/>
                    </a:lnTo>
                    <a:lnTo>
                      <a:pt x="4153" y="3321"/>
                    </a:lnTo>
                    <a:lnTo>
                      <a:pt x="4093" y="3355"/>
                    </a:lnTo>
                    <a:lnTo>
                      <a:pt x="4027" y="3379"/>
                    </a:lnTo>
                    <a:lnTo>
                      <a:pt x="3959" y="3395"/>
                    </a:lnTo>
                    <a:lnTo>
                      <a:pt x="3887" y="3401"/>
                    </a:lnTo>
                    <a:lnTo>
                      <a:pt x="3644" y="3401"/>
                    </a:lnTo>
                    <a:lnTo>
                      <a:pt x="3644" y="3885"/>
                    </a:lnTo>
                    <a:lnTo>
                      <a:pt x="3640" y="3957"/>
                    </a:lnTo>
                    <a:lnTo>
                      <a:pt x="3624" y="4025"/>
                    </a:lnTo>
                    <a:lnTo>
                      <a:pt x="3600" y="4091"/>
                    </a:lnTo>
                    <a:lnTo>
                      <a:pt x="3566" y="4150"/>
                    </a:lnTo>
                    <a:lnTo>
                      <a:pt x="3524" y="4204"/>
                    </a:lnTo>
                    <a:lnTo>
                      <a:pt x="3476" y="4252"/>
                    </a:lnTo>
                    <a:lnTo>
                      <a:pt x="3423" y="4294"/>
                    </a:lnTo>
                    <a:lnTo>
                      <a:pt x="3363" y="4326"/>
                    </a:lnTo>
                    <a:lnTo>
                      <a:pt x="3299" y="4350"/>
                    </a:lnTo>
                    <a:lnTo>
                      <a:pt x="3231" y="4366"/>
                    </a:lnTo>
                    <a:lnTo>
                      <a:pt x="3159" y="4372"/>
                    </a:lnTo>
                    <a:lnTo>
                      <a:pt x="3088" y="4366"/>
                    </a:lnTo>
                    <a:lnTo>
                      <a:pt x="3018" y="4350"/>
                    </a:lnTo>
                    <a:lnTo>
                      <a:pt x="2954" y="4326"/>
                    </a:lnTo>
                    <a:lnTo>
                      <a:pt x="2894" y="4294"/>
                    </a:lnTo>
                    <a:lnTo>
                      <a:pt x="2840" y="4252"/>
                    </a:lnTo>
                    <a:lnTo>
                      <a:pt x="2792" y="4204"/>
                    </a:lnTo>
                    <a:lnTo>
                      <a:pt x="2750" y="4150"/>
                    </a:lnTo>
                    <a:lnTo>
                      <a:pt x="2719" y="4091"/>
                    </a:lnTo>
                    <a:lnTo>
                      <a:pt x="2693" y="4025"/>
                    </a:lnTo>
                    <a:lnTo>
                      <a:pt x="2679" y="3957"/>
                    </a:lnTo>
                    <a:lnTo>
                      <a:pt x="2673" y="3885"/>
                    </a:lnTo>
                    <a:lnTo>
                      <a:pt x="2673" y="3401"/>
                    </a:lnTo>
                    <a:lnTo>
                      <a:pt x="1701" y="3401"/>
                    </a:lnTo>
                    <a:lnTo>
                      <a:pt x="1701" y="3885"/>
                    </a:lnTo>
                    <a:lnTo>
                      <a:pt x="1695" y="3957"/>
                    </a:lnTo>
                    <a:lnTo>
                      <a:pt x="1679" y="4025"/>
                    </a:lnTo>
                    <a:lnTo>
                      <a:pt x="1655" y="4091"/>
                    </a:lnTo>
                    <a:lnTo>
                      <a:pt x="1622" y="4150"/>
                    </a:lnTo>
                    <a:lnTo>
                      <a:pt x="1582" y="4204"/>
                    </a:lnTo>
                    <a:lnTo>
                      <a:pt x="1534" y="4252"/>
                    </a:lnTo>
                    <a:lnTo>
                      <a:pt x="1480" y="4294"/>
                    </a:lnTo>
                    <a:lnTo>
                      <a:pt x="1420" y="4326"/>
                    </a:lnTo>
                    <a:lnTo>
                      <a:pt x="1354" y="4350"/>
                    </a:lnTo>
                    <a:lnTo>
                      <a:pt x="1286" y="4366"/>
                    </a:lnTo>
                    <a:lnTo>
                      <a:pt x="1215" y="4372"/>
                    </a:lnTo>
                    <a:lnTo>
                      <a:pt x="1143" y="4366"/>
                    </a:lnTo>
                    <a:lnTo>
                      <a:pt x="1075" y="4350"/>
                    </a:lnTo>
                    <a:lnTo>
                      <a:pt x="1011" y="4326"/>
                    </a:lnTo>
                    <a:lnTo>
                      <a:pt x="951" y="4294"/>
                    </a:lnTo>
                    <a:lnTo>
                      <a:pt x="896" y="4252"/>
                    </a:lnTo>
                    <a:lnTo>
                      <a:pt x="848" y="4204"/>
                    </a:lnTo>
                    <a:lnTo>
                      <a:pt x="808" y="4150"/>
                    </a:lnTo>
                    <a:lnTo>
                      <a:pt x="774" y="4091"/>
                    </a:lnTo>
                    <a:lnTo>
                      <a:pt x="750" y="4025"/>
                    </a:lnTo>
                    <a:lnTo>
                      <a:pt x="734" y="3957"/>
                    </a:lnTo>
                    <a:lnTo>
                      <a:pt x="730" y="3885"/>
                    </a:lnTo>
                    <a:lnTo>
                      <a:pt x="730" y="3401"/>
                    </a:lnTo>
                    <a:lnTo>
                      <a:pt x="487" y="3401"/>
                    </a:lnTo>
                    <a:lnTo>
                      <a:pt x="415" y="3395"/>
                    </a:lnTo>
                    <a:lnTo>
                      <a:pt x="347" y="3379"/>
                    </a:lnTo>
                    <a:lnTo>
                      <a:pt x="281" y="3355"/>
                    </a:lnTo>
                    <a:lnTo>
                      <a:pt x="221" y="3321"/>
                    </a:lnTo>
                    <a:lnTo>
                      <a:pt x="168" y="3281"/>
                    </a:lnTo>
                    <a:lnTo>
                      <a:pt x="120" y="3234"/>
                    </a:lnTo>
                    <a:lnTo>
                      <a:pt x="78" y="3180"/>
                    </a:lnTo>
                    <a:lnTo>
                      <a:pt x="46" y="3120"/>
                    </a:lnTo>
                    <a:lnTo>
                      <a:pt x="20" y="3054"/>
                    </a:lnTo>
                    <a:lnTo>
                      <a:pt x="6" y="2986"/>
                    </a:lnTo>
                    <a:lnTo>
                      <a:pt x="0" y="2915"/>
                    </a:lnTo>
                    <a:lnTo>
                      <a:pt x="6" y="2843"/>
                    </a:lnTo>
                    <a:lnTo>
                      <a:pt x="20" y="2775"/>
                    </a:lnTo>
                    <a:lnTo>
                      <a:pt x="46" y="2709"/>
                    </a:lnTo>
                    <a:lnTo>
                      <a:pt x="78" y="2649"/>
                    </a:lnTo>
                    <a:lnTo>
                      <a:pt x="120" y="2596"/>
                    </a:lnTo>
                    <a:lnTo>
                      <a:pt x="168" y="2548"/>
                    </a:lnTo>
                    <a:lnTo>
                      <a:pt x="221" y="2508"/>
                    </a:lnTo>
                    <a:lnTo>
                      <a:pt x="281" y="2474"/>
                    </a:lnTo>
                    <a:lnTo>
                      <a:pt x="347" y="2450"/>
                    </a:lnTo>
                    <a:lnTo>
                      <a:pt x="415" y="2434"/>
                    </a:lnTo>
                    <a:lnTo>
                      <a:pt x="487" y="2428"/>
                    </a:lnTo>
                    <a:lnTo>
                      <a:pt x="730" y="2428"/>
                    </a:lnTo>
                    <a:lnTo>
                      <a:pt x="730" y="1944"/>
                    </a:lnTo>
                    <a:lnTo>
                      <a:pt x="487" y="1944"/>
                    </a:lnTo>
                    <a:lnTo>
                      <a:pt x="415" y="1938"/>
                    </a:lnTo>
                    <a:lnTo>
                      <a:pt x="347" y="1922"/>
                    </a:lnTo>
                    <a:lnTo>
                      <a:pt x="281" y="1898"/>
                    </a:lnTo>
                    <a:lnTo>
                      <a:pt x="221" y="1864"/>
                    </a:lnTo>
                    <a:lnTo>
                      <a:pt x="168" y="1824"/>
                    </a:lnTo>
                    <a:lnTo>
                      <a:pt x="120" y="1776"/>
                    </a:lnTo>
                    <a:lnTo>
                      <a:pt x="78" y="1723"/>
                    </a:lnTo>
                    <a:lnTo>
                      <a:pt x="46" y="1663"/>
                    </a:lnTo>
                    <a:lnTo>
                      <a:pt x="20" y="1597"/>
                    </a:lnTo>
                    <a:lnTo>
                      <a:pt x="6" y="1529"/>
                    </a:lnTo>
                    <a:lnTo>
                      <a:pt x="0" y="1457"/>
                    </a:lnTo>
                    <a:lnTo>
                      <a:pt x="6" y="1386"/>
                    </a:lnTo>
                    <a:lnTo>
                      <a:pt x="20" y="1318"/>
                    </a:lnTo>
                    <a:lnTo>
                      <a:pt x="46" y="1254"/>
                    </a:lnTo>
                    <a:lnTo>
                      <a:pt x="78" y="1194"/>
                    </a:lnTo>
                    <a:lnTo>
                      <a:pt x="120" y="1139"/>
                    </a:lnTo>
                    <a:lnTo>
                      <a:pt x="168" y="1091"/>
                    </a:lnTo>
                    <a:lnTo>
                      <a:pt x="221" y="1051"/>
                    </a:lnTo>
                    <a:lnTo>
                      <a:pt x="281" y="1017"/>
                    </a:lnTo>
                    <a:lnTo>
                      <a:pt x="347" y="993"/>
                    </a:lnTo>
                    <a:lnTo>
                      <a:pt x="415" y="977"/>
                    </a:lnTo>
                    <a:lnTo>
                      <a:pt x="487" y="973"/>
                    </a:lnTo>
                    <a:lnTo>
                      <a:pt x="730" y="973"/>
                    </a:lnTo>
                    <a:lnTo>
                      <a:pt x="730" y="487"/>
                    </a:lnTo>
                    <a:lnTo>
                      <a:pt x="734" y="415"/>
                    </a:lnTo>
                    <a:lnTo>
                      <a:pt x="750" y="347"/>
                    </a:lnTo>
                    <a:lnTo>
                      <a:pt x="774" y="281"/>
                    </a:lnTo>
                    <a:lnTo>
                      <a:pt x="808" y="222"/>
                    </a:lnTo>
                    <a:lnTo>
                      <a:pt x="848" y="168"/>
                    </a:lnTo>
                    <a:lnTo>
                      <a:pt x="896" y="120"/>
                    </a:lnTo>
                    <a:lnTo>
                      <a:pt x="951" y="80"/>
                    </a:lnTo>
                    <a:lnTo>
                      <a:pt x="1011" y="46"/>
                    </a:lnTo>
                    <a:lnTo>
                      <a:pt x="1075" y="22"/>
                    </a:lnTo>
                    <a:lnTo>
                      <a:pt x="1143" y="6"/>
                    </a:lnTo>
                    <a:lnTo>
                      <a:pt x="1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4EF7E553-7F05-4E44-827F-868E4D803F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7176" y="3422593"/>
                <a:ext cx="1157288" cy="771525"/>
              </a:xfrm>
              <a:custGeom>
                <a:avLst/>
                <a:gdLst>
                  <a:gd name="T0" fmla="*/ 243 w 1458"/>
                  <a:gd name="T1" fmla="*/ 243 h 970"/>
                  <a:gd name="T2" fmla="*/ 243 w 1458"/>
                  <a:gd name="T3" fmla="*/ 727 h 970"/>
                  <a:gd name="T4" fmla="*/ 1215 w 1458"/>
                  <a:gd name="T5" fmla="*/ 727 h 970"/>
                  <a:gd name="T6" fmla="*/ 1215 w 1458"/>
                  <a:gd name="T7" fmla="*/ 243 h 970"/>
                  <a:gd name="T8" fmla="*/ 243 w 1458"/>
                  <a:gd name="T9" fmla="*/ 243 h 970"/>
                  <a:gd name="T10" fmla="*/ 122 w 1458"/>
                  <a:gd name="T11" fmla="*/ 0 h 970"/>
                  <a:gd name="T12" fmla="*/ 1336 w 1458"/>
                  <a:gd name="T13" fmla="*/ 0 h 970"/>
                  <a:gd name="T14" fmla="*/ 1368 w 1458"/>
                  <a:gd name="T15" fmla="*/ 4 h 970"/>
                  <a:gd name="T16" fmla="*/ 1398 w 1458"/>
                  <a:gd name="T17" fmla="*/ 16 h 970"/>
                  <a:gd name="T18" fmla="*/ 1422 w 1458"/>
                  <a:gd name="T19" fmla="*/ 36 h 970"/>
                  <a:gd name="T20" fmla="*/ 1442 w 1458"/>
                  <a:gd name="T21" fmla="*/ 59 h 970"/>
                  <a:gd name="T22" fmla="*/ 1454 w 1458"/>
                  <a:gd name="T23" fmla="*/ 89 h 970"/>
                  <a:gd name="T24" fmla="*/ 1458 w 1458"/>
                  <a:gd name="T25" fmla="*/ 121 h 970"/>
                  <a:gd name="T26" fmla="*/ 1458 w 1458"/>
                  <a:gd name="T27" fmla="*/ 849 h 970"/>
                  <a:gd name="T28" fmla="*/ 1454 w 1458"/>
                  <a:gd name="T29" fmla="*/ 881 h 970"/>
                  <a:gd name="T30" fmla="*/ 1442 w 1458"/>
                  <a:gd name="T31" fmla="*/ 911 h 970"/>
                  <a:gd name="T32" fmla="*/ 1422 w 1458"/>
                  <a:gd name="T33" fmla="*/ 935 h 970"/>
                  <a:gd name="T34" fmla="*/ 1398 w 1458"/>
                  <a:gd name="T35" fmla="*/ 954 h 970"/>
                  <a:gd name="T36" fmla="*/ 1368 w 1458"/>
                  <a:gd name="T37" fmla="*/ 966 h 970"/>
                  <a:gd name="T38" fmla="*/ 1336 w 1458"/>
                  <a:gd name="T39" fmla="*/ 970 h 970"/>
                  <a:gd name="T40" fmla="*/ 122 w 1458"/>
                  <a:gd name="T41" fmla="*/ 970 h 970"/>
                  <a:gd name="T42" fmla="*/ 90 w 1458"/>
                  <a:gd name="T43" fmla="*/ 966 h 970"/>
                  <a:gd name="T44" fmla="*/ 60 w 1458"/>
                  <a:gd name="T45" fmla="*/ 954 h 970"/>
                  <a:gd name="T46" fmla="*/ 36 w 1458"/>
                  <a:gd name="T47" fmla="*/ 935 h 970"/>
                  <a:gd name="T48" fmla="*/ 16 w 1458"/>
                  <a:gd name="T49" fmla="*/ 911 h 970"/>
                  <a:gd name="T50" fmla="*/ 4 w 1458"/>
                  <a:gd name="T51" fmla="*/ 881 h 970"/>
                  <a:gd name="T52" fmla="*/ 0 w 1458"/>
                  <a:gd name="T53" fmla="*/ 849 h 970"/>
                  <a:gd name="T54" fmla="*/ 0 w 1458"/>
                  <a:gd name="T55" fmla="*/ 121 h 970"/>
                  <a:gd name="T56" fmla="*/ 4 w 1458"/>
                  <a:gd name="T57" fmla="*/ 89 h 970"/>
                  <a:gd name="T58" fmla="*/ 16 w 1458"/>
                  <a:gd name="T59" fmla="*/ 59 h 970"/>
                  <a:gd name="T60" fmla="*/ 36 w 1458"/>
                  <a:gd name="T61" fmla="*/ 36 h 970"/>
                  <a:gd name="T62" fmla="*/ 60 w 1458"/>
                  <a:gd name="T63" fmla="*/ 16 h 970"/>
                  <a:gd name="T64" fmla="*/ 90 w 1458"/>
                  <a:gd name="T65" fmla="*/ 4 h 970"/>
                  <a:gd name="T66" fmla="*/ 122 w 1458"/>
                  <a:gd name="T67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58" h="970">
                    <a:moveTo>
                      <a:pt x="243" y="243"/>
                    </a:moveTo>
                    <a:lnTo>
                      <a:pt x="243" y="727"/>
                    </a:lnTo>
                    <a:lnTo>
                      <a:pt x="1215" y="727"/>
                    </a:lnTo>
                    <a:lnTo>
                      <a:pt x="1215" y="243"/>
                    </a:lnTo>
                    <a:lnTo>
                      <a:pt x="243" y="243"/>
                    </a:lnTo>
                    <a:close/>
                    <a:moveTo>
                      <a:pt x="122" y="0"/>
                    </a:moveTo>
                    <a:lnTo>
                      <a:pt x="1336" y="0"/>
                    </a:lnTo>
                    <a:lnTo>
                      <a:pt x="1368" y="4"/>
                    </a:lnTo>
                    <a:lnTo>
                      <a:pt x="1398" y="16"/>
                    </a:lnTo>
                    <a:lnTo>
                      <a:pt x="1422" y="36"/>
                    </a:lnTo>
                    <a:lnTo>
                      <a:pt x="1442" y="59"/>
                    </a:lnTo>
                    <a:lnTo>
                      <a:pt x="1454" y="89"/>
                    </a:lnTo>
                    <a:lnTo>
                      <a:pt x="1458" y="121"/>
                    </a:lnTo>
                    <a:lnTo>
                      <a:pt x="1458" y="849"/>
                    </a:lnTo>
                    <a:lnTo>
                      <a:pt x="1454" y="881"/>
                    </a:lnTo>
                    <a:lnTo>
                      <a:pt x="1442" y="911"/>
                    </a:lnTo>
                    <a:lnTo>
                      <a:pt x="1422" y="935"/>
                    </a:lnTo>
                    <a:lnTo>
                      <a:pt x="1398" y="954"/>
                    </a:lnTo>
                    <a:lnTo>
                      <a:pt x="1368" y="966"/>
                    </a:lnTo>
                    <a:lnTo>
                      <a:pt x="1336" y="970"/>
                    </a:lnTo>
                    <a:lnTo>
                      <a:pt x="122" y="970"/>
                    </a:lnTo>
                    <a:lnTo>
                      <a:pt x="90" y="966"/>
                    </a:lnTo>
                    <a:lnTo>
                      <a:pt x="60" y="954"/>
                    </a:lnTo>
                    <a:lnTo>
                      <a:pt x="36" y="935"/>
                    </a:lnTo>
                    <a:lnTo>
                      <a:pt x="16" y="911"/>
                    </a:lnTo>
                    <a:lnTo>
                      <a:pt x="4" y="881"/>
                    </a:lnTo>
                    <a:lnTo>
                      <a:pt x="0" y="849"/>
                    </a:lnTo>
                    <a:lnTo>
                      <a:pt x="0" y="121"/>
                    </a:lnTo>
                    <a:lnTo>
                      <a:pt x="4" y="89"/>
                    </a:lnTo>
                    <a:lnTo>
                      <a:pt x="16" y="59"/>
                    </a:lnTo>
                    <a:lnTo>
                      <a:pt x="36" y="36"/>
                    </a:lnTo>
                    <a:lnTo>
                      <a:pt x="60" y="16"/>
                    </a:lnTo>
                    <a:lnTo>
                      <a:pt x="90" y="4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ED1E4F83-B41F-4B16-AE65-3018A039EC16}"/>
              </a:ext>
            </a:extLst>
          </p:cNvPr>
          <p:cNvGrpSpPr/>
          <p:nvPr/>
        </p:nvGrpSpPr>
        <p:grpSpPr>
          <a:xfrm>
            <a:off x="6583286" y="4834169"/>
            <a:ext cx="756000" cy="756000"/>
            <a:chOff x="1325729" y="4273789"/>
            <a:chExt cx="756000" cy="756000"/>
          </a:xfrm>
        </p:grpSpPr>
        <p:sp>
          <p:nvSpPr>
            <p:cNvPr id="147" name="Oval 28">
              <a:extLst>
                <a:ext uri="{FF2B5EF4-FFF2-40B4-BE49-F238E27FC236}">
                  <a16:creationId xmlns:a16="http://schemas.microsoft.com/office/drawing/2014/main" id="{04C7BB92-906B-4016-9F1B-60F70773162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325729" y="4273789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8" name="Group 44">
              <a:extLst>
                <a:ext uri="{FF2B5EF4-FFF2-40B4-BE49-F238E27FC236}">
                  <a16:creationId xmlns:a16="http://schemas.microsoft.com/office/drawing/2014/main" id="{13800BDD-992D-45EF-B68B-FC3A44F5DF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39388" y="4534602"/>
              <a:ext cx="128681" cy="252000"/>
              <a:chOff x="5943600" y="3128963"/>
              <a:chExt cx="304800" cy="596900"/>
            </a:xfrm>
          </p:grpSpPr>
          <p:sp>
            <p:nvSpPr>
              <p:cNvPr id="149" name="Freeform 13">
                <a:extLst>
                  <a:ext uri="{FF2B5EF4-FFF2-40B4-BE49-F238E27FC236}">
                    <a16:creationId xmlns:a16="http://schemas.microsoft.com/office/drawing/2014/main" id="{69ADB612-54FE-4320-AA2B-646F759869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3600" y="3128963"/>
                <a:ext cx="304800" cy="596900"/>
              </a:xfrm>
              <a:custGeom>
                <a:avLst/>
                <a:gdLst>
                  <a:gd name="T0" fmla="*/ 729 w 1728"/>
                  <a:gd name="T1" fmla="*/ 127 h 3382"/>
                  <a:gd name="T2" fmla="*/ 543 w 1728"/>
                  <a:gd name="T3" fmla="*/ 187 h 3382"/>
                  <a:gd name="T4" fmla="*/ 382 w 1728"/>
                  <a:gd name="T5" fmla="*/ 291 h 3382"/>
                  <a:gd name="T6" fmla="*/ 252 w 1728"/>
                  <a:gd name="T7" fmla="*/ 430 h 3382"/>
                  <a:gd name="T8" fmla="*/ 163 w 1728"/>
                  <a:gd name="T9" fmla="*/ 600 h 3382"/>
                  <a:gd name="T10" fmla="*/ 119 w 1728"/>
                  <a:gd name="T11" fmla="*/ 792 h 3382"/>
                  <a:gd name="T12" fmla="*/ 127 w 1728"/>
                  <a:gd name="T13" fmla="*/ 994 h 3382"/>
                  <a:gd name="T14" fmla="*/ 187 w 1728"/>
                  <a:gd name="T15" fmla="*/ 1179 h 3382"/>
                  <a:gd name="T16" fmla="*/ 292 w 1728"/>
                  <a:gd name="T17" fmla="*/ 1340 h 3382"/>
                  <a:gd name="T18" fmla="*/ 432 w 1728"/>
                  <a:gd name="T19" fmla="*/ 1468 h 3382"/>
                  <a:gd name="T20" fmla="*/ 603 w 1728"/>
                  <a:gd name="T21" fmla="*/ 1558 h 3382"/>
                  <a:gd name="T22" fmla="*/ 796 w 1728"/>
                  <a:gd name="T23" fmla="*/ 1601 h 3382"/>
                  <a:gd name="T24" fmla="*/ 999 w 1728"/>
                  <a:gd name="T25" fmla="*/ 1593 h 3382"/>
                  <a:gd name="T26" fmla="*/ 1185 w 1728"/>
                  <a:gd name="T27" fmla="*/ 1533 h 3382"/>
                  <a:gd name="T28" fmla="*/ 1346 w 1728"/>
                  <a:gd name="T29" fmla="*/ 1429 h 3382"/>
                  <a:gd name="T30" fmla="*/ 1476 w 1728"/>
                  <a:gd name="T31" fmla="*/ 1290 h 3382"/>
                  <a:gd name="T32" fmla="*/ 1565 w 1728"/>
                  <a:gd name="T33" fmla="*/ 1119 h 3382"/>
                  <a:gd name="T34" fmla="*/ 1609 w 1728"/>
                  <a:gd name="T35" fmla="*/ 928 h 3382"/>
                  <a:gd name="T36" fmla="*/ 1601 w 1728"/>
                  <a:gd name="T37" fmla="*/ 726 h 3382"/>
                  <a:gd name="T38" fmla="*/ 1541 w 1728"/>
                  <a:gd name="T39" fmla="*/ 541 h 3382"/>
                  <a:gd name="T40" fmla="*/ 1436 w 1728"/>
                  <a:gd name="T41" fmla="*/ 380 h 3382"/>
                  <a:gd name="T42" fmla="*/ 1296 w 1728"/>
                  <a:gd name="T43" fmla="*/ 251 h 3382"/>
                  <a:gd name="T44" fmla="*/ 1125 w 1728"/>
                  <a:gd name="T45" fmla="*/ 162 h 3382"/>
                  <a:gd name="T46" fmla="*/ 932 w 1728"/>
                  <a:gd name="T47" fmla="*/ 119 h 3382"/>
                  <a:gd name="T48" fmla="*/ 939 w 1728"/>
                  <a:gd name="T49" fmla="*/ 4 h 3382"/>
                  <a:gd name="T50" fmla="*/ 1151 w 1728"/>
                  <a:gd name="T51" fmla="*/ 48 h 3382"/>
                  <a:gd name="T52" fmla="*/ 1340 w 1728"/>
                  <a:gd name="T53" fmla="*/ 143 h 3382"/>
                  <a:gd name="T54" fmla="*/ 1499 w 1728"/>
                  <a:gd name="T55" fmla="*/ 277 h 3382"/>
                  <a:gd name="T56" fmla="*/ 1622 w 1728"/>
                  <a:gd name="T57" fmla="*/ 447 h 3382"/>
                  <a:gd name="T58" fmla="*/ 1700 w 1728"/>
                  <a:gd name="T59" fmla="*/ 643 h 3382"/>
                  <a:gd name="T60" fmla="*/ 1728 w 1728"/>
                  <a:gd name="T61" fmla="*/ 860 h 3382"/>
                  <a:gd name="T62" fmla="*/ 1699 w 1728"/>
                  <a:gd name="T63" fmla="*/ 1079 h 3382"/>
                  <a:gd name="T64" fmla="*/ 1619 w 1728"/>
                  <a:gd name="T65" fmla="*/ 1278 h 3382"/>
                  <a:gd name="T66" fmla="*/ 1494 w 1728"/>
                  <a:gd name="T67" fmla="*/ 1448 h 3382"/>
                  <a:gd name="T68" fmla="*/ 1330 w 1728"/>
                  <a:gd name="T69" fmla="*/ 1582 h 3382"/>
                  <a:gd name="T70" fmla="*/ 1138 w 1728"/>
                  <a:gd name="T71" fmla="*/ 1675 h 3382"/>
                  <a:gd name="T72" fmla="*/ 922 w 1728"/>
                  <a:gd name="T73" fmla="*/ 1717 h 3382"/>
                  <a:gd name="T74" fmla="*/ 911 w 1728"/>
                  <a:gd name="T75" fmla="*/ 3358 h 3382"/>
                  <a:gd name="T76" fmla="*/ 864 w 1728"/>
                  <a:gd name="T77" fmla="*/ 3382 h 3382"/>
                  <a:gd name="T78" fmla="*/ 817 w 1728"/>
                  <a:gd name="T79" fmla="*/ 3358 h 3382"/>
                  <a:gd name="T80" fmla="*/ 806 w 1728"/>
                  <a:gd name="T81" fmla="*/ 1717 h 3382"/>
                  <a:gd name="T82" fmla="*/ 590 w 1728"/>
                  <a:gd name="T83" fmla="*/ 1675 h 3382"/>
                  <a:gd name="T84" fmla="*/ 398 w 1728"/>
                  <a:gd name="T85" fmla="*/ 1582 h 3382"/>
                  <a:gd name="T86" fmla="*/ 234 w 1728"/>
                  <a:gd name="T87" fmla="*/ 1448 h 3382"/>
                  <a:gd name="T88" fmla="*/ 109 w 1728"/>
                  <a:gd name="T89" fmla="*/ 1278 h 3382"/>
                  <a:gd name="T90" fmla="*/ 29 w 1728"/>
                  <a:gd name="T91" fmla="*/ 1079 h 3382"/>
                  <a:gd name="T92" fmla="*/ 0 w 1728"/>
                  <a:gd name="T93" fmla="*/ 860 h 3382"/>
                  <a:gd name="T94" fmla="*/ 28 w 1728"/>
                  <a:gd name="T95" fmla="*/ 643 h 3382"/>
                  <a:gd name="T96" fmla="*/ 106 w 1728"/>
                  <a:gd name="T97" fmla="*/ 447 h 3382"/>
                  <a:gd name="T98" fmla="*/ 229 w 1728"/>
                  <a:gd name="T99" fmla="*/ 277 h 3382"/>
                  <a:gd name="T100" fmla="*/ 388 w 1728"/>
                  <a:gd name="T101" fmla="*/ 143 h 3382"/>
                  <a:gd name="T102" fmla="*/ 577 w 1728"/>
                  <a:gd name="T103" fmla="*/ 48 h 3382"/>
                  <a:gd name="T104" fmla="*/ 789 w 1728"/>
                  <a:gd name="T105" fmla="*/ 4 h 3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8" h="3382">
                    <a:moveTo>
                      <a:pt x="864" y="115"/>
                    </a:moveTo>
                    <a:lnTo>
                      <a:pt x="796" y="119"/>
                    </a:lnTo>
                    <a:lnTo>
                      <a:pt x="729" y="127"/>
                    </a:lnTo>
                    <a:lnTo>
                      <a:pt x="665" y="142"/>
                    </a:lnTo>
                    <a:lnTo>
                      <a:pt x="603" y="162"/>
                    </a:lnTo>
                    <a:lnTo>
                      <a:pt x="543" y="187"/>
                    </a:lnTo>
                    <a:lnTo>
                      <a:pt x="487" y="217"/>
                    </a:lnTo>
                    <a:lnTo>
                      <a:pt x="432" y="251"/>
                    </a:lnTo>
                    <a:lnTo>
                      <a:pt x="382" y="291"/>
                    </a:lnTo>
                    <a:lnTo>
                      <a:pt x="335" y="333"/>
                    </a:lnTo>
                    <a:lnTo>
                      <a:pt x="292" y="380"/>
                    </a:lnTo>
                    <a:lnTo>
                      <a:pt x="252" y="430"/>
                    </a:lnTo>
                    <a:lnTo>
                      <a:pt x="217" y="484"/>
                    </a:lnTo>
                    <a:lnTo>
                      <a:pt x="187" y="541"/>
                    </a:lnTo>
                    <a:lnTo>
                      <a:pt x="163" y="600"/>
                    </a:lnTo>
                    <a:lnTo>
                      <a:pt x="142" y="662"/>
                    </a:lnTo>
                    <a:lnTo>
                      <a:pt x="127" y="726"/>
                    </a:lnTo>
                    <a:lnTo>
                      <a:pt x="119" y="792"/>
                    </a:lnTo>
                    <a:lnTo>
                      <a:pt x="115" y="860"/>
                    </a:lnTo>
                    <a:lnTo>
                      <a:pt x="119" y="928"/>
                    </a:lnTo>
                    <a:lnTo>
                      <a:pt x="127" y="994"/>
                    </a:lnTo>
                    <a:lnTo>
                      <a:pt x="142" y="1058"/>
                    </a:lnTo>
                    <a:lnTo>
                      <a:pt x="163" y="1119"/>
                    </a:lnTo>
                    <a:lnTo>
                      <a:pt x="187" y="1179"/>
                    </a:lnTo>
                    <a:lnTo>
                      <a:pt x="217" y="1235"/>
                    </a:lnTo>
                    <a:lnTo>
                      <a:pt x="252" y="1290"/>
                    </a:lnTo>
                    <a:lnTo>
                      <a:pt x="292" y="1340"/>
                    </a:lnTo>
                    <a:lnTo>
                      <a:pt x="335" y="1386"/>
                    </a:lnTo>
                    <a:lnTo>
                      <a:pt x="382" y="1429"/>
                    </a:lnTo>
                    <a:lnTo>
                      <a:pt x="432" y="1468"/>
                    </a:lnTo>
                    <a:lnTo>
                      <a:pt x="487" y="1503"/>
                    </a:lnTo>
                    <a:lnTo>
                      <a:pt x="543" y="1533"/>
                    </a:lnTo>
                    <a:lnTo>
                      <a:pt x="603" y="1558"/>
                    </a:lnTo>
                    <a:lnTo>
                      <a:pt x="665" y="1578"/>
                    </a:lnTo>
                    <a:lnTo>
                      <a:pt x="729" y="1593"/>
                    </a:lnTo>
                    <a:lnTo>
                      <a:pt x="796" y="1601"/>
                    </a:lnTo>
                    <a:lnTo>
                      <a:pt x="864" y="1604"/>
                    </a:lnTo>
                    <a:lnTo>
                      <a:pt x="932" y="1601"/>
                    </a:lnTo>
                    <a:lnTo>
                      <a:pt x="999" y="1593"/>
                    </a:lnTo>
                    <a:lnTo>
                      <a:pt x="1063" y="1578"/>
                    </a:lnTo>
                    <a:lnTo>
                      <a:pt x="1125" y="1558"/>
                    </a:lnTo>
                    <a:lnTo>
                      <a:pt x="1185" y="1533"/>
                    </a:lnTo>
                    <a:lnTo>
                      <a:pt x="1241" y="1503"/>
                    </a:lnTo>
                    <a:lnTo>
                      <a:pt x="1296" y="1468"/>
                    </a:lnTo>
                    <a:lnTo>
                      <a:pt x="1346" y="1429"/>
                    </a:lnTo>
                    <a:lnTo>
                      <a:pt x="1393" y="1386"/>
                    </a:lnTo>
                    <a:lnTo>
                      <a:pt x="1436" y="1340"/>
                    </a:lnTo>
                    <a:lnTo>
                      <a:pt x="1476" y="1290"/>
                    </a:lnTo>
                    <a:lnTo>
                      <a:pt x="1511" y="1235"/>
                    </a:lnTo>
                    <a:lnTo>
                      <a:pt x="1541" y="1179"/>
                    </a:lnTo>
                    <a:lnTo>
                      <a:pt x="1565" y="1119"/>
                    </a:lnTo>
                    <a:lnTo>
                      <a:pt x="1586" y="1058"/>
                    </a:lnTo>
                    <a:lnTo>
                      <a:pt x="1601" y="994"/>
                    </a:lnTo>
                    <a:lnTo>
                      <a:pt x="1609" y="928"/>
                    </a:lnTo>
                    <a:lnTo>
                      <a:pt x="1613" y="860"/>
                    </a:lnTo>
                    <a:lnTo>
                      <a:pt x="1609" y="792"/>
                    </a:lnTo>
                    <a:lnTo>
                      <a:pt x="1601" y="726"/>
                    </a:lnTo>
                    <a:lnTo>
                      <a:pt x="1586" y="662"/>
                    </a:lnTo>
                    <a:lnTo>
                      <a:pt x="1565" y="600"/>
                    </a:lnTo>
                    <a:lnTo>
                      <a:pt x="1541" y="541"/>
                    </a:lnTo>
                    <a:lnTo>
                      <a:pt x="1511" y="484"/>
                    </a:lnTo>
                    <a:lnTo>
                      <a:pt x="1476" y="430"/>
                    </a:lnTo>
                    <a:lnTo>
                      <a:pt x="1436" y="380"/>
                    </a:lnTo>
                    <a:lnTo>
                      <a:pt x="1393" y="333"/>
                    </a:lnTo>
                    <a:lnTo>
                      <a:pt x="1346" y="291"/>
                    </a:lnTo>
                    <a:lnTo>
                      <a:pt x="1296" y="251"/>
                    </a:lnTo>
                    <a:lnTo>
                      <a:pt x="1241" y="217"/>
                    </a:lnTo>
                    <a:lnTo>
                      <a:pt x="1185" y="187"/>
                    </a:lnTo>
                    <a:lnTo>
                      <a:pt x="1125" y="162"/>
                    </a:lnTo>
                    <a:lnTo>
                      <a:pt x="1063" y="142"/>
                    </a:lnTo>
                    <a:lnTo>
                      <a:pt x="999" y="127"/>
                    </a:lnTo>
                    <a:lnTo>
                      <a:pt x="932" y="119"/>
                    </a:lnTo>
                    <a:lnTo>
                      <a:pt x="864" y="115"/>
                    </a:lnTo>
                    <a:close/>
                    <a:moveTo>
                      <a:pt x="864" y="0"/>
                    </a:moveTo>
                    <a:lnTo>
                      <a:pt x="939" y="4"/>
                    </a:lnTo>
                    <a:lnTo>
                      <a:pt x="1012" y="13"/>
                    </a:lnTo>
                    <a:lnTo>
                      <a:pt x="1082" y="28"/>
                    </a:lnTo>
                    <a:lnTo>
                      <a:pt x="1151" y="48"/>
                    </a:lnTo>
                    <a:lnTo>
                      <a:pt x="1216" y="75"/>
                    </a:lnTo>
                    <a:lnTo>
                      <a:pt x="1280" y="107"/>
                    </a:lnTo>
                    <a:lnTo>
                      <a:pt x="1340" y="143"/>
                    </a:lnTo>
                    <a:lnTo>
                      <a:pt x="1397" y="183"/>
                    </a:lnTo>
                    <a:lnTo>
                      <a:pt x="1450" y="228"/>
                    </a:lnTo>
                    <a:lnTo>
                      <a:pt x="1499" y="277"/>
                    </a:lnTo>
                    <a:lnTo>
                      <a:pt x="1544" y="330"/>
                    </a:lnTo>
                    <a:lnTo>
                      <a:pt x="1586" y="387"/>
                    </a:lnTo>
                    <a:lnTo>
                      <a:pt x="1622" y="447"/>
                    </a:lnTo>
                    <a:lnTo>
                      <a:pt x="1653" y="510"/>
                    </a:lnTo>
                    <a:lnTo>
                      <a:pt x="1680" y="575"/>
                    </a:lnTo>
                    <a:lnTo>
                      <a:pt x="1700" y="643"/>
                    </a:lnTo>
                    <a:lnTo>
                      <a:pt x="1715" y="713"/>
                    </a:lnTo>
                    <a:lnTo>
                      <a:pt x="1725" y="785"/>
                    </a:lnTo>
                    <a:lnTo>
                      <a:pt x="1728" y="860"/>
                    </a:lnTo>
                    <a:lnTo>
                      <a:pt x="1725" y="935"/>
                    </a:lnTo>
                    <a:lnTo>
                      <a:pt x="1715" y="1008"/>
                    </a:lnTo>
                    <a:lnTo>
                      <a:pt x="1699" y="1079"/>
                    </a:lnTo>
                    <a:lnTo>
                      <a:pt x="1678" y="1148"/>
                    </a:lnTo>
                    <a:lnTo>
                      <a:pt x="1651" y="1214"/>
                    </a:lnTo>
                    <a:lnTo>
                      <a:pt x="1619" y="1278"/>
                    </a:lnTo>
                    <a:lnTo>
                      <a:pt x="1582" y="1337"/>
                    </a:lnTo>
                    <a:lnTo>
                      <a:pt x="1540" y="1395"/>
                    </a:lnTo>
                    <a:lnTo>
                      <a:pt x="1494" y="1448"/>
                    </a:lnTo>
                    <a:lnTo>
                      <a:pt x="1442" y="1497"/>
                    </a:lnTo>
                    <a:lnTo>
                      <a:pt x="1389" y="1542"/>
                    </a:lnTo>
                    <a:lnTo>
                      <a:pt x="1330" y="1582"/>
                    </a:lnTo>
                    <a:lnTo>
                      <a:pt x="1269" y="1618"/>
                    </a:lnTo>
                    <a:lnTo>
                      <a:pt x="1205" y="1649"/>
                    </a:lnTo>
                    <a:lnTo>
                      <a:pt x="1138" y="1675"/>
                    </a:lnTo>
                    <a:lnTo>
                      <a:pt x="1068" y="1695"/>
                    </a:lnTo>
                    <a:lnTo>
                      <a:pt x="996" y="1709"/>
                    </a:lnTo>
                    <a:lnTo>
                      <a:pt x="922" y="1717"/>
                    </a:lnTo>
                    <a:lnTo>
                      <a:pt x="922" y="3324"/>
                    </a:lnTo>
                    <a:lnTo>
                      <a:pt x="919" y="3342"/>
                    </a:lnTo>
                    <a:lnTo>
                      <a:pt x="911" y="3358"/>
                    </a:lnTo>
                    <a:lnTo>
                      <a:pt x="898" y="3370"/>
                    </a:lnTo>
                    <a:lnTo>
                      <a:pt x="882" y="3379"/>
                    </a:lnTo>
                    <a:lnTo>
                      <a:pt x="864" y="3382"/>
                    </a:lnTo>
                    <a:lnTo>
                      <a:pt x="846" y="3379"/>
                    </a:lnTo>
                    <a:lnTo>
                      <a:pt x="830" y="3370"/>
                    </a:lnTo>
                    <a:lnTo>
                      <a:pt x="817" y="3358"/>
                    </a:lnTo>
                    <a:lnTo>
                      <a:pt x="809" y="3342"/>
                    </a:lnTo>
                    <a:lnTo>
                      <a:pt x="806" y="3324"/>
                    </a:lnTo>
                    <a:lnTo>
                      <a:pt x="806" y="1717"/>
                    </a:lnTo>
                    <a:lnTo>
                      <a:pt x="732" y="1709"/>
                    </a:lnTo>
                    <a:lnTo>
                      <a:pt x="660" y="1695"/>
                    </a:lnTo>
                    <a:lnTo>
                      <a:pt x="590" y="1675"/>
                    </a:lnTo>
                    <a:lnTo>
                      <a:pt x="523" y="1649"/>
                    </a:lnTo>
                    <a:lnTo>
                      <a:pt x="459" y="1618"/>
                    </a:lnTo>
                    <a:lnTo>
                      <a:pt x="398" y="1582"/>
                    </a:lnTo>
                    <a:lnTo>
                      <a:pt x="339" y="1542"/>
                    </a:lnTo>
                    <a:lnTo>
                      <a:pt x="286" y="1497"/>
                    </a:lnTo>
                    <a:lnTo>
                      <a:pt x="234" y="1448"/>
                    </a:lnTo>
                    <a:lnTo>
                      <a:pt x="188" y="1395"/>
                    </a:lnTo>
                    <a:lnTo>
                      <a:pt x="146" y="1337"/>
                    </a:lnTo>
                    <a:lnTo>
                      <a:pt x="109" y="1278"/>
                    </a:lnTo>
                    <a:lnTo>
                      <a:pt x="77" y="1214"/>
                    </a:lnTo>
                    <a:lnTo>
                      <a:pt x="50" y="1148"/>
                    </a:lnTo>
                    <a:lnTo>
                      <a:pt x="29" y="1079"/>
                    </a:lnTo>
                    <a:lnTo>
                      <a:pt x="13" y="1008"/>
                    </a:lnTo>
                    <a:lnTo>
                      <a:pt x="3" y="935"/>
                    </a:lnTo>
                    <a:lnTo>
                      <a:pt x="0" y="860"/>
                    </a:lnTo>
                    <a:lnTo>
                      <a:pt x="3" y="785"/>
                    </a:lnTo>
                    <a:lnTo>
                      <a:pt x="13" y="713"/>
                    </a:lnTo>
                    <a:lnTo>
                      <a:pt x="28" y="643"/>
                    </a:lnTo>
                    <a:lnTo>
                      <a:pt x="48" y="575"/>
                    </a:lnTo>
                    <a:lnTo>
                      <a:pt x="75" y="510"/>
                    </a:lnTo>
                    <a:lnTo>
                      <a:pt x="106" y="447"/>
                    </a:lnTo>
                    <a:lnTo>
                      <a:pt x="142" y="387"/>
                    </a:lnTo>
                    <a:lnTo>
                      <a:pt x="184" y="330"/>
                    </a:lnTo>
                    <a:lnTo>
                      <a:pt x="229" y="277"/>
                    </a:lnTo>
                    <a:lnTo>
                      <a:pt x="278" y="228"/>
                    </a:lnTo>
                    <a:lnTo>
                      <a:pt x="331" y="183"/>
                    </a:lnTo>
                    <a:lnTo>
                      <a:pt x="388" y="143"/>
                    </a:lnTo>
                    <a:lnTo>
                      <a:pt x="448" y="107"/>
                    </a:lnTo>
                    <a:lnTo>
                      <a:pt x="512" y="75"/>
                    </a:lnTo>
                    <a:lnTo>
                      <a:pt x="577" y="48"/>
                    </a:lnTo>
                    <a:lnTo>
                      <a:pt x="646" y="28"/>
                    </a:lnTo>
                    <a:lnTo>
                      <a:pt x="716" y="13"/>
                    </a:lnTo>
                    <a:lnTo>
                      <a:pt x="789" y="4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Freeform 14">
                <a:extLst>
                  <a:ext uri="{FF2B5EF4-FFF2-40B4-BE49-F238E27FC236}">
                    <a16:creationId xmlns:a16="http://schemas.microsoft.com/office/drawing/2014/main" id="{C894ADDB-1EEC-4E3C-9EDB-8C8609B857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3925" y="3200401"/>
                <a:ext cx="82550" cy="80963"/>
              </a:xfrm>
              <a:custGeom>
                <a:avLst/>
                <a:gdLst>
                  <a:gd name="T0" fmla="*/ 205 w 461"/>
                  <a:gd name="T1" fmla="*/ 118 h 459"/>
                  <a:gd name="T2" fmla="*/ 159 w 461"/>
                  <a:gd name="T3" fmla="*/ 140 h 459"/>
                  <a:gd name="T4" fmla="*/ 128 w 461"/>
                  <a:gd name="T5" fmla="*/ 179 h 459"/>
                  <a:gd name="T6" fmla="*/ 116 w 461"/>
                  <a:gd name="T7" fmla="*/ 230 h 459"/>
                  <a:gd name="T8" fmla="*/ 128 w 461"/>
                  <a:gd name="T9" fmla="*/ 280 h 459"/>
                  <a:gd name="T10" fmla="*/ 159 w 461"/>
                  <a:gd name="T11" fmla="*/ 320 h 459"/>
                  <a:gd name="T12" fmla="*/ 205 w 461"/>
                  <a:gd name="T13" fmla="*/ 341 h 459"/>
                  <a:gd name="T14" fmla="*/ 257 w 461"/>
                  <a:gd name="T15" fmla="*/ 341 h 459"/>
                  <a:gd name="T16" fmla="*/ 303 w 461"/>
                  <a:gd name="T17" fmla="*/ 320 h 459"/>
                  <a:gd name="T18" fmla="*/ 335 w 461"/>
                  <a:gd name="T19" fmla="*/ 280 h 459"/>
                  <a:gd name="T20" fmla="*/ 347 w 461"/>
                  <a:gd name="T21" fmla="*/ 230 h 459"/>
                  <a:gd name="T22" fmla="*/ 335 w 461"/>
                  <a:gd name="T23" fmla="*/ 179 h 459"/>
                  <a:gd name="T24" fmla="*/ 303 w 461"/>
                  <a:gd name="T25" fmla="*/ 140 h 459"/>
                  <a:gd name="T26" fmla="*/ 257 w 461"/>
                  <a:gd name="T27" fmla="*/ 118 h 459"/>
                  <a:gd name="T28" fmla="*/ 231 w 461"/>
                  <a:gd name="T29" fmla="*/ 0 h 459"/>
                  <a:gd name="T30" fmla="*/ 304 w 461"/>
                  <a:gd name="T31" fmla="*/ 12 h 459"/>
                  <a:gd name="T32" fmla="*/ 367 w 461"/>
                  <a:gd name="T33" fmla="*/ 45 h 459"/>
                  <a:gd name="T34" fmla="*/ 416 w 461"/>
                  <a:gd name="T35" fmla="*/ 94 h 459"/>
                  <a:gd name="T36" fmla="*/ 449 w 461"/>
                  <a:gd name="T37" fmla="*/ 158 h 459"/>
                  <a:gd name="T38" fmla="*/ 461 w 461"/>
                  <a:gd name="T39" fmla="*/ 230 h 459"/>
                  <a:gd name="T40" fmla="*/ 449 w 461"/>
                  <a:gd name="T41" fmla="*/ 303 h 459"/>
                  <a:gd name="T42" fmla="*/ 416 w 461"/>
                  <a:gd name="T43" fmla="*/ 365 h 459"/>
                  <a:gd name="T44" fmla="*/ 367 w 461"/>
                  <a:gd name="T45" fmla="*/ 414 h 459"/>
                  <a:gd name="T46" fmla="*/ 304 w 461"/>
                  <a:gd name="T47" fmla="*/ 447 h 459"/>
                  <a:gd name="T48" fmla="*/ 231 w 461"/>
                  <a:gd name="T49" fmla="*/ 459 h 459"/>
                  <a:gd name="T50" fmla="*/ 159 w 461"/>
                  <a:gd name="T51" fmla="*/ 447 h 459"/>
                  <a:gd name="T52" fmla="*/ 94 w 461"/>
                  <a:gd name="T53" fmla="*/ 414 h 459"/>
                  <a:gd name="T54" fmla="*/ 45 w 461"/>
                  <a:gd name="T55" fmla="*/ 365 h 459"/>
                  <a:gd name="T56" fmla="*/ 12 w 461"/>
                  <a:gd name="T57" fmla="*/ 303 h 459"/>
                  <a:gd name="T58" fmla="*/ 0 w 461"/>
                  <a:gd name="T59" fmla="*/ 230 h 459"/>
                  <a:gd name="T60" fmla="*/ 12 w 461"/>
                  <a:gd name="T61" fmla="*/ 158 h 459"/>
                  <a:gd name="T62" fmla="*/ 45 w 461"/>
                  <a:gd name="T63" fmla="*/ 94 h 459"/>
                  <a:gd name="T64" fmla="*/ 94 w 461"/>
                  <a:gd name="T65" fmla="*/ 45 h 459"/>
                  <a:gd name="T66" fmla="*/ 159 w 461"/>
                  <a:gd name="T67" fmla="*/ 12 h 459"/>
                  <a:gd name="T68" fmla="*/ 231 w 461"/>
                  <a:gd name="T6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1" h="459">
                    <a:moveTo>
                      <a:pt x="231" y="115"/>
                    </a:moveTo>
                    <a:lnTo>
                      <a:pt x="205" y="118"/>
                    </a:lnTo>
                    <a:lnTo>
                      <a:pt x="180" y="127"/>
                    </a:lnTo>
                    <a:lnTo>
                      <a:pt x="159" y="140"/>
                    </a:lnTo>
                    <a:lnTo>
                      <a:pt x="140" y="158"/>
                    </a:lnTo>
                    <a:lnTo>
                      <a:pt x="128" y="179"/>
                    </a:lnTo>
                    <a:lnTo>
                      <a:pt x="119" y="204"/>
                    </a:lnTo>
                    <a:lnTo>
                      <a:pt x="116" y="230"/>
                    </a:lnTo>
                    <a:lnTo>
                      <a:pt x="119" y="256"/>
                    </a:lnTo>
                    <a:lnTo>
                      <a:pt x="128" y="280"/>
                    </a:lnTo>
                    <a:lnTo>
                      <a:pt x="140" y="301"/>
                    </a:lnTo>
                    <a:lnTo>
                      <a:pt x="159" y="320"/>
                    </a:lnTo>
                    <a:lnTo>
                      <a:pt x="180" y="332"/>
                    </a:lnTo>
                    <a:lnTo>
                      <a:pt x="205" y="341"/>
                    </a:lnTo>
                    <a:lnTo>
                      <a:pt x="231" y="344"/>
                    </a:lnTo>
                    <a:lnTo>
                      <a:pt x="257" y="341"/>
                    </a:lnTo>
                    <a:lnTo>
                      <a:pt x="282" y="332"/>
                    </a:lnTo>
                    <a:lnTo>
                      <a:pt x="303" y="320"/>
                    </a:lnTo>
                    <a:lnTo>
                      <a:pt x="321" y="301"/>
                    </a:lnTo>
                    <a:lnTo>
                      <a:pt x="335" y="280"/>
                    </a:lnTo>
                    <a:lnTo>
                      <a:pt x="344" y="256"/>
                    </a:lnTo>
                    <a:lnTo>
                      <a:pt x="347" y="230"/>
                    </a:lnTo>
                    <a:lnTo>
                      <a:pt x="344" y="204"/>
                    </a:lnTo>
                    <a:lnTo>
                      <a:pt x="335" y="179"/>
                    </a:lnTo>
                    <a:lnTo>
                      <a:pt x="321" y="158"/>
                    </a:lnTo>
                    <a:lnTo>
                      <a:pt x="303" y="140"/>
                    </a:lnTo>
                    <a:lnTo>
                      <a:pt x="282" y="127"/>
                    </a:lnTo>
                    <a:lnTo>
                      <a:pt x="257" y="118"/>
                    </a:lnTo>
                    <a:lnTo>
                      <a:pt x="231" y="115"/>
                    </a:lnTo>
                    <a:close/>
                    <a:moveTo>
                      <a:pt x="231" y="0"/>
                    </a:moveTo>
                    <a:lnTo>
                      <a:pt x="269" y="4"/>
                    </a:lnTo>
                    <a:lnTo>
                      <a:pt x="304" y="12"/>
                    </a:lnTo>
                    <a:lnTo>
                      <a:pt x="337" y="26"/>
                    </a:lnTo>
                    <a:lnTo>
                      <a:pt x="367" y="45"/>
                    </a:lnTo>
                    <a:lnTo>
                      <a:pt x="394" y="67"/>
                    </a:lnTo>
                    <a:lnTo>
                      <a:pt x="416" y="94"/>
                    </a:lnTo>
                    <a:lnTo>
                      <a:pt x="436" y="125"/>
                    </a:lnTo>
                    <a:lnTo>
                      <a:pt x="449" y="158"/>
                    </a:lnTo>
                    <a:lnTo>
                      <a:pt x="458" y="193"/>
                    </a:lnTo>
                    <a:lnTo>
                      <a:pt x="461" y="230"/>
                    </a:lnTo>
                    <a:lnTo>
                      <a:pt x="458" y="267"/>
                    </a:lnTo>
                    <a:lnTo>
                      <a:pt x="449" y="303"/>
                    </a:lnTo>
                    <a:lnTo>
                      <a:pt x="436" y="335"/>
                    </a:lnTo>
                    <a:lnTo>
                      <a:pt x="416" y="365"/>
                    </a:lnTo>
                    <a:lnTo>
                      <a:pt x="394" y="392"/>
                    </a:lnTo>
                    <a:lnTo>
                      <a:pt x="367" y="414"/>
                    </a:lnTo>
                    <a:lnTo>
                      <a:pt x="337" y="433"/>
                    </a:lnTo>
                    <a:lnTo>
                      <a:pt x="304" y="447"/>
                    </a:lnTo>
                    <a:lnTo>
                      <a:pt x="269" y="456"/>
                    </a:lnTo>
                    <a:lnTo>
                      <a:pt x="231" y="459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5" y="433"/>
                    </a:lnTo>
                    <a:lnTo>
                      <a:pt x="94" y="414"/>
                    </a:lnTo>
                    <a:lnTo>
                      <a:pt x="68" y="392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3"/>
                    </a:lnTo>
                    <a:lnTo>
                      <a:pt x="4" y="267"/>
                    </a:lnTo>
                    <a:lnTo>
                      <a:pt x="0" y="230"/>
                    </a:lnTo>
                    <a:lnTo>
                      <a:pt x="4" y="193"/>
                    </a:lnTo>
                    <a:lnTo>
                      <a:pt x="12" y="158"/>
                    </a:lnTo>
                    <a:lnTo>
                      <a:pt x="26" y="125"/>
                    </a:lnTo>
                    <a:lnTo>
                      <a:pt x="45" y="94"/>
                    </a:lnTo>
                    <a:lnTo>
                      <a:pt x="68" y="67"/>
                    </a:lnTo>
                    <a:lnTo>
                      <a:pt x="94" y="45"/>
                    </a:lnTo>
                    <a:lnTo>
                      <a:pt x="125" y="26"/>
                    </a:lnTo>
                    <a:lnTo>
                      <a:pt x="159" y="12"/>
                    </a:lnTo>
                    <a:lnTo>
                      <a:pt x="194" y="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108C36CA-F63C-4D0E-8CEF-A77B46DB46BC}"/>
              </a:ext>
            </a:extLst>
          </p:cNvPr>
          <p:cNvGrpSpPr/>
          <p:nvPr/>
        </p:nvGrpSpPr>
        <p:grpSpPr>
          <a:xfrm>
            <a:off x="7720958" y="4832468"/>
            <a:ext cx="756000" cy="756000"/>
            <a:chOff x="2463401" y="4272088"/>
            <a:chExt cx="756000" cy="756000"/>
          </a:xfrm>
        </p:grpSpPr>
        <p:sp>
          <p:nvSpPr>
            <p:cNvPr id="152" name="Oval 27">
              <a:extLst>
                <a:ext uri="{FF2B5EF4-FFF2-40B4-BE49-F238E27FC236}">
                  <a16:creationId xmlns:a16="http://schemas.microsoft.com/office/drawing/2014/main" id="{210F0602-6E04-4B2D-BA84-F437EC02117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463401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3" name="Group 73">
              <a:extLst>
                <a:ext uri="{FF2B5EF4-FFF2-40B4-BE49-F238E27FC236}">
                  <a16:creationId xmlns:a16="http://schemas.microsoft.com/office/drawing/2014/main" id="{2A352A9E-8AC4-4EC1-810A-FC75BF3E68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9712" y="4534602"/>
              <a:ext cx="246063" cy="252000"/>
              <a:chOff x="5348288" y="2809875"/>
              <a:chExt cx="592138" cy="606425"/>
            </a:xfrm>
          </p:grpSpPr>
          <p:sp>
            <p:nvSpPr>
              <p:cNvPr id="154" name="Freeform 19">
                <a:extLst>
                  <a:ext uri="{FF2B5EF4-FFF2-40B4-BE49-F238E27FC236}">
                    <a16:creationId xmlns:a16="http://schemas.microsoft.com/office/drawing/2014/main" id="{C431A348-D3A5-4F28-B422-4B735C940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2763" y="3305175"/>
                <a:ext cx="82550" cy="80963"/>
              </a:xfrm>
              <a:custGeom>
                <a:avLst/>
                <a:gdLst>
                  <a:gd name="T0" fmla="*/ 205 w 464"/>
                  <a:gd name="T1" fmla="*/ 118 h 458"/>
                  <a:gd name="T2" fmla="*/ 160 w 464"/>
                  <a:gd name="T3" fmla="*/ 140 h 458"/>
                  <a:gd name="T4" fmla="*/ 128 w 464"/>
                  <a:gd name="T5" fmla="*/ 180 h 458"/>
                  <a:gd name="T6" fmla="*/ 116 w 464"/>
                  <a:gd name="T7" fmla="*/ 230 h 458"/>
                  <a:gd name="T8" fmla="*/ 128 w 464"/>
                  <a:gd name="T9" fmla="*/ 280 h 458"/>
                  <a:gd name="T10" fmla="*/ 160 w 464"/>
                  <a:gd name="T11" fmla="*/ 319 h 458"/>
                  <a:gd name="T12" fmla="*/ 205 w 464"/>
                  <a:gd name="T13" fmla="*/ 341 h 458"/>
                  <a:gd name="T14" fmla="*/ 259 w 464"/>
                  <a:gd name="T15" fmla="*/ 341 h 458"/>
                  <a:gd name="T16" fmla="*/ 304 w 464"/>
                  <a:gd name="T17" fmla="*/ 319 h 458"/>
                  <a:gd name="T18" fmla="*/ 336 w 464"/>
                  <a:gd name="T19" fmla="*/ 280 h 458"/>
                  <a:gd name="T20" fmla="*/ 348 w 464"/>
                  <a:gd name="T21" fmla="*/ 230 h 458"/>
                  <a:gd name="T22" fmla="*/ 336 w 464"/>
                  <a:gd name="T23" fmla="*/ 180 h 458"/>
                  <a:gd name="T24" fmla="*/ 304 w 464"/>
                  <a:gd name="T25" fmla="*/ 140 h 458"/>
                  <a:gd name="T26" fmla="*/ 259 w 464"/>
                  <a:gd name="T27" fmla="*/ 118 h 458"/>
                  <a:gd name="T28" fmla="*/ 232 w 464"/>
                  <a:gd name="T29" fmla="*/ 0 h 458"/>
                  <a:gd name="T30" fmla="*/ 305 w 464"/>
                  <a:gd name="T31" fmla="*/ 12 h 458"/>
                  <a:gd name="T32" fmla="*/ 368 w 464"/>
                  <a:gd name="T33" fmla="*/ 45 h 458"/>
                  <a:gd name="T34" fmla="*/ 419 w 464"/>
                  <a:gd name="T35" fmla="*/ 95 h 458"/>
                  <a:gd name="T36" fmla="*/ 452 w 464"/>
                  <a:gd name="T37" fmla="*/ 157 h 458"/>
                  <a:gd name="T38" fmla="*/ 464 w 464"/>
                  <a:gd name="T39" fmla="*/ 230 h 458"/>
                  <a:gd name="T40" fmla="*/ 452 w 464"/>
                  <a:gd name="T41" fmla="*/ 302 h 458"/>
                  <a:gd name="T42" fmla="*/ 419 w 464"/>
                  <a:gd name="T43" fmla="*/ 365 h 458"/>
                  <a:gd name="T44" fmla="*/ 368 w 464"/>
                  <a:gd name="T45" fmla="*/ 415 h 458"/>
                  <a:gd name="T46" fmla="*/ 305 w 464"/>
                  <a:gd name="T47" fmla="*/ 447 h 458"/>
                  <a:gd name="T48" fmla="*/ 232 w 464"/>
                  <a:gd name="T49" fmla="*/ 458 h 458"/>
                  <a:gd name="T50" fmla="*/ 159 w 464"/>
                  <a:gd name="T51" fmla="*/ 447 h 458"/>
                  <a:gd name="T52" fmla="*/ 95 w 464"/>
                  <a:gd name="T53" fmla="*/ 415 h 458"/>
                  <a:gd name="T54" fmla="*/ 45 w 464"/>
                  <a:gd name="T55" fmla="*/ 365 h 458"/>
                  <a:gd name="T56" fmla="*/ 12 w 464"/>
                  <a:gd name="T57" fmla="*/ 302 h 458"/>
                  <a:gd name="T58" fmla="*/ 0 w 464"/>
                  <a:gd name="T59" fmla="*/ 230 h 458"/>
                  <a:gd name="T60" fmla="*/ 12 w 464"/>
                  <a:gd name="T61" fmla="*/ 157 h 458"/>
                  <a:gd name="T62" fmla="*/ 45 w 464"/>
                  <a:gd name="T63" fmla="*/ 95 h 458"/>
                  <a:gd name="T64" fmla="*/ 95 w 464"/>
                  <a:gd name="T65" fmla="*/ 45 h 458"/>
                  <a:gd name="T66" fmla="*/ 159 w 464"/>
                  <a:gd name="T67" fmla="*/ 12 h 458"/>
                  <a:gd name="T68" fmla="*/ 232 w 464"/>
                  <a:gd name="T6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58">
                    <a:moveTo>
                      <a:pt x="232" y="115"/>
                    </a:moveTo>
                    <a:lnTo>
                      <a:pt x="205" y="118"/>
                    </a:lnTo>
                    <a:lnTo>
                      <a:pt x="181" y="127"/>
                    </a:lnTo>
                    <a:lnTo>
                      <a:pt x="160" y="140"/>
                    </a:lnTo>
                    <a:lnTo>
                      <a:pt x="142" y="158"/>
                    </a:lnTo>
                    <a:lnTo>
                      <a:pt x="128" y="180"/>
                    </a:lnTo>
                    <a:lnTo>
                      <a:pt x="119" y="203"/>
                    </a:lnTo>
                    <a:lnTo>
                      <a:pt x="116" y="230"/>
                    </a:lnTo>
                    <a:lnTo>
                      <a:pt x="119" y="255"/>
                    </a:lnTo>
                    <a:lnTo>
                      <a:pt x="128" y="280"/>
                    </a:lnTo>
                    <a:lnTo>
                      <a:pt x="142" y="301"/>
                    </a:lnTo>
                    <a:lnTo>
                      <a:pt x="160" y="319"/>
                    </a:lnTo>
                    <a:lnTo>
                      <a:pt x="181" y="333"/>
                    </a:lnTo>
                    <a:lnTo>
                      <a:pt x="205" y="341"/>
                    </a:lnTo>
                    <a:lnTo>
                      <a:pt x="232" y="345"/>
                    </a:lnTo>
                    <a:lnTo>
                      <a:pt x="259" y="341"/>
                    </a:lnTo>
                    <a:lnTo>
                      <a:pt x="282" y="333"/>
                    </a:lnTo>
                    <a:lnTo>
                      <a:pt x="304" y="319"/>
                    </a:lnTo>
                    <a:lnTo>
                      <a:pt x="322" y="301"/>
                    </a:lnTo>
                    <a:lnTo>
                      <a:pt x="336" y="280"/>
                    </a:lnTo>
                    <a:lnTo>
                      <a:pt x="345" y="255"/>
                    </a:lnTo>
                    <a:lnTo>
                      <a:pt x="348" y="230"/>
                    </a:lnTo>
                    <a:lnTo>
                      <a:pt x="345" y="203"/>
                    </a:lnTo>
                    <a:lnTo>
                      <a:pt x="336" y="180"/>
                    </a:lnTo>
                    <a:lnTo>
                      <a:pt x="322" y="158"/>
                    </a:lnTo>
                    <a:lnTo>
                      <a:pt x="304" y="140"/>
                    </a:lnTo>
                    <a:lnTo>
                      <a:pt x="282" y="127"/>
                    </a:lnTo>
                    <a:lnTo>
                      <a:pt x="259" y="118"/>
                    </a:lnTo>
                    <a:lnTo>
                      <a:pt x="232" y="115"/>
                    </a:lnTo>
                    <a:close/>
                    <a:moveTo>
                      <a:pt x="232" y="0"/>
                    </a:moveTo>
                    <a:lnTo>
                      <a:pt x="270" y="3"/>
                    </a:lnTo>
                    <a:lnTo>
                      <a:pt x="305" y="12"/>
                    </a:lnTo>
                    <a:lnTo>
                      <a:pt x="338" y="26"/>
                    </a:lnTo>
                    <a:lnTo>
                      <a:pt x="368" y="45"/>
                    </a:lnTo>
                    <a:lnTo>
                      <a:pt x="395" y="68"/>
                    </a:lnTo>
                    <a:lnTo>
                      <a:pt x="419" y="95"/>
                    </a:lnTo>
                    <a:lnTo>
                      <a:pt x="437" y="124"/>
                    </a:lnTo>
                    <a:lnTo>
                      <a:pt x="452" y="157"/>
                    </a:lnTo>
                    <a:lnTo>
                      <a:pt x="461" y="193"/>
                    </a:lnTo>
                    <a:lnTo>
                      <a:pt x="464" y="230"/>
                    </a:lnTo>
                    <a:lnTo>
                      <a:pt x="461" y="267"/>
                    </a:lnTo>
                    <a:lnTo>
                      <a:pt x="452" y="302"/>
                    </a:lnTo>
                    <a:lnTo>
                      <a:pt x="437" y="335"/>
                    </a:lnTo>
                    <a:lnTo>
                      <a:pt x="419" y="365"/>
                    </a:lnTo>
                    <a:lnTo>
                      <a:pt x="395" y="391"/>
                    </a:lnTo>
                    <a:lnTo>
                      <a:pt x="368" y="415"/>
                    </a:lnTo>
                    <a:lnTo>
                      <a:pt x="338" y="433"/>
                    </a:lnTo>
                    <a:lnTo>
                      <a:pt x="305" y="447"/>
                    </a:lnTo>
                    <a:lnTo>
                      <a:pt x="270" y="456"/>
                    </a:lnTo>
                    <a:lnTo>
                      <a:pt x="232" y="458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6" y="433"/>
                    </a:lnTo>
                    <a:lnTo>
                      <a:pt x="95" y="415"/>
                    </a:lnTo>
                    <a:lnTo>
                      <a:pt x="69" y="391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2"/>
                    </a:lnTo>
                    <a:lnTo>
                      <a:pt x="3" y="267"/>
                    </a:lnTo>
                    <a:lnTo>
                      <a:pt x="0" y="230"/>
                    </a:lnTo>
                    <a:lnTo>
                      <a:pt x="3" y="193"/>
                    </a:lnTo>
                    <a:lnTo>
                      <a:pt x="12" y="157"/>
                    </a:lnTo>
                    <a:lnTo>
                      <a:pt x="26" y="124"/>
                    </a:lnTo>
                    <a:lnTo>
                      <a:pt x="45" y="95"/>
                    </a:lnTo>
                    <a:lnTo>
                      <a:pt x="69" y="68"/>
                    </a:lnTo>
                    <a:lnTo>
                      <a:pt x="95" y="45"/>
                    </a:lnTo>
                    <a:lnTo>
                      <a:pt x="126" y="26"/>
                    </a:lnTo>
                    <a:lnTo>
                      <a:pt x="159" y="12"/>
                    </a:lnTo>
                    <a:lnTo>
                      <a:pt x="194" y="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20">
                <a:extLst>
                  <a:ext uri="{FF2B5EF4-FFF2-40B4-BE49-F238E27FC236}">
                    <a16:creationId xmlns:a16="http://schemas.microsoft.com/office/drawing/2014/main" id="{D01C6720-A21F-4B5D-B0E2-28C68BAC8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2840038"/>
                <a:ext cx="61913" cy="20638"/>
              </a:xfrm>
              <a:custGeom>
                <a:avLst/>
                <a:gdLst>
                  <a:gd name="T0" fmla="*/ 58 w 348"/>
                  <a:gd name="T1" fmla="*/ 0 h 115"/>
                  <a:gd name="T2" fmla="*/ 290 w 348"/>
                  <a:gd name="T3" fmla="*/ 0 h 115"/>
                  <a:gd name="T4" fmla="*/ 308 w 348"/>
                  <a:gd name="T5" fmla="*/ 4 h 115"/>
                  <a:gd name="T6" fmla="*/ 324 w 348"/>
                  <a:gd name="T7" fmla="*/ 11 h 115"/>
                  <a:gd name="T8" fmla="*/ 336 w 348"/>
                  <a:gd name="T9" fmla="*/ 24 h 115"/>
                  <a:gd name="T10" fmla="*/ 345 w 348"/>
                  <a:gd name="T11" fmla="*/ 40 h 115"/>
                  <a:gd name="T12" fmla="*/ 348 w 348"/>
                  <a:gd name="T13" fmla="*/ 58 h 115"/>
                  <a:gd name="T14" fmla="*/ 345 w 348"/>
                  <a:gd name="T15" fmla="*/ 76 h 115"/>
                  <a:gd name="T16" fmla="*/ 336 w 348"/>
                  <a:gd name="T17" fmla="*/ 92 h 115"/>
                  <a:gd name="T18" fmla="*/ 324 w 348"/>
                  <a:gd name="T19" fmla="*/ 103 h 115"/>
                  <a:gd name="T20" fmla="*/ 308 w 348"/>
                  <a:gd name="T21" fmla="*/ 112 h 115"/>
                  <a:gd name="T22" fmla="*/ 290 w 348"/>
                  <a:gd name="T23" fmla="*/ 115 h 115"/>
                  <a:gd name="T24" fmla="*/ 58 w 348"/>
                  <a:gd name="T25" fmla="*/ 115 h 115"/>
                  <a:gd name="T26" fmla="*/ 40 w 348"/>
                  <a:gd name="T27" fmla="*/ 112 h 115"/>
                  <a:gd name="T28" fmla="*/ 23 w 348"/>
                  <a:gd name="T29" fmla="*/ 103 h 115"/>
                  <a:gd name="T30" fmla="*/ 12 w 348"/>
                  <a:gd name="T31" fmla="*/ 92 h 115"/>
                  <a:gd name="T32" fmla="*/ 3 w 348"/>
                  <a:gd name="T33" fmla="*/ 76 h 115"/>
                  <a:gd name="T34" fmla="*/ 0 w 348"/>
                  <a:gd name="T35" fmla="*/ 58 h 115"/>
                  <a:gd name="T36" fmla="*/ 3 w 348"/>
                  <a:gd name="T37" fmla="*/ 40 h 115"/>
                  <a:gd name="T38" fmla="*/ 12 w 348"/>
                  <a:gd name="T39" fmla="*/ 24 h 115"/>
                  <a:gd name="T40" fmla="*/ 23 w 348"/>
                  <a:gd name="T41" fmla="*/ 11 h 115"/>
                  <a:gd name="T42" fmla="*/ 40 w 348"/>
                  <a:gd name="T43" fmla="*/ 4 h 115"/>
                  <a:gd name="T44" fmla="*/ 58 w 34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8" h="115">
                    <a:moveTo>
                      <a:pt x="58" y="0"/>
                    </a:moveTo>
                    <a:lnTo>
                      <a:pt x="290" y="0"/>
                    </a:lnTo>
                    <a:lnTo>
                      <a:pt x="308" y="4"/>
                    </a:lnTo>
                    <a:lnTo>
                      <a:pt x="324" y="11"/>
                    </a:lnTo>
                    <a:lnTo>
                      <a:pt x="336" y="24"/>
                    </a:lnTo>
                    <a:lnTo>
                      <a:pt x="345" y="40"/>
                    </a:lnTo>
                    <a:lnTo>
                      <a:pt x="348" y="58"/>
                    </a:lnTo>
                    <a:lnTo>
                      <a:pt x="345" y="76"/>
                    </a:lnTo>
                    <a:lnTo>
                      <a:pt x="336" y="92"/>
                    </a:lnTo>
                    <a:lnTo>
                      <a:pt x="324" y="103"/>
                    </a:lnTo>
                    <a:lnTo>
                      <a:pt x="308" y="112"/>
                    </a:lnTo>
                    <a:lnTo>
                      <a:pt x="29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21">
                <a:extLst>
                  <a:ext uri="{FF2B5EF4-FFF2-40B4-BE49-F238E27FC236}">
                    <a16:creationId xmlns:a16="http://schemas.microsoft.com/office/drawing/2014/main" id="{9C2BD5EF-F2D2-4A90-A9CC-B080AC97C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201" y="2840038"/>
                <a:ext cx="31750" cy="20638"/>
              </a:xfrm>
              <a:custGeom>
                <a:avLst/>
                <a:gdLst>
                  <a:gd name="T0" fmla="*/ 58 w 173"/>
                  <a:gd name="T1" fmla="*/ 0 h 115"/>
                  <a:gd name="T2" fmla="*/ 115 w 173"/>
                  <a:gd name="T3" fmla="*/ 0 h 115"/>
                  <a:gd name="T4" fmla="*/ 133 w 173"/>
                  <a:gd name="T5" fmla="*/ 4 h 115"/>
                  <a:gd name="T6" fmla="*/ 149 w 173"/>
                  <a:gd name="T7" fmla="*/ 11 h 115"/>
                  <a:gd name="T8" fmla="*/ 162 w 173"/>
                  <a:gd name="T9" fmla="*/ 24 h 115"/>
                  <a:gd name="T10" fmla="*/ 170 w 173"/>
                  <a:gd name="T11" fmla="*/ 40 h 115"/>
                  <a:gd name="T12" fmla="*/ 173 w 173"/>
                  <a:gd name="T13" fmla="*/ 58 h 115"/>
                  <a:gd name="T14" fmla="*/ 170 w 173"/>
                  <a:gd name="T15" fmla="*/ 76 h 115"/>
                  <a:gd name="T16" fmla="*/ 162 w 173"/>
                  <a:gd name="T17" fmla="*/ 92 h 115"/>
                  <a:gd name="T18" fmla="*/ 149 w 173"/>
                  <a:gd name="T19" fmla="*/ 103 h 115"/>
                  <a:gd name="T20" fmla="*/ 133 w 173"/>
                  <a:gd name="T21" fmla="*/ 112 h 115"/>
                  <a:gd name="T22" fmla="*/ 115 w 173"/>
                  <a:gd name="T23" fmla="*/ 115 h 115"/>
                  <a:gd name="T24" fmla="*/ 58 w 173"/>
                  <a:gd name="T25" fmla="*/ 115 h 115"/>
                  <a:gd name="T26" fmla="*/ 40 w 173"/>
                  <a:gd name="T27" fmla="*/ 112 h 115"/>
                  <a:gd name="T28" fmla="*/ 24 w 173"/>
                  <a:gd name="T29" fmla="*/ 103 h 115"/>
                  <a:gd name="T30" fmla="*/ 11 w 173"/>
                  <a:gd name="T31" fmla="*/ 92 h 115"/>
                  <a:gd name="T32" fmla="*/ 2 w 173"/>
                  <a:gd name="T33" fmla="*/ 76 h 115"/>
                  <a:gd name="T34" fmla="*/ 0 w 173"/>
                  <a:gd name="T35" fmla="*/ 58 h 115"/>
                  <a:gd name="T36" fmla="*/ 2 w 173"/>
                  <a:gd name="T37" fmla="*/ 40 h 115"/>
                  <a:gd name="T38" fmla="*/ 11 w 173"/>
                  <a:gd name="T39" fmla="*/ 24 h 115"/>
                  <a:gd name="T40" fmla="*/ 24 w 173"/>
                  <a:gd name="T41" fmla="*/ 11 h 115"/>
                  <a:gd name="T42" fmla="*/ 40 w 173"/>
                  <a:gd name="T43" fmla="*/ 4 h 115"/>
                  <a:gd name="T44" fmla="*/ 58 w 173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15">
                    <a:moveTo>
                      <a:pt x="58" y="0"/>
                    </a:moveTo>
                    <a:lnTo>
                      <a:pt x="115" y="0"/>
                    </a:lnTo>
                    <a:lnTo>
                      <a:pt x="133" y="4"/>
                    </a:lnTo>
                    <a:lnTo>
                      <a:pt x="149" y="11"/>
                    </a:lnTo>
                    <a:lnTo>
                      <a:pt x="162" y="24"/>
                    </a:lnTo>
                    <a:lnTo>
                      <a:pt x="170" y="40"/>
                    </a:lnTo>
                    <a:lnTo>
                      <a:pt x="173" y="58"/>
                    </a:lnTo>
                    <a:lnTo>
                      <a:pt x="170" y="76"/>
                    </a:lnTo>
                    <a:lnTo>
                      <a:pt x="162" y="92"/>
                    </a:lnTo>
                    <a:lnTo>
                      <a:pt x="149" y="103"/>
                    </a:lnTo>
                    <a:lnTo>
                      <a:pt x="133" y="112"/>
                    </a:lnTo>
                    <a:lnTo>
                      <a:pt x="115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1" y="92"/>
                    </a:lnTo>
                    <a:lnTo>
                      <a:pt x="2" y="76"/>
                    </a:lnTo>
                    <a:lnTo>
                      <a:pt x="0" y="58"/>
                    </a:lnTo>
                    <a:lnTo>
                      <a:pt x="2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22">
                <a:extLst>
                  <a:ext uri="{FF2B5EF4-FFF2-40B4-BE49-F238E27FC236}">
                    <a16:creationId xmlns:a16="http://schemas.microsoft.com/office/drawing/2014/main" id="{A1F1DF7E-7C28-4B23-A723-9A2D4C032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2927350"/>
                <a:ext cx="23813" cy="30163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9 w 131"/>
                  <a:gd name="T7" fmla="*/ 17 h 169"/>
                  <a:gd name="T8" fmla="*/ 108 w 131"/>
                  <a:gd name="T9" fmla="*/ 29 h 169"/>
                  <a:gd name="T10" fmla="*/ 114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4 w 131"/>
                  <a:gd name="T19" fmla="*/ 140 h 169"/>
                  <a:gd name="T20" fmla="*/ 114 w 131"/>
                  <a:gd name="T21" fmla="*/ 152 h 169"/>
                  <a:gd name="T22" fmla="*/ 102 w 131"/>
                  <a:gd name="T23" fmla="*/ 162 h 169"/>
                  <a:gd name="T24" fmla="*/ 88 w 131"/>
                  <a:gd name="T25" fmla="*/ 167 h 169"/>
                  <a:gd name="T26" fmla="*/ 81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3 h 169"/>
                  <a:gd name="T36" fmla="*/ 24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4 h 169"/>
                  <a:gd name="T44" fmla="*/ 4 w 131"/>
                  <a:gd name="T45" fmla="*/ 37 h 169"/>
                  <a:gd name="T46" fmla="*/ 13 w 131"/>
                  <a:gd name="T47" fmla="*/ 22 h 169"/>
                  <a:gd name="T48" fmla="*/ 27 w 131"/>
                  <a:gd name="T49" fmla="*/ 10 h 169"/>
                  <a:gd name="T50" fmla="*/ 43 w 131"/>
                  <a:gd name="T51" fmla="*/ 2 h 169"/>
                  <a:gd name="T52" fmla="*/ 59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14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4" y="140"/>
                    </a:lnTo>
                    <a:lnTo>
                      <a:pt x="114" y="152"/>
                    </a:lnTo>
                    <a:lnTo>
                      <a:pt x="102" y="162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3"/>
                    </a:lnTo>
                    <a:lnTo>
                      <a:pt x="24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3" y="22"/>
                    </a:lnTo>
                    <a:lnTo>
                      <a:pt x="27" y="10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23">
                <a:extLst>
                  <a:ext uri="{FF2B5EF4-FFF2-40B4-BE49-F238E27FC236}">
                    <a16:creationId xmlns:a16="http://schemas.microsoft.com/office/drawing/2014/main" id="{65963D9A-01A5-4ACE-B48A-942F2984B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879725"/>
                <a:ext cx="20638" cy="30163"/>
              </a:xfrm>
              <a:custGeom>
                <a:avLst/>
                <a:gdLst>
                  <a:gd name="T0" fmla="*/ 54 w 119"/>
                  <a:gd name="T1" fmla="*/ 0 h 170"/>
                  <a:gd name="T2" fmla="*/ 73 w 119"/>
                  <a:gd name="T3" fmla="*/ 1 h 170"/>
                  <a:gd name="T4" fmla="*/ 90 w 119"/>
                  <a:gd name="T5" fmla="*/ 7 h 170"/>
                  <a:gd name="T6" fmla="*/ 104 w 119"/>
                  <a:gd name="T7" fmla="*/ 18 h 170"/>
                  <a:gd name="T8" fmla="*/ 114 w 119"/>
                  <a:gd name="T9" fmla="*/ 33 h 170"/>
                  <a:gd name="T10" fmla="*/ 119 w 119"/>
                  <a:gd name="T11" fmla="*/ 49 h 170"/>
                  <a:gd name="T12" fmla="*/ 118 w 119"/>
                  <a:gd name="T13" fmla="*/ 68 h 170"/>
                  <a:gd name="T14" fmla="*/ 116 w 119"/>
                  <a:gd name="T15" fmla="*/ 93 h 170"/>
                  <a:gd name="T16" fmla="*/ 116 w 119"/>
                  <a:gd name="T17" fmla="*/ 100 h 170"/>
                  <a:gd name="T18" fmla="*/ 117 w 119"/>
                  <a:gd name="T19" fmla="*/ 107 h 170"/>
                  <a:gd name="T20" fmla="*/ 116 w 119"/>
                  <a:gd name="T21" fmla="*/ 125 h 170"/>
                  <a:gd name="T22" fmla="*/ 108 w 119"/>
                  <a:gd name="T23" fmla="*/ 142 h 170"/>
                  <a:gd name="T24" fmla="*/ 98 w 119"/>
                  <a:gd name="T25" fmla="*/ 155 h 170"/>
                  <a:gd name="T26" fmla="*/ 83 w 119"/>
                  <a:gd name="T27" fmla="*/ 165 h 170"/>
                  <a:gd name="T28" fmla="*/ 64 w 119"/>
                  <a:gd name="T29" fmla="*/ 170 h 170"/>
                  <a:gd name="T30" fmla="*/ 62 w 119"/>
                  <a:gd name="T31" fmla="*/ 170 h 170"/>
                  <a:gd name="T32" fmla="*/ 59 w 119"/>
                  <a:gd name="T33" fmla="*/ 170 h 170"/>
                  <a:gd name="T34" fmla="*/ 42 w 119"/>
                  <a:gd name="T35" fmla="*/ 168 h 170"/>
                  <a:gd name="T36" fmla="*/ 27 w 119"/>
                  <a:gd name="T37" fmla="*/ 160 h 170"/>
                  <a:gd name="T38" fmla="*/ 14 w 119"/>
                  <a:gd name="T39" fmla="*/ 150 h 170"/>
                  <a:gd name="T40" fmla="*/ 5 w 119"/>
                  <a:gd name="T41" fmla="*/ 135 h 170"/>
                  <a:gd name="T42" fmla="*/ 1 w 119"/>
                  <a:gd name="T43" fmla="*/ 118 h 170"/>
                  <a:gd name="T44" fmla="*/ 0 w 119"/>
                  <a:gd name="T45" fmla="*/ 93 h 170"/>
                  <a:gd name="T46" fmla="*/ 1 w 119"/>
                  <a:gd name="T47" fmla="*/ 70 h 170"/>
                  <a:gd name="T48" fmla="*/ 5 w 119"/>
                  <a:gd name="T49" fmla="*/ 45 h 170"/>
                  <a:gd name="T50" fmla="*/ 11 w 119"/>
                  <a:gd name="T51" fmla="*/ 28 h 170"/>
                  <a:gd name="T52" fmla="*/ 22 w 119"/>
                  <a:gd name="T53" fmla="*/ 15 h 170"/>
                  <a:gd name="T54" fmla="*/ 36 w 119"/>
                  <a:gd name="T55" fmla="*/ 5 h 170"/>
                  <a:gd name="T56" fmla="*/ 54 w 119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70">
                    <a:moveTo>
                      <a:pt x="54" y="0"/>
                    </a:moveTo>
                    <a:lnTo>
                      <a:pt x="73" y="1"/>
                    </a:lnTo>
                    <a:lnTo>
                      <a:pt x="90" y="7"/>
                    </a:lnTo>
                    <a:lnTo>
                      <a:pt x="104" y="18"/>
                    </a:lnTo>
                    <a:lnTo>
                      <a:pt x="114" y="33"/>
                    </a:lnTo>
                    <a:lnTo>
                      <a:pt x="119" y="49"/>
                    </a:lnTo>
                    <a:lnTo>
                      <a:pt x="118" y="68"/>
                    </a:lnTo>
                    <a:lnTo>
                      <a:pt x="116" y="93"/>
                    </a:lnTo>
                    <a:lnTo>
                      <a:pt x="116" y="100"/>
                    </a:lnTo>
                    <a:lnTo>
                      <a:pt x="117" y="107"/>
                    </a:lnTo>
                    <a:lnTo>
                      <a:pt x="116" y="125"/>
                    </a:lnTo>
                    <a:lnTo>
                      <a:pt x="108" y="142"/>
                    </a:lnTo>
                    <a:lnTo>
                      <a:pt x="98" y="155"/>
                    </a:lnTo>
                    <a:lnTo>
                      <a:pt x="83" y="165"/>
                    </a:lnTo>
                    <a:lnTo>
                      <a:pt x="64" y="170"/>
                    </a:lnTo>
                    <a:lnTo>
                      <a:pt x="62" y="170"/>
                    </a:lnTo>
                    <a:lnTo>
                      <a:pt x="59" y="170"/>
                    </a:lnTo>
                    <a:lnTo>
                      <a:pt x="42" y="168"/>
                    </a:lnTo>
                    <a:lnTo>
                      <a:pt x="27" y="160"/>
                    </a:lnTo>
                    <a:lnTo>
                      <a:pt x="14" y="150"/>
                    </a:lnTo>
                    <a:lnTo>
                      <a:pt x="5" y="135"/>
                    </a:lnTo>
                    <a:lnTo>
                      <a:pt x="1" y="118"/>
                    </a:lnTo>
                    <a:lnTo>
                      <a:pt x="0" y="93"/>
                    </a:lnTo>
                    <a:lnTo>
                      <a:pt x="1" y="70"/>
                    </a:lnTo>
                    <a:lnTo>
                      <a:pt x="5" y="45"/>
                    </a:lnTo>
                    <a:lnTo>
                      <a:pt x="11" y="28"/>
                    </a:lnTo>
                    <a:lnTo>
                      <a:pt x="22" y="15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24">
                <a:extLst>
                  <a:ext uri="{FF2B5EF4-FFF2-40B4-BE49-F238E27FC236}">
                    <a16:creationId xmlns:a16="http://schemas.microsoft.com/office/drawing/2014/main" id="{C12D5A82-96C9-4DC5-B91F-2103FAB5F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3022600"/>
                <a:ext cx="22225" cy="30163"/>
              </a:xfrm>
              <a:custGeom>
                <a:avLst/>
                <a:gdLst>
                  <a:gd name="T0" fmla="*/ 61 w 130"/>
                  <a:gd name="T1" fmla="*/ 0 h 169"/>
                  <a:gd name="T2" fmla="*/ 79 w 130"/>
                  <a:gd name="T3" fmla="*/ 5 h 169"/>
                  <a:gd name="T4" fmla="*/ 94 w 130"/>
                  <a:gd name="T5" fmla="*/ 13 h 169"/>
                  <a:gd name="T6" fmla="*/ 107 w 130"/>
                  <a:gd name="T7" fmla="*/ 26 h 169"/>
                  <a:gd name="T8" fmla="*/ 114 w 130"/>
                  <a:gd name="T9" fmla="*/ 43 h 169"/>
                  <a:gd name="T10" fmla="*/ 128 w 130"/>
                  <a:gd name="T11" fmla="*/ 97 h 169"/>
                  <a:gd name="T12" fmla="*/ 130 w 130"/>
                  <a:gd name="T13" fmla="*/ 112 h 169"/>
                  <a:gd name="T14" fmla="*/ 128 w 130"/>
                  <a:gd name="T15" fmla="*/ 127 h 169"/>
                  <a:gd name="T16" fmla="*/ 123 w 130"/>
                  <a:gd name="T17" fmla="*/ 141 h 169"/>
                  <a:gd name="T18" fmla="*/ 114 w 130"/>
                  <a:gd name="T19" fmla="*/ 152 h 169"/>
                  <a:gd name="T20" fmla="*/ 101 w 130"/>
                  <a:gd name="T21" fmla="*/ 162 h 169"/>
                  <a:gd name="T22" fmla="*/ 87 w 130"/>
                  <a:gd name="T23" fmla="*/ 167 h 169"/>
                  <a:gd name="T24" fmla="*/ 80 w 130"/>
                  <a:gd name="T25" fmla="*/ 169 h 169"/>
                  <a:gd name="T26" fmla="*/ 72 w 130"/>
                  <a:gd name="T27" fmla="*/ 169 h 169"/>
                  <a:gd name="T28" fmla="*/ 57 w 130"/>
                  <a:gd name="T29" fmla="*/ 167 h 169"/>
                  <a:gd name="T30" fmla="*/ 43 w 130"/>
                  <a:gd name="T31" fmla="*/ 162 h 169"/>
                  <a:gd name="T32" fmla="*/ 31 w 130"/>
                  <a:gd name="T33" fmla="*/ 152 h 169"/>
                  <a:gd name="T34" fmla="*/ 23 w 130"/>
                  <a:gd name="T35" fmla="*/ 141 h 169"/>
                  <a:gd name="T36" fmla="*/ 16 w 130"/>
                  <a:gd name="T37" fmla="*/ 127 h 169"/>
                  <a:gd name="T38" fmla="*/ 2 w 130"/>
                  <a:gd name="T39" fmla="*/ 73 h 169"/>
                  <a:gd name="T40" fmla="*/ 0 w 130"/>
                  <a:gd name="T41" fmla="*/ 58 h 169"/>
                  <a:gd name="T42" fmla="*/ 2 w 130"/>
                  <a:gd name="T43" fmla="*/ 43 h 169"/>
                  <a:gd name="T44" fmla="*/ 8 w 130"/>
                  <a:gd name="T45" fmla="*/ 29 h 169"/>
                  <a:gd name="T46" fmla="*/ 16 w 130"/>
                  <a:gd name="T47" fmla="*/ 17 h 169"/>
                  <a:gd name="T48" fmla="*/ 28 w 130"/>
                  <a:gd name="T49" fmla="*/ 9 h 169"/>
                  <a:gd name="T50" fmla="*/ 43 w 130"/>
                  <a:gd name="T51" fmla="*/ 2 h 169"/>
                  <a:gd name="T52" fmla="*/ 61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1" y="0"/>
                    </a:moveTo>
                    <a:lnTo>
                      <a:pt x="79" y="5"/>
                    </a:lnTo>
                    <a:lnTo>
                      <a:pt x="94" y="13"/>
                    </a:lnTo>
                    <a:lnTo>
                      <a:pt x="107" y="26"/>
                    </a:lnTo>
                    <a:lnTo>
                      <a:pt x="114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1"/>
                    </a:lnTo>
                    <a:lnTo>
                      <a:pt x="114" y="152"/>
                    </a:lnTo>
                    <a:lnTo>
                      <a:pt x="101" y="162"/>
                    </a:lnTo>
                    <a:lnTo>
                      <a:pt x="87" y="167"/>
                    </a:lnTo>
                    <a:lnTo>
                      <a:pt x="80" y="169"/>
                    </a:lnTo>
                    <a:lnTo>
                      <a:pt x="72" y="169"/>
                    </a:lnTo>
                    <a:lnTo>
                      <a:pt x="57" y="167"/>
                    </a:lnTo>
                    <a:lnTo>
                      <a:pt x="43" y="162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2" y="73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9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25">
                <a:extLst>
                  <a:ext uri="{FF2B5EF4-FFF2-40B4-BE49-F238E27FC236}">
                    <a16:creationId xmlns:a16="http://schemas.microsoft.com/office/drawing/2014/main" id="{10F3BAAA-4D9B-4D1A-A56D-7292771C9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601" y="3214688"/>
                <a:ext cx="23813" cy="28575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8 w 131"/>
                  <a:gd name="T7" fmla="*/ 17 h 169"/>
                  <a:gd name="T8" fmla="*/ 108 w 131"/>
                  <a:gd name="T9" fmla="*/ 29 h 169"/>
                  <a:gd name="T10" fmla="*/ 113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3 w 131"/>
                  <a:gd name="T19" fmla="*/ 141 h 169"/>
                  <a:gd name="T20" fmla="*/ 113 w 131"/>
                  <a:gd name="T21" fmla="*/ 152 h 169"/>
                  <a:gd name="T22" fmla="*/ 102 w 131"/>
                  <a:gd name="T23" fmla="*/ 161 h 169"/>
                  <a:gd name="T24" fmla="*/ 88 w 131"/>
                  <a:gd name="T25" fmla="*/ 167 h 169"/>
                  <a:gd name="T26" fmla="*/ 80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2 h 169"/>
                  <a:gd name="T36" fmla="*/ 23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8 h 169"/>
                  <a:gd name="T44" fmla="*/ 2 w 131"/>
                  <a:gd name="T45" fmla="*/ 43 h 169"/>
                  <a:gd name="T46" fmla="*/ 8 w 131"/>
                  <a:gd name="T47" fmla="*/ 29 h 169"/>
                  <a:gd name="T48" fmla="*/ 17 w 131"/>
                  <a:gd name="T49" fmla="*/ 17 h 169"/>
                  <a:gd name="T50" fmla="*/ 29 w 131"/>
                  <a:gd name="T51" fmla="*/ 9 h 169"/>
                  <a:gd name="T52" fmla="*/ 44 w 131"/>
                  <a:gd name="T53" fmla="*/ 2 h 169"/>
                  <a:gd name="T54" fmla="*/ 59 w 131"/>
                  <a:gd name="T5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8" y="17"/>
                    </a:lnTo>
                    <a:lnTo>
                      <a:pt x="108" y="29"/>
                    </a:lnTo>
                    <a:lnTo>
                      <a:pt x="113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3" y="141"/>
                    </a:lnTo>
                    <a:lnTo>
                      <a:pt x="113" y="152"/>
                    </a:lnTo>
                    <a:lnTo>
                      <a:pt x="102" y="161"/>
                    </a:lnTo>
                    <a:lnTo>
                      <a:pt x="88" y="167"/>
                    </a:lnTo>
                    <a:lnTo>
                      <a:pt x="80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2"/>
                    </a:lnTo>
                    <a:lnTo>
                      <a:pt x="23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7" y="17"/>
                    </a:lnTo>
                    <a:lnTo>
                      <a:pt x="29" y="9"/>
                    </a:lnTo>
                    <a:lnTo>
                      <a:pt x="4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26">
                <a:extLst>
                  <a:ext uri="{FF2B5EF4-FFF2-40B4-BE49-F238E27FC236}">
                    <a16:creationId xmlns:a16="http://schemas.microsoft.com/office/drawing/2014/main" id="{9FF2D2E2-EC3A-49C8-BF4A-F7FDC4F73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2974975"/>
                <a:ext cx="23813" cy="30163"/>
              </a:xfrm>
              <a:custGeom>
                <a:avLst/>
                <a:gdLst>
                  <a:gd name="T0" fmla="*/ 61 w 130"/>
                  <a:gd name="T1" fmla="*/ 0 h 168"/>
                  <a:gd name="T2" fmla="*/ 79 w 130"/>
                  <a:gd name="T3" fmla="*/ 3 h 168"/>
                  <a:gd name="T4" fmla="*/ 94 w 130"/>
                  <a:gd name="T5" fmla="*/ 13 h 168"/>
                  <a:gd name="T6" fmla="*/ 105 w 130"/>
                  <a:gd name="T7" fmla="*/ 26 h 168"/>
                  <a:gd name="T8" fmla="*/ 113 w 130"/>
                  <a:gd name="T9" fmla="*/ 43 h 168"/>
                  <a:gd name="T10" fmla="*/ 128 w 130"/>
                  <a:gd name="T11" fmla="*/ 97 h 168"/>
                  <a:gd name="T12" fmla="*/ 130 w 130"/>
                  <a:gd name="T13" fmla="*/ 112 h 168"/>
                  <a:gd name="T14" fmla="*/ 128 w 130"/>
                  <a:gd name="T15" fmla="*/ 127 h 168"/>
                  <a:gd name="T16" fmla="*/ 123 w 130"/>
                  <a:gd name="T17" fmla="*/ 140 h 168"/>
                  <a:gd name="T18" fmla="*/ 113 w 130"/>
                  <a:gd name="T19" fmla="*/ 151 h 168"/>
                  <a:gd name="T20" fmla="*/ 101 w 130"/>
                  <a:gd name="T21" fmla="*/ 161 h 168"/>
                  <a:gd name="T22" fmla="*/ 87 w 130"/>
                  <a:gd name="T23" fmla="*/ 166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7 w 130"/>
                  <a:gd name="T29" fmla="*/ 166 h 168"/>
                  <a:gd name="T30" fmla="*/ 43 w 130"/>
                  <a:gd name="T31" fmla="*/ 161 h 168"/>
                  <a:gd name="T32" fmla="*/ 31 w 130"/>
                  <a:gd name="T33" fmla="*/ 152 h 168"/>
                  <a:gd name="T34" fmla="*/ 23 w 130"/>
                  <a:gd name="T35" fmla="*/ 141 h 168"/>
                  <a:gd name="T36" fmla="*/ 16 w 130"/>
                  <a:gd name="T37" fmla="*/ 127 h 168"/>
                  <a:gd name="T38" fmla="*/ 1 w 130"/>
                  <a:gd name="T39" fmla="*/ 73 h 168"/>
                  <a:gd name="T40" fmla="*/ 0 w 130"/>
                  <a:gd name="T41" fmla="*/ 57 h 168"/>
                  <a:gd name="T42" fmla="*/ 1 w 130"/>
                  <a:gd name="T43" fmla="*/ 42 h 168"/>
                  <a:gd name="T44" fmla="*/ 8 w 130"/>
                  <a:gd name="T45" fmla="*/ 29 h 168"/>
                  <a:gd name="T46" fmla="*/ 16 w 130"/>
                  <a:gd name="T47" fmla="*/ 17 h 168"/>
                  <a:gd name="T48" fmla="*/ 28 w 130"/>
                  <a:gd name="T49" fmla="*/ 8 h 168"/>
                  <a:gd name="T50" fmla="*/ 43 w 130"/>
                  <a:gd name="T51" fmla="*/ 2 h 168"/>
                  <a:gd name="T52" fmla="*/ 61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1" y="0"/>
                    </a:moveTo>
                    <a:lnTo>
                      <a:pt x="79" y="3"/>
                    </a:lnTo>
                    <a:lnTo>
                      <a:pt x="94" y="13"/>
                    </a:lnTo>
                    <a:lnTo>
                      <a:pt x="105" y="26"/>
                    </a:lnTo>
                    <a:lnTo>
                      <a:pt x="113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0"/>
                    </a:lnTo>
                    <a:lnTo>
                      <a:pt x="113" y="151"/>
                    </a:lnTo>
                    <a:lnTo>
                      <a:pt x="101" y="161"/>
                    </a:lnTo>
                    <a:lnTo>
                      <a:pt x="87" y="166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7" y="166"/>
                    </a:lnTo>
                    <a:lnTo>
                      <a:pt x="43" y="161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1" y="42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8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27">
                <a:extLst>
                  <a:ext uri="{FF2B5EF4-FFF2-40B4-BE49-F238E27FC236}">
                    <a16:creationId xmlns:a16="http://schemas.microsoft.com/office/drawing/2014/main" id="{905CEC54-80CD-44FA-AE0F-A4B23E71E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6" y="2849563"/>
                <a:ext cx="30163" cy="23813"/>
              </a:xfrm>
              <a:custGeom>
                <a:avLst/>
                <a:gdLst>
                  <a:gd name="T0" fmla="*/ 116 w 169"/>
                  <a:gd name="T1" fmla="*/ 0 h 128"/>
                  <a:gd name="T2" fmla="*/ 133 w 169"/>
                  <a:gd name="T3" fmla="*/ 4 h 128"/>
                  <a:gd name="T4" fmla="*/ 148 w 169"/>
                  <a:gd name="T5" fmla="*/ 12 h 128"/>
                  <a:gd name="T6" fmla="*/ 160 w 169"/>
                  <a:gd name="T7" fmla="*/ 25 h 128"/>
                  <a:gd name="T8" fmla="*/ 167 w 169"/>
                  <a:gd name="T9" fmla="*/ 42 h 128"/>
                  <a:gd name="T10" fmla="*/ 169 w 169"/>
                  <a:gd name="T11" fmla="*/ 60 h 128"/>
                  <a:gd name="T12" fmla="*/ 166 w 169"/>
                  <a:gd name="T13" fmla="*/ 78 h 128"/>
                  <a:gd name="T14" fmla="*/ 156 w 169"/>
                  <a:gd name="T15" fmla="*/ 93 h 128"/>
                  <a:gd name="T16" fmla="*/ 144 w 169"/>
                  <a:gd name="T17" fmla="*/ 105 h 128"/>
                  <a:gd name="T18" fmla="*/ 126 w 169"/>
                  <a:gd name="T19" fmla="*/ 112 h 128"/>
                  <a:gd name="T20" fmla="*/ 72 w 169"/>
                  <a:gd name="T21" fmla="*/ 127 h 128"/>
                  <a:gd name="T22" fmla="*/ 64 w 169"/>
                  <a:gd name="T23" fmla="*/ 128 h 128"/>
                  <a:gd name="T24" fmla="*/ 57 w 169"/>
                  <a:gd name="T25" fmla="*/ 128 h 128"/>
                  <a:gd name="T26" fmla="*/ 41 w 169"/>
                  <a:gd name="T27" fmla="*/ 127 h 128"/>
                  <a:gd name="T28" fmla="*/ 29 w 169"/>
                  <a:gd name="T29" fmla="*/ 121 h 128"/>
                  <a:gd name="T30" fmla="*/ 17 w 169"/>
                  <a:gd name="T31" fmla="*/ 112 h 128"/>
                  <a:gd name="T32" fmla="*/ 7 w 169"/>
                  <a:gd name="T33" fmla="*/ 101 h 128"/>
                  <a:gd name="T34" fmla="*/ 1 w 169"/>
                  <a:gd name="T35" fmla="*/ 87 h 128"/>
                  <a:gd name="T36" fmla="*/ 0 w 169"/>
                  <a:gd name="T37" fmla="*/ 71 h 128"/>
                  <a:gd name="T38" fmla="*/ 1 w 169"/>
                  <a:gd name="T39" fmla="*/ 56 h 128"/>
                  <a:gd name="T40" fmla="*/ 7 w 169"/>
                  <a:gd name="T41" fmla="*/ 43 h 128"/>
                  <a:gd name="T42" fmla="*/ 16 w 169"/>
                  <a:gd name="T43" fmla="*/ 32 h 128"/>
                  <a:gd name="T44" fmla="*/ 28 w 169"/>
                  <a:gd name="T45" fmla="*/ 22 h 128"/>
                  <a:gd name="T46" fmla="*/ 41 w 169"/>
                  <a:gd name="T47" fmla="*/ 17 h 128"/>
                  <a:gd name="T48" fmla="*/ 96 w 169"/>
                  <a:gd name="T49" fmla="*/ 2 h 128"/>
                  <a:gd name="T50" fmla="*/ 116 w 16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28">
                    <a:moveTo>
                      <a:pt x="116" y="0"/>
                    </a:moveTo>
                    <a:lnTo>
                      <a:pt x="133" y="4"/>
                    </a:lnTo>
                    <a:lnTo>
                      <a:pt x="148" y="12"/>
                    </a:lnTo>
                    <a:lnTo>
                      <a:pt x="160" y="25"/>
                    </a:lnTo>
                    <a:lnTo>
                      <a:pt x="167" y="42"/>
                    </a:lnTo>
                    <a:lnTo>
                      <a:pt x="169" y="60"/>
                    </a:lnTo>
                    <a:lnTo>
                      <a:pt x="166" y="78"/>
                    </a:lnTo>
                    <a:lnTo>
                      <a:pt x="156" y="93"/>
                    </a:lnTo>
                    <a:lnTo>
                      <a:pt x="144" y="105"/>
                    </a:lnTo>
                    <a:lnTo>
                      <a:pt x="126" y="112"/>
                    </a:lnTo>
                    <a:lnTo>
                      <a:pt x="72" y="127"/>
                    </a:lnTo>
                    <a:lnTo>
                      <a:pt x="64" y="128"/>
                    </a:lnTo>
                    <a:lnTo>
                      <a:pt x="57" y="128"/>
                    </a:lnTo>
                    <a:lnTo>
                      <a:pt x="41" y="127"/>
                    </a:lnTo>
                    <a:lnTo>
                      <a:pt x="29" y="121"/>
                    </a:lnTo>
                    <a:lnTo>
                      <a:pt x="17" y="112"/>
                    </a:lnTo>
                    <a:lnTo>
                      <a:pt x="7" y="101"/>
                    </a:lnTo>
                    <a:lnTo>
                      <a:pt x="1" y="87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7" y="43"/>
                    </a:lnTo>
                    <a:lnTo>
                      <a:pt x="16" y="32"/>
                    </a:lnTo>
                    <a:lnTo>
                      <a:pt x="28" y="22"/>
                    </a:lnTo>
                    <a:lnTo>
                      <a:pt x="41" y="17"/>
                    </a:lnTo>
                    <a:lnTo>
                      <a:pt x="96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28">
                <a:extLst>
                  <a:ext uri="{FF2B5EF4-FFF2-40B4-BE49-F238E27FC236}">
                    <a16:creationId xmlns:a16="http://schemas.microsoft.com/office/drawing/2014/main" id="{A0909D84-A8B9-41E1-B683-149806A68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2836863"/>
                <a:ext cx="30163" cy="23813"/>
              </a:xfrm>
              <a:custGeom>
                <a:avLst/>
                <a:gdLst>
                  <a:gd name="T0" fmla="*/ 116 w 170"/>
                  <a:gd name="T1" fmla="*/ 0 h 129"/>
                  <a:gd name="T2" fmla="*/ 133 w 170"/>
                  <a:gd name="T3" fmla="*/ 3 h 129"/>
                  <a:gd name="T4" fmla="*/ 149 w 170"/>
                  <a:gd name="T5" fmla="*/ 13 h 129"/>
                  <a:gd name="T6" fmla="*/ 161 w 170"/>
                  <a:gd name="T7" fmla="*/ 26 h 129"/>
                  <a:gd name="T8" fmla="*/ 168 w 170"/>
                  <a:gd name="T9" fmla="*/ 43 h 129"/>
                  <a:gd name="T10" fmla="*/ 170 w 170"/>
                  <a:gd name="T11" fmla="*/ 58 h 129"/>
                  <a:gd name="T12" fmla="*/ 168 w 170"/>
                  <a:gd name="T13" fmla="*/ 73 h 129"/>
                  <a:gd name="T14" fmla="*/ 162 w 170"/>
                  <a:gd name="T15" fmla="*/ 86 h 129"/>
                  <a:gd name="T16" fmla="*/ 153 w 170"/>
                  <a:gd name="T17" fmla="*/ 98 h 129"/>
                  <a:gd name="T18" fmla="*/ 141 w 170"/>
                  <a:gd name="T19" fmla="*/ 107 h 129"/>
                  <a:gd name="T20" fmla="*/ 127 w 170"/>
                  <a:gd name="T21" fmla="*/ 113 h 129"/>
                  <a:gd name="T22" fmla="*/ 73 w 170"/>
                  <a:gd name="T23" fmla="*/ 127 h 129"/>
                  <a:gd name="T24" fmla="*/ 65 w 170"/>
                  <a:gd name="T25" fmla="*/ 129 h 129"/>
                  <a:gd name="T26" fmla="*/ 58 w 170"/>
                  <a:gd name="T27" fmla="*/ 129 h 129"/>
                  <a:gd name="T28" fmla="*/ 43 w 170"/>
                  <a:gd name="T29" fmla="*/ 128 h 129"/>
                  <a:gd name="T30" fmla="*/ 29 w 170"/>
                  <a:gd name="T31" fmla="*/ 122 h 129"/>
                  <a:gd name="T32" fmla="*/ 17 w 170"/>
                  <a:gd name="T33" fmla="*/ 113 h 129"/>
                  <a:gd name="T34" fmla="*/ 7 w 170"/>
                  <a:gd name="T35" fmla="*/ 101 h 129"/>
                  <a:gd name="T36" fmla="*/ 2 w 170"/>
                  <a:gd name="T37" fmla="*/ 86 h 129"/>
                  <a:gd name="T38" fmla="*/ 0 w 170"/>
                  <a:gd name="T39" fmla="*/ 68 h 129"/>
                  <a:gd name="T40" fmla="*/ 4 w 170"/>
                  <a:gd name="T41" fmla="*/ 51 h 129"/>
                  <a:gd name="T42" fmla="*/ 12 w 170"/>
                  <a:gd name="T43" fmla="*/ 36 h 129"/>
                  <a:gd name="T44" fmla="*/ 25 w 170"/>
                  <a:gd name="T45" fmla="*/ 24 h 129"/>
                  <a:gd name="T46" fmla="*/ 43 w 170"/>
                  <a:gd name="T47" fmla="*/ 16 h 129"/>
                  <a:gd name="T48" fmla="*/ 97 w 170"/>
                  <a:gd name="T49" fmla="*/ 2 h 129"/>
                  <a:gd name="T50" fmla="*/ 116 w 170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129">
                    <a:moveTo>
                      <a:pt x="116" y="0"/>
                    </a:moveTo>
                    <a:lnTo>
                      <a:pt x="133" y="3"/>
                    </a:lnTo>
                    <a:lnTo>
                      <a:pt x="149" y="13"/>
                    </a:lnTo>
                    <a:lnTo>
                      <a:pt x="161" y="26"/>
                    </a:lnTo>
                    <a:lnTo>
                      <a:pt x="168" y="43"/>
                    </a:lnTo>
                    <a:lnTo>
                      <a:pt x="170" y="58"/>
                    </a:lnTo>
                    <a:lnTo>
                      <a:pt x="168" y="73"/>
                    </a:lnTo>
                    <a:lnTo>
                      <a:pt x="162" y="86"/>
                    </a:lnTo>
                    <a:lnTo>
                      <a:pt x="153" y="98"/>
                    </a:lnTo>
                    <a:lnTo>
                      <a:pt x="141" y="107"/>
                    </a:lnTo>
                    <a:lnTo>
                      <a:pt x="127" y="113"/>
                    </a:lnTo>
                    <a:lnTo>
                      <a:pt x="73" y="127"/>
                    </a:lnTo>
                    <a:lnTo>
                      <a:pt x="65" y="129"/>
                    </a:lnTo>
                    <a:lnTo>
                      <a:pt x="58" y="129"/>
                    </a:lnTo>
                    <a:lnTo>
                      <a:pt x="43" y="128"/>
                    </a:lnTo>
                    <a:lnTo>
                      <a:pt x="29" y="122"/>
                    </a:lnTo>
                    <a:lnTo>
                      <a:pt x="17" y="113"/>
                    </a:lnTo>
                    <a:lnTo>
                      <a:pt x="7" y="101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12" y="36"/>
                    </a:lnTo>
                    <a:lnTo>
                      <a:pt x="25" y="24"/>
                    </a:lnTo>
                    <a:lnTo>
                      <a:pt x="43" y="16"/>
                    </a:lnTo>
                    <a:lnTo>
                      <a:pt x="97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29">
                <a:extLst>
                  <a:ext uri="{FF2B5EF4-FFF2-40B4-BE49-F238E27FC236}">
                    <a16:creationId xmlns:a16="http://schemas.microsoft.com/office/drawing/2014/main" id="{1400F100-2D9B-4303-8203-DF3BF1802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3167063"/>
                <a:ext cx="23813" cy="28575"/>
              </a:xfrm>
              <a:custGeom>
                <a:avLst/>
                <a:gdLst>
                  <a:gd name="T0" fmla="*/ 60 w 132"/>
                  <a:gd name="T1" fmla="*/ 0 h 168"/>
                  <a:gd name="T2" fmla="*/ 74 w 132"/>
                  <a:gd name="T3" fmla="*/ 1 h 168"/>
                  <a:gd name="T4" fmla="*/ 87 w 132"/>
                  <a:gd name="T5" fmla="*/ 7 h 168"/>
                  <a:gd name="T6" fmla="*/ 99 w 132"/>
                  <a:gd name="T7" fmla="*/ 16 h 168"/>
                  <a:gd name="T8" fmla="*/ 109 w 132"/>
                  <a:gd name="T9" fmla="*/ 28 h 168"/>
                  <a:gd name="T10" fmla="*/ 114 w 132"/>
                  <a:gd name="T11" fmla="*/ 41 h 168"/>
                  <a:gd name="T12" fmla="*/ 129 w 132"/>
                  <a:gd name="T13" fmla="*/ 97 h 168"/>
                  <a:gd name="T14" fmla="*/ 132 w 132"/>
                  <a:gd name="T15" fmla="*/ 112 h 168"/>
                  <a:gd name="T16" fmla="*/ 129 w 132"/>
                  <a:gd name="T17" fmla="*/ 127 h 168"/>
                  <a:gd name="T18" fmla="*/ 123 w 132"/>
                  <a:gd name="T19" fmla="*/ 139 h 168"/>
                  <a:gd name="T20" fmla="*/ 114 w 132"/>
                  <a:gd name="T21" fmla="*/ 151 h 168"/>
                  <a:gd name="T22" fmla="*/ 103 w 132"/>
                  <a:gd name="T23" fmla="*/ 161 h 168"/>
                  <a:gd name="T24" fmla="*/ 89 w 132"/>
                  <a:gd name="T25" fmla="*/ 167 h 168"/>
                  <a:gd name="T26" fmla="*/ 81 w 132"/>
                  <a:gd name="T27" fmla="*/ 168 h 168"/>
                  <a:gd name="T28" fmla="*/ 74 w 132"/>
                  <a:gd name="T29" fmla="*/ 168 h 168"/>
                  <a:gd name="T30" fmla="*/ 58 w 132"/>
                  <a:gd name="T31" fmla="*/ 167 h 168"/>
                  <a:gd name="T32" fmla="*/ 44 w 132"/>
                  <a:gd name="T33" fmla="*/ 161 h 168"/>
                  <a:gd name="T34" fmla="*/ 33 w 132"/>
                  <a:gd name="T35" fmla="*/ 152 h 168"/>
                  <a:gd name="T36" fmla="*/ 23 w 132"/>
                  <a:gd name="T37" fmla="*/ 140 h 168"/>
                  <a:gd name="T38" fmla="*/ 18 w 132"/>
                  <a:gd name="T39" fmla="*/ 125 h 168"/>
                  <a:gd name="T40" fmla="*/ 3 w 132"/>
                  <a:gd name="T41" fmla="*/ 71 h 168"/>
                  <a:gd name="T42" fmla="*/ 0 w 132"/>
                  <a:gd name="T43" fmla="*/ 53 h 168"/>
                  <a:gd name="T44" fmla="*/ 5 w 132"/>
                  <a:gd name="T45" fmla="*/ 36 h 168"/>
                  <a:gd name="T46" fmla="*/ 13 w 132"/>
                  <a:gd name="T47" fmla="*/ 21 h 168"/>
                  <a:gd name="T48" fmla="*/ 26 w 132"/>
                  <a:gd name="T49" fmla="*/ 8 h 168"/>
                  <a:gd name="T50" fmla="*/ 43 w 132"/>
                  <a:gd name="T51" fmla="*/ 1 h 168"/>
                  <a:gd name="T52" fmla="*/ 60 w 132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68">
                    <a:moveTo>
                      <a:pt x="60" y="0"/>
                    </a:moveTo>
                    <a:lnTo>
                      <a:pt x="74" y="1"/>
                    </a:lnTo>
                    <a:lnTo>
                      <a:pt x="87" y="7"/>
                    </a:lnTo>
                    <a:lnTo>
                      <a:pt x="99" y="16"/>
                    </a:lnTo>
                    <a:lnTo>
                      <a:pt x="109" y="28"/>
                    </a:lnTo>
                    <a:lnTo>
                      <a:pt x="114" y="41"/>
                    </a:lnTo>
                    <a:lnTo>
                      <a:pt x="129" y="97"/>
                    </a:lnTo>
                    <a:lnTo>
                      <a:pt x="132" y="112"/>
                    </a:lnTo>
                    <a:lnTo>
                      <a:pt x="129" y="127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3" y="161"/>
                    </a:lnTo>
                    <a:lnTo>
                      <a:pt x="89" y="167"/>
                    </a:lnTo>
                    <a:lnTo>
                      <a:pt x="81" y="168"/>
                    </a:lnTo>
                    <a:lnTo>
                      <a:pt x="74" y="168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5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6"/>
                    </a:lnTo>
                    <a:lnTo>
                      <a:pt x="13" y="21"/>
                    </a:lnTo>
                    <a:lnTo>
                      <a:pt x="26" y="8"/>
                    </a:lnTo>
                    <a:lnTo>
                      <a:pt x="43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30">
                <a:extLst>
                  <a:ext uri="{FF2B5EF4-FFF2-40B4-BE49-F238E27FC236}">
                    <a16:creationId xmlns:a16="http://schemas.microsoft.com/office/drawing/2014/main" id="{498156FA-4557-4907-B423-AC7BB2D6D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1" y="3071813"/>
                <a:ext cx="22225" cy="28575"/>
              </a:xfrm>
              <a:custGeom>
                <a:avLst/>
                <a:gdLst>
                  <a:gd name="T0" fmla="*/ 62 w 130"/>
                  <a:gd name="T1" fmla="*/ 0 h 168"/>
                  <a:gd name="T2" fmla="*/ 79 w 130"/>
                  <a:gd name="T3" fmla="*/ 3 h 168"/>
                  <a:gd name="T4" fmla="*/ 95 w 130"/>
                  <a:gd name="T5" fmla="*/ 12 h 168"/>
                  <a:gd name="T6" fmla="*/ 107 w 130"/>
                  <a:gd name="T7" fmla="*/ 25 h 168"/>
                  <a:gd name="T8" fmla="*/ 114 w 130"/>
                  <a:gd name="T9" fmla="*/ 42 h 168"/>
                  <a:gd name="T10" fmla="*/ 129 w 130"/>
                  <a:gd name="T11" fmla="*/ 96 h 168"/>
                  <a:gd name="T12" fmla="*/ 130 w 130"/>
                  <a:gd name="T13" fmla="*/ 111 h 168"/>
                  <a:gd name="T14" fmla="*/ 128 w 130"/>
                  <a:gd name="T15" fmla="*/ 126 h 168"/>
                  <a:gd name="T16" fmla="*/ 123 w 130"/>
                  <a:gd name="T17" fmla="*/ 139 h 168"/>
                  <a:gd name="T18" fmla="*/ 114 w 130"/>
                  <a:gd name="T19" fmla="*/ 151 h 168"/>
                  <a:gd name="T20" fmla="*/ 102 w 130"/>
                  <a:gd name="T21" fmla="*/ 160 h 168"/>
                  <a:gd name="T22" fmla="*/ 87 w 130"/>
                  <a:gd name="T23" fmla="*/ 167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8 w 130"/>
                  <a:gd name="T29" fmla="*/ 166 h 168"/>
                  <a:gd name="T30" fmla="*/ 44 w 130"/>
                  <a:gd name="T31" fmla="*/ 160 h 168"/>
                  <a:gd name="T32" fmla="*/ 32 w 130"/>
                  <a:gd name="T33" fmla="*/ 152 h 168"/>
                  <a:gd name="T34" fmla="*/ 23 w 130"/>
                  <a:gd name="T35" fmla="*/ 140 h 168"/>
                  <a:gd name="T36" fmla="*/ 16 w 130"/>
                  <a:gd name="T37" fmla="*/ 125 h 168"/>
                  <a:gd name="T38" fmla="*/ 2 w 130"/>
                  <a:gd name="T39" fmla="*/ 72 h 168"/>
                  <a:gd name="T40" fmla="*/ 0 w 130"/>
                  <a:gd name="T41" fmla="*/ 56 h 168"/>
                  <a:gd name="T42" fmla="*/ 2 w 130"/>
                  <a:gd name="T43" fmla="*/ 41 h 168"/>
                  <a:gd name="T44" fmla="*/ 8 w 130"/>
                  <a:gd name="T45" fmla="*/ 28 h 168"/>
                  <a:gd name="T46" fmla="*/ 17 w 130"/>
                  <a:gd name="T47" fmla="*/ 17 h 168"/>
                  <a:gd name="T48" fmla="*/ 29 w 130"/>
                  <a:gd name="T49" fmla="*/ 7 h 168"/>
                  <a:gd name="T50" fmla="*/ 43 w 130"/>
                  <a:gd name="T51" fmla="*/ 2 h 168"/>
                  <a:gd name="T52" fmla="*/ 62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2" y="0"/>
                    </a:moveTo>
                    <a:lnTo>
                      <a:pt x="79" y="3"/>
                    </a:lnTo>
                    <a:lnTo>
                      <a:pt x="95" y="12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6"/>
                    </a:lnTo>
                    <a:lnTo>
                      <a:pt x="130" y="111"/>
                    </a:lnTo>
                    <a:lnTo>
                      <a:pt x="128" y="126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2" y="160"/>
                    </a:lnTo>
                    <a:lnTo>
                      <a:pt x="87" y="167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8" y="166"/>
                    </a:lnTo>
                    <a:lnTo>
                      <a:pt x="44" y="160"/>
                    </a:lnTo>
                    <a:lnTo>
                      <a:pt x="32" y="152"/>
                    </a:lnTo>
                    <a:lnTo>
                      <a:pt x="23" y="140"/>
                    </a:lnTo>
                    <a:lnTo>
                      <a:pt x="16" y="125"/>
                    </a:lnTo>
                    <a:lnTo>
                      <a:pt x="2" y="72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8"/>
                    </a:lnTo>
                    <a:lnTo>
                      <a:pt x="17" y="17"/>
                    </a:lnTo>
                    <a:lnTo>
                      <a:pt x="29" y="7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31">
                <a:extLst>
                  <a:ext uri="{FF2B5EF4-FFF2-40B4-BE49-F238E27FC236}">
                    <a16:creationId xmlns:a16="http://schemas.microsoft.com/office/drawing/2014/main" id="{9BCCF87B-B3F1-429F-82C9-A6603DD59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201" y="3119438"/>
                <a:ext cx="22225" cy="28575"/>
              </a:xfrm>
              <a:custGeom>
                <a:avLst/>
                <a:gdLst>
                  <a:gd name="T0" fmla="*/ 62 w 131"/>
                  <a:gd name="T1" fmla="*/ 0 h 169"/>
                  <a:gd name="T2" fmla="*/ 80 w 131"/>
                  <a:gd name="T3" fmla="*/ 3 h 169"/>
                  <a:gd name="T4" fmla="*/ 95 w 131"/>
                  <a:gd name="T5" fmla="*/ 13 h 169"/>
                  <a:gd name="T6" fmla="*/ 107 w 131"/>
                  <a:gd name="T7" fmla="*/ 25 h 169"/>
                  <a:gd name="T8" fmla="*/ 114 w 131"/>
                  <a:gd name="T9" fmla="*/ 42 h 169"/>
                  <a:gd name="T10" fmla="*/ 129 w 131"/>
                  <a:gd name="T11" fmla="*/ 97 h 169"/>
                  <a:gd name="T12" fmla="*/ 131 w 131"/>
                  <a:gd name="T13" fmla="*/ 111 h 169"/>
                  <a:gd name="T14" fmla="*/ 129 w 131"/>
                  <a:gd name="T15" fmla="*/ 126 h 169"/>
                  <a:gd name="T16" fmla="*/ 123 w 131"/>
                  <a:gd name="T17" fmla="*/ 140 h 169"/>
                  <a:gd name="T18" fmla="*/ 114 w 131"/>
                  <a:gd name="T19" fmla="*/ 152 h 169"/>
                  <a:gd name="T20" fmla="*/ 102 w 131"/>
                  <a:gd name="T21" fmla="*/ 160 h 169"/>
                  <a:gd name="T22" fmla="*/ 88 w 131"/>
                  <a:gd name="T23" fmla="*/ 167 h 169"/>
                  <a:gd name="T24" fmla="*/ 81 w 131"/>
                  <a:gd name="T25" fmla="*/ 168 h 169"/>
                  <a:gd name="T26" fmla="*/ 73 w 131"/>
                  <a:gd name="T27" fmla="*/ 169 h 169"/>
                  <a:gd name="T28" fmla="*/ 58 w 131"/>
                  <a:gd name="T29" fmla="*/ 167 h 169"/>
                  <a:gd name="T30" fmla="*/ 44 w 131"/>
                  <a:gd name="T31" fmla="*/ 161 h 169"/>
                  <a:gd name="T32" fmla="*/ 33 w 131"/>
                  <a:gd name="T33" fmla="*/ 152 h 169"/>
                  <a:gd name="T34" fmla="*/ 23 w 131"/>
                  <a:gd name="T35" fmla="*/ 140 h 169"/>
                  <a:gd name="T36" fmla="*/ 18 w 131"/>
                  <a:gd name="T37" fmla="*/ 126 h 169"/>
                  <a:gd name="T38" fmla="*/ 2 w 131"/>
                  <a:gd name="T39" fmla="*/ 72 h 169"/>
                  <a:gd name="T40" fmla="*/ 0 w 131"/>
                  <a:gd name="T41" fmla="*/ 57 h 169"/>
                  <a:gd name="T42" fmla="*/ 2 w 131"/>
                  <a:gd name="T43" fmla="*/ 42 h 169"/>
                  <a:gd name="T44" fmla="*/ 8 w 131"/>
                  <a:gd name="T45" fmla="*/ 28 h 169"/>
                  <a:gd name="T46" fmla="*/ 18 w 131"/>
                  <a:gd name="T47" fmla="*/ 17 h 169"/>
                  <a:gd name="T48" fmla="*/ 29 w 131"/>
                  <a:gd name="T49" fmla="*/ 8 h 169"/>
                  <a:gd name="T50" fmla="*/ 43 w 131"/>
                  <a:gd name="T51" fmla="*/ 2 h 169"/>
                  <a:gd name="T52" fmla="*/ 62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62" y="0"/>
                    </a:moveTo>
                    <a:lnTo>
                      <a:pt x="80" y="3"/>
                    </a:lnTo>
                    <a:lnTo>
                      <a:pt x="95" y="13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7"/>
                    </a:lnTo>
                    <a:lnTo>
                      <a:pt x="131" y="111"/>
                    </a:lnTo>
                    <a:lnTo>
                      <a:pt x="129" y="126"/>
                    </a:lnTo>
                    <a:lnTo>
                      <a:pt x="123" y="140"/>
                    </a:lnTo>
                    <a:lnTo>
                      <a:pt x="114" y="152"/>
                    </a:lnTo>
                    <a:lnTo>
                      <a:pt x="102" y="160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8" y="28"/>
                    </a:lnTo>
                    <a:lnTo>
                      <a:pt x="18" y="17"/>
                    </a:lnTo>
                    <a:lnTo>
                      <a:pt x="29" y="8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32">
                <a:extLst>
                  <a:ext uri="{FF2B5EF4-FFF2-40B4-BE49-F238E27FC236}">
                    <a16:creationId xmlns:a16="http://schemas.microsoft.com/office/drawing/2014/main" id="{3F37399A-135C-4F99-94A6-72F8FD7F5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388" y="2974975"/>
                <a:ext cx="23813" cy="30163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2 h 169"/>
                  <a:gd name="T12" fmla="*/ 131 w 131"/>
                  <a:gd name="T13" fmla="*/ 57 h 169"/>
                  <a:gd name="T14" fmla="*/ 129 w 131"/>
                  <a:gd name="T15" fmla="*/ 73 h 169"/>
                  <a:gd name="T16" fmla="*/ 114 w 131"/>
                  <a:gd name="T17" fmla="*/ 127 h 169"/>
                  <a:gd name="T18" fmla="*/ 108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1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7 h 169"/>
                  <a:gd name="T36" fmla="*/ 4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6 w 131"/>
                  <a:gd name="T47" fmla="*/ 13 h 169"/>
                  <a:gd name="T48" fmla="*/ 51 w 131"/>
                  <a:gd name="T49" fmla="*/ 3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1" y="57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8" y="141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6" y="13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33">
                <a:extLst>
                  <a:ext uri="{FF2B5EF4-FFF2-40B4-BE49-F238E27FC236}">
                    <a16:creationId xmlns:a16="http://schemas.microsoft.com/office/drawing/2014/main" id="{8813B8BD-BCD1-4BB6-8A1F-DAA649DBA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088" y="2927350"/>
                <a:ext cx="23813" cy="30163"/>
              </a:xfrm>
              <a:custGeom>
                <a:avLst/>
                <a:gdLst>
                  <a:gd name="T0" fmla="*/ 70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7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8 w 131"/>
                  <a:gd name="T19" fmla="*/ 140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9 w 131"/>
                  <a:gd name="T33" fmla="*/ 162 h 169"/>
                  <a:gd name="T34" fmla="*/ 17 w 131"/>
                  <a:gd name="T35" fmla="*/ 152 h 169"/>
                  <a:gd name="T36" fmla="*/ 8 w 131"/>
                  <a:gd name="T37" fmla="*/ 140 h 169"/>
                  <a:gd name="T38" fmla="*/ 2 w 131"/>
                  <a:gd name="T39" fmla="*/ 127 h 169"/>
                  <a:gd name="T40" fmla="*/ 0 w 131"/>
                  <a:gd name="T41" fmla="*/ 112 h 169"/>
                  <a:gd name="T42" fmla="*/ 2 w 131"/>
                  <a:gd name="T43" fmla="*/ 97 h 169"/>
                  <a:gd name="T44" fmla="*/ 17 w 131"/>
                  <a:gd name="T45" fmla="*/ 43 h 169"/>
                  <a:gd name="T46" fmla="*/ 25 w 131"/>
                  <a:gd name="T47" fmla="*/ 27 h 169"/>
                  <a:gd name="T48" fmla="*/ 36 w 131"/>
                  <a:gd name="T49" fmla="*/ 13 h 169"/>
                  <a:gd name="T50" fmla="*/ 51 w 131"/>
                  <a:gd name="T51" fmla="*/ 4 h 169"/>
                  <a:gd name="T52" fmla="*/ 70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70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1" y="57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8" y="140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9" y="162"/>
                    </a:lnTo>
                    <a:lnTo>
                      <a:pt x="17" y="152"/>
                    </a:lnTo>
                    <a:lnTo>
                      <a:pt x="8" y="140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7"/>
                    </a:lnTo>
                    <a:lnTo>
                      <a:pt x="36" y="13"/>
                    </a:lnTo>
                    <a:lnTo>
                      <a:pt x="51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9984B1E5-0780-4F3F-8CA2-714C7D8FB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2879725"/>
                <a:ext cx="20638" cy="30163"/>
              </a:xfrm>
              <a:custGeom>
                <a:avLst/>
                <a:gdLst>
                  <a:gd name="T0" fmla="*/ 65 w 119"/>
                  <a:gd name="T1" fmla="*/ 0 h 170"/>
                  <a:gd name="T2" fmla="*/ 82 w 119"/>
                  <a:gd name="T3" fmla="*/ 5 h 170"/>
                  <a:gd name="T4" fmla="*/ 96 w 119"/>
                  <a:gd name="T5" fmla="*/ 15 h 170"/>
                  <a:gd name="T6" fmla="*/ 108 w 119"/>
                  <a:gd name="T7" fmla="*/ 28 h 170"/>
                  <a:gd name="T8" fmla="*/ 114 w 119"/>
                  <a:gd name="T9" fmla="*/ 45 h 170"/>
                  <a:gd name="T10" fmla="*/ 118 w 119"/>
                  <a:gd name="T11" fmla="*/ 70 h 170"/>
                  <a:gd name="T12" fmla="*/ 119 w 119"/>
                  <a:gd name="T13" fmla="*/ 93 h 170"/>
                  <a:gd name="T14" fmla="*/ 118 w 119"/>
                  <a:gd name="T15" fmla="*/ 118 h 170"/>
                  <a:gd name="T16" fmla="*/ 114 w 119"/>
                  <a:gd name="T17" fmla="*/ 135 h 170"/>
                  <a:gd name="T18" fmla="*/ 105 w 119"/>
                  <a:gd name="T19" fmla="*/ 150 h 170"/>
                  <a:gd name="T20" fmla="*/ 92 w 119"/>
                  <a:gd name="T21" fmla="*/ 160 h 170"/>
                  <a:gd name="T22" fmla="*/ 77 w 119"/>
                  <a:gd name="T23" fmla="*/ 168 h 170"/>
                  <a:gd name="T24" fmla="*/ 60 w 119"/>
                  <a:gd name="T25" fmla="*/ 170 h 170"/>
                  <a:gd name="T26" fmla="*/ 57 w 119"/>
                  <a:gd name="T27" fmla="*/ 170 h 170"/>
                  <a:gd name="T28" fmla="*/ 55 w 119"/>
                  <a:gd name="T29" fmla="*/ 170 h 170"/>
                  <a:gd name="T30" fmla="*/ 36 w 119"/>
                  <a:gd name="T31" fmla="*/ 165 h 170"/>
                  <a:gd name="T32" fmla="*/ 21 w 119"/>
                  <a:gd name="T33" fmla="*/ 155 h 170"/>
                  <a:gd name="T34" fmla="*/ 10 w 119"/>
                  <a:gd name="T35" fmla="*/ 142 h 170"/>
                  <a:gd name="T36" fmla="*/ 3 w 119"/>
                  <a:gd name="T37" fmla="*/ 125 h 170"/>
                  <a:gd name="T38" fmla="*/ 2 w 119"/>
                  <a:gd name="T39" fmla="*/ 107 h 170"/>
                  <a:gd name="T40" fmla="*/ 3 w 119"/>
                  <a:gd name="T41" fmla="*/ 101 h 170"/>
                  <a:gd name="T42" fmla="*/ 3 w 119"/>
                  <a:gd name="T43" fmla="*/ 93 h 170"/>
                  <a:gd name="T44" fmla="*/ 2 w 119"/>
                  <a:gd name="T45" fmla="*/ 81 h 170"/>
                  <a:gd name="T46" fmla="*/ 1 w 119"/>
                  <a:gd name="T47" fmla="*/ 68 h 170"/>
                  <a:gd name="T48" fmla="*/ 0 w 119"/>
                  <a:gd name="T49" fmla="*/ 50 h 170"/>
                  <a:gd name="T50" fmla="*/ 5 w 119"/>
                  <a:gd name="T51" fmla="*/ 33 h 170"/>
                  <a:gd name="T52" fmla="*/ 15 w 119"/>
                  <a:gd name="T53" fmla="*/ 18 h 170"/>
                  <a:gd name="T54" fmla="*/ 29 w 119"/>
                  <a:gd name="T55" fmla="*/ 7 h 170"/>
                  <a:gd name="T56" fmla="*/ 47 w 119"/>
                  <a:gd name="T57" fmla="*/ 1 h 170"/>
                  <a:gd name="T58" fmla="*/ 65 w 119"/>
                  <a:gd name="T5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170">
                    <a:moveTo>
                      <a:pt x="65" y="0"/>
                    </a:moveTo>
                    <a:lnTo>
                      <a:pt x="82" y="5"/>
                    </a:lnTo>
                    <a:lnTo>
                      <a:pt x="96" y="15"/>
                    </a:lnTo>
                    <a:lnTo>
                      <a:pt x="108" y="28"/>
                    </a:lnTo>
                    <a:lnTo>
                      <a:pt x="114" y="45"/>
                    </a:lnTo>
                    <a:lnTo>
                      <a:pt x="118" y="70"/>
                    </a:lnTo>
                    <a:lnTo>
                      <a:pt x="119" y="93"/>
                    </a:lnTo>
                    <a:lnTo>
                      <a:pt x="118" y="118"/>
                    </a:lnTo>
                    <a:lnTo>
                      <a:pt x="114" y="135"/>
                    </a:lnTo>
                    <a:lnTo>
                      <a:pt x="105" y="150"/>
                    </a:lnTo>
                    <a:lnTo>
                      <a:pt x="92" y="160"/>
                    </a:lnTo>
                    <a:lnTo>
                      <a:pt x="77" y="168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5" y="170"/>
                    </a:lnTo>
                    <a:lnTo>
                      <a:pt x="36" y="165"/>
                    </a:lnTo>
                    <a:lnTo>
                      <a:pt x="21" y="155"/>
                    </a:lnTo>
                    <a:lnTo>
                      <a:pt x="10" y="142"/>
                    </a:lnTo>
                    <a:lnTo>
                      <a:pt x="3" y="125"/>
                    </a:lnTo>
                    <a:lnTo>
                      <a:pt x="2" y="107"/>
                    </a:lnTo>
                    <a:lnTo>
                      <a:pt x="3" y="101"/>
                    </a:lnTo>
                    <a:lnTo>
                      <a:pt x="3" y="93"/>
                    </a:lnTo>
                    <a:lnTo>
                      <a:pt x="2" y="81"/>
                    </a:lnTo>
                    <a:lnTo>
                      <a:pt x="1" y="68"/>
                    </a:lnTo>
                    <a:lnTo>
                      <a:pt x="0" y="50"/>
                    </a:lnTo>
                    <a:lnTo>
                      <a:pt x="5" y="33"/>
                    </a:lnTo>
                    <a:lnTo>
                      <a:pt x="15" y="18"/>
                    </a:lnTo>
                    <a:lnTo>
                      <a:pt x="29" y="7"/>
                    </a:lnTo>
                    <a:lnTo>
                      <a:pt x="4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35">
                <a:extLst>
                  <a:ext uri="{FF2B5EF4-FFF2-40B4-BE49-F238E27FC236}">
                    <a16:creationId xmlns:a16="http://schemas.microsoft.com/office/drawing/2014/main" id="{41F71FF1-C0E3-4034-ABFE-C04658EB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1" y="2836863"/>
                <a:ext cx="30163" cy="23813"/>
              </a:xfrm>
              <a:custGeom>
                <a:avLst/>
                <a:gdLst>
                  <a:gd name="T0" fmla="*/ 55 w 171"/>
                  <a:gd name="T1" fmla="*/ 0 h 129"/>
                  <a:gd name="T2" fmla="*/ 74 w 171"/>
                  <a:gd name="T3" fmla="*/ 2 h 129"/>
                  <a:gd name="T4" fmla="*/ 128 w 171"/>
                  <a:gd name="T5" fmla="*/ 16 h 129"/>
                  <a:gd name="T6" fmla="*/ 146 w 171"/>
                  <a:gd name="T7" fmla="*/ 24 h 129"/>
                  <a:gd name="T8" fmla="*/ 158 w 171"/>
                  <a:gd name="T9" fmla="*/ 36 h 129"/>
                  <a:gd name="T10" fmla="*/ 167 w 171"/>
                  <a:gd name="T11" fmla="*/ 51 h 129"/>
                  <a:gd name="T12" fmla="*/ 171 w 171"/>
                  <a:gd name="T13" fmla="*/ 68 h 129"/>
                  <a:gd name="T14" fmla="*/ 169 w 171"/>
                  <a:gd name="T15" fmla="*/ 86 h 129"/>
                  <a:gd name="T16" fmla="*/ 164 w 171"/>
                  <a:gd name="T17" fmla="*/ 101 h 129"/>
                  <a:gd name="T18" fmla="*/ 154 w 171"/>
                  <a:gd name="T19" fmla="*/ 113 h 129"/>
                  <a:gd name="T20" fmla="*/ 142 w 171"/>
                  <a:gd name="T21" fmla="*/ 122 h 129"/>
                  <a:gd name="T22" fmla="*/ 128 w 171"/>
                  <a:gd name="T23" fmla="*/ 128 h 129"/>
                  <a:gd name="T24" fmla="*/ 113 w 171"/>
                  <a:gd name="T25" fmla="*/ 129 h 129"/>
                  <a:gd name="T26" fmla="*/ 106 w 171"/>
                  <a:gd name="T27" fmla="*/ 129 h 129"/>
                  <a:gd name="T28" fmla="*/ 98 w 171"/>
                  <a:gd name="T29" fmla="*/ 127 h 129"/>
                  <a:gd name="T30" fmla="*/ 43 w 171"/>
                  <a:gd name="T31" fmla="*/ 113 h 129"/>
                  <a:gd name="T32" fmla="*/ 29 w 171"/>
                  <a:gd name="T33" fmla="*/ 107 h 129"/>
                  <a:gd name="T34" fmla="*/ 18 w 171"/>
                  <a:gd name="T35" fmla="*/ 98 h 129"/>
                  <a:gd name="T36" fmla="*/ 9 w 171"/>
                  <a:gd name="T37" fmla="*/ 86 h 129"/>
                  <a:gd name="T38" fmla="*/ 3 w 171"/>
                  <a:gd name="T39" fmla="*/ 73 h 129"/>
                  <a:gd name="T40" fmla="*/ 0 w 171"/>
                  <a:gd name="T41" fmla="*/ 58 h 129"/>
                  <a:gd name="T42" fmla="*/ 3 w 171"/>
                  <a:gd name="T43" fmla="*/ 43 h 129"/>
                  <a:gd name="T44" fmla="*/ 10 w 171"/>
                  <a:gd name="T45" fmla="*/ 26 h 129"/>
                  <a:gd name="T46" fmla="*/ 23 w 171"/>
                  <a:gd name="T47" fmla="*/ 13 h 129"/>
                  <a:gd name="T48" fmla="*/ 38 w 171"/>
                  <a:gd name="T49" fmla="*/ 3 h 129"/>
                  <a:gd name="T50" fmla="*/ 55 w 171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29">
                    <a:moveTo>
                      <a:pt x="55" y="0"/>
                    </a:moveTo>
                    <a:lnTo>
                      <a:pt x="74" y="2"/>
                    </a:lnTo>
                    <a:lnTo>
                      <a:pt x="128" y="16"/>
                    </a:lnTo>
                    <a:lnTo>
                      <a:pt x="146" y="24"/>
                    </a:lnTo>
                    <a:lnTo>
                      <a:pt x="158" y="36"/>
                    </a:lnTo>
                    <a:lnTo>
                      <a:pt x="167" y="51"/>
                    </a:lnTo>
                    <a:lnTo>
                      <a:pt x="171" y="68"/>
                    </a:lnTo>
                    <a:lnTo>
                      <a:pt x="169" y="86"/>
                    </a:lnTo>
                    <a:lnTo>
                      <a:pt x="164" y="101"/>
                    </a:lnTo>
                    <a:lnTo>
                      <a:pt x="154" y="113"/>
                    </a:lnTo>
                    <a:lnTo>
                      <a:pt x="142" y="122"/>
                    </a:lnTo>
                    <a:lnTo>
                      <a:pt x="128" y="128"/>
                    </a:lnTo>
                    <a:lnTo>
                      <a:pt x="113" y="129"/>
                    </a:lnTo>
                    <a:lnTo>
                      <a:pt x="106" y="129"/>
                    </a:lnTo>
                    <a:lnTo>
                      <a:pt x="98" y="127"/>
                    </a:lnTo>
                    <a:lnTo>
                      <a:pt x="43" y="113"/>
                    </a:lnTo>
                    <a:lnTo>
                      <a:pt x="29" y="107"/>
                    </a:lnTo>
                    <a:lnTo>
                      <a:pt x="18" y="98"/>
                    </a:lnTo>
                    <a:lnTo>
                      <a:pt x="9" y="86"/>
                    </a:lnTo>
                    <a:lnTo>
                      <a:pt x="3" y="73"/>
                    </a:lnTo>
                    <a:lnTo>
                      <a:pt x="0" y="58"/>
                    </a:lnTo>
                    <a:lnTo>
                      <a:pt x="3" y="43"/>
                    </a:lnTo>
                    <a:lnTo>
                      <a:pt x="10" y="26"/>
                    </a:lnTo>
                    <a:lnTo>
                      <a:pt x="23" y="13"/>
                    </a:lnTo>
                    <a:lnTo>
                      <a:pt x="38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36">
                <a:extLst>
                  <a:ext uri="{FF2B5EF4-FFF2-40B4-BE49-F238E27FC236}">
                    <a16:creationId xmlns:a16="http://schemas.microsoft.com/office/drawing/2014/main" id="{0DA52B53-B573-4781-90D1-16C2E3F26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6" y="2849563"/>
                <a:ext cx="30163" cy="23813"/>
              </a:xfrm>
              <a:custGeom>
                <a:avLst/>
                <a:gdLst>
                  <a:gd name="T0" fmla="*/ 54 w 170"/>
                  <a:gd name="T1" fmla="*/ 0 h 128"/>
                  <a:gd name="T2" fmla="*/ 73 w 170"/>
                  <a:gd name="T3" fmla="*/ 2 h 128"/>
                  <a:gd name="T4" fmla="*/ 127 w 170"/>
                  <a:gd name="T5" fmla="*/ 17 h 128"/>
                  <a:gd name="T6" fmla="*/ 141 w 170"/>
                  <a:gd name="T7" fmla="*/ 22 h 128"/>
                  <a:gd name="T8" fmla="*/ 153 w 170"/>
                  <a:gd name="T9" fmla="*/ 32 h 128"/>
                  <a:gd name="T10" fmla="*/ 162 w 170"/>
                  <a:gd name="T11" fmla="*/ 43 h 128"/>
                  <a:gd name="T12" fmla="*/ 168 w 170"/>
                  <a:gd name="T13" fmla="*/ 56 h 128"/>
                  <a:gd name="T14" fmla="*/ 170 w 170"/>
                  <a:gd name="T15" fmla="*/ 71 h 128"/>
                  <a:gd name="T16" fmla="*/ 168 w 170"/>
                  <a:gd name="T17" fmla="*/ 87 h 128"/>
                  <a:gd name="T18" fmla="*/ 162 w 170"/>
                  <a:gd name="T19" fmla="*/ 101 h 128"/>
                  <a:gd name="T20" fmla="*/ 153 w 170"/>
                  <a:gd name="T21" fmla="*/ 112 h 128"/>
                  <a:gd name="T22" fmla="*/ 141 w 170"/>
                  <a:gd name="T23" fmla="*/ 121 h 128"/>
                  <a:gd name="T24" fmla="*/ 127 w 170"/>
                  <a:gd name="T25" fmla="*/ 127 h 128"/>
                  <a:gd name="T26" fmla="*/ 112 w 170"/>
                  <a:gd name="T27" fmla="*/ 128 h 128"/>
                  <a:gd name="T28" fmla="*/ 105 w 170"/>
                  <a:gd name="T29" fmla="*/ 128 h 128"/>
                  <a:gd name="T30" fmla="*/ 97 w 170"/>
                  <a:gd name="T31" fmla="*/ 127 h 128"/>
                  <a:gd name="T32" fmla="*/ 43 w 170"/>
                  <a:gd name="T33" fmla="*/ 112 h 128"/>
                  <a:gd name="T34" fmla="*/ 29 w 170"/>
                  <a:gd name="T35" fmla="*/ 107 h 128"/>
                  <a:gd name="T36" fmla="*/ 17 w 170"/>
                  <a:gd name="T37" fmla="*/ 97 h 128"/>
                  <a:gd name="T38" fmla="*/ 7 w 170"/>
                  <a:gd name="T39" fmla="*/ 86 h 128"/>
                  <a:gd name="T40" fmla="*/ 2 w 170"/>
                  <a:gd name="T41" fmla="*/ 72 h 128"/>
                  <a:gd name="T42" fmla="*/ 0 w 170"/>
                  <a:gd name="T43" fmla="*/ 57 h 128"/>
                  <a:gd name="T44" fmla="*/ 2 w 170"/>
                  <a:gd name="T45" fmla="*/ 42 h 128"/>
                  <a:gd name="T46" fmla="*/ 9 w 170"/>
                  <a:gd name="T47" fmla="*/ 25 h 128"/>
                  <a:gd name="T48" fmla="*/ 21 w 170"/>
                  <a:gd name="T49" fmla="*/ 12 h 128"/>
                  <a:gd name="T50" fmla="*/ 36 w 170"/>
                  <a:gd name="T51" fmla="*/ 4 h 128"/>
                  <a:gd name="T52" fmla="*/ 54 w 170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128">
                    <a:moveTo>
                      <a:pt x="54" y="0"/>
                    </a:moveTo>
                    <a:lnTo>
                      <a:pt x="73" y="2"/>
                    </a:lnTo>
                    <a:lnTo>
                      <a:pt x="127" y="17"/>
                    </a:lnTo>
                    <a:lnTo>
                      <a:pt x="141" y="22"/>
                    </a:lnTo>
                    <a:lnTo>
                      <a:pt x="153" y="32"/>
                    </a:lnTo>
                    <a:lnTo>
                      <a:pt x="162" y="43"/>
                    </a:lnTo>
                    <a:lnTo>
                      <a:pt x="168" y="56"/>
                    </a:lnTo>
                    <a:lnTo>
                      <a:pt x="170" y="71"/>
                    </a:lnTo>
                    <a:lnTo>
                      <a:pt x="168" y="87"/>
                    </a:lnTo>
                    <a:lnTo>
                      <a:pt x="162" y="101"/>
                    </a:lnTo>
                    <a:lnTo>
                      <a:pt x="153" y="112"/>
                    </a:lnTo>
                    <a:lnTo>
                      <a:pt x="141" y="121"/>
                    </a:lnTo>
                    <a:lnTo>
                      <a:pt x="127" y="127"/>
                    </a:lnTo>
                    <a:lnTo>
                      <a:pt x="112" y="128"/>
                    </a:lnTo>
                    <a:lnTo>
                      <a:pt x="105" y="128"/>
                    </a:lnTo>
                    <a:lnTo>
                      <a:pt x="97" y="127"/>
                    </a:lnTo>
                    <a:lnTo>
                      <a:pt x="43" y="112"/>
                    </a:lnTo>
                    <a:lnTo>
                      <a:pt x="29" y="107"/>
                    </a:lnTo>
                    <a:lnTo>
                      <a:pt x="17" y="97"/>
                    </a:lnTo>
                    <a:lnTo>
                      <a:pt x="7" y="8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9" y="25"/>
                    </a:lnTo>
                    <a:lnTo>
                      <a:pt x="21" y="12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37">
                <a:extLst>
                  <a:ext uri="{FF2B5EF4-FFF2-40B4-BE49-F238E27FC236}">
                    <a16:creationId xmlns:a16="http://schemas.microsoft.com/office/drawing/2014/main" id="{408E40F7-408D-47E2-84B8-841EFCDB4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3022600"/>
                <a:ext cx="23813" cy="30163"/>
              </a:xfrm>
              <a:custGeom>
                <a:avLst/>
                <a:gdLst>
                  <a:gd name="T0" fmla="*/ 72 w 130"/>
                  <a:gd name="T1" fmla="*/ 0 h 169"/>
                  <a:gd name="T2" fmla="*/ 88 w 130"/>
                  <a:gd name="T3" fmla="*/ 2 h 169"/>
                  <a:gd name="T4" fmla="*/ 102 w 130"/>
                  <a:gd name="T5" fmla="*/ 9 h 169"/>
                  <a:gd name="T6" fmla="*/ 114 w 130"/>
                  <a:gd name="T7" fmla="*/ 17 h 169"/>
                  <a:gd name="T8" fmla="*/ 122 w 130"/>
                  <a:gd name="T9" fmla="*/ 29 h 169"/>
                  <a:gd name="T10" fmla="*/ 129 w 130"/>
                  <a:gd name="T11" fmla="*/ 43 h 169"/>
                  <a:gd name="T12" fmla="*/ 130 w 130"/>
                  <a:gd name="T13" fmla="*/ 58 h 169"/>
                  <a:gd name="T14" fmla="*/ 129 w 130"/>
                  <a:gd name="T15" fmla="*/ 73 h 169"/>
                  <a:gd name="T16" fmla="*/ 114 w 130"/>
                  <a:gd name="T17" fmla="*/ 127 h 169"/>
                  <a:gd name="T18" fmla="*/ 107 w 130"/>
                  <a:gd name="T19" fmla="*/ 141 h 169"/>
                  <a:gd name="T20" fmla="*/ 99 w 130"/>
                  <a:gd name="T21" fmla="*/ 154 h 169"/>
                  <a:gd name="T22" fmla="*/ 87 w 130"/>
                  <a:gd name="T23" fmla="*/ 162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9 h 169"/>
                  <a:gd name="T30" fmla="*/ 43 w 130"/>
                  <a:gd name="T31" fmla="*/ 167 h 169"/>
                  <a:gd name="T32" fmla="*/ 26 w 130"/>
                  <a:gd name="T33" fmla="*/ 160 h 169"/>
                  <a:gd name="T34" fmla="*/ 13 w 130"/>
                  <a:gd name="T35" fmla="*/ 148 h 169"/>
                  <a:gd name="T36" fmla="*/ 4 w 130"/>
                  <a:gd name="T37" fmla="*/ 132 h 169"/>
                  <a:gd name="T38" fmla="*/ 0 w 130"/>
                  <a:gd name="T39" fmla="*/ 115 h 169"/>
                  <a:gd name="T40" fmla="*/ 2 w 130"/>
                  <a:gd name="T41" fmla="*/ 97 h 169"/>
                  <a:gd name="T42" fmla="*/ 16 w 130"/>
                  <a:gd name="T43" fmla="*/ 43 h 169"/>
                  <a:gd name="T44" fmla="*/ 22 w 130"/>
                  <a:gd name="T45" fmla="*/ 29 h 169"/>
                  <a:gd name="T46" fmla="*/ 32 w 130"/>
                  <a:gd name="T47" fmla="*/ 17 h 169"/>
                  <a:gd name="T48" fmla="*/ 44 w 130"/>
                  <a:gd name="T49" fmla="*/ 9 h 169"/>
                  <a:gd name="T50" fmla="*/ 57 w 130"/>
                  <a:gd name="T51" fmla="*/ 2 h 169"/>
                  <a:gd name="T52" fmla="*/ 72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72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0" y="58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7" y="141"/>
                    </a:lnTo>
                    <a:lnTo>
                      <a:pt x="99" y="154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9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6" y="43"/>
                    </a:lnTo>
                    <a:lnTo>
                      <a:pt x="22" y="29"/>
                    </a:lnTo>
                    <a:lnTo>
                      <a:pt x="32" y="17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38">
                <a:extLst>
                  <a:ext uri="{FF2B5EF4-FFF2-40B4-BE49-F238E27FC236}">
                    <a16:creationId xmlns:a16="http://schemas.microsoft.com/office/drawing/2014/main" id="{09D95C7D-E7BD-4D21-9D72-1824FF136D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301" y="2809875"/>
                <a:ext cx="392113" cy="606425"/>
              </a:xfrm>
              <a:custGeom>
                <a:avLst/>
                <a:gdLst>
                  <a:gd name="T0" fmla="*/ 251 w 2218"/>
                  <a:gd name="T1" fmla="*/ 3240 h 3439"/>
                  <a:gd name="T2" fmla="*/ 325 w 2218"/>
                  <a:gd name="T3" fmla="*/ 3313 h 3439"/>
                  <a:gd name="T4" fmla="*/ 1866 w 2218"/>
                  <a:gd name="T5" fmla="*/ 3321 h 3439"/>
                  <a:gd name="T6" fmla="*/ 1954 w 2218"/>
                  <a:gd name="T7" fmla="*/ 3263 h 3439"/>
                  <a:gd name="T8" fmla="*/ 1977 w 2218"/>
                  <a:gd name="T9" fmla="*/ 2751 h 3439"/>
                  <a:gd name="T10" fmla="*/ 1977 w 2218"/>
                  <a:gd name="T11" fmla="*/ 2637 h 3439"/>
                  <a:gd name="T12" fmla="*/ 351 w 2218"/>
                  <a:gd name="T13" fmla="*/ 118 h 3439"/>
                  <a:gd name="T14" fmla="*/ 264 w 2218"/>
                  <a:gd name="T15" fmla="*/ 176 h 3439"/>
                  <a:gd name="T16" fmla="*/ 240 w 2218"/>
                  <a:gd name="T17" fmla="*/ 345 h 3439"/>
                  <a:gd name="T18" fmla="*/ 1967 w 2218"/>
                  <a:gd name="T19" fmla="*/ 199 h 3439"/>
                  <a:gd name="T20" fmla="*/ 1893 w 2218"/>
                  <a:gd name="T21" fmla="*/ 126 h 3439"/>
                  <a:gd name="T22" fmla="*/ 379 w 2218"/>
                  <a:gd name="T23" fmla="*/ 0 h 3439"/>
                  <a:gd name="T24" fmla="*/ 1955 w 2218"/>
                  <a:gd name="T25" fmla="*/ 29 h 3439"/>
                  <a:gd name="T26" fmla="*/ 2065 w 2218"/>
                  <a:gd name="T27" fmla="*/ 137 h 3439"/>
                  <a:gd name="T28" fmla="*/ 2094 w 2218"/>
                  <a:gd name="T29" fmla="*/ 391 h 3439"/>
                  <a:gd name="T30" fmla="*/ 2094 w 2218"/>
                  <a:gd name="T31" fmla="*/ 452 h 3439"/>
                  <a:gd name="T32" fmla="*/ 2094 w 2218"/>
                  <a:gd name="T33" fmla="*/ 675 h 3439"/>
                  <a:gd name="T34" fmla="*/ 2094 w 2218"/>
                  <a:gd name="T35" fmla="*/ 952 h 3439"/>
                  <a:gd name="T36" fmla="*/ 2094 w 2218"/>
                  <a:gd name="T37" fmla="*/ 1013 h 3439"/>
                  <a:gd name="T38" fmla="*/ 2094 w 2218"/>
                  <a:gd name="T39" fmla="*/ 1291 h 3439"/>
                  <a:gd name="T40" fmla="*/ 2094 w 2218"/>
                  <a:gd name="T41" fmla="*/ 1515 h 3439"/>
                  <a:gd name="T42" fmla="*/ 2094 w 2218"/>
                  <a:gd name="T43" fmla="*/ 1574 h 3439"/>
                  <a:gd name="T44" fmla="*/ 2094 w 2218"/>
                  <a:gd name="T45" fmla="*/ 1852 h 3439"/>
                  <a:gd name="T46" fmla="*/ 2094 w 2218"/>
                  <a:gd name="T47" fmla="*/ 2074 h 3439"/>
                  <a:gd name="T48" fmla="*/ 2094 w 2218"/>
                  <a:gd name="T49" fmla="*/ 2135 h 3439"/>
                  <a:gd name="T50" fmla="*/ 2094 w 2218"/>
                  <a:gd name="T51" fmla="*/ 2412 h 3439"/>
                  <a:gd name="T52" fmla="*/ 2094 w 2218"/>
                  <a:gd name="T53" fmla="*/ 2635 h 3439"/>
                  <a:gd name="T54" fmla="*/ 2111 w 2218"/>
                  <a:gd name="T55" fmla="*/ 2591 h 3439"/>
                  <a:gd name="T56" fmla="*/ 2160 w 2218"/>
                  <a:gd name="T57" fmla="*/ 2563 h 3439"/>
                  <a:gd name="T58" fmla="*/ 2211 w 2218"/>
                  <a:gd name="T59" fmla="*/ 2591 h 3439"/>
                  <a:gd name="T60" fmla="*/ 2202 w 2218"/>
                  <a:gd name="T61" fmla="*/ 2689 h 3439"/>
                  <a:gd name="T62" fmla="*/ 2161 w 2218"/>
                  <a:gd name="T63" fmla="*/ 2729 h 3439"/>
                  <a:gd name="T64" fmla="*/ 2102 w 2218"/>
                  <a:gd name="T65" fmla="*/ 2712 h 3439"/>
                  <a:gd name="T66" fmla="*/ 2098 w 2218"/>
                  <a:gd name="T67" fmla="*/ 2835 h 3439"/>
                  <a:gd name="T68" fmla="*/ 2142 w 2218"/>
                  <a:gd name="T69" fmla="*/ 2870 h 3439"/>
                  <a:gd name="T70" fmla="*/ 2124 w 2218"/>
                  <a:gd name="T71" fmla="*/ 2973 h 3439"/>
                  <a:gd name="T72" fmla="*/ 2094 w 2218"/>
                  <a:gd name="T73" fmla="*/ 3186 h 3439"/>
                  <a:gd name="T74" fmla="*/ 2044 w 2218"/>
                  <a:gd name="T75" fmla="*/ 3335 h 3439"/>
                  <a:gd name="T76" fmla="*/ 1918 w 2218"/>
                  <a:gd name="T77" fmla="*/ 3426 h 3439"/>
                  <a:gd name="T78" fmla="*/ 338 w 2218"/>
                  <a:gd name="T79" fmla="*/ 3436 h 3439"/>
                  <a:gd name="T80" fmla="*/ 200 w 2218"/>
                  <a:gd name="T81" fmla="*/ 3364 h 3439"/>
                  <a:gd name="T82" fmla="*/ 128 w 2218"/>
                  <a:gd name="T83" fmla="*/ 3227 h 3439"/>
                  <a:gd name="T84" fmla="*/ 103 w 2218"/>
                  <a:gd name="T85" fmla="*/ 2982 h 3439"/>
                  <a:gd name="T86" fmla="*/ 73 w 2218"/>
                  <a:gd name="T87" fmla="*/ 2890 h 3439"/>
                  <a:gd name="T88" fmla="*/ 102 w 2218"/>
                  <a:gd name="T89" fmla="*/ 2841 h 3439"/>
                  <a:gd name="T90" fmla="*/ 124 w 2218"/>
                  <a:gd name="T91" fmla="*/ 2835 h 3439"/>
                  <a:gd name="T92" fmla="*/ 87 w 2218"/>
                  <a:gd name="T93" fmla="*/ 2729 h 3439"/>
                  <a:gd name="T94" fmla="*/ 23 w 2218"/>
                  <a:gd name="T95" fmla="*/ 2706 h 3439"/>
                  <a:gd name="T96" fmla="*/ 2 w 2218"/>
                  <a:gd name="T97" fmla="*/ 2605 h 3439"/>
                  <a:gd name="T98" fmla="*/ 43 w 2218"/>
                  <a:gd name="T99" fmla="*/ 2564 h 3439"/>
                  <a:gd name="T100" fmla="*/ 106 w 2218"/>
                  <a:gd name="T101" fmla="*/ 2588 h 3439"/>
                  <a:gd name="T102" fmla="*/ 128 w 2218"/>
                  <a:gd name="T103" fmla="*/ 212 h 3439"/>
                  <a:gd name="T104" fmla="*/ 200 w 2218"/>
                  <a:gd name="T105" fmla="*/ 74 h 3439"/>
                  <a:gd name="T106" fmla="*/ 338 w 2218"/>
                  <a:gd name="T107" fmla="*/ 3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8" h="3439">
                    <a:moveTo>
                      <a:pt x="240" y="2751"/>
                    </a:moveTo>
                    <a:lnTo>
                      <a:pt x="240" y="3187"/>
                    </a:lnTo>
                    <a:lnTo>
                      <a:pt x="243" y="3214"/>
                    </a:lnTo>
                    <a:lnTo>
                      <a:pt x="251" y="3240"/>
                    </a:lnTo>
                    <a:lnTo>
                      <a:pt x="264" y="3263"/>
                    </a:lnTo>
                    <a:lnTo>
                      <a:pt x="281" y="3283"/>
                    </a:lnTo>
                    <a:lnTo>
                      <a:pt x="302" y="3300"/>
                    </a:lnTo>
                    <a:lnTo>
                      <a:pt x="325" y="3313"/>
                    </a:lnTo>
                    <a:lnTo>
                      <a:pt x="351" y="3321"/>
                    </a:lnTo>
                    <a:lnTo>
                      <a:pt x="379" y="3324"/>
                    </a:lnTo>
                    <a:lnTo>
                      <a:pt x="1838" y="3324"/>
                    </a:lnTo>
                    <a:lnTo>
                      <a:pt x="1866" y="3321"/>
                    </a:lnTo>
                    <a:lnTo>
                      <a:pt x="1893" y="3313"/>
                    </a:lnTo>
                    <a:lnTo>
                      <a:pt x="1916" y="3300"/>
                    </a:lnTo>
                    <a:lnTo>
                      <a:pt x="1937" y="3283"/>
                    </a:lnTo>
                    <a:lnTo>
                      <a:pt x="1954" y="3263"/>
                    </a:lnTo>
                    <a:lnTo>
                      <a:pt x="1967" y="3240"/>
                    </a:lnTo>
                    <a:lnTo>
                      <a:pt x="1974" y="3214"/>
                    </a:lnTo>
                    <a:lnTo>
                      <a:pt x="1977" y="3187"/>
                    </a:lnTo>
                    <a:lnTo>
                      <a:pt x="1977" y="2751"/>
                    </a:lnTo>
                    <a:lnTo>
                      <a:pt x="240" y="2751"/>
                    </a:lnTo>
                    <a:close/>
                    <a:moveTo>
                      <a:pt x="240" y="458"/>
                    </a:moveTo>
                    <a:lnTo>
                      <a:pt x="240" y="2637"/>
                    </a:lnTo>
                    <a:lnTo>
                      <a:pt x="1977" y="2637"/>
                    </a:lnTo>
                    <a:lnTo>
                      <a:pt x="1977" y="458"/>
                    </a:lnTo>
                    <a:lnTo>
                      <a:pt x="240" y="458"/>
                    </a:lnTo>
                    <a:close/>
                    <a:moveTo>
                      <a:pt x="379" y="115"/>
                    </a:moveTo>
                    <a:lnTo>
                      <a:pt x="351" y="118"/>
                    </a:lnTo>
                    <a:lnTo>
                      <a:pt x="325" y="126"/>
                    </a:lnTo>
                    <a:lnTo>
                      <a:pt x="302" y="138"/>
                    </a:lnTo>
                    <a:lnTo>
                      <a:pt x="281" y="155"/>
                    </a:lnTo>
                    <a:lnTo>
                      <a:pt x="264" y="176"/>
                    </a:lnTo>
                    <a:lnTo>
                      <a:pt x="251" y="199"/>
                    </a:lnTo>
                    <a:lnTo>
                      <a:pt x="243" y="225"/>
                    </a:lnTo>
                    <a:lnTo>
                      <a:pt x="240" y="253"/>
                    </a:lnTo>
                    <a:lnTo>
                      <a:pt x="240" y="345"/>
                    </a:lnTo>
                    <a:lnTo>
                      <a:pt x="1977" y="345"/>
                    </a:lnTo>
                    <a:lnTo>
                      <a:pt x="1977" y="253"/>
                    </a:lnTo>
                    <a:lnTo>
                      <a:pt x="1974" y="225"/>
                    </a:lnTo>
                    <a:lnTo>
                      <a:pt x="1967" y="199"/>
                    </a:lnTo>
                    <a:lnTo>
                      <a:pt x="1954" y="176"/>
                    </a:lnTo>
                    <a:lnTo>
                      <a:pt x="1937" y="155"/>
                    </a:lnTo>
                    <a:lnTo>
                      <a:pt x="1916" y="138"/>
                    </a:lnTo>
                    <a:lnTo>
                      <a:pt x="1893" y="126"/>
                    </a:lnTo>
                    <a:lnTo>
                      <a:pt x="1866" y="118"/>
                    </a:lnTo>
                    <a:lnTo>
                      <a:pt x="1838" y="115"/>
                    </a:lnTo>
                    <a:lnTo>
                      <a:pt x="379" y="115"/>
                    </a:lnTo>
                    <a:close/>
                    <a:moveTo>
                      <a:pt x="379" y="0"/>
                    </a:moveTo>
                    <a:lnTo>
                      <a:pt x="1838" y="0"/>
                    </a:lnTo>
                    <a:lnTo>
                      <a:pt x="1880" y="3"/>
                    </a:lnTo>
                    <a:lnTo>
                      <a:pt x="1918" y="13"/>
                    </a:lnTo>
                    <a:lnTo>
                      <a:pt x="1955" y="29"/>
                    </a:lnTo>
                    <a:lnTo>
                      <a:pt x="1988" y="49"/>
                    </a:lnTo>
                    <a:lnTo>
                      <a:pt x="2018" y="74"/>
                    </a:lnTo>
                    <a:lnTo>
                      <a:pt x="2044" y="104"/>
                    </a:lnTo>
                    <a:lnTo>
                      <a:pt x="2065" y="137"/>
                    </a:lnTo>
                    <a:lnTo>
                      <a:pt x="2081" y="173"/>
                    </a:lnTo>
                    <a:lnTo>
                      <a:pt x="2090" y="212"/>
                    </a:lnTo>
                    <a:lnTo>
                      <a:pt x="2094" y="253"/>
                    </a:lnTo>
                    <a:lnTo>
                      <a:pt x="2094" y="391"/>
                    </a:lnTo>
                    <a:lnTo>
                      <a:pt x="2094" y="394"/>
                    </a:lnTo>
                    <a:lnTo>
                      <a:pt x="2094" y="395"/>
                    </a:lnTo>
                    <a:lnTo>
                      <a:pt x="2094" y="451"/>
                    </a:lnTo>
                    <a:lnTo>
                      <a:pt x="2094" y="452"/>
                    </a:lnTo>
                    <a:lnTo>
                      <a:pt x="2094" y="454"/>
                    </a:lnTo>
                    <a:lnTo>
                      <a:pt x="2094" y="672"/>
                    </a:lnTo>
                    <a:lnTo>
                      <a:pt x="2094" y="673"/>
                    </a:lnTo>
                    <a:lnTo>
                      <a:pt x="2094" y="675"/>
                    </a:lnTo>
                    <a:lnTo>
                      <a:pt x="2094" y="731"/>
                    </a:lnTo>
                    <a:lnTo>
                      <a:pt x="2094" y="733"/>
                    </a:lnTo>
                    <a:lnTo>
                      <a:pt x="2094" y="734"/>
                    </a:lnTo>
                    <a:lnTo>
                      <a:pt x="2094" y="952"/>
                    </a:lnTo>
                    <a:lnTo>
                      <a:pt x="2094" y="954"/>
                    </a:lnTo>
                    <a:lnTo>
                      <a:pt x="2094" y="955"/>
                    </a:lnTo>
                    <a:lnTo>
                      <a:pt x="2094" y="1012"/>
                    </a:lnTo>
                    <a:lnTo>
                      <a:pt x="2094" y="1013"/>
                    </a:lnTo>
                    <a:lnTo>
                      <a:pt x="2094" y="1014"/>
                    </a:lnTo>
                    <a:lnTo>
                      <a:pt x="2094" y="1233"/>
                    </a:lnTo>
                    <a:lnTo>
                      <a:pt x="2094" y="1235"/>
                    </a:lnTo>
                    <a:lnTo>
                      <a:pt x="2094" y="1291"/>
                    </a:lnTo>
                    <a:lnTo>
                      <a:pt x="2094" y="1293"/>
                    </a:lnTo>
                    <a:lnTo>
                      <a:pt x="2094" y="1294"/>
                    </a:lnTo>
                    <a:lnTo>
                      <a:pt x="2094" y="1512"/>
                    </a:lnTo>
                    <a:lnTo>
                      <a:pt x="2094" y="1515"/>
                    </a:lnTo>
                    <a:lnTo>
                      <a:pt x="2094" y="1516"/>
                    </a:lnTo>
                    <a:lnTo>
                      <a:pt x="2094" y="1572"/>
                    </a:lnTo>
                    <a:lnTo>
                      <a:pt x="2094" y="1573"/>
                    </a:lnTo>
                    <a:lnTo>
                      <a:pt x="2094" y="1574"/>
                    </a:lnTo>
                    <a:lnTo>
                      <a:pt x="2094" y="1793"/>
                    </a:lnTo>
                    <a:lnTo>
                      <a:pt x="2094" y="1794"/>
                    </a:lnTo>
                    <a:lnTo>
                      <a:pt x="2094" y="1795"/>
                    </a:lnTo>
                    <a:lnTo>
                      <a:pt x="2094" y="1852"/>
                    </a:lnTo>
                    <a:lnTo>
                      <a:pt x="2094" y="1853"/>
                    </a:lnTo>
                    <a:lnTo>
                      <a:pt x="2094" y="1855"/>
                    </a:lnTo>
                    <a:lnTo>
                      <a:pt x="2094" y="2073"/>
                    </a:lnTo>
                    <a:lnTo>
                      <a:pt x="2094" y="2074"/>
                    </a:lnTo>
                    <a:lnTo>
                      <a:pt x="2094" y="2076"/>
                    </a:lnTo>
                    <a:lnTo>
                      <a:pt x="2094" y="2132"/>
                    </a:lnTo>
                    <a:lnTo>
                      <a:pt x="2094" y="2134"/>
                    </a:lnTo>
                    <a:lnTo>
                      <a:pt x="2094" y="2135"/>
                    </a:lnTo>
                    <a:lnTo>
                      <a:pt x="2094" y="2353"/>
                    </a:lnTo>
                    <a:lnTo>
                      <a:pt x="2094" y="2355"/>
                    </a:lnTo>
                    <a:lnTo>
                      <a:pt x="2094" y="2356"/>
                    </a:lnTo>
                    <a:lnTo>
                      <a:pt x="2094" y="2412"/>
                    </a:lnTo>
                    <a:lnTo>
                      <a:pt x="2094" y="2413"/>
                    </a:lnTo>
                    <a:lnTo>
                      <a:pt x="2094" y="2414"/>
                    </a:lnTo>
                    <a:lnTo>
                      <a:pt x="2094" y="2634"/>
                    </a:lnTo>
                    <a:lnTo>
                      <a:pt x="2094" y="2635"/>
                    </a:lnTo>
                    <a:lnTo>
                      <a:pt x="2094" y="2637"/>
                    </a:lnTo>
                    <a:lnTo>
                      <a:pt x="2094" y="2646"/>
                    </a:lnTo>
                    <a:lnTo>
                      <a:pt x="2105" y="2606"/>
                    </a:lnTo>
                    <a:lnTo>
                      <a:pt x="2111" y="2591"/>
                    </a:lnTo>
                    <a:lnTo>
                      <a:pt x="2120" y="2579"/>
                    </a:lnTo>
                    <a:lnTo>
                      <a:pt x="2132" y="2571"/>
                    </a:lnTo>
                    <a:lnTo>
                      <a:pt x="2145" y="2564"/>
                    </a:lnTo>
                    <a:lnTo>
                      <a:pt x="2160" y="2563"/>
                    </a:lnTo>
                    <a:lnTo>
                      <a:pt x="2176" y="2564"/>
                    </a:lnTo>
                    <a:lnTo>
                      <a:pt x="2190" y="2571"/>
                    </a:lnTo>
                    <a:lnTo>
                      <a:pt x="2202" y="2580"/>
                    </a:lnTo>
                    <a:lnTo>
                      <a:pt x="2211" y="2591"/>
                    </a:lnTo>
                    <a:lnTo>
                      <a:pt x="2217" y="2605"/>
                    </a:lnTo>
                    <a:lnTo>
                      <a:pt x="2218" y="2620"/>
                    </a:lnTo>
                    <a:lnTo>
                      <a:pt x="2216" y="2635"/>
                    </a:lnTo>
                    <a:lnTo>
                      <a:pt x="2202" y="2689"/>
                    </a:lnTo>
                    <a:lnTo>
                      <a:pt x="2196" y="2703"/>
                    </a:lnTo>
                    <a:lnTo>
                      <a:pt x="2187" y="2714"/>
                    </a:lnTo>
                    <a:lnTo>
                      <a:pt x="2175" y="2724"/>
                    </a:lnTo>
                    <a:lnTo>
                      <a:pt x="2161" y="2729"/>
                    </a:lnTo>
                    <a:lnTo>
                      <a:pt x="2146" y="2731"/>
                    </a:lnTo>
                    <a:lnTo>
                      <a:pt x="2131" y="2729"/>
                    </a:lnTo>
                    <a:lnTo>
                      <a:pt x="2115" y="2723"/>
                    </a:lnTo>
                    <a:lnTo>
                      <a:pt x="2102" y="2712"/>
                    </a:lnTo>
                    <a:lnTo>
                      <a:pt x="2094" y="2698"/>
                    </a:lnTo>
                    <a:lnTo>
                      <a:pt x="2094" y="2698"/>
                    </a:lnTo>
                    <a:lnTo>
                      <a:pt x="2094" y="2835"/>
                    </a:lnTo>
                    <a:lnTo>
                      <a:pt x="2098" y="2835"/>
                    </a:lnTo>
                    <a:lnTo>
                      <a:pt x="2102" y="2836"/>
                    </a:lnTo>
                    <a:lnTo>
                      <a:pt x="2119" y="2843"/>
                    </a:lnTo>
                    <a:lnTo>
                      <a:pt x="2132" y="2855"/>
                    </a:lnTo>
                    <a:lnTo>
                      <a:pt x="2142" y="2870"/>
                    </a:lnTo>
                    <a:lnTo>
                      <a:pt x="2145" y="2887"/>
                    </a:lnTo>
                    <a:lnTo>
                      <a:pt x="2143" y="2906"/>
                    </a:lnTo>
                    <a:lnTo>
                      <a:pt x="2129" y="2959"/>
                    </a:lnTo>
                    <a:lnTo>
                      <a:pt x="2124" y="2973"/>
                    </a:lnTo>
                    <a:lnTo>
                      <a:pt x="2115" y="2984"/>
                    </a:lnTo>
                    <a:lnTo>
                      <a:pt x="2105" y="2992"/>
                    </a:lnTo>
                    <a:lnTo>
                      <a:pt x="2094" y="2997"/>
                    </a:lnTo>
                    <a:lnTo>
                      <a:pt x="2094" y="3186"/>
                    </a:lnTo>
                    <a:lnTo>
                      <a:pt x="2090" y="3227"/>
                    </a:lnTo>
                    <a:lnTo>
                      <a:pt x="2081" y="3265"/>
                    </a:lnTo>
                    <a:lnTo>
                      <a:pt x="2065" y="3302"/>
                    </a:lnTo>
                    <a:lnTo>
                      <a:pt x="2044" y="3335"/>
                    </a:lnTo>
                    <a:lnTo>
                      <a:pt x="2018" y="3364"/>
                    </a:lnTo>
                    <a:lnTo>
                      <a:pt x="1988" y="3390"/>
                    </a:lnTo>
                    <a:lnTo>
                      <a:pt x="1955" y="3410"/>
                    </a:lnTo>
                    <a:lnTo>
                      <a:pt x="1918" y="3426"/>
                    </a:lnTo>
                    <a:lnTo>
                      <a:pt x="1880" y="3436"/>
                    </a:lnTo>
                    <a:lnTo>
                      <a:pt x="1838" y="3439"/>
                    </a:lnTo>
                    <a:lnTo>
                      <a:pt x="379" y="3439"/>
                    </a:lnTo>
                    <a:lnTo>
                      <a:pt x="338" y="3436"/>
                    </a:lnTo>
                    <a:lnTo>
                      <a:pt x="299" y="3426"/>
                    </a:lnTo>
                    <a:lnTo>
                      <a:pt x="262" y="3410"/>
                    </a:lnTo>
                    <a:lnTo>
                      <a:pt x="229" y="3390"/>
                    </a:lnTo>
                    <a:lnTo>
                      <a:pt x="200" y="3364"/>
                    </a:lnTo>
                    <a:lnTo>
                      <a:pt x="174" y="3335"/>
                    </a:lnTo>
                    <a:lnTo>
                      <a:pt x="153" y="3302"/>
                    </a:lnTo>
                    <a:lnTo>
                      <a:pt x="137" y="3265"/>
                    </a:lnTo>
                    <a:lnTo>
                      <a:pt x="128" y="3227"/>
                    </a:lnTo>
                    <a:lnTo>
                      <a:pt x="124" y="3186"/>
                    </a:lnTo>
                    <a:lnTo>
                      <a:pt x="124" y="2997"/>
                    </a:lnTo>
                    <a:lnTo>
                      <a:pt x="113" y="2991"/>
                    </a:lnTo>
                    <a:lnTo>
                      <a:pt x="103" y="2982"/>
                    </a:lnTo>
                    <a:lnTo>
                      <a:pt x="94" y="2972"/>
                    </a:lnTo>
                    <a:lnTo>
                      <a:pt x="89" y="2959"/>
                    </a:lnTo>
                    <a:lnTo>
                      <a:pt x="75" y="2906"/>
                    </a:lnTo>
                    <a:lnTo>
                      <a:pt x="73" y="2890"/>
                    </a:lnTo>
                    <a:lnTo>
                      <a:pt x="75" y="2875"/>
                    </a:lnTo>
                    <a:lnTo>
                      <a:pt x="80" y="2862"/>
                    </a:lnTo>
                    <a:lnTo>
                      <a:pt x="90" y="2851"/>
                    </a:lnTo>
                    <a:lnTo>
                      <a:pt x="102" y="2841"/>
                    </a:lnTo>
                    <a:lnTo>
                      <a:pt x="116" y="2836"/>
                    </a:lnTo>
                    <a:lnTo>
                      <a:pt x="119" y="2835"/>
                    </a:lnTo>
                    <a:lnTo>
                      <a:pt x="121" y="2835"/>
                    </a:lnTo>
                    <a:lnTo>
                      <a:pt x="124" y="2835"/>
                    </a:lnTo>
                    <a:lnTo>
                      <a:pt x="124" y="2698"/>
                    </a:lnTo>
                    <a:lnTo>
                      <a:pt x="116" y="2712"/>
                    </a:lnTo>
                    <a:lnTo>
                      <a:pt x="103" y="2723"/>
                    </a:lnTo>
                    <a:lnTo>
                      <a:pt x="87" y="2729"/>
                    </a:lnTo>
                    <a:lnTo>
                      <a:pt x="68" y="2731"/>
                    </a:lnTo>
                    <a:lnTo>
                      <a:pt x="51" y="2727"/>
                    </a:lnTo>
                    <a:lnTo>
                      <a:pt x="35" y="2719"/>
                    </a:lnTo>
                    <a:lnTo>
                      <a:pt x="23" y="2706"/>
                    </a:lnTo>
                    <a:lnTo>
                      <a:pt x="16" y="2689"/>
                    </a:lnTo>
                    <a:lnTo>
                      <a:pt x="2" y="2635"/>
                    </a:lnTo>
                    <a:lnTo>
                      <a:pt x="0" y="2620"/>
                    </a:lnTo>
                    <a:lnTo>
                      <a:pt x="2" y="2605"/>
                    </a:lnTo>
                    <a:lnTo>
                      <a:pt x="7" y="2591"/>
                    </a:lnTo>
                    <a:lnTo>
                      <a:pt x="16" y="2579"/>
                    </a:lnTo>
                    <a:lnTo>
                      <a:pt x="28" y="2571"/>
                    </a:lnTo>
                    <a:lnTo>
                      <a:pt x="43" y="2564"/>
                    </a:lnTo>
                    <a:lnTo>
                      <a:pt x="61" y="2562"/>
                    </a:lnTo>
                    <a:lnTo>
                      <a:pt x="78" y="2567"/>
                    </a:lnTo>
                    <a:lnTo>
                      <a:pt x="93" y="2575"/>
                    </a:lnTo>
                    <a:lnTo>
                      <a:pt x="106" y="2588"/>
                    </a:lnTo>
                    <a:lnTo>
                      <a:pt x="114" y="2605"/>
                    </a:lnTo>
                    <a:lnTo>
                      <a:pt x="124" y="2645"/>
                    </a:lnTo>
                    <a:lnTo>
                      <a:pt x="124" y="253"/>
                    </a:lnTo>
                    <a:lnTo>
                      <a:pt x="128" y="212"/>
                    </a:lnTo>
                    <a:lnTo>
                      <a:pt x="137" y="173"/>
                    </a:lnTo>
                    <a:lnTo>
                      <a:pt x="153" y="137"/>
                    </a:lnTo>
                    <a:lnTo>
                      <a:pt x="174" y="104"/>
                    </a:lnTo>
                    <a:lnTo>
                      <a:pt x="200" y="74"/>
                    </a:lnTo>
                    <a:lnTo>
                      <a:pt x="229" y="49"/>
                    </a:lnTo>
                    <a:lnTo>
                      <a:pt x="262" y="29"/>
                    </a:lnTo>
                    <a:lnTo>
                      <a:pt x="299" y="13"/>
                    </a:lnTo>
                    <a:lnTo>
                      <a:pt x="338" y="3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39">
                <a:extLst>
                  <a:ext uri="{FF2B5EF4-FFF2-40B4-BE49-F238E27FC236}">
                    <a16:creationId xmlns:a16="http://schemas.microsoft.com/office/drawing/2014/main" id="{3A3E0452-1B88-40F2-B11A-C009B360F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8" y="3167063"/>
                <a:ext cx="22225" cy="28575"/>
              </a:xfrm>
              <a:custGeom>
                <a:avLst/>
                <a:gdLst>
                  <a:gd name="T0" fmla="*/ 70 w 132"/>
                  <a:gd name="T1" fmla="*/ 0 h 168"/>
                  <a:gd name="T2" fmla="*/ 89 w 132"/>
                  <a:gd name="T3" fmla="*/ 2 h 168"/>
                  <a:gd name="T4" fmla="*/ 102 w 132"/>
                  <a:gd name="T5" fmla="*/ 7 h 168"/>
                  <a:gd name="T6" fmla="*/ 114 w 132"/>
                  <a:gd name="T7" fmla="*/ 17 h 168"/>
                  <a:gd name="T8" fmla="*/ 124 w 132"/>
                  <a:gd name="T9" fmla="*/ 29 h 168"/>
                  <a:gd name="T10" fmla="*/ 129 w 132"/>
                  <a:gd name="T11" fmla="*/ 41 h 168"/>
                  <a:gd name="T12" fmla="*/ 132 w 132"/>
                  <a:gd name="T13" fmla="*/ 56 h 168"/>
                  <a:gd name="T14" fmla="*/ 129 w 132"/>
                  <a:gd name="T15" fmla="*/ 72 h 168"/>
                  <a:gd name="T16" fmla="*/ 114 w 132"/>
                  <a:gd name="T17" fmla="*/ 125 h 168"/>
                  <a:gd name="T18" fmla="*/ 109 w 132"/>
                  <a:gd name="T19" fmla="*/ 140 h 168"/>
                  <a:gd name="T20" fmla="*/ 99 w 132"/>
                  <a:gd name="T21" fmla="*/ 152 h 168"/>
                  <a:gd name="T22" fmla="*/ 87 w 132"/>
                  <a:gd name="T23" fmla="*/ 161 h 168"/>
                  <a:gd name="T24" fmla="*/ 73 w 132"/>
                  <a:gd name="T25" fmla="*/ 167 h 168"/>
                  <a:gd name="T26" fmla="*/ 58 w 132"/>
                  <a:gd name="T27" fmla="*/ 168 h 168"/>
                  <a:gd name="T28" fmla="*/ 51 w 132"/>
                  <a:gd name="T29" fmla="*/ 168 h 168"/>
                  <a:gd name="T30" fmla="*/ 43 w 132"/>
                  <a:gd name="T31" fmla="*/ 167 h 168"/>
                  <a:gd name="T32" fmla="*/ 27 w 132"/>
                  <a:gd name="T33" fmla="*/ 158 h 168"/>
                  <a:gd name="T34" fmla="*/ 13 w 132"/>
                  <a:gd name="T35" fmla="*/ 147 h 168"/>
                  <a:gd name="T36" fmla="*/ 5 w 132"/>
                  <a:gd name="T37" fmla="*/ 132 h 168"/>
                  <a:gd name="T38" fmla="*/ 0 w 132"/>
                  <a:gd name="T39" fmla="*/ 115 h 168"/>
                  <a:gd name="T40" fmla="*/ 3 w 132"/>
                  <a:gd name="T41" fmla="*/ 97 h 168"/>
                  <a:gd name="T42" fmla="*/ 18 w 132"/>
                  <a:gd name="T43" fmla="*/ 41 h 168"/>
                  <a:gd name="T44" fmla="*/ 25 w 132"/>
                  <a:gd name="T45" fmla="*/ 26 h 168"/>
                  <a:gd name="T46" fmla="*/ 37 w 132"/>
                  <a:gd name="T47" fmla="*/ 13 h 168"/>
                  <a:gd name="T48" fmla="*/ 52 w 132"/>
                  <a:gd name="T49" fmla="*/ 3 h 168"/>
                  <a:gd name="T50" fmla="*/ 70 w 132"/>
                  <a:gd name="T5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68">
                    <a:moveTo>
                      <a:pt x="70" y="0"/>
                    </a:moveTo>
                    <a:lnTo>
                      <a:pt x="89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4" y="29"/>
                    </a:lnTo>
                    <a:lnTo>
                      <a:pt x="129" y="41"/>
                    </a:lnTo>
                    <a:lnTo>
                      <a:pt x="132" y="56"/>
                    </a:lnTo>
                    <a:lnTo>
                      <a:pt x="129" y="72"/>
                    </a:lnTo>
                    <a:lnTo>
                      <a:pt x="114" y="125"/>
                    </a:lnTo>
                    <a:lnTo>
                      <a:pt x="109" y="140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7" y="158"/>
                    </a:lnTo>
                    <a:lnTo>
                      <a:pt x="13" y="147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3" y="97"/>
                    </a:lnTo>
                    <a:lnTo>
                      <a:pt x="18" y="41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40">
                <a:extLst>
                  <a:ext uri="{FF2B5EF4-FFF2-40B4-BE49-F238E27FC236}">
                    <a16:creationId xmlns:a16="http://schemas.microsoft.com/office/drawing/2014/main" id="{777E21A5-2AEF-4451-A299-81BFC9E89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9301" y="3214688"/>
                <a:ext cx="23813" cy="28575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9 h 169"/>
                  <a:gd name="T6" fmla="*/ 114 w 131"/>
                  <a:gd name="T7" fmla="*/ 17 h 169"/>
                  <a:gd name="T8" fmla="*/ 123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8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9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1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8 h 169"/>
                  <a:gd name="T36" fmla="*/ 5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7 w 131"/>
                  <a:gd name="T47" fmla="*/ 13 h 169"/>
                  <a:gd name="T48" fmla="*/ 52 w 131"/>
                  <a:gd name="T49" fmla="*/ 4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3" y="29"/>
                    </a:lnTo>
                    <a:lnTo>
                      <a:pt x="129" y="43"/>
                    </a:lnTo>
                    <a:lnTo>
                      <a:pt x="131" y="58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9" y="141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41">
                <a:extLst>
                  <a:ext uri="{FF2B5EF4-FFF2-40B4-BE49-F238E27FC236}">
                    <a16:creationId xmlns:a16="http://schemas.microsoft.com/office/drawing/2014/main" id="{773AD84A-ECAC-48AB-8929-6886B5982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6288" y="3119438"/>
                <a:ext cx="22225" cy="28575"/>
              </a:xfrm>
              <a:custGeom>
                <a:avLst/>
                <a:gdLst>
                  <a:gd name="T0" fmla="*/ 68 w 130"/>
                  <a:gd name="T1" fmla="*/ 0 h 169"/>
                  <a:gd name="T2" fmla="*/ 87 w 130"/>
                  <a:gd name="T3" fmla="*/ 2 h 169"/>
                  <a:gd name="T4" fmla="*/ 101 w 130"/>
                  <a:gd name="T5" fmla="*/ 8 h 169"/>
                  <a:gd name="T6" fmla="*/ 112 w 130"/>
                  <a:gd name="T7" fmla="*/ 17 h 169"/>
                  <a:gd name="T8" fmla="*/ 122 w 130"/>
                  <a:gd name="T9" fmla="*/ 28 h 169"/>
                  <a:gd name="T10" fmla="*/ 127 w 130"/>
                  <a:gd name="T11" fmla="*/ 42 h 169"/>
                  <a:gd name="T12" fmla="*/ 130 w 130"/>
                  <a:gd name="T13" fmla="*/ 57 h 169"/>
                  <a:gd name="T14" fmla="*/ 127 w 130"/>
                  <a:gd name="T15" fmla="*/ 72 h 169"/>
                  <a:gd name="T16" fmla="*/ 112 w 130"/>
                  <a:gd name="T17" fmla="*/ 126 h 169"/>
                  <a:gd name="T18" fmla="*/ 107 w 130"/>
                  <a:gd name="T19" fmla="*/ 140 h 169"/>
                  <a:gd name="T20" fmla="*/ 97 w 130"/>
                  <a:gd name="T21" fmla="*/ 152 h 169"/>
                  <a:gd name="T22" fmla="*/ 86 w 130"/>
                  <a:gd name="T23" fmla="*/ 161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8 h 169"/>
                  <a:gd name="T30" fmla="*/ 43 w 130"/>
                  <a:gd name="T31" fmla="*/ 167 h 169"/>
                  <a:gd name="T32" fmla="*/ 27 w 130"/>
                  <a:gd name="T33" fmla="*/ 160 h 169"/>
                  <a:gd name="T34" fmla="*/ 16 w 130"/>
                  <a:gd name="T35" fmla="*/ 152 h 169"/>
                  <a:gd name="T36" fmla="*/ 7 w 130"/>
                  <a:gd name="T37" fmla="*/ 140 h 169"/>
                  <a:gd name="T38" fmla="*/ 2 w 130"/>
                  <a:gd name="T39" fmla="*/ 126 h 169"/>
                  <a:gd name="T40" fmla="*/ 0 w 130"/>
                  <a:gd name="T41" fmla="*/ 111 h 169"/>
                  <a:gd name="T42" fmla="*/ 2 w 130"/>
                  <a:gd name="T43" fmla="*/ 97 h 169"/>
                  <a:gd name="T44" fmla="*/ 16 w 130"/>
                  <a:gd name="T45" fmla="*/ 42 h 169"/>
                  <a:gd name="T46" fmla="*/ 23 w 130"/>
                  <a:gd name="T47" fmla="*/ 25 h 169"/>
                  <a:gd name="T48" fmla="*/ 35 w 130"/>
                  <a:gd name="T49" fmla="*/ 13 h 169"/>
                  <a:gd name="T50" fmla="*/ 51 w 130"/>
                  <a:gd name="T51" fmla="*/ 3 h 169"/>
                  <a:gd name="T52" fmla="*/ 68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8" y="0"/>
                    </a:moveTo>
                    <a:lnTo>
                      <a:pt x="87" y="2"/>
                    </a:lnTo>
                    <a:lnTo>
                      <a:pt x="101" y="8"/>
                    </a:lnTo>
                    <a:lnTo>
                      <a:pt x="112" y="17"/>
                    </a:lnTo>
                    <a:lnTo>
                      <a:pt x="122" y="28"/>
                    </a:lnTo>
                    <a:lnTo>
                      <a:pt x="127" y="42"/>
                    </a:lnTo>
                    <a:lnTo>
                      <a:pt x="130" y="57"/>
                    </a:lnTo>
                    <a:lnTo>
                      <a:pt x="127" y="72"/>
                    </a:lnTo>
                    <a:lnTo>
                      <a:pt x="112" y="126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7" y="160"/>
                    </a:lnTo>
                    <a:lnTo>
                      <a:pt x="16" y="152"/>
                    </a:lnTo>
                    <a:lnTo>
                      <a:pt x="7" y="140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5" y="13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42">
                <a:extLst>
                  <a:ext uri="{FF2B5EF4-FFF2-40B4-BE49-F238E27FC236}">
                    <a16:creationId xmlns:a16="http://schemas.microsoft.com/office/drawing/2014/main" id="{55217727-2D4F-4BBD-854B-904EE7841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988" y="3071813"/>
                <a:ext cx="22225" cy="28575"/>
              </a:xfrm>
              <a:custGeom>
                <a:avLst/>
                <a:gdLst>
                  <a:gd name="T0" fmla="*/ 68 w 130"/>
                  <a:gd name="T1" fmla="*/ 0 h 168"/>
                  <a:gd name="T2" fmla="*/ 87 w 130"/>
                  <a:gd name="T3" fmla="*/ 2 h 168"/>
                  <a:gd name="T4" fmla="*/ 102 w 130"/>
                  <a:gd name="T5" fmla="*/ 7 h 168"/>
                  <a:gd name="T6" fmla="*/ 114 w 130"/>
                  <a:gd name="T7" fmla="*/ 17 h 168"/>
                  <a:gd name="T8" fmla="*/ 122 w 130"/>
                  <a:gd name="T9" fmla="*/ 28 h 168"/>
                  <a:gd name="T10" fmla="*/ 128 w 130"/>
                  <a:gd name="T11" fmla="*/ 41 h 168"/>
                  <a:gd name="T12" fmla="*/ 130 w 130"/>
                  <a:gd name="T13" fmla="*/ 56 h 168"/>
                  <a:gd name="T14" fmla="*/ 128 w 130"/>
                  <a:gd name="T15" fmla="*/ 72 h 168"/>
                  <a:gd name="T16" fmla="*/ 114 w 130"/>
                  <a:gd name="T17" fmla="*/ 125 h 168"/>
                  <a:gd name="T18" fmla="*/ 107 w 130"/>
                  <a:gd name="T19" fmla="*/ 140 h 168"/>
                  <a:gd name="T20" fmla="*/ 97 w 130"/>
                  <a:gd name="T21" fmla="*/ 152 h 168"/>
                  <a:gd name="T22" fmla="*/ 86 w 130"/>
                  <a:gd name="T23" fmla="*/ 160 h 168"/>
                  <a:gd name="T24" fmla="*/ 73 w 130"/>
                  <a:gd name="T25" fmla="*/ 166 h 168"/>
                  <a:gd name="T26" fmla="*/ 58 w 130"/>
                  <a:gd name="T27" fmla="*/ 168 h 168"/>
                  <a:gd name="T28" fmla="*/ 50 w 130"/>
                  <a:gd name="T29" fmla="*/ 168 h 168"/>
                  <a:gd name="T30" fmla="*/ 43 w 130"/>
                  <a:gd name="T31" fmla="*/ 167 h 168"/>
                  <a:gd name="T32" fmla="*/ 28 w 130"/>
                  <a:gd name="T33" fmla="*/ 160 h 168"/>
                  <a:gd name="T34" fmla="*/ 16 w 130"/>
                  <a:gd name="T35" fmla="*/ 151 h 168"/>
                  <a:gd name="T36" fmla="*/ 7 w 130"/>
                  <a:gd name="T37" fmla="*/ 139 h 168"/>
                  <a:gd name="T38" fmla="*/ 2 w 130"/>
                  <a:gd name="T39" fmla="*/ 126 h 168"/>
                  <a:gd name="T40" fmla="*/ 0 w 130"/>
                  <a:gd name="T41" fmla="*/ 111 h 168"/>
                  <a:gd name="T42" fmla="*/ 2 w 130"/>
                  <a:gd name="T43" fmla="*/ 96 h 168"/>
                  <a:gd name="T44" fmla="*/ 16 w 130"/>
                  <a:gd name="T45" fmla="*/ 42 h 168"/>
                  <a:gd name="T46" fmla="*/ 23 w 130"/>
                  <a:gd name="T47" fmla="*/ 25 h 168"/>
                  <a:gd name="T48" fmla="*/ 36 w 130"/>
                  <a:gd name="T49" fmla="*/ 12 h 168"/>
                  <a:gd name="T50" fmla="*/ 51 w 130"/>
                  <a:gd name="T51" fmla="*/ 3 h 168"/>
                  <a:gd name="T52" fmla="*/ 68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8" y="0"/>
                    </a:moveTo>
                    <a:lnTo>
                      <a:pt x="87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2" y="28"/>
                    </a:lnTo>
                    <a:lnTo>
                      <a:pt x="128" y="41"/>
                    </a:lnTo>
                    <a:lnTo>
                      <a:pt x="130" y="56"/>
                    </a:lnTo>
                    <a:lnTo>
                      <a:pt x="128" y="72"/>
                    </a:lnTo>
                    <a:lnTo>
                      <a:pt x="114" y="125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0"/>
                    </a:lnTo>
                    <a:lnTo>
                      <a:pt x="73" y="166"/>
                    </a:lnTo>
                    <a:lnTo>
                      <a:pt x="58" y="168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8" y="160"/>
                    </a:lnTo>
                    <a:lnTo>
                      <a:pt x="16" y="151"/>
                    </a:lnTo>
                    <a:lnTo>
                      <a:pt x="7" y="139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6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6" y="12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79A9CCEC-E252-46EC-B28D-145815EB6272}"/>
              </a:ext>
            </a:extLst>
          </p:cNvPr>
          <p:cNvGrpSpPr/>
          <p:nvPr/>
        </p:nvGrpSpPr>
        <p:grpSpPr>
          <a:xfrm>
            <a:off x="8858630" y="4832468"/>
            <a:ext cx="756000" cy="756000"/>
            <a:chOff x="3601073" y="4272088"/>
            <a:chExt cx="756000" cy="756000"/>
          </a:xfrm>
        </p:grpSpPr>
        <p:sp>
          <p:nvSpPr>
            <p:cNvPr id="179" name="Oval 26">
              <a:extLst>
                <a:ext uri="{FF2B5EF4-FFF2-40B4-BE49-F238E27FC236}">
                  <a16:creationId xmlns:a16="http://schemas.microsoft.com/office/drawing/2014/main" id="{553C04B1-F794-4299-894C-E2AFC398617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601073" y="4272088"/>
              <a:ext cx="756000" cy="756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222328">
                  <a:alpha val="5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80" name="Group 82">
              <a:extLst>
                <a:ext uri="{FF2B5EF4-FFF2-40B4-BE49-F238E27FC236}">
                  <a16:creationId xmlns:a16="http://schemas.microsoft.com/office/drawing/2014/main" id="{DC8F48C8-A6CE-495B-A568-75D08A1F66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9247" y="4534602"/>
              <a:ext cx="252000" cy="252000"/>
              <a:chOff x="5319713" y="3014663"/>
              <a:chExt cx="609600" cy="609600"/>
            </a:xfrm>
            <a:solidFill>
              <a:srgbClr val="FFFFFF"/>
            </a:solidFill>
          </p:grpSpPr>
          <p:sp>
            <p:nvSpPr>
              <p:cNvPr id="181" name="Freeform 47">
                <a:extLst>
                  <a:ext uri="{FF2B5EF4-FFF2-40B4-BE49-F238E27FC236}">
                    <a16:creationId xmlns:a16="http://schemas.microsoft.com/office/drawing/2014/main" id="{774E3A33-38FC-45BA-85C6-4B2290622E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6913" y="3238501"/>
                <a:ext cx="101600" cy="101600"/>
              </a:xfrm>
              <a:custGeom>
                <a:avLst/>
                <a:gdLst>
                  <a:gd name="T0" fmla="*/ 257 w 576"/>
                  <a:gd name="T1" fmla="*/ 119 h 576"/>
                  <a:gd name="T2" fmla="*/ 201 w 576"/>
                  <a:gd name="T3" fmla="*/ 139 h 576"/>
                  <a:gd name="T4" fmla="*/ 156 w 576"/>
                  <a:gd name="T5" fmla="*/ 177 h 576"/>
                  <a:gd name="T6" fmla="*/ 126 w 576"/>
                  <a:gd name="T7" fmla="*/ 229 h 576"/>
                  <a:gd name="T8" fmla="*/ 115 w 576"/>
                  <a:gd name="T9" fmla="*/ 288 h 576"/>
                  <a:gd name="T10" fmla="*/ 126 w 576"/>
                  <a:gd name="T11" fmla="*/ 349 h 576"/>
                  <a:gd name="T12" fmla="*/ 156 w 576"/>
                  <a:gd name="T13" fmla="*/ 399 h 576"/>
                  <a:gd name="T14" fmla="*/ 201 w 576"/>
                  <a:gd name="T15" fmla="*/ 437 h 576"/>
                  <a:gd name="T16" fmla="*/ 257 w 576"/>
                  <a:gd name="T17" fmla="*/ 458 h 576"/>
                  <a:gd name="T18" fmla="*/ 319 w 576"/>
                  <a:gd name="T19" fmla="*/ 458 h 576"/>
                  <a:gd name="T20" fmla="*/ 375 w 576"/>
                  <a:gd name="T21" fmla="*/ 437 h 576"/>
                  <a:gd name="T22" fmla="*/ 420 w 576"/>
                  <a:gd name="T23" fmla="*/ 399 h 576"/>
                  <a:gd name="T24" fmla="*/ 450 w 576"/>
                  <a:gd name="T25" fmla="*/ 349 h 576"/>
                  <a:gd name="T26" fmla="*/ 461 w 576"/>
                  <a:gd name="T27" fmla="*/ 288 h 576"/>
                  <a:gd name="T28" fmla="*/ 450 w 576"/>
                  <a:gd name="T29" fmla="*/ 229 h 576"/>
                  <a:gd name="T30" fmla="*/ 420 w 576"/>
                  <a:gd name="T31" fmla="*/ 177 h 576"/>
                  <a:gd name="T32" fmla="*/ 375 w 576"/>
                  <a:gd name="T33" fmla="*/ 139 h 576"/>
                  <a:gd name="T34" fmla="*/ 319 w 576"/>
                  <a:gd name="T35" fmla="*/ 119 h 576"/>
                  <a:gd name="T36" fmla="*/ 288 w 576"/>
                  <a:gd name="T37" fmla="*/ 0 h 576"/>
                  <a:gd name="T38" fmla="*/ 371 w 576"/>
                  <a:gd name="T39" fmla="*/ 13 h 576"/>
                  <a:gd name="T40" fmla="*/ 445 w 576"/>
                  <a:gd name="T41" fmla="*/ 46 h 576"/>
                  <a:gd name="T42" fmla="*/ 505 w 576"/>
                  <a:gd name="T43" fmla="*/ 100 h 576"/>
                  <a:gd name="T44" fmla="*/ 549 w 576"/>
                  <a:gd name="T45" fmla="*/ 167 h 576"/>
                  <a:gd name="T46" fmla="*/ 573 w 576"/>
                  <a:gd name="T47" fmla="*/ 246 h 576"/>
                  <a:gd name="T48" fmla="*/ 573 w 576"/>
                  <a:gd name="T49" fmla="*/ 331 h 576"/>
                  <a:gd name="T50" fmla="*/ 549 w 576"/>
                  <a:gd name="T51" fmla="*/ 410 h 576"/>
                  <a:gd name="T52" fmla="*/ 505 w 576"/>
                  <a:gd name="T53" fmla="*/ 477 h 576"/>
                  <a:gd name="T54" fmla="*/ 445 w 576"/>
                  <a:gd name="T55" fmla="*/ 530 h 576"/>
                  <a:gd name="T56" fmla="*/ 371 w 576"/>
                  <a:gd name="T57" fmla="*/ 564 h 576"/>
                  <a:gd name="T58" fmla="*/ 288 w 576"/>
                  <a:gd name="T59" fmla="*/ 576 h 576"/>
                  <a:gd name="T60" fmla="*/ 205 w 576"/>
                  <a:gd name="T61" fmla="*/ 564 h 576"/>
                  <a:gd name="T62" fmla="*/ 131 w 576"/>
                  <a:gd name="T63" fmla="*/ 530 h 576"/>
                  <a:gd name="T64" fmla="*/ 71 w 576"/>
                  <a:gd name="T65" fmla="*/ 477 h 576"/>
                  <a:gd name="T66" fmla="*/ 27 w 576"/>
                  <a:gd name="T67" fmla="*/ 410 h 576"/>
                  <a:gd name="T68" fmla="*/ 3 w 576"/>
                  <a:gd name="T69" fmla="*/ 331 h 576"/>
                  <a:gd name="T70" fmla="*/ 3 w 576"/>
                  <a:gd name="T71" fmla="*/ 246 h 576"/>
                  <a:gd name="T72" fmla="*/ 27 w 576"/>
                  <a:gd name="T73" fmla="*/ 167 h 576"/>
                  <a:gd name="T74" fmla="*/ 71 w 576"/>
                  <a:gd name="T75" fmla="*/ 100 h 576"/>
                  <a:gd name="T76" fmla="*/ 131 w 576"/>
                  <a:gd name="T77" fmla="*/ 46 h 576"/>
                  <a:gd name="T78" fmla="*/ 205 w 576"/>
                  <a:gd name="T79" fmla="*/ 13 h 576"/>
                  <a:gd name="T80" fmla="*/ 288 w 576"/>
                  <a:gd name="T81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6" h="576">
                    <a:moveTo>
                      <a:pt x="288" y="115"/>
                    </a:moveTo>
                    <a:lnTo>
                      <a:pt x="257" y="119"/>
                    </a:lnTo>
                    <a:lnTo>
                      <a:pt x="227" y="126"/>
                    </a:lnTo>
                    <a:lnTo>
                      <a:pt x="201" y="139"/>
                    </a:lnTo>
                    <a:lnTo>
                      <a:pt x="177" y="156"/>
                    </a:lnTo>
                    <a:lnTo>
                      <a:pt x="156" y="177"/>
                    </a:lnTo>
                    <a:lnTo>
                      <a:pt x="139" y="201"/>
                    </a:lnTo>
                    <a:lnTo>
                      <a:pt x="126" y="229"/>
                    </a:lnTo>
                    <a:lnTo>
                      <a:pt x="118" y="257"/>
                    </a:lnTo>
                    <a:lnTo>
                      <a:pt x="115" y="288"/>
                    </a:lnTo>
                    <a:lnTo>
                      <a:pt x="118" y="320"/>
                    </a:lnTo>
                    <a:lnTo>
                      <a:pt x="126" y="349"/>
                    </a:lnTo>
                    <a:lnTo>
                      <a:pt x="139" y="375"/>
                    </a:lnTo>
                    <a:lnTo>
                      <a:pt x="156" y="399"/>
                    </a:lnTo>
                    <a:lnTo>
                      <a:pt x="177" y="420"/>
                    </a:lnTo>
                    <a:lnTo>
                      <a:pt x="201" y="437"/>
                    </a:lnTo>
                    <a:lnTo>
                      <a:pt x="227" y="451"/>
                    </a:lnTo>
                    <a:lnTo>
                      <a:pt x="257" y="458"/>
                    </a:lnTo>
                    <a:lnTo>
                      <a:pt x="288" y="461"/>
                    </a:lnTo>
                    <a:lnTo>
                      <a:pt x="319" y="458"/>
                    </a:lnTo>
                    <a:lnTo>
                      <a:pt x="349" y="451"/>
                    </a:lnTo>
                    <a:lnTo>
                      <a:pt x="375" y="437"/>
                    </a:lnTo>
                    <a:lnTo>
                      <a:pt x="399" y="420"/>
                    </a:lnTo>
                    <a:lnTo>
                      <a:pt x="420" y="399"/>
                    </a:lnTo>
                    <a:lnTo>
                      <a:pt x="437" y="375"/>
                    </a:lnTo>
                    <a:lnTo>
                      <a:pt x="450" y="349"/>
                    </a:lnTo>
                    <a:lnTo>
                      <a:pt x="458" y="320"/>
                    </a:lnTo>
                    <a:lnTo>
                      <a:pt x="461" y="288"/>
                    </a:lnTo>
                    <a:lnTo>
                      <a:pt x="458" y="257"/>
                    </a:lnTo>
                    <a:lnTo>
                      <a:pt x="450" y="229"/>
                    </a:lnTo>
                    <a:lnTo>
                      <a:pt x="437" y="201"/>
                    </a:lnTo>
                    <a:lnTo>
                      <a:pt x="420" y="177"/>
                    </a:lnTo>
                    <a:lnTo>
                      <a:pt x="399" y="156"/>
                    </a:lnTo>
                    <a:lnTo>
                      <a:pt x="375" y="139"/>
                    </a:lnTo>
                    <a:lnTo>
                      <a:pt x="349" y="126"/>
                    </a:lnTo>
                    <a:lnTo>
                      <a:pt x="319" y="119"/>
                    </a:lnTo>
                    <a:lnTo>
                      <a:pt x="288" y="115"/>
                    </a:lnTo>
                    <a:close/>
                    <a:moveTo>
                      <a:pt x="288" y="0"/>
                    </a:moveTo>
                    <a:lnTo>
                      <a:pt x="331" y="3"/>
                    </a:lnTo>
                    <a:lnTo>
                      <a:pt x="371" y="13"/>
                    </a:lnTo>
                    <a:lnTo>
                      <a:pt x="409" y="27"/>
                    </a:lnTo>
                    <a:lnTo>
                      <a:pt x="445" y="46"/>
                    </a:lnTo>
                    <a:lnTo>
                      <a:pt x="477" y="71"/>
                    </a:lnTo>
                    <a:lnTo>
                      <a:pt x="505" y="100"/>
                    </a:lnTo>
                    <a:lnTo>
                      <a:pt x="530" y="131"/>
                    </a:lnTo>
                    <a:lnTo>
                      <a:pt x="549" y="167"/>
                    </a:lnTo>
                    <a:lnTo>
                      <a:pt x="563" y="205"/>
                    </a:lnTo>
                    <a:lnTo>
                      <a:pt x="573" y="246"/>
                    </a:lnTo>
                    <a:lnTo>
                      <a:pt x="576" y="288"/>
                    </a:lnTo>
                    <a:lnTo>
                      <a:pt x="573" y="331"/>
                    </a:lnTo>
                    <a:lnTo>
                      <a:pt x="563" y="371"/>
                    </a:lnTo>
                    <a:lnTo>
                      <a:pt x="549" y="410"/>
                    </a:lnTo>
                    <a:lnTo>
                      <a:pt x="530" y="445"/>
                    </a:lnTo>
                    <a:lnTo>
                      <a:pt x="505" y="477"/>
                    </a:lnTo>
                    <a:lnTo>
                      <a:pt x="477" y="506"/>
                    </a:lnTo>
                    <a:lnTo>
                      <a:pt x="445" y="530"/>
                    </a:lnTo>
                    <a:lnTo>
                      <a:pt x="409" y="550"/>
                    </a:lnTo>
                    <a:lnTo>
                      <a:pt x="371" y="564"/>
                    </a:lnTo>
                    <a:lnTo>
                      <a:pt x="331" y="573"/>
                    </a:lnTo>
                    <a:lnTo>
                      <a:pt x="288" y="576"/>
                    </a:lnTo>
                    <a:lnTo>
                      <a:pt x="245" y="573"/>
                    </a:lnTo>
                    <a:lnTo>
                      <a:pt x="205" y="564"/>
                    </a:lnTo>
                    <a:lnTo>
                      <a:pt x="167" y="550"/>
                    </a:lnTo>
                    <a:lnTo>
                      <a:pt x="131" y="530"/>
                    </a:lnTo>
                    <a:lnTo>
                      <a:pt x="99" y="506"/>
                    </a:lnTo>
                    <a:lnTo>
                      <a:pt x="71" y="477"/>
                    </a:lnTo>
                    <a:lnTo>
                      <a:pt x="46" y="445"/>
                    </a:lnTo>
                    <a:lnTo>
                      <a:pt x="27" y="410"/>
                    </a:lnTo>
                    <a:lnTo>
                      <a:pt x="13" y="371"/>
                    </a:lnTo>
                    <a:lnTo>
                      <a:pt x="3" y="331"/>
                    </a:lnTo>
                    <a:lnTo>
                      <a:pt x="0" y="288"/>
                    </a:lnTo>
                    <a:lnTo>
                      <a:pt x="3" y="246"/>
                    </a:lnTo>
                    <a:lnTo>
                      <a:pt x="13" y="205"/>
                    </a:lnTo>
                    <a:lnTo>
                      <a:pt x="27" y="167"/>
                    </a:lnTo>
                    <a:lnTo>
                      <a:pt x="46" y="131"/>
                    </a:lnTo>
                    <a:lnTo>
                      <a:pt x="71" y="100"/>
                    </a:lnTo>
                    <a:lnTo>
                      <a:pt x="99" y="71"/>
                    </a:lnTo>
                    <a:lnTo>
                      <a:pt x="131" y="46"/>
                    </a:lnTo>
                    <a:lnTo>
                      <a:pt x="167" y="27"/>
                    </a:lnTo>
                    <a:lnTo>
                      <a:pt x="205" y="13"/>
                    </a:lnTo>
                    <a:lnTo>
                      <a:pt x="245" y="3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48">
                <a:extLst>
                  <a:ext uri="{FF2B5EF4-FFF2-40B4-BE49-F238E27FC236}">
                    <a16:creationId xmlns:a16="http://schemas.microsoft.com/office/drawing/2014/main" id="{44141711-2AF9-4C64-BC02-08B7A00A5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1" y="34512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49">
                <a:extLst>
                  <a:ext uri="{FF2B5EF4-FFF2-40B4-BE49-F238E27FC236}">
                    <a16:creationId xmlns:a16="http://schemas.microsoft.com/office/drawing/2014/main" id="{21CA0B4B-ED3A-4116-9E85-914E0C1D2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1" y="35020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50">
                <a:extLst>
                  <a:ext uri="{FF2B5EF4-FFF2-40B4-BE49-F238E27FC236}">
                    <a16:creationId xmlns:a16="http://schemas.microsoft.com/office/drawing/2014/main" id="{4E1EFF05-C68C-4531-83FF-5203ECC31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9713" y="3014663"/>
                <a:ext cx="609600" cy="609600"/>
              </a:xfrm>
              <a:custGeom>
                <a:avLst/>
                <a:gdLst>
                  <a:gd name="T0" fmla="*/ 2938 w 3456"/>
                  <a:gd name="T1" fmla="*/ 2995 h 3456"/>
                  <a:gd name="T2" fmla="*/ 2995 w 3456"/>
                  <a:gd name="T3" fmla="*/ 2592 h 3456"/>
                  <a:gd name="T4" fmla="*/ 3007 w 3456"/>
                  <a:gd name="T5" fmla="*/ 2558 h 3456"/>
                  <a:gd name="T6" fmla="*/ 3035 w 3456"/>
                  <a:gd name="T7" fmla="*/ 2538 h 3456"/>
                  <a:gd name="T8" fmla="*/ 3071 w 3456"/>
                  <a:gd name="T9" fmla="*/ 2538 h 3456"/>
                  <a:gd name="T10" fmla="*/ 3099 w 3456"/>
                  <a:gd name="T11" fmla="*/ 2558 h 3456"/>
                  <a:gd name="T12" fmla="*/ 3110 w 3456"/>
                  <a:gd name="T13" fmla="*/ 2592 h 3456"/>
                  <a:gd name="T14" fmla="*/ 3341 w 3456"/>
                  <a:gd name="T15" fmla="*/ 2822 h 3456"/>
                  <a:gd name="T16" fmla="*/ 2938 w 3456"/>
                  <a:gd name="T17" fmla="*/ 2131 h 3456"/>
                  <a:gd name="T18" fmla="*/ 634 w 3456"/>
                  <a:gd name="T19" fmla="*/ 3341 h 3456"/>
                  <a:gd name="T20" fmla="*/ 2822 w 3456"/>
                  <a:gd name="T21" fmla="*/ 2131 h 3456"/>
                  <a:gd name="T22" fmla="*/ 115 w 3456"/>
                  <a:gd name="T23" fmla="*/ 2131 h 3456"/>
                  <a:gd name="T24" fmla="*/ 346 w 3456"/>
                  <a:gd name="T25" fmla="*/ 2822 h 3456"/>
                  <a:gd name="T26" fmla="*/ 349 w 3456"/>
                  <a:gd name="T27" fmla="*/ 2574 h 3456"/>
                  <a:gd name="T28" fmla="*/ 370 w 3456"/>
                  <a:gd name="T29" fmla="*/ 2546 h 3456"/>
                  <a:gd name="T30" fmla="*/ 403 w 3456"/>
                  <a:gd name="T31" fmla="*/ 2534 h 3456"/>
                  <a:gd name="T32" fmla="*/ 437 w 3456"/>
                  <a:gd name="T33" fmla="*/ 2546 h 3456"/>
                  <a:gd name="T34" fmla="*/ 458 w 3456"/>
                  <a:gd name="T35" fmla="*/ 2574 h 3456"/>
                  <a:gd name="T36" fmla="*/ 461 w 3456"/>
                  <a:gd name="T37" fmla="*/ 2995 h 3456"/>
                  <a:gd name="T38" fmla="*/ 518 w 3456"/>
                  <a:gd name="T39" fmla="*/ 2131 h 3456"/>
                  <a:gd name="T40" fmla="*/ 115 w 3456"/>
                  <a:gd name="T41" fmla="*/ 1094 h 3456"/>
                  <a:gd name="T42" fmla="*/ 3341 w 3456"/>
                  <a:gd name="T43" fmla="*/ 2016 h 3456"/>
                  <a:gd name="T44" fmla="*/ 115 w 3456"/>
                  <a:gd name="T45" fmla="*/ 1094 h 3456"/>
                  <a:gd name="T46" fmla="*/ 634 w 3456"/>
                  <a:gd name="T47" fmla="*/ 979 h 3456"/>
                  <a:gd name="T48" fmla="*/ 2822 w 3456"/>
                  <a:gd name="T49" fmla="*/ 115 h 3456"/>
                  <a:gd name="T50" fmla="*/ 518 w 3456"/>
                  <a:gd name="T51" fmla="*/ 0 h 3456"/>
                  <a:gd name="T52" fmla="*/ 2938 w 3456"/>
                  <a:gd name="T53" fmla="*/ 979 h 3456"/>
                  <a:gd name="T54" fmla="*/ 3456 w 3456"/>
                  <a:gd name="T55" fmla="*/ 2938 h 3456"/>
                  <a:gd name="T56" fmla="*/ 3110 w 3456"/>
                  <a:gd name="T57" fmla="*/ 3110 h 3456"/>
                  <a:gd name="T58" fmla="*/ 2938 w 3456"/>
                  <a:gd name="T59" fmla="*/ 3456 h 3456"/>
                  <a:gd name="T60" fmla="*/ 518 w 3456"/>
                  <a:gd name="T61" fmla="*/ 3110 h 3456"/>
                  <a:gd name="T62" fmla="*/ 346 w 3456"/>
                  <a:gd name="T63" fmla="*/ 2938 h 3456"/>
                  <a:gd name="T64" fmla="*/ 0 w 3456"/>
                  <a:gd name="T65" fmla="*/ 979 h 3456"/>
                  <a:gd name="T66" fmla="*/ 518 w 3456"/>
                  <a:gd name="T67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56" h="3456">
                    <a:moveTo>
                      <a:pt x="2938" y="2131"/>
                    </a:moveTo>
                    <a:lnTo>
                      <a:pt x="2938" y="2995"/>
                    </a:lnTo>
                    <a:lnTo>
                      <a:pt x="2995" y="2995"/>
                    </a:lnTo>
                    <a:lnTo>
                      <a:pt x="2995" y="2592"/>
                    </a:lnTo>
                    <a:lnTo>
                      <a:pt x="2998" y="2574"/>
                    </a:lnTo>
                    <a:lnTo>
                      <a:pt x="3007" y="2558"/>
                    </a:lnTo>
                    <a:lnTo>
                      <a:pt x="3019" y="2546"/>
                    </a:lnTo>
                    <a:lnTo>
                      <a:pt x="3035" y="2538"/>
                    </a:lnTo>
                    <a:lnTo>
                      <a:pt x="3053" y="2534"/>
                    </a:lnTo>
                    <a:lnTo>
                      <a:pt x="3071" y="2538"/>
                    </a:lnTo>
                    <a:lnTo>
                      <a:pt x="3086" y="2546"/>
                    </a:lnTo>
                    <a:lnTo>
                      <a:pt x="3099" y="2558"/>
                    </a:lnTo>
                    <a:lnTo>
                      <a:pt x="3107" y="2574"/>
                    </a:lnTo>
                    <a:lnTo>
                      <a:pt x="3110" y="2592"/>
                    </a:lnTo>
                    <a:lnTo>
                      <a:pt x="3110" y="2822"/>
                    </a:lnTo>
                    <a:lnTo>
                      <a:pt x="3341" y="2822"/>
                    </a:lnTo>
                    <a:lnTo>
                      <a:pt x="3341" y="2131"/>
                    </a:lnTo>
                    <a:lnTo>
                      <a:pt x="2938" y="2131"/>
                    </a:lnTo>
                    <a:close/>
                    <a:moveTo>
                      <a:pt x="634" y="2131"/>
                    </a:moveTo>
                    <a:lnTo>
                      <a:pt x="634" y="3341"/>
                    </a:lnTo>
                    <a:lnTo>
                      <a:pt x="2822" y="3341"/>
                    </a:lnTo>
                    <a:lnTo>
                      <a:pt x="2822" y="2131"/>
                    </a:lnTo>
                    <a:lnTo>
                      <a:pt x="634" y="2131"/>
                    </a:lnTo>
                    <a:close/>
                    <a:moveTo>
                      <a:pt x="115" y="2131"/>
                    </a:moveTo>
                    <a:lnTo>
                      <a:pt x="115" y="2822"/>
                    </a:lnTo>
                    <a:lnTo>
                      <a:pt x="346" y="2822"/>
                    </a:lnTo>
                    <a:lnTo>
                      <a:pt x="346" y="2592"/>
                    </a:lnTo>
                    <a:lnTo>
                      <a:pt x="349" y="2574"/>
                    </a:lnTo>
                    <a:lnTo>
                      <a:pt x="357" y="2558"/>
                    </a:lnTo>
                    <a:lnTo>
                      <a:pt x="370" y="2546"/>
                    </a:lnTo>
                    <a:lnTo>
                      <a:pt x="385" y="2538"/>
                    </a:lnTo>
                    <a:lnTo>
                      <a:pt x="403" y="2534"/>
                    </a:lnTo>
                    <a:lnTo>
                      <a:pt x="421" y="2538"/>
                    </a:lnTo>
                    <a:lnTo>
                      <a:pt x="437" y="2546"/>
                    </a:lnTo>
                    <a:lnTo>
                      <a:pt x="449" y="2558"/>
                    </a:lnTo>
                    <a:lnTo>
                      <a:pt x="458" y="2574"/>
                    </a:lnTo>
                    <a:lnTo>
                      <a:pt x="461" y="2592"/>
                    </a:lnTo>
                    <a:lnTo>
                      <a:pt x="461" y="2995"/>
                    </a:lnTo>
                    <a:lnTo>
                      <a:pt x="518" y="2995"/>
                    </a:lnTo>
                    <a:lnTo>
                      <a:pt x="518" y="2131"/>
                    </a:lnTo>
                    <a:lnTo>
                      <a:pt x="115" y="2131"/>
                    </a:lnTo>
                    <a:close/>
                    <a:moveTo>
                      <a:pt x="115" y="1094"/>
                    </a:moveTo>
                    <a:lnTo>
                      <a:pt x="115" y="2016"/>
                    </a:lnTo>
                    <a:lnTo>
                      <a:pt x="3341" y="2016"/>
                    </a:lnTo>
                    <a:lnTo>
                      <a:pt x="3341" y="1094"/>
                    </a:lnTo>
                    <a:lnTo>
                      <a:pt x="115" y="1094"/>
                    </a:lnTo>
                    <a:close/>
                    <a:moveTo>
                      <a:pt x="634" y="115"/>
                    </a:moveTo>
                    <a:lnTo>
                      <a:pt x="634" y="979"/>
                    </a:lnTo>
                    <a:lnTo>
                      <a:pt x="2822" y="979"/>
                    </a:lnTo>
                    <a:lnTo>
                      <a:pt x="2822" y="115"/>
                    </a:lnTo>
                    <a:lnTo>
                      <a:pt x="634" y="115"/>
                    </a:lnTo>
                    <a:close/>
                    <a:moveTo>
                      <a:pt x="518" y="0"/>
                    </a:moveTo>
                    <a:lnTo>
                      <a:pt x="2938" y="0"/>
                    </a:lnTo>
                    <a:lnTo>
                      <a:pt x="2938" y="979"/>
                    </a:lnTo>
                    <a:lnTo>
                      <a:pt x="3456" y="979"/>
                    </a:lnTo>
                    <a:lnTo>
                      <a:pt x="3456" y="2938"/>
                    </a:lnTo>
                    <a:lnTo>
                      <a:pt x="3110" y="2938"/>
                    </a:lnTo>
                    <a:lnTo>
                      <a:pt x="3110" y="3110"/>
                    </a:lnTo>
                    <a:lnTo>
                      <a:pt x="2938" y="3110"/>
                    </a:lnTo>
                    <a:lnTo>
                      <a:pt x="2938" y="3456"/>
                    </a:lnTo>
                    <a:lnTo>
                      <a:pt x="518" y="3456"/>
                    </a:lnTo>
                    <a:lnTo>
                      <a:pt x="518" y="3110"/>
                    </a:lnTo>
                    <a:lnTo>
                      <a:pt x="346" y="3110"/>
                    </a:lnTo>
                    <a:lnTo>
                      <a:pt x="346" y="2938"/>
                    </a:lnTo>
                    <a:lnTo>
                      <a:pt x="0" y="2938"/>
                    </a:lnTo>
                    <a:lnTo>
                      <a:pt x="0" y="979"/>
                    </a:lnTo>
                    <a:lnTo>
                      <a:pt x="518" y="979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25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75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475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975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75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2" grpId="1"/>
      <p:bldP spid="133" grpId="0"/>
      <p:bldP spid="134" grpId="0"/>
      <p:bldP spid="134" grpId="1"/>
      <p:bldP spid="135" grpId="0"/>
      <p:bldP spid="136" grpId="0"/>
      <p:bldP spid="136" grpId="1"/>
      <p:bldP spid="137" grpId="0"/>
      <p:bldP spid="138" grpId="0"/>
      <p:bldP spid="139" grpId="0"/>
      <p:bldP spid="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4161534" y="276189"/>
            <a:ext cx="3021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1">
            <a:extLst>
              <a:ext uri="{FF2B5EF4-FFF2-40B4-BE49-F238E27FC236}">
                <a16:creationId xmlns:a16="http://schemas.microsoft.com/office/drawing/2014/main" id="{7E0573E1-32A4-4389-933B-F7FE309DC763}"/>
              </a:ext>
            </a:extLst>
          </p:cNvPr>
          <p:cNvSpPr/>
          <p:nvPr/>
        </p:nvSpPr>
        <p:spPr>
          <a:xfrm>
            <a:off x="870561" y="2269740"/>
            <a:ext cx="1245770" cy="1245320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3">
            <a:extLst>
              <a:ext uri="{FF2B5EF4-FFF2-40B4-BE49-F238E27FC236}">
                <a16:creationId xmlns:a16="http://schemas.microsoft.com/office/drawing/2014/main" id="{819E592E-88FA-40E2-B3B0-547C2696D103}"/>
              </a:ext>
            </a:extLst>
          </p:cNvPr>
          <p:cNvSpPr/>
          <p:nvPr/>
        </p:nvSpPr>
        <p:spPr>
          <a:xfrm>
            <a:off x="2432862" y="2035053"/>
            <a:ext cx="1689688" cy="1689077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5">
            <a:extLst>
              <a:ext uri="{FF2B5EF4-FFF2-40B4-BE49-F238E27FC236}">
                <a16:creationId xmlns:a16="http://schemas.microsoft.com/office/drawing/2014/main" id="{D74426AC-B978-4448-BE39-5EB9126C073D}"/>
              </a:ext>
            </a:extLst>
          </p:cNvPr>
          <p:cNvSpPr/>
          <p:nvPr/>
        </p:nvSpPr>
        <p:spPr>
          <a:xfrm flipH="1">
            <a:off x="9187842" y="2269740"/>
            <a:ext cx="1245770" cy="1245320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7">
            <a:extLst>
              <a:ext uri="{FF2B5EF4-FFF2-40B4-BE49-F238E27FC236}">
                <a16:creationId xmlns:a16="http://schemas.microsoft.com/office/drawing/2014/main" id="{3CB77A35-E22B-4246-848E-413644B3260B}"/>
              </a:ext>
            </a:extLst>
          </p:cNvPr>
          <p:cNvSpPr/>
          <p:nvPr/>
        </p:nvSpPr>
        <p:spPr>
          <a:xfrm flipH="1">
            <a:off x="7181622" y="2035053"/>
            <a:ext cx="1689688" cy="1689077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9" name="11">
            <a:extLst>
              <a:ext uri="{FF2B5EF4-FFF2-40B4-BE49-F238E27FC236}">
                <a16:creationId xmlns:a16="http://schemas.microsoft.com/office/drawing/2014/main" id="{BE50FBCB-1D14-4719-BE52-6DA57250EA43}"/>
              </a:ext>
            </a:extLst>
          </p:cNvPr>
          <p:cNvGrpSpPr/>
          <p:nvPr/>
        </p:nvGrpSpPr>
        <p:grpSpPr>
          <a:xfrm>
            <a:off x="4574706" y="1793437"/>
            <a:ext cx="2158537" cy="2157756"/>
            <a:chOff x="4982374" y="2208496"/>
            <a:chExt cx="2227648" cy="2227648"/>
          </a:xfr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12">
              <a:extLst>
                <a:ext uri="{FF2B5EF4-FFF2-40B4-BE49-F238E27FC236}">
                  <a16:creationId xmlns:a16="http://schemas.microsoft.com/office/drawing/2014/main" id="{4CBC9E68-B763-4846-BE87-96474FE70EB1}"/>
                </a:ext>
              </a:extLst>
            </p:cNvPr>
            <p:cNvSpPr/>
            <p:nvPr/>
          </p:nvSpPr>
          <p:spPr>
            <a:xfrm>
              <a:off x="4982374" y="2208496"/>
              <a:ext cx="2227648" cy="2227648"/>
            </a:xfrm>
            <a:prstGeom prst="ellipse">
              <a:avLst/>
            </a:prstGeom>
            <a:gradFill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76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35">
              <a:extLst>
                <a:ext uri="{FF2B5EF4-FFF2-40B4-BE49-F238E27FC236}">
                  <a16:creationId xmlns:a16="http://schemas.microsoft.com/office/drawing/2014/main" id="{1E12A96B-B81B-4BB5-8E64-8923E068A9D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12459" y="2218471"/>
              <a:ext cx="2016983" cy="1955861"/>
              <a:chOff x="3477" y="1809"/>
              <a:chExt cx="726" cy="704"/>
            </a:xfrm>
            <a:noFill/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F6697313-F6CC-4A5F-AFAD-A9BB427B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833"/>
                <a:ext cx="15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0 h 5"/>
                  <a:gd name="T4" fmla="*/ 0 w 6"/>
                  <a:gd name="T5" fmla="*/ 3 h 5"/>
                  <a:gd name="T6" fmla="*/ 0 w 6"/>
                  <a:gd name="T7" fmla="*/ 4 h 5"/>
                  <a:gd name="T8" fmla="*/ 0 w 6"/>
                  <a:gd name="T9" fmla="*/ 5 h 5"/>
                  <a:gd name="T10" fmla="*/ 1 w 6"/>
                  <a:gd name="T11" fmla="*/ 5 h 5"/>
                  <a:gd name="T12" fmla="*/ 5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5 h 5"/>
                  <a:gd name="T20" fmla="*/ 6 w 6"/>
                  <a:gd name="T21" fmla="*/ 4 h 5"/>
                  <a:gd name="T22" fmla="*/ 6 w 6"/>
                  <a:gd name="T23" fmla="*/ 3 h 5"/>
                  <a:gd name="T24" fmla="*/ 6 w 6"/>
                  <a:gd name="T25" fmla="*/ 3 h 5"/>
                  <a:gd name="T26" fmla="*/ 5 w 6"/>
                  <a:gd name="T27" fmla="*/ 2 h 5"/>
                  <a:gd name="T28" fmla="*/ 5 w 6"/>
                  <a:gd name="T29" fmla="*/ 2 h 5"/>
                  <a:gd name="T30" fmla="*/ 5 w 6"/>
                  <a:gd name="T31" fmla="*/ 1 h 5"/>
                  <a:gd name="T32" fmla="*/ 5 w 6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15B6481A-6B28-44FF-A53A-4CCE5E5DC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840"/>
                <a:ext cx="34" cy="33"/>
              </a:xfrm>
              <a:custGeom>
                <a:avLst/>
                <a:gdLst>
                  <a:gd name="T0" fmla="*/ 7 w 14"/>
                  <a:gd name="T1" fmla="*/ 0 h 14"/>
                  <a:gd name="T2" fmla="*/ 6 w 14"/>
                  <a:gd name="T3" fmla="*/ 0 h 14"/>
                  <a:gd name="T4" fmla="*/ 6 w 14"/>
                  <a:gd name="T5" fmla="*/ 1 h 14"/>
                  <a:gd name="T6" fmla="*/ 6 w 14"/>
                  <a:gd name="T7" fmla="*/ 2 h 14"/>
                  <a:gd name="T8" fmla="*/ 6 w 14"/>
                  <a:gd name="T9" fmla="*/ 2 h 14"/>
                  <a:gd name="T10" fmla="*/ 6 w 14"/>
                  <a:gd name="T11" fmla="*/ 2 h 14"/>
                  <a:gd name="T12" fmla="*/ 5 w 14"/>
                  <a:gd name="T13" fmla="*/ 3 h 14"/>
                  <a:gd name="T14" fmla="*/ 5 w 14"/>
                  <a:gd name="T15" fmla="*/ 3 h 14"/>
                  <a:gd name="T16" fmla="*/ 4 w 14"/>
                  <a:gd name="T17" fmla="*/ 3 h 14"/>
                  <a:gd name="T18" fmla="*/ 4 w 14"/>
                  <a:gd name="T19" fmla="*/ 3 h 14"/>
                  <a:gd name="T20" fmla="*/ 3 w 14"/>
                  <a:gd name="T21" fmla="*/ 3 h 14"/>
                  <a:gd name="T22" fmla="*/ 3 w 14"/>
                  <a:gd name="T23" fmla="*/ 4 h 14"/>
                  <a:gd name="T24" fmla="*/ 3 w 14"/>
                  <a:gd name="T25" fmla="*/ 4 h 14"/>
                  <a:gd name="T26" fmla="*/ 3 w 14"/>
                  <a:gd name="T27" fmla="*/ 4 h 14"/>
                  <a:gd name="T28" fmla="*/ 3 w 14"/>
                  <a:gd name="T29" fmla="*/ 4 h 14"/>
                  <a:gd name="T30" fmla="*/ 2 w 14"/>
                  <a:gd name="T31" fmla="*/ 4 h 14"/>
                  <a:gd name="T32" fmla="*/ 1 w 14"/>
                  <a:gd name="T33" fmla="*/ 4 h 14"/>
                  <a:gd name="T34" fmla="*/ 0 w 14"/>
                  <a:gd name="T35" fmla="*/ 5 h 14"/>
                  <a:gd name="T36" fmla="*/ 0 w 14"/>
                  <a:gd name="T37" fmla="*/ 6 h 14"/>
                  <a:gd name="T38" fmla="*/ 0 w 14"/>
                  <a:gd name="T39" fmla="*/ 6 h 14"/>
                  <a:gd name="T40" fmla="*/ 0 w 14"/>
                  <a:gd name="T41" fmla="*/ 9 h 14"/>
                  <a:gd name="T42" fmla="*/ 1 w 14"/>
                  <a:gd name="T43" fmla="*/ 9 h 14"/>
                  <a:gd name="T44" fmla="*/ 1 w 14"/>
                  <a:gd name="T45" fmla="*/ 9 h 14"/>
                  <a:gd name="T46" fmla="*/ 1 w 14"/>
                  <a:gd name="T47" fmla="*/ 9 h 14"/>
                  <a:gd name="T48" fmla="*/ 1 w 14"/>
                  <a:gd name="T49" fmla="*/ 9 h 14"/>
                  <a:gd name="T50" fmla="*/ 1 w 14"/>
                  <a:gd name="T51" fmla="*/ 11 h 14"/>
                  <a:gd name="T52" fmla="*/ 2 w 14"/>
                  <a:gd name="T53" fmla="*/ 11 h 14"/>
                  <a:gd name="T54" fmla="*/ 3 w 14"/>
                  <a:gd name="T55" fmla="*/ 11 h 14"/>
                  <a:gd name="T56" fmla="*/ 3 w 14"/>
                  <a:gd name="T57" fmla="*/ 11 h 14"/>
                  <a:gd name="T58" fmla="*/ 3 w 14"/>
                  <a:gd name="T59" fmla="*/ 11 h 14"/>
                  <a:gd name="T60" fmla="*/ 3 w 14"/>
                  <a:gd name="T61" fmla="*/ 13 h 14"/>
                  <a:gd name="T62" fmla="*/ 5 w 14"/>
                  <a:gd name="T63" fmla="*/ 13 h 14"/>
                  <a:gd name="T64" fmla="*/ 6 w 14"/>
                  <a:gd name="T65" fmla="*/ 14 h 14"/>
                  <a:gd name="T66" fmla="*/ 7 w 14"/>
                  <a:gd name="T67" fmla="*/ 14 h 14"/>
                  <a:gd name="T68" fmla="*/ 9 w 14"/>
                  <a:gd name="T69" fmla="*/ 13 h 14"/>
                  <a:gd name="T70" fmla="*/ 10 w 14"/>
                  <a:gd name="T71" fmla="*/ 13 h 14"/>
                  <a:gd name="T72" fmla="*/ 10 w 14"/>
                  <a:gd name="T73" fmla="*/ 12 h 14"/>
                  <a:gd name="T74" fmla="*/ 11 w 14"/>
                  <a:gd name="T75" fmla="*/ 12 h 14"/>
                  <a:gd name="T76" fmla="*/ 12 w 14"/>
                  <a:gd name="T77" fmla="*/ 12 h 14"/>
                  <a:gd name="T78" fmla="*/ 13 w 14"/>
                  <a:gd name="T79" fmla="*/ 8 h 14"/>
                  <a:gd name="T80" fmla="*/ 13 w 14"/>
                  <a:gd name="T81" fmla="*/ 7 h 14"/>
                  <a:gd name="T82" fmla="*/ 12 w 14"/>
                  <a:gd name="T83" fmla="*/ 5 h 14"/>
                  <a:gd name="T84" fmla="*/ 12 w 14"/>
                  <a:gd name="T85" fmla="*/ 5 h 14"/>
                  <a:gd name="T86" fmla="*/ 12 w 14"/>
                  <a:gd name="T87" fmla="*/ 5 h 14"/>
                  <a:gd name="T88" fmla="*/ 13 w 14"/>
                  <a:gd name="T89" fmla="*/ 4 h 14"/>
                  <a:gd name="T90" fmla="*/ 13 w 14"/>
                  <a:gd name="T91" fmla="*/ 2 h 14"/>
                  <a:gd name="T92" fmla="*/ 13 w 14"/>
                  <a:gd name="T93" fmla="*/ 2 h 14"/>
                  <a:gd name="T94" fmla="*/ 12 w 14"/>
                  <a:gd name="T95" fmla="*/ 2 h 14"/>
                  <a:gd name="T96" fmla="*/ 12 w 14"/>
                  <a:gd name="T97" fmla="*/ 1 h 14"/>
                  <a:gd name="T98" fmla="*/ 11 w 14"/>
                  <a:gd name="T99" fmla="*/ 1 h 14"/>
                  <a:gd name="T100" fmla="*/ 8 w 14"/>
                  <a:gd name="T101" fmla="*/ 0 h 14"/>
                  <a:gd name="T102" fmla="*/ 8 w 14"/>
                  <a:gd name="T103" fmla="*/ 0 h 14"/>
                  <a:gd name="T104" fmla="*/ 7 w 14"/>
                  <a:gd name="T105" fmla="*/ 0 h 14"/>
                  <a:gd name="T106" fmla="*/ 7 w 14"/>
                  <a:gd name="T107" fmla="*/ 0 h 14"/>
                  <a:gd name="T108" fmla="*/ 7 w 14"/>
                  <a:gd name="T10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9A0F4CDF-2CCE-45BA-8193-5D718C8F5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847"/>
                <a:ext cx="22" cy="19"/>
              </a:xfrm>
              <a:custGeom>
                <a:avLst/>
                <a:gdLst>
                  <a:gd name="T0" fmla="*/ 4 w 9"/>
                  <a:gd name="T1" fmla="*/ 0 h 8"/>
                  <a:gd name="T2" fmla="*/ 0 w 9"/>
                  <a:gd name="T3" fmla="*/ 1 h 8"/>
                  <a:gd name="T4" fmla="*/ 0 w 9"/>
                  <a:gd name="T5" fmla="*/ 2 h 8"/>
                  <a:gd name="T6" fmla="*/ 1 w 9"/>
                  <a:gd name="T7" fmla="*/ 3 h 8"/>
                  <a:gd name="T8" fmla="*/ 2 w 9"/>
                  <a:gd name="T9" fmla="*/ 4 h 8"/>
                  <a:gd name="T10" fmla="*/ 3 w 9"/>
                  <a:gd name="T11" fmla="*/ 5 h 8"/>
                  <a:gd name="T12" fmla="*/ 3 w 9"/>
                  <a:gd name="T13" fmla="*/ 6 h 8"/>
                  <a:gd name="T14" fmla="*/ 4 w 9"/>
                  <a:gd name="T15" fmla="*/ 6 h 8"/>
                  <a:gd name="T16" fmla="*/ 4 w 9"/>
                  <a:gd name="T17" fmla="*/ 6 h 8"/>
                  <a:gd name="T18" fmla="*/ 4 w 9"/>
                  <a:gd name="T19" fmla="*/ 7 h 8"/>
                  <a:gd name="T20" fmla="*/ 4 w 9"/>
                  <a:gd name="T21" fmla="*/ 7 h 8"/>
                  <a:gd name="T22" fmla="*/ 6 w 9"/>
                  <a:gd name="T23" fmla="*/ 7 h 8"/>
                  <a:gd name="T24" fmla="*/ 6 w 9"/>
                  <a:gd name="T25" fmla="*/ 8 h 8"/>
                  <a:gd name="T26" fmla="*/ 9 w 9"/>
                  <a:gd name="T27" fmla="*/ 6 h 8"/>
                  <a:gd name="T28" fmla="*/ 9 w 9"/>
                  <a:gd name="T29" fmla="*/ 3 h 8"/>
                  <a:gd name="T30" fmla="*/ 9 w 9"/>
                  <a:gd name="T31" fmla="*/ 2 h 8"/>
                  <a:gd name="T32" fmla="*/ 9 w 9"/>
                  <a:gd name="T33" fmla="*/ 1 h 8"/>
                  <a:gd name="T34" fmla="*/ 8 w 9"/>
                  <a:gd name="T35" fmla="*/ 1 h 8"/>
                  <a:gd name="T36" fmla="*/ 7 w 9"/>
                  <a:gd name="T37" fmla="*/ 1 h 8"/>
                  <a:gd name="T38" fmla="*/ 7 w 9"/>
                  <a:gd name="T39" fmla="*/ 1 h 8"/>
                  <a:gd name="T40" fmla="*/ 7 w 9"/>
                  <a:gd name="T41" fmla="*/ 1 h 8"/>
                  <a:gd name="T42" fmla="*/ 8 w 9"/>
                  <a:gd name="T43" fmla="*/ 0 h 8"/>
                  <a:gd name="T44" fmla="*/ 7 w 9"/>
                  <a:gd name="T45" fmla="*/ 0 h 8"/>
                  <a:gd name="T46" fmla="*/ 5 w 9"/>
                  <a:gd name="T47" fmla="*/ 0 h 8"/>
                  <a:gd name="T48" fmla="*/ 4 w 9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1E8FD9DC-BF6F-47B2-B8FA-53F6AB587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864"/>
                <a:ext cx="22" cy="14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0 h 6"/>
                  <a:gd name="T4" fmla="*/ 1 w 9"/>
                  <a:gd name="T5" fmla="*/ 0 h 6"/>
                  <a:gd name="T6" fmla="*/ 0 w 9"/>
                  <a:gd name="T7" fmla="*/ 1 h 6"/>
                  <a:gd name="T8" fmla="*/ 0 w 9"/>
                  <a:gd name="T9" fmla="*/ 2 h 6"/>
                  <a:gd name="T10" fmla="*/ 0 w 9"/>
                  <a:gd name="T11" fmla="*/ 2 h 6"/>
                  <a:gd name="T12" fmla="*/ 0 w 9"/>
                  <a:gd name="T13" fmla="*/ 5 h 6"/>
                  <a:gd name="T14" fmla="*/ 3 w 9"/>
                  <a:gd name="T15" fmla="*/ 5 h 6"/>
                  <a:gd name="T16" fmla="*/ 3 w 9"/>
                  <a:gd name="T17" fmla="*/ 6 h 6"/>
                  <a:gd name="T18" fmla="*/ 8 w 9"/>
                  <a:gd name="T19" fmla="*/ 6 h 6"/>
                  <a:gd name="T20" fmla="*/ 8 w 9"/>
                  <a:gd name="T21" fmla="*/ 6 h 6"/>
                  <a:gd name="T22" fmla="*/ 9 w 9"/>
                  <a:gd name="T23" fmla="*/ 6 h 6"/>
                  <a:gd name="T24" fmla="*/ 9 w 9"/>
                  <a:gd name="T25" fmla="*/ 5 h 6"/>
                  <a:gd name="T26" fmla="*/ 9 w 9"/>
                  <a:gd name="T27" fmla="*/ 5 h 6"/>
                  <a:gd name="T28" fmla="*/ 9 w 9"/>
                  <a:gd name="T29" fmla="*/ 3 h 6"/>
                  <a:gd name="T30" fmla="*/ 7 w 9"/>
                  <a:gd name="T31" fmla="*/ 2 h 6"/>
                  <a:gd name="T32" fmla="*/ 7 w 9"/>
                  <a:gd name="T33" fmla="*/ 2 h 6"/>
                  <a:gd name="T34" fmla="*/ 7 w 9"/>
                  <a:gd name="T35" fmla="*/ 2 h 6"/>
                  <a:gd name="T36" fmla="*/ 6 w 9"/>
                  <a:gd name="T37" fmla="*/ 2 h 6"/>
                  <a:gd name="T38" fmla="*/ 6 w 9"/>
                  <a:gd name="T39" fmla="*/ 1 h 6"/>
                  <a:gd name="T40" fmla="*/ 6 w 9"/>
                  <a:gd name="T41" fmla="*/ 1 h 6"/>
                  <a:gd name="T42" fmla="*/ 6 w 9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2E318937-A600-457B-89FB-52EE6287B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1809"/>
                <a:ext cx="81" cy="57"/>
              </a:xfrm>
              <a:custGeom>
                <a:avLst/>
                <a:gdLst>
                  <a:gd name="T0" fmla="*/ 14 w 34"/>
                  <a:gd name="T1" fmla="*/ 1 h 24"/>
                  <a:gd name="T2" fmla="*/ 2 w 34"/>
                  <a:gd name="T3" fmla="*/ 2 h 24"/>
                  <a:gd name="T4" fmla="*/ 2 w 34"/>
                  <a:gd name="T5" fmla="*/ 5 h 24"/>
                  <a:gd name="T6" fmla="*/ 4 w 34"/>
                  <a:gd name="T7" fmla="*/ 6 h 24"/>
                  <a:gd name="T8" fmla="*/ 4 w 34"/>
                  <a:gd name="T9" fmla="*/ 9 h 24"/>
                  <a:gd name="T10" fmla="*/ 4 w 34"/>
                  <a:gd name="T11" fmla="*/ 12 h 24"/>
                  <a:gd name="T12" fmla="*/ 3 w 34"/>
                  <a:gd name="T13" fmla="*/ 13 h 24"/>
                  <a:gd name="T14" fmla="*/ 0 w 34"/>
                  <a:gd name="T15" fmla="*/ 15 h 24"/>
                  <a:gd name="T16" fmla="*/ 0 w 34"/>
                  <a:gd name="T17" fmla="*/ 18 h 24"/>
                  <a:gd name="T18" fmla="*/ 2 w 34"/>
                  <a:gd name="T19" fmla="*/ 20 h 24"/>
                  <a:gd name="T20" fmla="*/ 5 w 34"/>
                  <a:gd name="T21" fmla="*/ 24 h 24"/>
                  <a:gd name="T22" fmla="*/ 11 w 34"/>
                  <a:gd name="T23" fmla="*/ 24 h 24"/>
                  <a:gd name="T24" fmla="*/ 13 w 34"/>
                  <a:gd name="T25" fmla="*/ 22 h 24"/>
                  <a:gd name="T26" fmla="*/ 14 w 34"/>
                  <a:gd name="T27" fmla="*/ 19 h 24"/>
                  <a:gd name="T28" fmla="*/ 15 w 34"/>
                  <a:gd name="T29" fmla="*/ 18 h 24"/>
                  <a:gd name="T30" fmla="*/ 16 w 34"/>
                  <a:gd name="T31" fmla="*/ 18 h 24"/>
                  <a:gd name="T32" fmla="*/ 17 w 34"/>
                  <a:gd name="T33" fmla="*/ 18 h 24"/>
                  <a:gd name="T34" fmla="*/ 21 w 34"/>
                  <a:gd name="T35" fmla="*/ 17 h 24"/>
                  <a:gd name="T36" fmla="*/ 21 w 34"/>
                  <a:gd name="T37" fmla="*/ 16 h 24"/>
                  <a:gd name="T38" fmla="*/ 22 w 34"/>
                  <a:gd name="T39" fmla="*/ 16 h 24"/>
                  <a:gd name="T40" fmla="*/ 25 w 34"/>
                  <a:gd name="T41" fmla="*/ 14 h 24"/>
                  <a:gd name="T42" fmla="*/ 28 w 34"/>
                  <a:gd name="T43" fmla="*/ 14 h 24"/>
                  <a:gd name="T44" fmla="*/ 29 w 34"/>
                  <a:gd name="T45" fmla="*/ 12 h 24"/>
                  <a:gd name="T46" fmla="*/ 29 w 34"/>
                  <a:gd name="T47" fmla="*/ 12 h 24"/>
                  <a:gd name="T48" fmla="*/ 31 w 34"/>
                  <a:gd name="T49" fmla="*/ 11 h 24"/>
                  <a:gd name="T50" fmla="*/ 31 w 34"/>
                  <a:gd name="T51" fmla="*/ 9 h 24"/>
                  <a:gd name="T52" fmla="*/ 31 w 34"/>
                  <a:gd name="T53" fmla="*/ 7 h 24"/>
                  <a:gd name="T54" fmla="*/ 33 w 34"/>
                  <a:gd name="T55" fmla="*/ 5 h 24"/>
                  <a:gd name="T56" fmla="*/ 34 w 34"/>
                  <a:gd name="T57" fmla="*/ 3 h 24"/>
                  <a:gd name="T58" fmla="*/ 34 w 34"/>
                  <a:gd name="T59" fmla="*/ 2 h 24"/>
                  <a:gd name="T60" fmla="*/ 32 w 34"/>
                  <a:gd name="T61" fmla="*/ 0 h 24"/>
                  <a:gd name="T62" fmla="*/ 27 w 34"/>
                  <a:gd name="T6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" h="2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C47B043B-47DB-4354-B3D4-3D960E5CEE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" y="1838"/>
                <a:ext cx="301" cy="585"/>
              </a:xfrm>
              <a:custGeom>
                <a:avLst/>
                <a:gdLst>
                  <a:gd name="T0" fmla="*/ 51 w 126"/>
                  <a:gd name="T1" fmla="*/ 38 h 245"/>
                  <a:gd name="T2" fmla="*/ 34 w 126"/>
                  <a:gd name="T3" fmla="*/ 3 h 245"/>
                  <a:gd name="T4" fmla="*/ 35 w 126"/>
                  <a:gd name="T5" fmla="*/ 9 h 245"/>
                  <a:gd name="T6" fmla="*/ 34 w 126"/>
                  <a:gd name="T7" fmla="*/ 18 h 245"/>
                  <a:gd name="T8" fmla="*/ 22 w 126"/>
                  <a:gd name="T9" fmla="*/ 26 h 245"/>
                  <a:gd name="T10" fmla="*/ 39 w 126"/>
                  <a:gd name="T11" fmla="*/ 42 h 245"/>
                  <a:gd name="T12" fmla="*/ 48 w 126"/>
                  <a:gd name="T13" fmla="*/ 45 h 245"/>
                  <a:gd name="T14" fmla="*/ 59 w 126"/>
                  <a:gd name="T15" fmla="*/ 54 h 245"/>
                  <a:gd name="T16" fmla="*/ 58 w 126"/>
                  <a:gd name="T17" fmla="*/ 43 h 245"/>
                  <a:gd name="T18" fmla="*/ 65 w 126"/>
                  <a:gd name="T19" fmla="*/ 49 h 245"/>
                  <a:gd name="T20" fmla="*/ 67 w 126"/>
                  <a:gd name="T21" fmla="*/ 34 h 245"/>
                  <a:gd name="T22" fmla="*/ 74 w 126"/>
                  <a:gd name="T23" fmla="*/ 44 h 245"/>
                  <a:gd name="T24" fmla="*/ 78 w 126"/>
                  <a:gd name="T25" fmla="*/ 55 h 245"/>
                  <a:gd name="T26" fmla="*/ 85 w 126"/>
                  <a:gd name="T27" fmla="*/ 56 h 245"/>
                  <a:gd name="T28" fmla="*/ 90 w 126"/>
                  <a:gd name="T29" fmla="*/ 63 h 245"/>
                  <a:gd name="T30" fmla="*/ 80 w 126"/>
                  <a:gd name="T31" fmla="*/ 65 h 245"/>
                  <a:gd name="T32" fmla="*/ 71 w 126"/>
                  <a:gd name="T33" fmla="*/ 66 h 245"/>
                  <a:gd name="T34" fmla="*/ 64 w 126"/>
                  <a:gd name="T35" fmla="*/ 63 h 245"/>
                  <a:gd name="T36" fmla="*/ 56 w 126"/>
                  <a:gd name="T37" fmla="*/ 58 h 245"/>
                  <a:gd name="T38" fmla="*/ 48 w 126"/>
                  <a:gd name="T39" fmla="*/ 53 h 245"/>
                  <a:gd name="T40" fmla="*/ 32 w 126"/>
                  <a:gd name="T41" fmla="*/ 54 h 245"/>
                  <a:gd name="T42" fmla="*/ 24 w 126"/>
                  <a:gd name="T43" fmla="*/ 58 h 245"/>
                  <a:gd name="T44" fmla="*/ 14 w 126"/>
                  <a:gd name="T45" fmla="*/ 72 h 245"/>
                  <a:gd name="T46" fmla="*/ 6 w 126"/>
                  <a:gd name="T47" fmla="*/ 80 h 245"/>
                  <a:gd name="T48" fmla="*/ 1 w 126"/>
                  <a:gd name="T49" fmla="*/ 96 h 245"/>
                  <a:gd name="T50" fmla="*/ 1 w 126"/>
                  <a:gd name="T51" fmla="*/ 109 h 245"/>
                  <a:gd name="T52" fmla="*/ 9 w 126"/>
                  <a:gd name="T53" fmla="*/ 120 h 245"/>
                  <a:gd name="T54" fmla="*/ 21 w 126"/>
                  <a:gd name="T55" fmla="*/ 132 h 245"/>
                  <a:gd name="T56" fmla="*/ 33 w 126"/>
                  <a:gd name="T57" fmla="*/ 138 h 245"/>
                  <a:gd name="T58" fmla="*/ 43 w 126"/>
                  <a:gd name="T59" fmla="*/ 139 h 245"/>
                  <a:gd name="T60" fmla="*/ 57 w 126"/>
                  <a:gd name="T61" fmla="*/ 135 h 245"/>
                  <a:gd name="T62" fmla="*/ 67 w 126"/>
                  <a:gd name="T63" fmla="*/ 140 h 245"/>
                  <a:gd name="T64" fmla="*/ 68 w 126"/>
                  <a:gd name="T65" fmla="*/ 153 h 245"/>
                  <a:gd name="T66" fmla="*/ 76 w 126"/>
                  <a:gd name="T67" fmla="*/ 168 h 245"/>
                  <a:gd name="T68" fmla="*/ 77 w 126"/>
                  <a:gd name="T69" fmla="*/ 181 h 245"/>
                  <a:gd name="T70" fmla="*/ 71 w 126"/>
                  <a:gd name="T71" fmla="*/ 194 h 245"/>
                  <a:gd name="T72" fmla="*/ 71 w 126"/>
                  <a:gd name="T73" fmla="*/ 214 h 245"/>
                  <a:gd name="T74" fmla="*/ 72 w 126"/>
                  <a:gd name="T75" fmla="*/ 234 h 245"/>
                  <a:gd name="T76" fmla="*/ 81 w 126"/>
                  <a:gd name="T77" fmla="*/ 242 h 245"/>
                  <a:gd name="T78" fmla="*/ 97 w 126"/>
                  <a:gd name="T79" fmla="*/ 232 h 245"/>
                  <a:gd name="T80" fmla="*/ 100 w 126"/>
                  <a:gd name="T81" fmla="*/ 221 h 245"/>
                  <a:gd name="T82" fmla="*/ 108 w 126"/>
                  <a:gd name="T83" fmla="*/ 206 h 245"/>
                  <a:gd name="T84" fmla="*/ 119 w 126"/>
                  <a:gd name="T85" fmla="*/ 181 h 245"/>
                  <a:gd name="T86" fmla="*/ 122 w 126"/>
                  <a:gd name="T87" fmla="*/ 158 h 245"/>
                  <a:gd name="T88" fmla="*/ 124 w 126"/>
                  <a:gd name="T89" fmla="*/ 142 h 245"/>
                  <a:gd name="T90" fmla="*/ 122 w 126"/>
                  <a:gd name="T91" fmla="*/ 116 h 245"/>
                  <a:gd name="T92" fmla="*/ 116 w 126"/>
                  <a:gd name="T93" fmla="*/ 107 h 245"/>
                  <a:gd name="T94" fmla="*/ 106 w 126"/>
                  <a:gd name="T95" fmla="*/ 90 h 245"/>
                  <a:gd name="T96" fmla="*/ 99 w 126"/>
                  <a:gd name="T97" fmla="*/ 76 h 245"/>
                  <a:gd name="T98" fmla="*/ 103 w 126"/>
                  <a:gd name="T99" fmla="*/ 82 h 245"/>
                  <a:gd name="T100" fmla="*/ 111 w 126"/>
                  <a:gd name="T101" fmla="*/ 95 h 245"/>
                  <a:gd name="T102" fmla="*/ 116 w 126"/>
                  <a:gd name="T103" fmla="*/ 105 h 245"/>
                  <a:gd name="T104" fmla="*/ 118 w 126"/>
                  <a:gd name="T105" fmla="*/ 84 h 245"/>
                  <a:gd name="T106" fmla="*/ 115 w 126"/>
                  <a:gd name="T107" fmla="*/ 77 h 245"/>
                  <a:gd name="T108" fmla="*/ 110 w 126"/>
                  <a:gd name="T109" fmla="*/ 69 h 245"/>
                  <a:gd name="T110" fmla="*/ 106 w 126"/>
                  <a:gd name="T111" fmla="*/ 62 h 245"/>
                  <a:gd name="T112" fmla="*/ 99 w 126"/>
                  <a:gd name="T113" fmla="*/ 52 h 245"/>
                  <a:gd name="T114" fmla="*/ 80 w 126"/>
                  <a:gd name="T115" fmla="*/ 31 h 245"/>
                  <a:gd name="T116" fmla="*/ 62 w 126"/>
                  <a:gd name="T11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" h="245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8C230008-DD42-435C-BD77-F2DB9B9AF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7" y="1838"/>
                <a:ext cx="322" cy="675"/>
              </a:xfrm>
              <a:custGeom>
                <a:avLst/>
                <a:gdLst>
                  <a:gd name="T0" fmla="*/ 3 w 135"/>
                  <a:gd name="T1" fmla="*/ 78 h 283"/>
                  <a:gd name="T2" fmla="*/ 0 w 135"/>
                  <a:gd name="T3" fmla="*/ 85 h 283"/>
                  <a:gd name="T4" fmla="*/ 9 w 135"/>
                  <a:gd name="T5" fmla="*/ 113 h 283"/>
                  <a:gd name="T6" fmla="*/ 14 w 135"/>
                  <a:gd name="T7" fmla="*/ 116 h 283"/>
                  <a:gd name="T8" fmla="*/ 18 w 135"/>
                  <a:gd name="T9" fmla="*/ 128 h 283"/>
                  <a:gd name="T10" fmla="*/ 25 w 135"/>
                  <a:gd name="T11" fmla="*/ 137 h 283"/>
                  <a:gd name="T12" fmla="*/ 22 w 135"/>
                  <a:gd name="T13" fmla="*/ 150 h 283"/>
                  <a:gd name="T14" fmla="*/ 20 w 135"/>
                  <a:gd name="T15" fmla="*/ 166 h 283"/>
                  <a:gd name="T16" fmla="*/ 29 w 135"/>
                  <a:gd name="T17" fmla="*/ 180 h 283"/>
                  <a:gd name="T18" fmla="*/ 32 w 135"/>
                  <a:gd name="T19" fmla="*/ 192 h 283"/>
                  <a:gd name="T20" fmla="*/ 42 w 135"/>
                  <a:gd name="T21" fmla="*/ 204 h 283"/>
                  <a:gd name="T22" fmla="*/ 48 w 135"/>
                  <a:gd name="T23" fmla="*/ 208 h 283"/>
                  <a:gd name="T24" fmla="*/ 51 w 135"/>
                  <a:gd name="T25" fmla="*/ 218 h 283"/>
                  <a:gd name="T26" fmla="*/ 54 w 135"/>
                  <a:gd name="T27" fmla="*/ 238 h 283"/>
                  <a:gd name="T28" fmla="*/ 57 w 135"/>
                  <a:gd name="T29" fmla="*/ 253 h 283"/>
                  <a:gd name="T30" fmla="*/ 66 w 135"/>
                  <a:gd name="T31" fmla="*/ 265 h 283"/>
                  <a:gd name="T32" fmla="*/ 74 w 135"/>
                  <a:gd name="T33" fmla="*/ 278 h 283"/>
                  <a:gd name="T34" fmla="*/ 80 w 135"/>
                  <a:gd name="T35" fmla="*/ 283 h 283"/>
                  <a:gd name="T36" fmla="*/ 84 w 135"/>
                  <a:gd name="T37" fmla="*/ 275 h 283"/>
                  <a:gd name="T38" fmla="*/ 79 w 135"/>
                  <a:gd name="T39" fmla="*/ 262 h 283"/>
                  <a:gd name="T40" fmla="*/ 85 w 135"/>
                  <a:gd name="T41" fmla="*/ 255 h 283"/>
                  <a:gd name="T42" fmla="*/ 90 w 135"/>
                  <a:gd name="T43" fmla="*/ 244 h 283"/>
                  <a:gd name="T44" fmla="*/ 98 w 135"/>
                  <a:gd name="T45" fmla="*/ 224 h 283"/>
                  <a:gd name="T46" fmla="*/ 111 w 135"/>
                  <a:gd name="T47" fmla="*/ 217 h 283"/>
                  <a:gd name="T48" fmla="*/ 119 w 135"/>
                  <a:gd name="T49" fmla="*/ 210 h 283"/>
                  <a:gd name="T50" fmla="*/ 124 w 135"/>
                  <a:gd name="T51" fmla="*/ 188 h 283"/>
                  <a:gd name="T52" fmla="*/ 134 w 135"/>
                  <a:gd name="T53" fmla="*/ 178 h 283"/>
                  <a:gd name="T54" fmla="*/ 133 w 135"/>
                  <a:gd name="T55" fmla="*/ 166 h 283"/>
                  <a:gd name="T56" fmla="*/ 120 w 135"/>
                  <a:gd name="T57" fmla="*/ 159 h 283"/>
                  <a:gd name="T58" fmla="*/ 104 w 135"/>
                  <a:gd name="T59" fmla="*/ 156 h 283"/>
                  <a:gd name="T60" fmla="*/ 91 w 135"/>
                  <a:gd name="T61" fmla="*/ 153 h 283"/>
                  <a:gd name="T62" fmla="*/ 95 w 135"/>
                  <a:gd name="T63" fmla="*/ 146 h 283"/>
                  <a:gd name="T64" fmla="*/ 85 w 135"/>
                  <a:gd name="T65" fmla="*/ 136 h 283"/>
                  <a:gd name="T66" fmla="*/ 70 w 135"/>
                  <a:gd name="T67" fmla="*/ 129 h 283"/>
                  <a:gd name="T68" fmla="*/ 60 w 135"/>
                  <a:gd name="T69" fmla="*/ 123 h 283"/>
                  <a:gd name="T70" fmla="*/ 44 w 135"/>
                  <a:gd name="T71" fmla="*/ 117 h 283"/>
                  <a:gd name="T72" fmla="*/ 32 w 135"/>
                  <a:gd name="T73" fmla="*/ 120 h 283"/>
                  <a:gd name="T74" fmla="*/ 29 w 135"/>
                  <a:gd name="T75" fmla="*/ 125 h 283"/>
                  <a:gd name="T76" fmla="*/ 20 w 135"/>
                  <a:gd name="T77" fmla="*/ 120 h 283"/>
                  <a:gd name="T78" fmla="*/ 19 w 135"/>
                  <a:gd name="T79" fmla="*/ 106 h 283"/>
                  <a:gd name="T80" fmla="*/ 18 w 135"/>
                  <a:gd name="T81" fmla="*/ 99 h 283"/>
                  <a:gd name="T82" fmla="*/ 14 w 135"/>
                  <a:gd name="T83" fmla="*/ 94 h 283"/>
                  <a:gd name="T84" fmla="*/ 7 w 135"/>
                  <a:gd name="T85" fmla="*/ 96 h 283"/>
                  <a:gd name="T86" fmla="*/ 10 w 135"/>
                  <a:gd name="T87" fmla="*/ 89 h 283"/>
                  <a:gd name="T88" fmla="*/ 15 w 135"/>
                  <a:gd name="T89" fmla="*/ 79 h 283"/>
                  <a:gd name="T90" fmla="*/ 27 w 135"/>
                  <a:gd name="T91" fmla="*/ 71 h 283"/>
                  <a:gd name="T92" fmla="*/ 32 w 135"/>
                  <a:gd name="T93" fmla="*/ 82 h 283"/>
                  <a:gd name="T94" fmla="*/ 39 w 135"/>
                  <a:gd name="T95" fmla="*/ 69 h 283"/>
                  <a:gd name="T96" fmla="*/ 43 w 135"/>
                  <a:gd name="T97" fmla="*/ 63 h 283"/>
                  <a:gd name="T98" fmla="*/ 56 w 135"/>
                  <a:gd name="T99" fmla="*/ 55 h 283"/>
                  <a:gd name="T100" fmla="*/ 68 w 135"/>
                  <a:gd name="T101" fmla="*/ 45 h 283"/>
                  <a:gd name="T102" fmla="*/ 74 w 135"/>
                  <a:gd name="T103" fmla="*/ 37 h 283"/>
                  <a:gd name="T104" fmla="*/ 83 w 135"/>
                  <a:gd name="T105" fmla="*/ 31 h 283"/>
                  <a:gd name="T106" fmla="*/ 80 w 135"/>
                  <a:gd name="T107" fmla="*/ 29 h 283"/>
                  <a:gd name="T108" fmla="*/ 96 w 135"/>
                  <a:gd name="T109" fmla="*/ 24 h 283"/>
                  <a:gd name="T110" fmla="*/ 102 w 135"/>
                  <a:gd name="T111" fmla="*/ 11 h 283"/>
                  <a:gd name="T112" fmla="*/ 96 w 135"/>
                  <a:gd name="T113" fmla="*/ 8 h 283"/>
                  <a:gd name="T114" fmla="*/ 80 w 135"/>
                  <a:gd name="T115" fmla="*/ 18 h 283"/>
                  <a:gd name="T116" fmla="*/ 72 w 135"/>
                  <a:gd name="T117" fmla="*/ 18 h 283"/>
                  <a:gd name="T118" fmla="*/ 76 w 135"/>
                  <a:gd name="T119" fmla="*/ 9 h 283"/>
                  <a:gd name="T120" fmla="*/ 86 w 135"/>
                  <a:gd name="T121" fmla="*/ 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283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E816EB7A-D38E-4BF0-A3F3-50ED6BDEAC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4" y="2301"/>
                <a:ext cx="31" cy="55"/>
              </a:xfrm>
              <a:custGeom>
                <a:avLst/>
                <a:gdLst>
                  <a:gd name="T0" fmla="*/ 12 w 13"/>
                  <a:gd name="T1" fmla="*/ 0 h 23"/>
                  <a:gd name="T2" fmla="*/ 12 w 13"/>
                  <a:gd name="T3" fmla="*/ 0 h 23"/>
                  <a:gd name="T4" fmla="*/ 12 w 13"/>
                  <a:gd name="T5" fmla="*/ 0 h 23"/>
                  <a:gd name="T6" fmla="*/ 12 w 13"/>
                  <a:gd name="T7" fmla="*/ 0 h 23"/>
                  <a:gd name="T8" fmla="*/ 9 w 13"/>
                  <a:gd name="T9" fmla="*/ 0 h 23"/>
                  <a:gd name="T10" fmla="*/ 7 w 13"/>
                  <a:gd name="T11" fmla="*/ 2 h 23"/>
                  <a:gd name="T12" fmla="*/ 6 w 13"/>
                  <a:gd name="T13" fmla="*/ 4 h 23"/>
                  <a:gd name="T14" fmla="*/ 5 w 13"/>
                  <a:gd name="T15" fmla="*/ 6 h 23"/>
                  <a:gd name="T16" fmla="*/ 5 w 13"/>
                  <a:gd name="T17" fmla="*/ 6 h 23"/>
                  <a:gd name="T18" fmla="*/ 4 w 13"/>
                  <a:gd name="T19" fmla="*/ 7 h 23"/>
                  <a:gd name="T20" fmla="*/ 3 w 13"/>
                  <a:gd name="T21" fmla="*/ 9 h 23"/>
                  <a:gd name="T22" fmla="*/ 3 w 13"/>
                  <a:gd name="T23" fmla="*/ 9 h 23"/>
                  <a:gd name="T24" fmla="*/ 3 w 13"/>
                  <a:gd name="T25" fmla="*/ 10 h 23"/>
                  <a:gd name="T26" fmla="*/ 2 w 13"/>
                  <a:gd name="T27" fmla="*/ 14 h 23"/>
                  <a:gd name="T28" fmla="*/ 2 w 13"/>
                  <a:gd name="T29" fmla="*/ 14 h 23"/>
                  <a:gd name="T30" fmla="*/ 1 w 13"/>
                  <a:gd name="T31" fmla="*/ 14 h 23"/>
                  <a:gd name="T32" fmla="*/ 0 w 13"/>
                  <a:gd name="T33" fmla="*/ 19 h 23"/>
                  <a:gd name="T34" fmla="*/ 1 w 13"/>
                  <a:gd name="T35" fmla="*/ 21 h 23"/>
                  <a:gd name="T36" fmla="*/ 0 w 13"/>
                  <a:gd name="T37" fmla="*/ 22 h 23"/>
                  <a:gd name="T38" fmla="*/ 1 w 13"/>
                  <a:gd name="T39" fmla="*/ 23 h 23"/>
                  <a:gd name="T40" fmla="*/ 2 w 13"/>
                  <a:gd name="T41" fmla="*/ 23 h 23"/>
                  <a:gd name="T42" fmla="*/ 6 w 13"/>
                  <a:gd name="T43" fmla="*/ 19 h 23"/>
                  <a:gd name="T44" fmla="*/ 6 w 13"/>
                  <a:gd name="T45" fmla="*/ 18 h 23"/>
                  <a:gd name="T46" fmla="*/ 7 w 13"/>
                  <a:gd name="T47" fmla="*/ 18 h 23"/>
                  <a:gd name="T48" fmla="*/ 7 w 13"/>
                  <a:gd name="T49" fmla="*/ 16 h 23"/>
                  <a:gd name="T50" fmla="*/ 7 w 13"/>
                  <a:gd name="T51" fmla="*/ 14 h 23"/>
                  <a:gd name="T52" fmla="*/ 7 w 13"/>
                  <a:gd name="T53" fmla="*/ 14 h 23"/>
                  <a:gd name="T54" fmla="*/ 7 w 13"/>
                  <a:gd name="T55" fmla="*/ 13 h 23"/>
                  <a:gd name="T56" fmla="*/ 7 w 13"/>
                  <a:gd name="T57" fmla="*/ 12 h 23"/>
                  <a:gd name="T58" fmla="*/ 7 w 13"/>
                  <a:gd name="T59" fmla="*/ 12 h 23"/>
                  <a:gd name="T60" fmla="*/ 8 w 13"/>
                  <a:gd name="T61" fmla="*/ 10 h 23"/>
                  <a:gd name="T62" fmla="*/ 8 w 13"/>
                  <a:gd name="T63" fmla="*/ 10 h 23"/>
                  <a:gd name="T64" fmla="*/ 8 w 13"/>
                  <a:gd name="T65" fmla="*/ 9 h 23"/>
                  <a:gd name="T66" fmla="*/ 8 w 13"/>
                  <a:gd name="T67" fmla="*/ 9 h 23"/>
                  <a:gd name="T68" fmla="*/ 9 w 13"/>
                  <a:gd name="T69" fmla="*/ 9 h 23"/>
                  <a:gd name="T70" fmla="*/ 12 w 13"/>
                  <a:gd name="T71" fmla="*/ 2 h 23"/>
                  <a:gd name="T72" fmla="*/ 12 w 13"/>
                  <a:gd name="T73" fmla="*/ 3 h 23"/>
                  <a:gd name="T74" fmla="*/ 11 w 13"/>
                  <a:gd name="T75" fmla="*/ 3 h 23"/>
                  <a:gd name="T76" fmla="*/ 11 w 13"/>
                  <a:gd name="T77" fmla="*/ 2 h 23"/>
                  <a:gd name="T78" fmla="*/ 10 w 13"/>
                  <a:gd name="T79" fmla="*/ 1 h 23"/>
                  <a:gd name="T80" fmla="*/ 10 w 13"/>
                  <a:gd name="T81" fmla="*/ 0 h 23"/>
                  <a:gd name="T82" fmla="*/ 9 w 1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2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EDF6A321-E0CE-428E-951A-DEF2D0F0E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298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2 h 4"/>
                  <a:gd name="T6" fmla="*/ 1 w 3"/>
                  <a:gd name="T7" fmla="*/ 3 h 4"/>
                  <a:gd name="T8" fmla="*/ 1 w 3"/>
                  <a:gd name="T9" fmla="*/ 4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2 h 4"/>
                  <a:gd name="T16" fmla="*/ 2 w 3"/>
                  <a:gd name="T17" fmla="*/ 1 h 4"/>
                  <a:gd name="T18" fmla="*/ 2 w 3"/>
                  <a:gd name="T19" fmla="*/ 1 h 4"/>
                  <a:gd name="T20" fmla="*/ 1 w 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7D5D6BB-56A4-46AF-AF62-F0A47338A04F}"/>
              </a:ext>
            </a:extLst>
          </p:cNvPr>
          <p:cNvGrpSpPr/>
          <p:nvPr/>
        </p:nvGrpSpPr>
        <p:grpSpPr>
          <a:xfrm>
            <a:off x="962447" y="2338753"/>
            <a:ext cx="1069141" cy="1068755"/>
            <a:chOff x="1325951" y="2846894"/>
            <a:chExt cx="1069141" cy="1068755"/>
          </a:xfrm>
        </p:grpSpPr>
        <p:sp>
          <p:nvSpPr>
            <p:cNvPr id="61" name="2">
              <a:extLst>
                <a:ext uri="{FF2B5EF4-FFF2-40B4-BE49-F238E27FC236}">
                  <a16:creationId xmlns:a16="http://schemas.microsoft.com/office/drawing/2014/main" id="{F5E8D596-522A-410C-A33D-0EEC455C9122}"/>
                </a:ext>
              </a:extLst>
            </p:cNvPr>
            <p:cNvSpPr/>
            <p:nvPr/>
          </p:nvSpPr>
          <p:spPr>
            <a:xfrm>
              <a:off x="1325951" y="2846894"/>
              <a:ext cx="1069141" cy="106875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Group 8">
              <a:extLst>
                <a:ext uri="{FF2B5EF4-FFF2-40B4-BE49-F238E27FC236}">
                  <a16:creationId xmlns:a16="http://schemas.microsoft.com/office/drawing/2014/main" id="{EA12F12E-22AF-4508-A14C-954CE3F414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33964" y="3120231"/>
              <a:ext cx="453113" cy="496309"/>
              <a:chOff x="3437" y="2282"/>
              <a:chExt cx="679" cy="744"/>
            </a:xfrm>
            <a:solidFill>
              <a:srgbClr val="BDA992"/>
            </a:solidFill>
          </p:grpSpPr>
          <p:sp>
            <p:nvSpPr>
              <p:cNvPr id="63" name="Freeform 9">
                <a:extLst>
                  <a:ext uri="{FF2B5EF4-FFF2-40B4-BE49-F238E27FC236}">
                    <a16:creationId xmlns:a16="http://schemas.microsoft.com/office/drawing/2014/main" id="{C2267693-2402-47F9-BB66-1386F4D71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2282"/>
                <a:ext cx="364" cy="379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C0FA1D57-B861-46FF-8EB6-B3D6BF868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633"/>
                <a:ext cx="679" cy="39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8F52FB8-5BFB-4BD0-9EE7-1CEBCD416EBE}"/>
              </a:ext>
            </a:extLst>
          </p:cNvPr>
          <p:cNvGrpSpPr/>
          <p:nvPr/>
        </p:nvGrpSpPr>
        <p:grpSpPr>
          <a:xfrm>
            <a:off x="2521095" y="2116792"/>
            <a:ext cx="1513224" cy="1512677"/>
            <a:chOff x="2884599" y="2624933"/>
            <a:chExt cx="1513224" cy="1512677"/>
          </a:xfrm>
        </p:grpSpPr>
        <p:sp>
          <p:nvSpPr>
            <p:cNvPr id="66" name="4">
              <a:extLst>
                <a:ext uri="{FF2B5EF4-FFF2-40B4-BE49-F238E27FC236}">
                  <a16:creationId xmlns:a16="http://schemas.microsoft.com/office/drawing/2014/main" id="{8FCE0813-E379-4570-83D9-FD433D38AF6F}"/>
                </a:ext>
              </a:extLst>
            </p:cNvPr>
            <p:cNvSpPr/>
            <p:nvPr/>
          </p:nvSpPr>
          <p:spPr>
            <a:xfrm>
              <a:off x="2884599" y="2624933"/>
              <a:ext cx="1513224" cy="1512677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7" name="Group 13">
              <a:extLst>
                <a:ext uri="{FF2B5EF4-FFF2-40B4-BE49-F238E27FC236}">
                  <a16:creationId xmlns:a16="http://schemas.microsoft.com/office/drawing/2014/main" id="{37275DB8-2381-45B3-A777-F16CC58CE00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6802" y="3139841"/>
              <a:ext cx="548816" cy="555095"/>
              <a:chOff x="2426" y="2781"/>
              <a:chExt cx="593" cy="600"/>
            </a:xfrm>
            <a:solidFill>
              <a:srgbClr val="BDA992"/>
            </a:solidFill>
          </p:grpSpPr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81148835-D6C3-40FA-BA76-AAB10F08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D2E4BCD4-42A4-46B2-882D-6B6C50EAA7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81E89BF-206C-4A4C-A103-EDAB6392DBF3}"/>
              </a:ext>
            </a:extLst>
          </p:cNvPr>
          <p:cNvGrpSpPr/>
          <p:nvPr/>
        </p:nvGrpSpPr>
        <p:grpSpPr>
          <a:xfrm>
            <a:off x="7269854" y="2116792"/>
            <a:ext cx="1513224" cy="1512677"/>
            <a:chOff x="7633358" y="2624933"/>
            <a:chExt cx="1513224" cy="1512677"/>
          </a:xfrm>
        </p:grpSpPr>
        <p:sp>
          <p:nvSpPr>
            <p:cNvPr id="71" name="8">
              <a:extLst>
                <a:ext uri="{FF2B5EF4-FFF2-40B4-BE49-F238E27FC236}">
                  <a16:creationId xmlns:a16="http://schemas.microsoft.com/office/drawing/2014/main" id="{B6004E7E-E97E-4235-A432-A265477DAA53}"/>
                </a:ext>
              </a:extLst>
            </p:cNvPr>
            <p:cNvSpPr/>
            <p:nvPr/>
          </p:nvSpPr>
          <p:spPr>
            <a:xfrm>
              <a:off x="7633358" y="2624933"/>
              <a:ext cx="1513224" cy="1512677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Group 18">
              <a:extLst>
                <a:ext uri="{FF2B5EF4-FFF2-40B4-BE49-F238E27FC236}">
                  <a16:creationId xmlns:a16="http://schemas.microsoft.com/office/drawing/2014/main" id="{ECBE7110-E986-43D0-B639-5C8F370E7A5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31919" y="3139115"/>
              <a:ext cx="480414" cy="447495"/>
              <a:chOff x="3802" y="2858"/>
              <a:chExt cx="616" cy="574"/>
            </a:xfrm>
            <a:solidFill>
              <a:srgbClr val="BDA992"/>
            </a:solidFill>
          </p:grpSpPr>
          <p:sp>
            <p:nvSpPr>
              <p:cNvPr id="73" name="Rectangle 19">
                <a:extLst>
                  <a:ext uri="{FF2B5EF4-FFF2-40B4-BE49-F238E27FC236}">
                    <a16:creationId xmlns:a16="http://schemas.microsoft.com/office/drawing/2014/main" id="{C73D7369-79E1-4EAC-A461-AB1A38B43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20">
                <a:extLst>
                  <a:ext uri="{FF2B5EF4-FFF2-40B4-BE49-F238E27FC236}">
                    <a16:creationId xmlns:a16="http://schemas.microsoft.com/office/drawing/2014/main" id="{2365DBAC-23CB-4AA5-A1F1-CEB83ACA1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21">
                <a:extLst>
                  <a:ext uri="{FF2B5EF4-FFF2-40B4-BE49-F238E27FC236}">
                    <a16:creationId xmlns:a16="http://schemas.microsoft.com/office/drawing/2014/main" id="{E95C2709-6C7E-4881-8249-2ADA47EFC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Rectangle 22">
                <a:extLst>
                  <a:ext uri="{FF2B5EF4-FFF2-40B4-BE49-F238E27FC236}">
                    <a16:creationId xmlns:a16="http://schemas.microsoft.com/office/drawing/2014/main" id="{14B23C2E-18CF-4873-A73E-0FAFA8DFB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23">
                <a:extLst>
                  <a:ext uri="{FF2B5EF4-FFF2-40B4-BE49-F238E27FC236}">
                    <a16:creationId xmlns:a16="http://schemas.microsoft.com/office/drawing/2014/main" id="{27CB7097-6F0C-48A7-94FB-5767A4CDD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E872E72D-5003-4769-A9D8-30AD75ABCE0A}"/>
              </a:ext>
            </a:extLst>
          </p:cNvPr>
          <p:cNvGrpSpPr/>
          <p:nvPr/>
        </p:nvGrpSpPr>
        <p:grpSpPr>
          <a:xfrm>
            <a:off x="9272585" y="2338753"/>
            <a:ext cx="1069141" cy="1068755"/>
            <a:chOff x="9636089" y="2846894"/>
            <a:chExt cx="1069141" cy="1068755"/>
          </a:xfrm>
        </p:grpSpPr>
        <p:sp>
          <p:nvSpPr>
            <p:cNvPr id="79" name="6">
              <a:extLst>
                <a:ext uri="{FF2B5EF4-FFF2-40B4-BE49-F238E27FC236}">
                  <a16:creationId xmlns:a16="http://schemas.microsoft.com/office/drawing/2014/main" id="{81988042-363F-42C8-A49D-73887C609B33}"/>
                </a:ext>
              </a:extLst>
            </p:cNvPr>
            <p:cNvSpPr/>
            <p:nvPr/>
          </p:nvSpPr>
          <p:spPr>
            <a:xfrm>
              <a:off x="9636089" y="2846894"/>
              <a:ext cx="1069141" cy="106875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Group 26">
              <a:extLst>
                <a:ext uri="{FF2B5EF4-FFF2-40B4-BE49-F238E27FC236}">
                  <a16:creationId xmlns:a16="http://schemas.microsoft.com/office/drawing/2014/main" id="{09295F0A-E73B-4203-A060-C131B5E371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16511" y="3194057"/>
              <a:ext cx="752241" cy="372795"/>
              <a:chOff x="5676" y="2597"/>
              <a:chExt cx="1061" cy="526"/>
            </a:xfrm>
            <a:solidFill>
              <a:srgbClr val="BDA992"/>
            </a:solidFill>
          </p:grpSpPr>
          <p:sp>
            <p:nvSpPr>
              <p:cNvPr id="81" name="Freeform 27">
                <a:extLst>
                  <a:ext uri="{FF2B5EF4-FFF2-40B4-BE49-F238E27FC236}">
                    <a16:creationId xmlns:a16="http://schemas.microsoft.com/office/drawing/2014/main" id="{E4BA4DCC-F60D-4FE4-8474-861376633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" y="2597"/>
                <a:ext cx="181" cy="115"/>
              </a:xfrm>
              <a:custGeom>
                <a:avLst/>
                <a:gdLst>
                  <a:gd name="T0" fmla="*/ 25 w 76"/>
                  <a:gd name="T1" fmla="*/ 48 h 48"/>
                  <a:gd name="T2" fmla="*/ 64 w 76"/>
                  <a:gd name="T3" fmla="*/ 44 h 48"/>
                  <a:gd name="T4" fmla="*/ 76 w 76"/>
                  <a:gd name="T5" fmla="*/ 13 h 48"/>
                  <a:gd name="T6" fmla="*/ 39 w 76"/>
                  <a:gd name="T7" fmla="*/ 15 h 48"/>
                  <a:gd name="T8" fmla="*/ 23 w 76"/>
                  <a:gd name="T9" fmla="*/ 10 h 48"/>
                  <a:gd name="T10" fmla="*/ 7 w 76"/>
                  <a:gd name="T11" fmla="*/ 20 h 48"/>
                  <a:gd name="T12" fmla="*/ 25 w 7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28">
                <a:extLst>
                  <a:ext uri="{FF2B5EF4-FFF2-40B4-BE49-F238E27FC236}">
                    <a16:creationId xmlns:a16="http://schemas.microsoft.com/office/drawing/2014/main" id="{551EE9B4-13FB-4E41-A7B4-C487C02B76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avLst/>
                <a:gdLst>
                  <a:gd name="T0" fmla="*/ 20 w 71"/>
                  <a:gd name="T1" fmla="*/ 42 h 42"/>
                  <a:gd name="T2" fmla="*/ 2 w 71"/>
                  <a:gd name="T3" fmla="*/ 13 h 42"/>
                  <a:gd name="T4" fmla="*/ 1 w 71"/>
                  <a:gd name="T5" fmla="*/ 4 h 42"/>
                  <a:gd name="T6" fmla="*/ 10 w 71"/>
                  <a:gd name="T7" fmla="*/ 1 h 42"/>
                  <a:gd name="T8" fmla="*/ 18 w 71"/>
                  <a:gd name="T9" fmla="*/ 2 h 42"/>
                  <a:gd name="T10" fmla="*/ 18 w 71"/>
                  <a:gd name="T11" fmla="*/ 2 h 42"/>
                  <a:gd name="T12" fmla="*/ 34 w 71"/>
                  <a:gd name="T13" fmla="*/ 8 h 42"/>
                  <a:gd name="T14" fmla="*/ 59 w 71"/>
                  <a:gd name="T15" fmla="*/ 0 h 42"/>
                  <a:gd name="T16" fmla="*/ 71 w 71"/>
                  <a:gd name="T17" fmla="*/ 6 h 42"/>
                  <a:gd name="T18" fmla="*/ 71 w 71"/>
                  <a:gd name="T19" fmla="*/ 6 h 42"/>
                  <a:gd name="T20" fmla="*/ 71 w 71"/>
                  <a:gd name="T21" fmla="*/ 6 h 42"/>
                  <a:gd name="T22" fmla="*/ 60 w 71"/>
                  <a:gd name="T23" fmla="*/ 37 h 42"/>
                  <a:gd name="T24" fmla="*/ 60 w 71"/>
                  <a:gd name="T25" fmla="*/ 37 h 42"/>
                  <a:gd name="T26" fmla="*/ 20 w 71"/>
                  <a:gd name="T27" fmla="*/ 42 h 42"/>
                  <a:gd name="T28" fmla="*/ 10 w 71"/>
                  <a:gd name="T29" fmla="*/ 2 h 42"/>
                  <a:gd name="T30" fmla="*/ 2 w 71"/>
                  <a:gd name="T31" fmla="*/ 5 h 42"/>
                  <a:gd name="T32" fmla="*/ 3 w 71"/>
                  <a:gd name="T33" fmla="*/ 13 h 42"/>
                  <a:gd name="T34" fmla="*/ 20 w 71"/>
                  <a:gd name="T35" fmla="*/ 40 h 42"/>
                  <a:gd name="T36" fmla="*/ 59 w 71"/>
                  <a:gd name="T37" fmla="*/ 36 h 42"/>
                  <a:gd name="T38" fmla="*/ 70 w 71"/>
                  <a:gd name="T39" fmla="*/ 6 h 42"/>
                  <a:gd name="T40" fmla="*/ 59 w 71"/>
                  <a:gd name="T41" fmla="*/ 1 h 42"/>
                  <a:gd name="T42" fmla="*/ 34 w 71"/>
                  <a:gd name="T43" fmla="*/ 9 h 42"/>
                  <a:gd name="T44" fmla="*/ 34 w 71"/>
                  <a:gd name="T45" fmla="*/ 9 h 42"/>
                  <a:gd name="T46" fmla="*/ 34 w 71"/>
                  <a:gd name="T47" fmla="*/ 9 h 42"/>
                  <a:gd name="T48" fmla="*/ 18 w 71"/>
                  <a:gd name="T49" fmla="*/ 3 h 42"/>
                  <a:gd name="T50" fmla="*/ 10 w 71"/>
                  <a:gd name="T5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2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9">
                <a:extLst>
                  <a:ext uri="{FF2B5EF4-FFF2-40B4-BE49-F238E27FC236}">
                    <a16:creationId xmlns:a16="http://schemas.microsoft.com/office/drawing/2014/main" id="{B878AF68-63B7-43E4-83B5-454DE8967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" y="2709"/>
                <a:ext cx="119" cy="43"/>
              </a:xfrm>
              <a:custGeom>
                <a:avLst/>
                <a:gdLst>
                  <a:gd name="T0" fmla="*/ 41 w 50"/>
                  <a:gd name="T1" fmla="*/ 0 h 18"/>
                  <a:gd name="T2" fmla="*/ 7 w 50"/>
                  <a:gd name="T3" fmla="*/ 4 h 18"/>
                  <a:gd name="T4" fmla="*/ 1 w 50"/>
                  <a:gd name="T5" fmla="*/ 12 h 18"/>
                  <a:gd name="T6" fmla="*/ 8 w 50"/>
                  <a:gd name="T7" fmla="*/ 17 h 18"/>
                  <a:gd name="T8" fmla="*/ 43 w 50"/>
                  <a:gd name="T9" fmla="*/ 14 h 18"/>
                  <a:gd name="T10" fmla="*/ 49 w 50"/>
                  <a:gd name="T11" fmla="*/ 6 h 18"/>
                  <a:gd name="T12" fmla="*/ 41 w 5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rgbClr val="31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30">
                <a:extLst>
                  <a:ext uri="{FF2B5EF4-FFF2-40B4-BE49-F238E27FC236}">
                    <a16:creationId xmlns:a16="http://schemas.microsoft.com/office/drawing/2014/main" id="{FFFBD9C3-C957-4F28-8BA1-F022F694C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avLst/>
                <a:gdLst>
                  <a:gd name="T0" fmla="*/ 8 w 50"/>
                  <a:gd name="T1" fmla="*/ 19 h 19"/>
                  <a:gd name="T2" fmla="*/ 0 w 50"/>
                  <a:gd name="T3" fmla="*/ 13 h 19"/>
                  <a:gd name="T4" fmla="*/ 2 w 50"/>
                  <a:gd name="T5" fmla="*/ 7 h 19"/>
                  <a:gd name="T6" fmla="*/ 7 w 50"/>
                  <a:gd name="T7" fmla="*/ 5 h 19"/>
                  <a:gd name="T8" fmla="*/ 41 w 50"/>
                  <a:gd name="T9" fmla="*/ 1 h 19"/>
                  <a:gd name="T10" fmla="*/ 50 w 50"/>
                  <a:gd name="T11" fmla="*/ 7 h 19"/>
                  <a:gd name="T12" fmla="*/ 48 w 50"/>
                  <a:gd name="T13" fmla="*/ 12 h 19"/>
                  <a:gd name="T14" fmla="*/ 43 w 50"/>
                  <a:gd name="T15" fmla="*/ 15 h 19"/>
                  <a:gd name="T16" fmla="*/ 9 w 50"/>
                  <a:gd name="T17" fmla="*/ 19 h 19"/>
                  <a:gd name="T18" fmla="*/ 8 w 50"/>
                  <a:gd name="T19" fmla="*/ 19 h 19"/>
                  <a:gd name="T20" fmla="*/ 42 w 50"/>
                  <a:gd name="T21" fmla="*/ 2 h 19"/>
                  <a:gd name="T22" fmla="*/ 41 w 50"/>
                  <a:gd name="T23" fmla="*/ 2 h 19"/>
                  <a:gd name="T24" fmla="*/ 7 w 50"/>
                  <a:gd name="T25" fmla="*/ 6 h 19"/>
                  <a:gd name="T26" fmla="*/ 3 w 50"/>
                  <a:gd name="T27" fmla="*/ 8 h 19"/>
                  <a:gd name="T28" fmla="*/ 1 w 50"/>
                  <a:gd name="T29" fmla="*/ 12 h 19"/>
                  <a:gd name="T30" fmla="*/ 8 w 50"/>
                  <a:gd name="T31" fmla="*/ 18 h 19"/>
                  <a:gd name="T32" fmla="*/ 43 w 50"/>
                  <a:gd name="T33" fmla="*/ 14 h 19"/>
                  <a:gd name="T34" fmla="*/ 47 w 50"/>
                  <a:gd name="T35" fmla="*/ 12 h 19"/>
                  <a:gd name="T36" fmla="*/ 49 w 50"/>
                  <a:gd name="T37" fmla="*/ 7 h 19"/>
                  <a:gd name="T38" fmla="*/ 42 w 50"/>
                  <a:gd name="T3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9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31">
                <a:extLst>
                  <a:ext uri="{FF2B5EF4-FFF2-40B4-BE49-F238E27FC236}">
                    <a16:creationId xmlns:a16="http://schemas.microsoft.com/office/drawing/2014/main" id="{BF6EC643-95F1-4669-B1E3-976EEC4A0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avLst/>
                <a:gdLst>
                  <a:gd name="T0" fmla="*/ 153 w 178"/>
                  <a:gd name="T1" fmla="*/ 137 h 155"/>
                  <a:gd name="T2" fmla="*/ 157 w 178"/>
                  <a:gd name="T3" fmla="*/ 137 h 155"/>
                  <a:gd name="T4" fmla="*/ 165 w 178"/>
                  <a:gd name="T5" fmla="*/ 138 h 155"/>
                  <a:gd name="T6" fmla="*/ 168 w 178"/>
                  <a:gd name="T7" fmla="*/ 139 h 155"/>
                  <a:gd name="T8" fmla="*/ 176 w 178"/>
                  <a:gd name="T9" fmla="*/ 135 h 155"/>
                  <a:gd name="T10" fmla="*/ 172 w 178"/>
                  <a:gd name="T11" fmla="*/ 128 h 155"/>
                  <a:gd name="T12" fmla="*/ 166 w 178"/>
                  <a:gd name="T13" fmla="*/ 105 h 155"/>
                  <a:gd name="T14" fmla="*/ 134 w 178"/>
                  <a:gd name="T15" fmla="*/ 34 h 155"/>
                  <a:gd name="T16" fmla="*/ 95 w 178"/>
                  <a:gd name="T17" fmla="*/ 2 h 155"/>
                  <a:gd name="T18" fmla="*/ 94 w 178"/>
                  <a:gd name="T19" fmla="*/ 0 h 155"/>
                  <a:gd name="T20" fmla="*/ 58 w 178"/>
                  <a:gd name="T21" fmla="*/ 4 h 155"/>
                  <a:gd name="T22" fmla="*/ 35 w 178"/>
                  <a:gd name="T23" fmla="*/ 37 h 155"/>
                  <a:gd name="T24" fmla="*/ 21 w 178"/>
                  <a:gd name="T25" fmla="*/ 133 h 155"/>
                  <a:gd name="T26" fmla="*/ 15 w 178"/>
                  <a:gd name="T27" fmla="*/ 148 h 155"/>
                  <a:gd name="T28" fmla="*/ 15 w 178"/>
                  <a:gd name="T29" fmla="*/ 153 h 155"/>
                  <a:gd name="T30" fmla="*/ 24 w 178"/>
                  <a:gd name="T31" fmla="*/ 153 h 155"/>
                  <a:gd name="T32" fmla="*/ 36 w 178"/>
                  <a:gd name="T33" fmla="*/ 150 h 155"/>
                  <a:gd name="T34" fmla="*/ 36 w 178"/>
                  <a:gd name="T35" fmla="*/ 150 h 155"/>
                  <a:gd name="T36" fmla="*/ 36 w 178"/>
                  <a:gd name="T37" fmla="*/ 150 h 155"/>
                  <a:gd name="T38" fmla="*/ 68 w 178"/>
                  <a:gd name="T39" fmla="*/ 153 h 155"/>
                  <a:gd name="T40" fmla="*/ 153 w 178"/>
                  <a:gd name="T41" fmla="*/ 137 h 155"/>
                  <a:gd name="T42" fmla="*/ 67 w 178"/>
                  <a:gd name="T43" fmla="*/ 57 h 155"/>
                  <a:gd name="T44" fmla="*/ 81 w 178"/>
                  <a:gd name="T45" fmla="*/ 50 h 155"/>
                  <a:gd name="T46" fmla="*/ 80 w 178"/>
                  <a:gd name="T47" fmla="*/ 42 h 155"/>
                  <a:gd name="T48" fmla="*/ 86 w 178"/>
                  <a:gd name="T49" fmla="*/ 41 h 155"/>
                  <a:gd name="T50" fmla="*/ 88 w 178"/>
                  <a:gd name="T51" fmla="*/ 49 h 155"/>
                  <a:gd name="T52" fmla="*/ 102 w 178"/>
                  <a:gd name="T53" fmla="*/ 50 h 155"/>
                  <a:gd name="T54" fmla="*/ 100 w 178"/>
                  <a:gd name="T55" fmla="*/ 55 h 155"/>
                  <a:gd name="T56" fmla="*/ 75 w 178"/>
                  <a:gd name="T57" fmla="*/ 62 h 155"/>
                  <a:gd name="T58" fmla="*/ 92 w 178"/>
                  <a:gd name="T59" fmla="*/ 70 h 155"/>
                  <a:gd name="T60" fmla="*/ 106 w 178"/>
                  <a:gd name="T61" fmla="*/ 92 h 155"/>
                  <a:gd name="T62" fmla="*/ 93 w 178"/>
                  <a:gd name="T63" fmla="*/ 98 h 155"/>
                  <a:gd name="T64" fmla="*/ 94 w 178"/>
                  <a:gd name="T65" fmla="*/ 106 h 155"/>
                  <a:gd name="T66" fmla="*/ 87 w 178"/>
                  <a:gd name="T67" fmla="*/ 107 h 155"/>
                  <a:gd name="T68" fmla="*/ 86 w 178"/>
                  <a:gd name="T69" fmla="*/ 99 h 155"/>
                  <a:gd name="T70" fmla="*/ 69 w 178"/>
                  <a:gd name="T71" fmla="*/ 97 h 155"/>
                  <a:gd name="T72" fmla="*/ 70 w 178"/>
                  <a:gd name="T73" fmla="*/ 92 h 155"/>
                  <a:gd name="T74" fmla="*/ 97 w 178"/>
                  <a:gd name="T75" fmla="*/ 90 h 155"/>
                  <a:gd name="T76" fmla="*/ 93 w 178"/>
                  <a:gd name="T77" fmla="*/ 78 h 155"/>
                  <a:gd name="T78" fmla="*/ 78 w 178"/>
                  <a:gd name="T79" fmla="*/ 74 h 155"/>
                  <a:gd name="T80" fmla="*/ 67 w 178"/>
                  <a:gd name="T81" fmla="*/ 5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" h="155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32">
                <a:extLst>
                  <a:ext uri="{FF2B5EF4-FFF2-40B4-BE49-F238E27FC236}">
                    <a16:creationId xmlns:a16="http://schemas.microsoft.com/office/drawing/2014/main" id="{341BDD2A-F997-40FE-A4F0-CBDABB4ED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3" y="2606"/>
                <a:ext cx="176" cy="108"/>
              </a:xfrm>
              <a:custGeom>
                <a:avLst/>
                <a:gdLst>
                  <a:gd name="T0" fmla="*/ 21 w 74"/>
                  <a:gd name="T1" fmla="*/ 45 h 45"/>
                  <a:gd name="T2" fmla="*/ 60 w 74"/>
                  <a:gd name="T3" fmla="*/ 44 h 45"/>
                  <a:gd name="T4" fmla="*/ 74 w 74"/>
                  <a:gd name="T5" fmla="*/ 15 h 45"/>
                  <a:gd name="T6" fmla="*/ 38 w 74"/>
                  <a:gd name="T7" fmla="*/ 14 h 45"/>
                  <a:gd name="T8" fmla="*/ 23 w 74"/>
                  <a:gd name="T9" fmla="*/ 8 h 45"/>
                  <a:gd name="T10" fmla="*/ 6 w 74"/>
                  <a:gd name="T11" fmla="*/ 17 h 45"/>
                  <a:gd name="T12" fmla="*/ 21 w 7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5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33">
                <a:extLst>
                  <a:ext uri="{FF2B5EF4-FFF2-40B4-BE49-F238E27FC236}">
                    <a16:creationId xmlns:a16="http://schemas.microsoft.com/office/drawing/2014/main" id="{21118F48-6112-42B9-B114-A8CFFA3EE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avLst/>
                <a:gdLst>
                  <a:gd name="T0" fmla="*/ 17 w 70"/>
                  <a:gd name="T1" fmla="*/ 40 h 40"/>
                  <a:gd name="T2" fmla="*/ 2 w 70"/>
                  <a:gd name="T3" fmla="*/ 11 h 40"/>
                  <a:gd name="T4" fmla="*/ 2 w 70"/>
                  <a:gd name="T5" fmla="*/ 2 h 40"/>
                  <a:gd name="T6" fmla="*/ 9 w 70"/>
                  <a:gd name="T7" fmla="*/ 0 h 40"/>
                  <a:gd name="T8" fmla="*/ 19 w 70"/>
                  <a:gd name="T9" fmla="*/ 1 h 40"/>
                  <a:gd name="T10" fmla="*/ 19 w 70"/>
                  <a:gd name="T11" fmla="*/ 1 h 40"/>
                  <a:gd name="T12" fmla="*/ 34 w 70"/>
                  <a:gd name="T13" fmla="*/ 8 h 40"/>
                  <a:gd name="T14" fmla="*/ 56 w 70"/>
                  <a:gd name="T15" fmla="*/ 2 h 40"/>
                  <a:gd name="T16" fmla="*/ 70 w 70"/>
                  <a:gd name="T17" fmla="*/ 9 h 40"/>
                  <a:gd name="T18" fmla="*/ 70 w 70"/>
                  <a:gd name="T19" fmla="*/ 9 h 40"/>
                  <a:gd name="T20" fmla="*/ 70 w 70"/>
                  <a:gd name="T21" fmla="*/ 10 h 40"/>
                  <a:gd name="T22" fmla="*/ 56 w 70"/>
                  <a:gd name="T23" fmla="*/ 39 h 40"/>
                  <a:gd name="T24" fmla="*/ 56 w 70"/>
                  <a:gd name="T25" fmla="*/ 39 h 40"/>
                  <a:gd name="T26" fmla="*/ 17 w 70"/>
                  <a:gd name="T27" fmla="*/ 40 h 40"/>
                  <a:gd name="T28" fmla="*/ 9 w 70"/>
                  <a:gd name="T29" fmla="*/ 1 h 40"/>
                  <a:gd name="T30" fmla="*/ 3 w 70"/>
                  <a:gd name="T31" fmla="*/ 3 h 40"/>
                  <a:gd name="T32" fmla="*/ 3 w 70"/>
                  <a:gd name="T33" fmla="*/ 11 h 40"/>
                  <a:gd name="T34" fmla="*/ 17 w 70"/>
                  <a:gd name="T35" fmla="*/ 39 h 40"/>
                  <a:gd name="T36" fmla="*/ 55 w 70"/>
                  <a:gd name="T37" fmla="*/ 38 h 40"/>
                  <a:gd name="T38" fmla="*/ 69 w 70"/>
                  <a:gd name="T39" fmla="*/ 9 h 40"/>
                  <a:gd name="T40" fmla="*/ 56 w 70"/>
                  <a:gd name="T41" fmla="*/ 4 h 40"/>
                  <a:gd name="T42" fmla="*/ 34 w 70"/>
                  <a:gd name="T43" fmla="*/ 9 h 40"/>
                  <a:gd name="T44" fmla="*/ 34 w 70"/>
                  <a:gd name="T45" fmla="*/ 9 h 40"/>
                  <a:gd name="T46" fmla="*/ 34 w 70"/>
                  <a:gd name="T47" fmla="*/ 9 h 40"/>
                  <a:gd name="T48" fmla="*/ 18 w 70"/>
                  <a:gd name="T49" fmla="*/ 2 h 40"/>
                  <a:gd name="T50" fmla="*/ 9 w 70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4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34">
                <a:extLst>
                  <a:ext uri="{FF2B5EF4-FFF2-40B4-BE49-F238E27FC236}">
                    <a16:creationId xmlns:a16="http://schemas.microsoft.com/office/drawing/2014/main" id="{E9F32AF3-4C01-4357-999F-42FBE01F6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2721"/>
                <a:ext cx="114" cy="34"/>
              </a:xfrm>
              <a:custGeom>
                <a:avLst/>
                <a:gdLst>
                  <a:gd name="T0" fmla="*/ 40 w 48"/>
                  <a:gd name="T1" fmla="*/ 0 h 14"/>
                  <a:gd name="T2" fmla="*/ 6 w 48"/>
                  <a:gd name="T3" fmla="*/ 1 h 14"/>
                  <a:gd name="T4" fmla="*/ 0 w 48"/>
                  <a:gd name="T5" fmla="*/ 7 h 14"/>
                  <a:gd name="T6" fmla="*/ 7 w 48"/>
                  <a:gd name="T7" fmla="*/ 14 h 14"/>
                  <a:gd name="T8" fmla="*/ 41 w 48"/>
                  <a:gd name="T9" fmla="*/ 13 h 14"/>
                  <a:gd name="T10" fmla="*/ 48 w 48"/>
                  <a:gd name="T11" fmla="*/ 6 h 14"/>
                  <a:gd name="T12" fmla="*/ 40 w 4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35">
                <a:extLst>
                  <a:ext uri="{FF2B5EF4-FFF2-40B4-BE49-F238E27FC236}">
                    <a16:creationId xmlns:a16="http://schemas.microsoft.com/office/drawing/2014/main" id="{AF859F16-B3FD-4FEB-89E9-6A6D37B5F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avLst/>
                <a:gdLst>
                  <a:gd name="T0" fmla="*/ 8 w 49"/>
                  <a:gd name="T1" fmla="*/ 15 h 15"/>
                  <a:gd name="T2" fmla="*/ 0 w 49"/>
                  <a:gd name="T3" fmla="*/ 8 h 15"/>
                  <a:gd name="T4" fmla="*/ 2 w 49"/>
                  <a:gd name="T5" fmla="*/ 3 h 15"/>
                  <a:gd name="T6" fmla="*/ 7 w 49"/>
                  <a:gd name="T7" fmla="*/ 1 h 15"/>
                  <a:gd name="T8" fmla="*/ 42 w 49"/>
                  <a:gd name="T9" fmla="*/ 0 h 15"/>
                  <a:gd name="T10" fmla="*/ 49 w 49"/>
                  <a:gd name="T11" fmla="*/ 7 h 15"/>
                  <a:gd name="T12" fmla="*/ 42 w 49"/>
                  <a:gd name="T13" fmla="*/ 14 h 15"/>
                  <a:gd name="T14" fmla="*/ 8 w 49"/>
                  <a:gd name="T15" fmla="*/ 15 h 15"/>
                  <a:gd name="T16" fmla="*/ 42 w 49"/>
                  <a:gd name="T17" fmla="*/ 1 h 15"/>
                  <a:gd name="T18" fmla="*/ 41 w 49"/>
                  <a:gd name="T19" fmla="*/ 1 h 15"/>
                  <a:gd name="T20" fmla="*/ 7 w 49"/>
                  <a:gd name="T21" fmla="*/ 2 h 15"/>
                  <a:gd name="T22" fmla="*/ 3 w 49"/>
                  <a:gd name="T23" fmla="*/ 4 h 15"/>
                  <a:gd name="T24" fmla="*/ 1 w 49"/>
                  <a:gd name="T25" fmla="*/ 8 h 15"/>
                  <a:gd name="T26" fmla="*/ 8 w 49"/>
                  <a:gd name="T27" fmla="*/ 14 h 15"/>
                  <a:gd name="T28" fmla="*/ 8 w 49"/>
                  <a:gd name="T29" fmla="*/ 14 h 15"/>
                  <a:gd name="T30" fmla="*/ 42 w 49"/>
                  <a:gd name="T31" fmla="*/ 13 h 15"/>
                  <a:gd name="T32" fmla="*/ 48 w 49"/>
                  <a:gd name="T33" fmla="*/ 7 h 15"/>
                  <a:gd name="T34" fmla="*/ 42 w 49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5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36">
                <a:extLst>
                  <a:ext uri="{FF2B5EF4-FFF2-40B4-BE49-F238E27FC236}">
                    <a16:creationId xmlns:a16="http://schemas.microsoft.com/office/drawing/2014/main" id="{829185C0-74CB-4B3D-8989-2950C3A75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avLst/>
                <a:gdLst>
                  <a:gd name="T0" fmla="*/ 163 w 169"/>
                  <a:gd name="T1" fmla="*/ 131 h 148"/>
                  <a:gd name="T2" fmla="*/ 159 w 169"/>
                  <a:gd name="T3" fmla="*/ 108 h 148"/>
                  <a:gd name="T4" fmla="*/ 135 w 169"/>
                  <a:gd name="T5" fmla="*/ 36 h 148"/>
                  <a:gd name="T6" fmla="*/ 99 w 169"/>
                  <a:gd name="T7" fmla="*/ 2 h 148"/>
                  <a:gd name="T8" fmla="*/ 99 w 169"/>
                  <a:gd name="T9" fmla="*/ 0 h 148"/>
                  <a:gd name="T10" fmla="*/ 63 w 169"/>
                  <a:gd name="T11" fmla="*/ 1 h 148"/>
                  <a:gd name="T12" fmla="*/ 38 w 169"/>
                  <a:gd name="T13" fmla="*/ 31 h 148"/>
                  <a:gd name="T14" fmla="*/ 15 w 169"/>
                  <a:gd name="T15" fmla="*/ 124 h 148"/>
                  <a:gd name="T16" fmla="*/ 8 w 169"/>
                  <a:gd name="T17" fmla="*/ 139 h 148"/>
                  <a:gd name="T18" fmla="*/ 8 w 169"/>
                  <a:gd name="T19" fmla="*/ 139 h 148"/>
                  <a:gd name="T20" fmla="*/ 7 w 169"/>
                  <a:gd name="T21" fmla="*/ 143 h 148"/>
                  <a:gd name="T22" fmla="*/ 16 w 169"/>
                  <a:gd name="T23" fmla="*/ 144 h 148"/>
                  <a:gd name="T24" fmla="*/ 28 w 169"/>
                  <a:gd name="T25" fmla="*/ 142 h 148"/>
                  <a:gd name="T26" fmla="*/ 28 w 169"/>
                  <a:gd name="T27" fmla="*/ 142 h 148"/>
                  <a:gd name="T28" fmla="*/ 29 w 169"/>
                  <a:gd name="T29" fmla="*/ 142 h 148"/>
                  <a:gd name="T30" fmla="*/ 78 w 169"/>
                  <a:gd name="T31" fmla="*/ 148 h 148"/>
                  <a:gd name="T32" fmla="*/ 143 w 169"/>
                  <a:gd name="T33" fmla="*/ 139 h 148"/>
                  <a:gd name="T34" fmla="*/ 155 w 169"/>
                  <a:gd name="T35" fmla="*/ 141 h 148"/>
                  <a:gd name="T36" fmla="*/ 159 w 169"/>
                  <a:gd name="T37" fmla="*/ 142 h 148"/>
                  <a:gd name="T38" fmla="*/ 167 w 169"/>
                  <a:gd name="T39" fmla="*/ 138 h 148"/>
                  <a:gd name="T40" fmla="*/ 163 w 169"/>
                  <a:gd name="T41" fmla="*/ 131 h 148"/>
                  <a:gd name="T42" fmla="*/ 107 w 169"/>
                  <a:gd name="T43" fmla="*/ 101 h 148"/>
                  <a:gd name="T44" fmla="*/ 56 w 169"/>
                  <a:gd name="T45" fmla="*/ 100 h 148"/>
                  <a:gd name="T46" fmla="*/ 56 w 169"/>
                  <a:gd name="T47" fmla="*/ 96 h 148"/>
                  <a:gd name="T48" fmla="*/ 70 w 169"/>
                  <a:gd name="T49" fmla="*/ 79 h 148"/>
                  <a:gd name="T50" fmla="*/ 70 w 169"/>
                  <a:gd name="T51" fmla="*/ 73 h 148"/>
                  <a:gd name="T52" fmla="*/ 57 w 169"/>
                  <a:gd name="T53" fmla="*/ 73 h 148"/>
                  <a:gd name="T54" fmla="*/ 57 w 169"/>
                  <a:gd name="T55" fmla="*/ 67 h 148"/>
                  <a:gd name="T56" fmla="*/ 68 w 169"/>
                  <a:gd name="T57" fmla="*/ 67 h 148"/>
                  <a:gd name="T58" fmla="*/ 67 w 169"/>
                  <a:gd name="T59" fmla="*/ 57 h 148"/>
                  <a:gd name="T60" fmla="*/ 91 w 169"/>
                  <a:gd name="T61" fmla="*/ 39 h 148"/>
                  <a:gd name="T62" fmla="*/ 104 w 169"/>
                  <a:gd name="T63" fmla="*/ 41 h 148"/>
                  <a:gd name="T64" fmla="*/ 102 w 169"/>
                  <a:gd name="T65" fmla="*/ 47 h 148"/>
                  <a:gd name="T66" fmla="*/ 91 w 169"/>
                  <a:gd name="T67" fmla="*/ 45 h 148"/>
                  <a:gd name="T68" fmla="*/ 77 w 169"/>
                  <a:gd name="T69" fmla="*/ 57 h 148"/>
                  <a:gd name="T70" fmla="*/ 79 w 169"/>
                  <a:gd name="T71" fmla="*/ 67 h 148"/>
                  <a:gd name="T72" fmla="*/ 97 w 169"/>
                  <a:gd name="T73" fmla="*/ 67 h 148"/>
                  <a:gd name="T74" fmla="*/ 96 w 169"/>
                  <a:gd name="T75" fmla="*/ 73 h 148"/>
                  <a:gd name="T76" fmla="*/ 80 w 169"/>
                  <a:gd name="T77" fmla="*/ 73 h 148"/>
                  <a:gd name="T78" fmla="*/ 79 w 169"/>
                  <a:gd name="T79" fmla="*/ 83 h 148"/>
                  <a:gd name="T80" fmla="*/ 71 w 169"/>
                  <a:gd name="T81" fmla="*/ 93 h 148"/>
                  <a:gd name="T82" fmla="*/ 71 w 169"/>
                  <a:gd name="T83" fmla="*/ 94 h 148"/>
                  <a:gd name="T84" fmla="*/ 107 w 169"/>
                  <a:gd name="T85" fmla="*/ 94 h 148"/>
                  <a:gd name="T86" fmla="*/ 107 w 169"/>
                  <a:gd name="T87" fmla="*/ 10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48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37">
                <a:extLst>
                  <a:ext uri="{FF2B5EF4-FFF2-40B4-BE49-F238E27FC236}">
                    <a16:creationId xmlns:a16="http://schemas.microsoft.com/office/drawing/2014/main" id="{5DB295B4-4041-407D-A21D-D416FBE70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" y="2633"/>
                <a:ext cx="129" cy="81"/>
              </a:xfrm>
              <a:custGeom>
                <a:avLst/>
                <a:gdLst>
                  <a:gd name="T0" fmla="*/ 14 w 54"/>
                  <a:gd name="T1" fmla="*/ 34 h 34"/>
                  <a:gd name="T2" fmla="*/ 43 w 54"/>
                  <a:gd name="T3" fmla="*/ 34 h 34"/>
                  <a:gd name="T4" fmla="*/ 54 w 54"/>
                  <a:gd name="T5" fmla="*/ 13 h 34"/>
                  <a:gd name="T6" fmla="*/ 28 w 54"/>
                  <a:gd name="T7" fmla="*/ 12 h 34"/>
                  <a:gd name="T8" fmla="*/ 16 w 54"/>
                  <a:gd name="T9" fmla="*/ 6 h 34"/>
                  <a:gd name="T10" fmla="*/ 4 w 54"/>
                  <a:gd name="T11" fmla="*/ 13 h 34"/>
                  <a:gd name="T12" fmla="*/ 14 w 5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38">
                <a:extLst>
                  <a:ext uri="{FF2B5EF4-FFF2-40B4-BE49-F238E27FC236}">
                    <a16:creationId xmlns:a16="http://schemas.microsoft.com/office/drawing/2014/main" id="{CFA69E0B-C5A5-440A-ABAA-34E561DD08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avLst/>
                <a:gdLst>
                  <a:gd name="T0" fmla="*/ 12 w 53"/>
                  <a:gd name="T1" fmla="*/ 31 h 31"/>
                  <a:gd name="T2" fmla="*/ 1 w 53"/>
                  <a:gd name="T3" fmla="*/ 9 h 31"/>
                  <a:gd name="T4" fmla="*/ 2 w 53"/>
                  <a:gd name="T5" fmla="*/ 2 h 31"/>
                  <a:gd name="T6" fmla="*/ 7 w 53"/>
                  <a:gd name="T7" fmla="*/ 0 h 31"/>
                  <a:gd name="T8" fmla="*/ 15 w 53"/>
                  <a:gd name="T9" fmla="*/ 2 h 31"/>
                  <a:gd name="T10" fmla="*/ 15 w 53"/>
                  <a:gd name="T11" fmla="*/ 2 h 31"/>
                  <a:gd name="T12" fmla="*/ 25 w 53"/>
                  <a:gd name="T13" fmla="*/ 7 h 31"/>
                  <a:gd name="T14" fmla="*/ 42 w 53"/>
                  <a:gd name="T15" fmla="*/ 3 h 31"/>
                  <a:gd name="T16" fmla="*/ 53 w 53"/>
                  <a:gd name="T17" fmla="*/ 9 h 31"/>
                  <a:gd name="T18" fmla="*/ 53 w 53"/>
                  <a:gd name="T19" fmla="*/ 9 h 31"/>
                  <a:gd name="T20" fmla="*/ 53 w 53"/>
                  <a:gd name="T21" fmla="*/ 9 h 31"/>
                  <a:gd name="T22" fmla="*/ 42 w 53"/>
                  <a:gd name="T23" fmla="*/ 31 h 31"/>
                  <a:gd name="T24" fmla="*/ 42 w 53"/>
                  <a:gd name="T25" fmla="*/ 31 h 31"/>
                  <a:gd name="T26" fmla="*/ 12 w 53"/>
                  <a:gd name="T27" fmla="*/ 31 h 31"/>
                  <a:gd name="T28" fmla="*/ 7 w 53"/>
                  <a:gd name="T29" fmla="*/ 1 h 31"/>
                  <a:gd name="T30" fmla="*/ 2 w 53"/>
                  <a:gd name="T31" fmla="*/ 3 h 31"/>
                  <a:gd name="T32" fmla="*/ 2 w 53"/>
                  <a:gd name="T33" fmla="*/ 9 h 31"/>
                  <a:gd name="T34" fmla="*/ 13 w 53"/>
                  <a:gd name="T35" fmla="*/ 30 h 31"/>
                  <a:gd name="T36" fmla="*/ 41 w 53"/>
                  <a:gd name="T37" fmla="*/ 30 h 31"/>
                  <a:gd name="T38" fmla="*/ 52 w 53"/>
                  <a:gd name="T39" fmla="*/ 9 h 31"/>
                  <a:gd name="T40" fmla="*/ 42 w 53"/>
                  <a:gd name="T41" fmla="*/ 4 h 31"/>
                  <a:gd name="T42" fmla="*/ 26 w 53"/>
                  <a:gd name="T43" fmla="*/ 8 h 31"/>
                  <a:gd name="T44" fmla="*/ 26 w 53"/>
                  <a:gd name="T45" fmla="*/ 8 h 31"/>
                  <a:gd name="T46" fmla="*/ 25 w 53"/>
                  <a:gd name="T47" fmla="*/ 8 h 31"/>
                  <a:gd name="T48" fmla="*/ 14 w 53"/>
                  <a:gd name="T49" fmla="*/ 3 h 31"/>
                  <a:gd name="T50" fmla="*/ 7 w 53"/>
                  <a:gd name="T5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31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rgbClr val="31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39">
                <a:extLst>
                  <a:ext uri="{FF2B5EF4-FFF2-40B4-BE49-F238E27FC236}">
                    <a16:creationId xmlns:a16="http://schemas.microsoft.com/office/drawing/2014/main" id="{FAF065F1-00AD-4057-80AB-5F130C199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" y="2721"/>
                <a:ext cx="86" cy="24"/>
              </a:xfrm>
              <a:custGeom>
                <a:avLst/>
                <a:gdLst>
                  <a:gd name="T0" fmla="*/ 31 w 36"/>
                  <a:gd name="T1" fmla="*/ 0 h 10"/>
                  <a:gd name="T2" fmla="*/ 5 w 36"/>
                  <a:gd name="T3" fmla="*/ 0 h 10"/>
                  <a:gd name="T4" fmla="*/ 0 w 36"/>
                  <a:gd name="T5" fmla="*/ 5 h 10"/>
                  <a:gd name="T6" fmla="*/ 5 w 36"/>
                  <a:gd name="T7" fmla="*/ 10 h 10"/>
                  <a:gd name="T8" fmla="*/ 31 w 36"/>
                  <a:gd name="T9" fmla="*/ 10 h 10"/>
                  <a:gd name="T10" fmla="*/ 36 w 36"/>
                  <a:gd name="T11" fmla="*/ 5 h 10"/>
                  <a:gd name="T12" fmla="*/ 31 w 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40">
                <a:extLst>
                  <a:ext uri="{FF2B5EF4-FFF2-40B4-BE49-F238E27FC236}">
                    <a16:creationId xmlns:a16="http://schemas.microsoft.com/office/drawing/2014/main" id="{7D3CAA33-734C-4368-AA37-926281008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avLst/>
                <a:gdLst>
                  <a:gd name="T0" fmla="*/ 5 w 36"/>
                  <a:gd name="T1" fmla="*/ 11 h 11"/>
                  <a:gd name="T2" fmla="*/ 0 w 36"/>
                  <a:gd name="T3" fmla="*/ 6 h 11"/>
                  <a:gd name="T4" fmla="*/ 1 w 36"/>
                  <a:gd name="T5" fmla="*/ 2 h 11"/>
                  <a:gd name="T6" fmla="*/ 5 w 36"/>
                  <a:gd name="T7" fmla="*/ 0 h 11"/>
                  <a:gd name="T8" fmla="*/ 31 w 36"/>
                  <a:gd name="T9" fmla="*/ 0 h 11"/>
                  <a:gd name="T10" fmla="*/ 36 w 36"/>
                  <a:gd name="T11" fmla="*/ 6 h 11"/>
                  <a:gd name="T12" fmla="*/ 31 w 36"/>
                  <a:gd name="T13" fmla="*/ 11 h 11"/>
                  <a:gd name="T14" fmla="*/ 5 w 36"/>
                  <a:gd name="T15" fmla="*/ 11 h 11"/>
                  <a:gd name="T16" fmla="*/ 31 w 36"/>
                  <a:gd name="T17" fmla="*/ 1 h 11"/>
                  <a:gd name="T18" fmla="*/ 5 w 36"/>
                  <a:gd name="T19" fmla="*/ 1 h 11"/>
                  <a:gd name="T20" fmla="*/ 2 w 36"/>
                  <a:gd name="T21" fmla="*/ 3 h 11"/>
                  <a:gd name="T22" fmla="*/ 1 w 36"/>
                  <a:gd name="T23" fmla="*/ 6 h 11"/>
                  <a:gd name="T24" fmla="*/ 5 w 36"/>
                  <a:gd name="T25" fmla="*/ 10 h 11"/>
                  <a:gd name="T26" fmla="*/ 5 w 36"/>
                  <a:gd name="T27" fmla="*/ 11 h 11"/>
                  <a:gd name="T28" fmla="*/ 5 w 36"/>
                  <a:gd name="T29" fmla="*/ 10 h 11"/>
                  <a:gd name="T30" fmla="*/ 31 w 36"/>
                  <a:gd name="T31" fmla="*/ 10 h 11"/>
                  <a:gd name="T32" fmla="*/ 35 w 36"/>
                  <a:gd name="T33" fmla="*/ 6 h 11"/>
                  <a:gd name="T34" fmla="*/ 31 w 36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41">
                <a:extLst>
                  <a:ext uri="{FF2B5EF4-FFF2-40B4-BE49-F238E27FC236}">
                    <a16:creationId xmlns:a16="http://schemas.microsoft.com/office/drawing/2014/main" id="{11C7F927-3C42-4EA3-BAB7-64D2D1B036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avLst/>
                <a:gdLst>
                  <a:gd name="T0" fmla="*/ 120 w 126"/>
                  <a:gd name="T1" fmla="*/ 99 h 110"/>
                  <a:gd name="T2" fmla="*/ 118 w 126"/>
                  <a:gd name="T3" fmla="*/ 82 h 110"/>
                  <a:gd name="T4" fmla="*/ 101 w 126"/>
                  <a:gd name="T5" fmla="*/ 28 h 110"/>
                  <a:gd name="T6" fmla="*/ 76 w 126"/>
                  <a:gd name="T7" fmla="*/ 2 h 110"/>
                  <a:gd name="T8" fmla="*/ 75 w 126"/>
                  <a:gd name="T9" fmla="*/ 0 h 110"/>
                  <a:gd name="T10" fmla="*/ 48 w 126"/>
                  <a:gd name="T11" fmla="*/ 0 h 110"/>
                  <a:gd name="T12" fmla="*/ 29 w 126"/>
                  <a:gd name="T13" fmla="*/ 22 h 110"/>
                  <a:gd name="T14" fmla="*/ 10 w 126"/>
                  <a:gd name="T15" fmla="*/ 91 h 110"/>
                  <a:gd name="T16" fmla="*/ 4 w 126"/>
                  <a:gd name="T17" fmla="*/ 102 h 110"/>
                  <a:gd name="T18" fmla="*/ 4 w 126"/>
                  <a:gd name="T19" fmla="*/ 105 h 110"/>
                  <a:gd name="T20" fmla="*/ 10 w 126"/>
                  <a:gd name="T21" fmla="*/ 106 h 110"/>
                  <a:gd name="T22" fmla="*/ 19 w 126"/>
                  <a:gd name="T23" fmla="*/ 105 h 110"/>
                  <a:gd name="T24" fmla="*/ 19 w 126"/>
                  <a:gd name="T25" fmla="*/ 105 h 110"/>
                  <a:gd name="T26" fmla="*/ 20 w 126"/>
                  <a:gd name="T27" fmla="*/ 105 h 110"/>
                  <a:gd name="T28" fmla="*/ 61 w 126"/>
                  <a:gd name="T29" fmla="*/ 110 h 110"/>
                  <a:gd name="T30" fmla="*/ 105 w 126"/>
                  <a:gd name="T31" fmla="*/ 104 h 110"/>
                  <a:gd name="T32" fmla="*/ 107 w 126"/>
                  <a:gd name="T33" fmla="*/ 104 h 110"/>
                  <a:gd name="T34" fmla="*/ 114 w 126"/>
                  <a:gd name="T35" fmla="*/ 106 h 110"/>
                  <a:gd name="T36" fmla="*/ 118 w 126"/>
                  <a:gd name="T37" fmla="*/ 107 h 110"/>
                  <a:gd name="T38" fmla="*/ 123 w 126"/>
                  <a:gd name="T39" fmla="*/ 104 h 110"/>
                  <a:gd name="T40" fmla="*/ 120 w 126"/>
                  <a:gd name="T41" fmla="*/ 99 h 110"/>
                  <a:gd name="T42" fmla="*/ 81 w 126"/>
                  <a:gd name="T43" fmla="*/ 55 h 110"/>
                  <a:gd name="T44" fmla="*/ 81 w 126"/>
                  <a:gd name="T45" fmla="*/ 58 h 110"/>
                  <a:gd name="T46" fmla="*/ 53 w 126"/>
                  <a:gd name="T47" fmla="*/ 57 h 110"/>
                  <a:gd name="T48" fmla="*/ 53 w 126"/>
                  <a:gd name="T49" fmla="*/ 62 h 110"/>
                  <a:gd name="T50" fmla="*/ 81 w 126"/>
                  <a:gd name="T51" fmla="*/ 62 h 110"/>
                  <a:gd name="T52" fmla="*/ 81 w 126"/>
                  <a:gd name="T53" fmla="*/ 66 h 110"/>
                  <a:gd name="T54" fmla="*/ 53 w 126"/>
                  <a:gd name="T55" fmla="*/ 65 h 110"/>
                  <a:gd name="T56" fmla="*/ 67 w 126"/>
                  <a:gd name="T57" fmla="*/ 80 h 110"/>
                  <a:gd name="T58" fmla="*/ 83 w 126"/>
                  <a:gd name="T59" fmla="*/ 78 h 110"/>
                  <a:gd name="T60" fmla="*/ 85 w 126"/>
                  <a:gd name="T61" fmla="*/ 83 h 110"/>
                  <a:gd name="T62" fmla="*/ 54 w 126"/>
                  <a:gd name="T63" fmla="*/ 81 h 110"/>
                  <a:gd name="T64" fmla="*/ 45 w 126"/>
                  <a:gd name="T65" fmla="*/ 65 h 110"/>
                  <a:gd name="T66" fmla="*/ 38 w 126"/>
                  <a:gd name="T67" fmla="*/ 65 h 110"/>
                  <a:gd name="T68" fmla="*/ 39 w 126"/>
                  <a:gd name="T69" fmla="*/ 61 h 110"/>
                  <a:gd name="T70" fmla="*/ 44 w 126"/>
                  <a:gd name="T71" fmla="*/ 61 h 110"/>
                  <a:gd name="T72" fmla="*/ 45 w 126"/>
                  <a:gd name="T73" fmla="*/ 58 h 110"/>
                  <a:gd name="T74" fmla="*/ 39 w 126"/>
                  <a:gd name="T75" fmla="*/ 57 h 110"/>
                  <a:gd name="T76" fmla="*/ 39 w 126"/>
                  <a:gd name="T77" fmla="*/ 53 h 110"/>
                  <a:gd name="T78" fmla="*/ 45 w 126"/>
                  <a:gd name="T79" fmla="*/ 53 h 110"/>
                  <a:gd name="T80" fmla="*/ 67 w 126"/>
                  <a:gd name="T81" fmla="*/ 35 h 110"/>
                  <a:gd name="T82" fmla="*/ 86 w 126"/>
                  <a:gd name="T83" fmla="*/ 38 h 110"/>
                  <a:gd name="T84" fmla="*/ 83 w 126"/>
                  <a:gd name="T85" fmla="*/ 43 h 110"/>
                  <a:gd name="T86" fmla="*/ 54 w 126"/>
                  <a:gd name="T87" fmla="*/ 54 h 110"/>
                  <a:gd name="T88" fmla="*/ 81 w 126"/>
                  <a:gd name="T8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110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6" name="51">
            <a:extLst>
              <a:ext uri="{FF2B5EF4-FFF2-40B4-BE49-F238E27FC236}">
                <a16:creationId xmlns:a16="http://schemas.microsoft.com/office/drawing/2014/main" id="{5B32A8DA-8E55-4EE5-B23B-C31921635B80}"/>
              </a:ext>
            </a:extLst>
          </p:cNvPr>
          <p:cNvGrpSpPr/>
          <p:nvPr/>
        </p:nvGrpSpPr>
        <p:grpSpPr>
          <a:xfrm>
            <a:off x="2085658" y="2841865"/>
            <a:ext cx="375324" cy="60900"/>
            <a:chOff x="2490242" y="3398543"/>
            <a:chExt cx="375275" cy="60914"/>
          </a:xfrm>
        </p:grpSpPr>
        <p:sp>
          <p:nvSpPr>
            <p:cNvPr id="97" name="52">
              <a:extLst>
                <a:ext uri="{FF2B5EF4-FFF2-40B4-BE49-F238E27FC236}">
                  <a16:creationId xmlns:a16="http://schemas.microsoft.com/office/drawing/2014/main" id="{7E0234EF-E171-4520-A252-4D3A486103D4}"/>
                </a:ext>
              </a:extLst>
            </p:cNvPr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8" name="53">
              <a:extLst>
                <a:ext uri="{FF2B5EF4-FFF2-40B4-BE49-F238E27FC236}">
                  <a16:creationId xmlns:a16="http://schemas.microsoft.com/office/drawing/2014/main" id="{72E347A6-3615-4826-A819-F803439D8C6F}"/>
                </a:ext>
              </a:extLst>
            </p:cNvPr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C6830083-030A-418B-88EF-D1EC29D7EF35}"/>
                </a:ext>
              </a:extLst>
            </p:cNvPr>
            <p:cNvCxnSpPr>
              <a:stCxn id="97" idx="6"/>
              <a:endCxn id="98" idx="2"/>
            </p:cNvCxnSpPr>
            <p:nvPr/>
          </p:nvCxnSpPr>
          <p:spPr>
            <a:xfrm>
              <a:off x="2551156" y="3429000"/>
              <a:ext cx="253447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55">
            <a:extLst>
              <a:ext uri="{FF2B5EF4-FFF2-40B4-BE49-F238E27FC236}">
                <a16:creationId xmlns:a16="http://schemas.microsoft.com/office/drawing/2014/main" id="{91BFCDD2-2871-4925-8BBA-2E870EAE03FF}"/>
              </a:ext>
            </a:extLst>
          </p:cNvPr>
          <p:cNvGrpSpPr/>
          <p:nvPr/>
        </p:nvGrpSpPr>
        <p:grpSpPr>
          <a:xfrm>
            <a:off x="4100612" y="2841865"/>
            <a:ext cx="375324" cy="60900"/>
            <a:chOff x="2490242" y="3398543"/>
            <a:chExt cx="375275" cy="60914"/>
          </a:xfrm>
        </p:grpSpPr>
        <p:sp>
          <p:nvSpPr>
            <p:cNvPr id="101" name="56">
              <a:extLst>
                <a:ext uri="{FF2B5EF4-FFF2-40B4-BE49-F238E27FC236}">
                  <a16:creationId xmlns:a16="http://schemas.microsoft.com/office/drawing/2014/main" id="{05827618-06DD-4EDC-9051-3A1F370180FB}"/>
                </a:ext>
              </a:extLst>
            </p:cNvPr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2" name="57">
              <a:extLst>
                <a:ext uri="{FF2B5EF4-FFF2-40B4-BE49-F238E27FC236}">
                  <a16:creationId xmlns:a16="http://schemas.microsoft.com/office/drawing/2014/main" id="{6AEABD63-C75D-4D3F-A9A0-7A0A4FD63452}"/>
                </a:ext>
              </a:extLst>
            </p:cNvPr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E707CC34-1E11-4C99-9239-251F6D1C5A10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2551156" y="3429000"/>
              <a:ext cx="253447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59">
            <a:extLst>
              <a:ext uri="{FF2B5EF4-FFF2-40B4-BE49-F238E27FC236}">
                <a16:creationId xmlns:a16="http://schemas.microsoft.com/office/drawing/2014/main" id="{7F978F8E-5716-429C-96C5-9B4ABBC5F116}"/>
              </a:ext>
            </a:extLst>
          </p:cNvPr>
          <p:cNvGrpSpPr/>
          <p:nvPr/>
        </p:nvGrpSpPr>
        <p:grpSpPr>
          <a:xfrm>
            <a:off x="6830658" y="2841865"/>
            <a:ext cx="375324" cy="60900"/>
            <a:chOff x="2490242" y="3398543"/>
            <a:chExt cx="375275" cy="60914"/>
          </a:xfrm>
        </p:grpSpPr>
        <p:sp>
          <p:nvSpPr>
            <p:cNvPr id="105" name="60">
              <a:extLst>
                <a:ext uri="{FF2B5EF4-FFF2-40B4-BE49-F238E27FC236}">
                  <a16:creationId xmlns:a16="http://schemas.microsoft.com/office/drawing/2014/main" id="{A21DF00A-F4CB-4F41-BA39-3A69C8F2DAD5}"/>
                </a:ext>
              </a:extLst>
            </p:cNvPr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6" name="61">
              <a:extLst>
                <a:ext uri="{FF2B5EF4-FFF2-40B4-BE49-F238E27FC236}">
                  <a16:creationId xmlns:a16="http://schemas.microsoft.com/office/drawing/2014/main" id="{8EAD20B6-9B73-4DEE-81FF-EBE876817971}"/>
                </a:ext>
              </a:extLst>
            </p:cNvPr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616640E3-5469-4F2C-9076-7C28DA3E7CD4}"/>
                </a:ext>
              </a:extLst>
            </p:cNvPr>
            <p:cNvCxnSpPr>
              <a:stCxn id="105" idx="6"/>
              <a:endCxn id="106" idx="2"/>
            </p:cNvCxnSpPr>
            <p:nvPr/>
          </p:nvCxnSpPr>
          <p:spPr>
            <a:xfrm>
              <a:off x="2551156" y="3429000"/>
              <a:ext cx="253447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63">
            <a:extLst>
              <a:ext uri="{FF2B5EF4-FFF2-40B4-BE49-F238E27FC236}">
                <a16:creationId xmlns:a16="http://schemas.microsoft.com/office/drawing/2014/main" id="{B83355CD-2BC5-415F-BBC7-5F45D0911C78}"/>
              </a:ext>
            </a:extLst>
          </p:cNvPr>
          <p:cNvGrpSpPr/>
          <p:nvPr/>
        </p:nvGrpSpPr>
        <p:grpSpPr>
          <a:xfrm>
            <a:off x="8845497" y="2841865"/>
            <a:ext cx="375324" cy="60900"/>
            <a:chOff x="2490242" y="3398543"/>
            <a:chExt cx="375275" cy="60914"/>
          </a:xfrm>
        </p:grpSpPr>
        <p:sp>
          <p:nvSpPr>
            <p:cNvPr id="109" name="64">
              <a:extLst>
                <a:ext uri="{FF2B5EF4-FFF2-40B4-BE49-F238E27FC236}">
                  <a16:creationId xmlns:a16="http://schemas.microsoft.com/office/drawing/2014/main" id="{B4236930-AA1F-4698-A529-0D78A85A833E}"/>
                </a:ext>
              </a:extLst>
            </p:cNvPr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65">
              <a:extLst>
                <a:ext uri="{FF2B5EF4-FFF2-40B4-BE49-F238E27FC236}">
                  <a16:creationId xmlns:a16="http://schemas.microsoft.com/office/drawing/2014/main" id="{86E8A304-273E-4194-BBF4-8339A4A9009B}"/>
                </a:ext>
              </a:extLst>
            </p:cNvPr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3F402EDC-A356-4D8F-9C15-5E4A0B0233AC}"/>
                </a:ext>
              </a:extLst>
            </p:cNvPr>
            <p:cNvCxnSpPr>
              <a:stCxn id="109" idx="6"/>
              <a:endCxn id="110" idx="2"/>
            </p:cNvCxnSpPr>
            <p:nvPr/>
          </p:nvCxnSpPr>
          <p:spPr>
            <a:xfrm>
              <a:off x="2551156" y="3429000"/>
              <a:ext cx="253447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82">
            <a:extLst>
              <a:ext uri="{FF2B5EF4-FFF2-40B4-BE49-F238E27FC236}">
                <a16:creationId xmlns:a16="http://schemas.microsoft.com/office/drawing/2014/main" id="{079232D9-EDB2-41A5-AF7F-5AD6B31F9326}"/>
              </a:ext>
            </a:extLst>
          </p:cNvPr>
          <p:cNvGrpSpPr/>
          <p:nvPr/>
        </p:nvGrpSpPr>
        <p:grpSpPr>
          <a:xfrm>
            <a:off x="2241376" y="2844394"/>
            <a:ext cx="64152" cy="1207857"/>
            <a:chOff x="2684043" y="2810333"/>
            <a:chExt cx="64144" cy="1208135"/>
          </a:xfrm>
        </p:grpSpPr>
        <p:sp>
          <p:nvSpPr>
            <p:cNvPr id="113" name="67">
              <a:extLst>
                <a:ext uri="{FF2B5EF4-FFF2-40B4-BE49-F238E27FC236}">
                  <a16:creationId xmlns:a16="http://schemas.microsoft.com/office/drawing/2014/main" id="{30F3A252-E02D-407B-B4F8-BE0791DA6B46}"/>
                </a:ext>
              </a:extLst>
            </p:cNvPr>
            <p:cNvSpPr/>
            <p:nvPr/>
          </p:nvSpPr>
          <p:spPr>
            <a:xfrm>
              <a:off x="2684043" y="2810333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606F3726-33DA-44D6-8526-644C7791356E}"/>
                </a:ext>
              </a:extLst>
            </p:cNvPr>
            <p:cNvCxnSpPr>
              <a:stCxn id="113" idx="4"/>
            </p:cNvCxnSpPr>
            <p:nvPr/>
          </p:nvCxnSpPr>
          <p:spPr>
            <a:xfrm>
              <a:off x="2714500" y="2871246"/>
              <a:ext cx="0" cy="1118937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74">
              <a:extLst>
                <a:ext uri="{FF2B5EF4-FFF2-40B4-BE49-F238E27FC236}">
                  <a16:creationId xmlns:a16="http://schemas.microsoft.com/office/drawing/2014/main" id="{20BF6B23-3730-44FC-8320-F2C68FA749B4}"/>
                </a:ext>
              </a:extLst>
            </p:cNvPr>
            <p:cNvSpPr/>
            <p:nvPr/>
          </p:nvSpPr>
          <p:spPr>
            <a:xfrm>
              <a:off x="2687273" y="3957554"/>
              <a:ext cx="60914" cy="60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D6D572C8-3E26-41F3-8DBE-3F722E27EB81}"/>
              </a:ext>
            </a:extLst>
          </p:cNvPr>
          <p:cNvGrpSpPr/>
          <p:nvPr/>
        </p:nvGrpSpPr>
        <p:grpSpPr>
          <a:xfrm>
            <a:off x="1928312" y="4030954"/>
            <a:ext cx="686967" cy="686719"/>
            <a:chOff x="2020147" y="4539095"/>
            <a:chExt cx="686967" cy="686719"/>
          </a:xfrm>
        </p:grpSpPr>
        <p:grpSp>
          <p:nvGrpSpPr>
            <p:cNvPr id="117" name="71">
              <a:extLst>
                <a:ext uri="{FF2B5EF4-FFF2-40B4-BE49-F238E27FC236}">
                  <a16:creationId xmlns:a16="http://schemas.microsoft.com/office/drawing/2014/main" id="{06B05BAC-39C2-4695-88A1-487E9D6814AA}"/>
                </a:ext>
              </a:extLst>
            </p:cNvPr>
            <p:cNvGrpSpPr/>
            <p:nvPr/>
          </p:nvGrpSpPr>
          <p:grpSpPr>
            <a:xfrm>
              <a:off x="2020147" y="4539095"/>
              <a:ext cx="686967" cy="686719"/>
              <a:chOff x="1313407" y="4404486"/>
              <a:chExt cx="1245608" cy="1245608"/>
            </a:xfrm>
          </p:grpSpPr>
          <p:sp>
            <p:nvSpPr>
              <p:cNvPr id="119" name="72">
                <a:extLst>
                  <a:ext uri="{FF2B5EF4-FFF2-40B4-BE49-F238E27FC236}">
                    <a16:creationId xmlns:a16="http://schemas.microsoft.com/office/drawing/2014/main" id="{02863FD3-DDB2-4E06-A3EF-29C8E3F45D17}"/>
                  </a:ext>
                </a:extLst>
              </p:cNvPr>
              <p:cNvSpPr/>
              <p:nvPr/>
            </p:nvSpPr>
            <p:spPr>
              <a:xfrm>
                <a:off x="1313407" y="4404486"/>
                <a:ext cx="1245608" cy="1245608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73">
                <a:extLst>
                  <a:ext uri="{FF2B5EF4-FFF2-40B4-BE49-F238E27FC236}">
                    <a16:creationId xmlns:a16="http://schemas.microsoft.com/office/drawing/2014/main" id="{9D3A0F6F-67A6-468A-A843-865114E1F42F}"/>
                  </a:ext>
                </a:extLst>
              </p:cNvPr>
              <p:cNvSpPr/>
              <p:nvPr/>
            </p:nvSpPr>
            <p:spPr>
              <a:xfrm>
                <a:off x="1405281" y="4473515"/>
                <a:ext cx="1069002" cy="1069002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8" name="111">
              <a:extLst>
                <a:ext uri="{FF2B5EF4-FFF2-40B4-BE49-F238E27FC236}">
                  <a16:creationId xmlns:a16="http://schemas.microsoft.com/office/drawing/2014/main" id="{92985DD2-314A-4EB6-9275-E7604888BC20}"/>
                </a:ext>
              </a:extLst>
            </p:cNvPr>
            <p:cNvSpPr txBox="1"/>
            <p:nvPr/>
          </p:nvSpPr>
          <p:spPr>
            <a:xfrm>
              <a:off x="2065986" y="4653504"/>
              <a:ext cx="580162" cy="46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17D11B33-F922-4317-9EBF-3ED15917DF3C}"/>
              </a:ext>
            </a:extLst>
          </p:cNvPr>
          <p:cNvGrpSpPr/>
          <p:nvPr/>
        </p:nvGrpSpPr>
        <p:grpSpPr>
          <a:xfrm>
            <a:off x="8996317" y="2844394"/>
            <a:ext cx="64694" cy="1207850"/>
            <a:chOff x="9088152" y="3352535"/>
            <a:chExt cx="64694" cy="1207850"/>
          </a:xfrm>
        </p:grpSpPr>
        <p:grpSp>
          <p:nvGrpSpPr>
            <p:cNvPr id="122" name="102">
              <a:extLst>
                <a:ext uri="{FF2B5EF4-FFF2-40B4-BE49-F238E27FC236}">
                  <a16:creationId xmlns:a16="http://schemas.microsoft.com/office/drawing/2014/main" id="{EAC66835-C74F-48D3-A299-8B13404CF9D1}"/>
                </a:ext>
              </a:extLst>
            </p:cNvPr>
            <p:cNvGrpSpPr/>
            <p:nvPr/>
          </p:nvGrpSpPr>
          <p:grpSpPr>
            <a:xfrm>
              <a:off x="9088152" y="3352535"/>
              <a:ext cx="60922" cy="1179580"/>
              <a:chOff x="9438105" y="2810338"/>
              <a:chExt cx="60914" cy="1179853"/>
            </a:xfrm>
          </p:grpSpPr>
          <p:sp>
            <p:nvSpPr>
              <p:cNvPr id="124" name="69">
                <a:extLst>
                  <a:ext uri="{FF2B5EF4-FFF2-40B4-BE49-F238E27FC236}">
                    <a16:creationId xmlns:a16="http://schemas.microsoft.com/office/drawing/2014/main" id="{E970665B-FA33-48EC-871A-1236BC00906F}"/>
                  </a:ext>
                </a:extLst>
              </p:cNvPr>
              <p:cNvSpPr/>
              <p:nvPr/>
            </p:nvSpPr>
            <p:spPr>
              <a:xfrm>
                <a:off x="9438105" y="2810338"/>
                <a:ext cx="60914" cy="6091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97186034-C09E-4C53-96E3-D2FF560C2977}"/>
                  </a:ext>
                </a:extLst>
              </p:cNvPr>
              <p:cNvCxnSpPr>
                <a:stCxn id="124" idx="4"/>
              </p:cNvCxnSpPr>
              <p:nvPr/>
            </p:nvCxnSpPr>
            <p:spPr>
              <a:xfrm>
                <a:off x="9468562" y="2871252"/>
                <a:ext cx="0" cy="1118939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78">
              <a:extLst>
                <a:ext uri="{FF2B5EF4-FFF2-40B4-BE49-F238E27FC236}">
                  <a16:creationId xmlns:a16="http://schemas.microsoft.com/office/drawing/2014/main" id="{A4E13E41-CC35-4876-92E5-3EB1787B4CF5}"/>
                </a:ext>
              </a:extLst>
            </p:cNvPr>
            <p:cNvSpPr/>
            <p:nvPr/>
          </p:nvSpPr>
          <p:spPr>
            <a:xfrm>
              <a:off x="9091924" y="4499485"/>
              <a:ext cx="60922" cy="609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B24FDC15-6CB7-4E7C-83E5-3DDD4729EB05}"/>
              </a:ext>
            </a:extLst>
          </p:cNvPr>
          <p:cNvGrpSpPr/>
          <p:nvPr/>
        </p:nvGrpSpPr>
        <p:grpSpPr>
          <a:xfrm>
            <a:off x="8683795" y="4030954"/>
            <a:ext cx="686967" cy="686719"/>
            <a:chOff x="8775630" y="4539095"/>
            <a:chExt cx="686967" cy="686719"/>
          </a:xfrm>
        </p:grpSpPr>
        <p:grpSp>
          <p:nvGrpSpPr>
            <p:cNvPr id="127" name="75">
              <a:extLst>
                <a:ext uri="{FF2B5EF4-FFF2-40B4-BE49-F238E27FC236}">
                  <a16:creationId xmlns:a16="http://schemas.microsoft.com/office/drawing/2014/main" id="{BE67D324-694C-471C-A30B-93FE9A1DE49C}"/>
                </a:ext>
              </a:extLst>
            </p:cNvPr>
            <p:cNvGrpSpPr/>
            <p:nvPr/>
          </p:nvGrpSpPr>
          <p:grpSpPr>
            <a:xfrm>
              <a:off x="8775630" y="4539095"/>
              <a:ext cx="686967" cy="686719"/>
              <a:chOff x="1313407" y="4404486"/>
              <a:chExt cx="1245608" cy="1245608"/>
            </a:xfrm>
          </p:grpSpPr>
          <p:sp>
            <p:nvSpPr>
              <p:cNvPr id="129" name="76">
                <a:extLst>
                  <a:ext uri="{FF2B5EF4-FFF2-40B4-BE49-F238E27FC236}">
                    <a16:creationId xmlns:a16="http://schemas.microsoft.com/office/drawing/2014/main" id="{1E068032-9CD0-4980-BD81-54907025A50D}"/>
                  </a:ext>
                </a:extLst>
              </p:cNvPr>
              <p:cNvSpPr/>
              <p:nvPr/>
            </p:nvSpPr>
            <p:spPr>
              <a:xfrm>
                <a:off x="1313407" y="4404486"/>
                <a:ext cx="1245608" cy="1245608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77">
                <a:extLst>
                  <a:ext uri="{FF2B5EF4-FFF2-40B4-BE49-F238E27FC236}">
                    <a16:creationId xmlns:a16="http://schemas.microsoft.com/office/drawing/2014/main" id="{681A7D93-B9AD-4F3E-AF65-3DECF16A062F}"/>
                  </a:ext>
                </a:extLst>
              </p:cNvPr>
              <p:cNvSpPr/>
              <p:nvPr/>
            </p:nvSpPr>
            <p:spPr>
              <a:xfrm>
                <a:off x="1405281" y="4473515"/>
                <a:ext cx="1069002" cy="1069002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8" name="112">
              <a:extLst>
                <a:ext uri="{FF2B5EF4-FFF2-40B4-BE49-F238E27FC236}">
                  <a16:creationId xmlns:a16="http://schemas.microsoft.com/office/drawing/2014/main" id="{0BCD3943-4D5B-40BC-ADF5-28199ED3EBC8}"/>
                </a:ext>
              </a:extLst>
            </p:cNvPr>
            <p:cNvSpPr txBox="1"/>
            <p:nvPr/>
          </p:nvSpPr>
          <p:spPr>
            <a:xfrm>
              <a:off x="8833633" y="4653504"/>
              <a:ext cx="580162" cy="46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1" name="弧形 130">
            <a:extLst>
              <a:ext uri="{FF2B5EF4-FFF2-40B4-BE49-F238E27FC236}">
                <a16:creationId xmlns:a16="http://schemas.microsoft.com/office/drawing/2014/main" id="{EE800CF9-5A2F-4511-829F-1425ABD11247}"/>
              </a:ext>
            </a:extLst>
          </p:cNvPr>
          <p:cNvSpPr/>
          <p:nvPr/>
        </p:nvSpPr>
        <p:spPr>
          <a:xfrm>
            <a:off x="4440991" y="1668002"/>
            <a:ext cx="2416454" cy="2408626"/>
          </a:xfrm>
          <a:prstGeom prst="arc">
            <a:avLst>
              <a:gd name="adj1" fmla="val 49290"/>
              <a:gd name="adj2" fmla="val 16215601"/>
            </a:avLst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E7119350-E30A-45A4-98B3-1CBAD6718AE6}"/>
              </a:ext>
            </a:extLst>
          </p:cNvPr>
          <p:cNvGrpSpPr/>
          <p:nvPr/>
        </p:nvGrpSpPr>
        <p:grpSpPr>
          <a:xfrm>
            <a:off x="5667802" y="4061534"/>
            <a:ext cx="64694" cy="1207850"/>
            <a:chOff x="5759637" y="4569675"/>
            <a:chExt cx="64694" cy="1207850"/>
          </a:xfrm>
        </p:grpSpPr>
        <p:grpSp>
          <p:nvGrpSpPr>
            <p:cNvPr id="133" name="102">
              <a:extLst>
                <a:ext uri="{FF2B5EF4-FFF2-40B4-BE49-F238E27FC236}">
                  <a16:creationId xmlns:a16="http://schemas.microsoft.com/office/drawing/2014/main" id="{792D08EB-18DC-40DA-AA17-646C9E90133B}"/>
                </a:ext>
              </a:extLst>
            </p:cNvPr>
            <p:cNvGrpSpPr/>
            <p:nvPr/>
          </p:nvGrpSpPr>
          <p:grpSpPr>
            <a:xfrm>
              <a:off x="5759637" y="4569675"/>
              <a:ext cx="60922" cy="1179580"/>
              <a:chOff x="9438105" y="2810338"/>
              <a:chExt cx="60914" cy="1179853"/>
            </a:xfrm>
          </p:grpSpPr>
          <p:sp>
            <p:nvSpPr>
              <p:cNvPr id="135" name="69">
                <a:extLst>
                  <a:ext uri="{FF2B5EF4-FFF2-40B4-BE49-F238E27FC236}">
                    <a16:creationId xmlns:a16="http://schemas.microsoft.com/office/drawing/2014/main" id="{B2A5CAB6-F90B-4415-8B55-6F4C8B6E4421}"/>
                  </a:ext>
                </a:extLst>
              </p:cNvPr>
              <p:cNvSpPr/>
              <p:nvPr/>
            </p:nvSpPr>
            <p:spPr>
              <a:xfrm>
                <a:off x="9438105" y="2810338"/>
                <a:ext cx="60914" cy="6091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90165C24-8BEF-4207-A908-0F1A0E2CFEB1}"/>
                  </a:ext>
                </a:extLst>
              </p:cNvPr>
              <p:cNvCxnSpPr>
                <a:stCxn id="135" idx="4"/>
              </p:cNvCxnSpPr>
              <p:nvPr/>
            </p:nvCxnSpPr>
            <p:spPr>
              <a:xfrm>
                <a:off x="9468562" y="2871252"/>
                <a:ext cx="0" cy="1118939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78">
              <a:extLst>
                <a:ext uri="{FF2B5EF4-FFF2-40B4-BE49-F238E27FC236}">
                  <a16:creationId xmlns:a16="http://schemas.microsoft.com/office/drawing/2014/main" id="{80CDD26B-EE06-40E0-A859-E68D92E07F13}"/>
                </a:ext>
              </a:extLst>
            </p:cNvPr>
            <p:cNvSpPr/>
            <p:nvPr/>
          </p:nvSpPr>
          <p:spPr>
            <a:xfrm>
              <a:off x="5763409" y="5716625"/>
              <a:ext cx="60922" cy="609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643F9126-AFFD-4254-A593-1B07BBA32D87}"/>
              </a:ext>
            </a:extLst>
          </p:cNvPr>
          <p:cNvGrpSpPr/>
          <p:nvPr/>
        </p:nvGrpSpPr>
        <p:grpSpPr>
          <a:xfrm>
            <a:off x="5355280" y="5248094"/>
            <a:ext cx="686967" cy="686719"/>
            <a:chOff x="5447115" y="5756235"/>
            <a:chExt cx="686967" cy="686719"/>
          </a:xfrm>
        </p:grpSpPr>
        <p:grpSp>
          <p:nvGrpSpPr>
            <p:cNvPr id="138" name="75">
              <a:extLst>
                <a:ext uri="{FF2B5EF4-FFF2-40B4-BE49-F238E27FC236}">
                  <a16:creationId xmlns:a16="http://schemas.microsoft.com/office/drawing/2014/main" id="{9F955B76-E4DD-4894-9126-7B6E54EF4DD8}"/>
                </a:ext>
              </a:extLst>
            </p:cNvPr>
            <p:cNvGrpSpPr/>
            <p:nvPr/>
          </p:nvGrpSpPr>
          <p:grpSpPr>
            <a:xfrm>
              <a:off x="5447115" y="5756235"/>
              <a:ext cx="686967" cy="686719"/>
              <a:chOff x="1313407" y="4404486"/>
              <a:chExt cx="1245608" cy="1245608"/>
            </a:xfrm>
          </p:grpSpPr>
          <p:sp>
            <p:nvSpPr>
              <p:cNvPr id="140" name="76">
                <a:extLst>
                  <a:ext uri="{FF2B5EF4-FFF2-40B4-BE49-F238E27FC236}">
                    <a16:creationId xmlns:a16="http://schemas.microsoft.com/office/drawing/2014/main" id="{26D36187-A540-4442-8ECD-15C09B485B6E}"/>
                  </a:ext>
                </a:extLst>
              </p:cNvPr>
              <p:cNvSpPr/>
              <p:nvPr/>
            </p:nvSpPr>
            <p:spPr>
              <a:xfrm>
                <a:off x="1313407" y="4404486"/>
                <a:ext cx="1245608" cy="1245608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77">
                <a:extLst>
                  <a:ext uri="{FF2B5EF4-FFF2-40B4-BE49-F238E27FC236}">
                    <a16:creationId xmlns:a16="http://schemas.microsoft.com/office/drawing/2014/main" id="{080FA8D5-C0A1-4C1C-A707-D3BDF64F42D5}"/>
                  </a:ext>
                </a:extLst>
              </p:cNvPr>
              <p:cNvSpPr/>
              <p:nvPr/>
            </p:nvSpPr>
            <p:spPr>
              <a:xfrm>
                <a:off x="1405281" y="4473515"/>
                <a:ext cx="1069002" cy="1069002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9" name="112">
              <a:extLst>
                <a:ext uri="{FF2B5EF4-FFF2-40B4-BE49-F238E27FC236}">
                  <a16:creationId xmlns:a16="http://schemas.microsoft.com/office/drawing/2014/main" id="{07CA1B31-F30A-4B1D-98B3-7BD41E5A768D}"/>
                </a:ext>
              </a:extLst>
            </p:cNvPr>
            <p:cNvSpPr txBox="1"/>
            <p:nvPr/>
          </p:nvSpPr>
          <p:spPr>
            <a:xfrm>
              <a:off x="5505118" y="5870644"/>
              <a:ext cx="580162" cy="46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404040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9E81CDB-9450-4DEC-B823-60C3C80940AD}"/>
              </a:ext>
            </a:extLst>
          </p:cNvPr>
          <p:cNvSpPr/>
          <p:nvPr/>
        </p:nvSpPr>
        <p:spPr>
          <a:xfrm>
            <a:off x="2812803" y="3964648"/>
            <a:ext cx="2064928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3B013A0-3D23-4877-9C94-CF4AB3BED62A}"/>
              </a:ext>
            </a:extLst>
          </p:cNvPr>
          <p:cNvSpPr/>
          <p:nvPr/>
        </p:nvSpPr>
        <p:spPr>
          <a:xfrm>
            <a:off x="6358541" y="4693282"/>
            <a:ext cx="2064928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E56696E-B674-434E-BF54-6D2B7F23A7A4}"/>
              </a:ext>
            </a:extLst>
          </p:cNvPr>
          <p:cNvSpPr/>
          <p:nvPr/>
        </p:nvSpPr>
        <p:spPr>
          <a:xfrm>
            <a:off x="9647067" y="3964648"/>
            <a:ext cx="2064928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51761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3" dur="1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7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7" dur="1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9" dur="200" fill="hold"/>
                                        <p:tgtEl>
                                          <p:spTgt spid="7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1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7" dur="1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9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100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3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8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01" dur="10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3" dur="200" fill="hold"/>
                                        <p:tgtEl>
                                          <p:spTgt spid="7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00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7" dur="200" fill="hold"/>
                                        <p:tgtEl>
                                          <p:spTgt spid="7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9" dur="1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1" dur="200" fill="hold"/>
                                        <p:tgtEl>
                                          <p:spTgt spid="1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5" dur="200" fill="hold"/>
                                        <p:tgtEl>
                                          <p:spTgt spid="11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0" dur="1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2" dur="200" fill="hold"/>
                                        <p:tgtEl>
                                          <p:spTgt spid="13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4" dur="1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6" dur="200" fill="hold"/>
                                        <p:tgtEl>
                                          <p:spTgt spid="1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1" dur="1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3" dur="200" fill="hold"/>
                                        <p:tgtEl>
                                          <p:spTgt spid="1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200" fill="hold"/>
                                        <p:tgtEl>
                                          <p:spTgt spid="1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38" grpId="0" animBg="1"/>
      <p:bldP spid="131" grpId="0" animBg="1"/>
      <p:bldP spid="142" grpId="0"/>
      <p:bldP spid="143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182853" y="1613375"/>
            <a:ext cx="9118928" cy="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167755" y="2870200"/>
            <a:ext cx="4585970" cy="2809240"/>
          </a:xfrm>
          <a:prstGeom prst="rect">
            <a:avLst/>
          </a:prstGeom>
          <a:gradFill flip="none" rotWithShape="1">
            <a:gsLst>
              <a:gs pos="64000">
                <a:srgbClr val="ECECEC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noFill/>
          </a:ln>
          <a:effectLst>
            <a:outerShdw blurRad="127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1629114" y="2704755"/>
            <a:ext cx="834275" cy="834275"/>
            <a:chOff x="8761883" y="2061853"/>
            <a:chExt cx="834492" cy="834492"/>
          </a:xfrm>
          <a:solidFill>
            <a:schemeClr val="bg1"/>
          </a:solidFill>
        </p:grpSpPr>
        <p:grpSp>
          <p:nvGrpSpPr>
            <p:cNvPr id="108" name="组合 107"/>
            <p:cNvGrpSpPr/>
            <p:nvPr/>
          </p:nvGrpSpPr>
          <p:grpSpPr>
            <a:xfrm>
              <a:off x="8761883" y="2061853"/>
              <a:ext cx="834492" cy="834492"/>
              <a:chOff x="1705099" y="2564904"/>
              <a:chExt cx="1800200" cy="1800200"/>
            </a:xfrm>
            <a:grpFill/>
          </p:grpSpPr>
          <p:sp>
            <p:nvSpPr>
              <p:cNvPr id="124" name="椭圆 1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solidFill>
                <a:srgbClr val="BE0010"/>
              </a:solidFill>
              <a:ln>
                <a:solidFill>
                  <a:srgbClr val="BE001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8969180" y="2282033"/>
              <a:ext cx="419897" cy="435380"/>
              <a:chOff x="3602038" y="841375"/>
              <a:chExt cx="4994275" cy="5178426"/>
            </a:xfrm>
            <a:grpFill/>
          </p:grpSpPr>
          <p:sp>
            <p:nvSpPr>
              <p:cNvPr id="110" name="Freeform 51"/>
              <p:cNvSpPr/>
              <p:nvPr/>
            </p:nvSpPr>
            <p:spPr bwMode="auto">
              <a:xfrm>
                <a:off x="8078788" y="5426075"/>
                <a:ext cx="517525" cy="587375"/>
              </a:xfrm>
              <a:custGeom>
                <a:avLst/>
                <a:gdLst>
                  <a:gd name="T0" fmla="*/ 138 w 138"/>
                  <a:gd name="T1" fmla="*/ 63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3 h 156"/>
                  <a:gd name="T8" fmla="*/ 0 w 138"/>
                  <a:gd name="T9" fmla="*/ 42 h 156"/>
                  <a:gd name="T10" fmla="*/ 60 w 138"/>
                  <a:gd name="T11" fmla="*/ 0 h 156"/>
                  <a:gd name="T12" fmla="*/ 138 w 138"/>
                  <a:gd name="T13" fmla="*/ 6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3"/>
                    </a:moveTo>
                    <a:cubicBezTo>
                      <a:pt x="138" y="126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7" y="40"/>
                      <a:pt x="49" y="23"/>
                      <a:pt x="60" y="0"/>
                    </a:cubicBezTo>
                    <a:cubicBezTo>
                      <a:pt x="98" y="11"/>
                      <a:pt x="138" y="29"/>
                      <a:pt x="138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52"/>
              <p:cNvSpPr/>
              <p:nvPr/>
            </p:nvSpPr>
            <p:spPr bwMode="auto">
              <a:xfrm>
                <a:off x="3892551" y="3751263"/>
                <a:ext cx="4486275" cy="1055688"/>
              </a:xfrm>
              <a:custGeom>
                <a:avLst/>
                <a:gdLst>
                  <a:gd name="T0" fmla="*/ 2826 w 2826"/>
                  <a:gd name="T1" fmla="*/ 516 h 665"/>
                  <a:gd name="T2" fmla="*/ 2826 w 2826"/>
                  <a:gd name="T3" fmla="*/ 665 h 665"/>
                  <a:gd name="T4" fmla="*/ 2748 w 2826"/>
                  <a:gd name="T5" fmla="*/ 665 h 665"/>
                  <a:gd name="T6" fmla="*/ 2748 w 2826"/>
                  <a:gd name="T7" fmla="*/ 568 h 665"/>
                  <a:gd name="T8" fmla="*/ 1524 w 2826"/>
                  <a:gd name="T9" fmla="*/ 78 h 665"/>
                  <a:gd name="T10" fmla="*/ 1451 w 2826"/>
                  <a:gd name="T11" fmla="*/ 78 h 665"/>
                  <a:gd name="T12" fmla="*/ 1451 w 2826"/>
                  <a:gd name="T13" fmla="*/ 665 h 665"/>
                  <a:gd name="T14" fmla="*/ 1373 w 2826"/>
                  <a:gd name="T15" fmla="*/ 665 h 665"/>
                  <a:gd name="T16" fmla="*/ 1373 w 2826"/>
                  <a:gd name="T17" fmla="*/ 78 h 665"/>
                  <a:gd name="T18" fmla="*/ 1302 w 2826"/>
                  <a:gd name="T19" fmla="*/ 78 h 665"/>
                  <a:gd name="T20" fmla="*/ 78 w 2826"/>
                  <a:gd name="T21" fmla="*/ 568 h 665"/>
                  <a:gd name="T22" fmla="*/ 78 w 2826"/>
                  <a:gd name="T23" fmla="*/ 665 h 665"/>
                  <a:gd name="T24" fmla="*/ 0 w 2826"/>
                  <a:gd name="T25" fmla="*/ 665 h 665"/>
                  <a:gd name="T26" fmla="*/ 0 w 2826"/>
                  <a:gd name="T27" fmla="*/ 516 h 665"/>
                  <a:gd name="T28" fmla="*/ 1287 w 2826"/>
                  <a:gd name="T29" fmla="*/ 0 h 665"/>
                  <a:gd name="T30" fmla="*/ 1538 w 2826"/>
                  <a:gd name="T31" fmla="*/ 0 h 665"/>
                  <a:gd name="T32" fmla="*/ 2826 w 2826"/>
                  <a:gd name="T33" fmla="*/ 516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6" h="665">
                    <a:moveTo>
                      <a:pt x="2826" y="516"/>
                    </a:moveTo>
                    <a:lnTo>
                      <a:pt x="2826" y="665"/>
                    </a:lnTo>
                    <a:lnTo>
                      <a:pt x="2748" y="665"/>
                    </a:lnTo>
                    <a:lnTo>
                      <a:pt x="2748" y="568"/>
                    </a:lnTo>
                    <a:lnTo>
                      <a:pt x="1524" y="78"/>
                    </a:lnTo>
                    <a:lnTo>
                      <a:pt x="1451" y="78"/>
                    </a:lnTo>
                    <a:lnTo>
                      <a:pt x="1451" y="665"/>
                    </a:lnTo>
                    <a:lnTo>
                      <a:pt x="1373" y="665"/>
                    </a:lnTo>
                    <a:lnTo>
                      <a:pt x="1373" y="78"/>
                    </a:lnTo>
                    <a:lnTo>
                      <a:pt x="1302" y="78"/>
                    </a:lnTo>
                    <a:lnTo>
                      <a:pt x="78" y="568"/>
                    </a:lnTo>
                    <a:lnTo>
                      <a:pt x="78" y="665"/>
                    </a:lnTo>
                    <a:lnTo>
                      <a:pt x="0" y="665"/>
                    </a:lnTo>
                    <a:lnTo>
                      <a:pt x="0" y="516"/>
                    </a:lnTo>
                    <a:lnTo>
                      <a:pt x="1287" y="0"/>
                    </a:lnTo>
                    <a:lnTo>
                      <a:pt x="1538" y="0"/>
                    </a:lnTo>
                    <a:lnTo>
                      <a:pt x="2826" y="5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53"/>
              <p:cNvSpPr>
                <a:spLocks noEditPoints="1"/>
              </p:cNvSpPr>
              <p:nvPr/>
            </p:nvSpPr>
            <p:spPr bwMode="auto">
              <a:xfrm>
                <a:off x="7751763" y="4862513"/>
                <a:ext cx="600075" cy="601663"/>
              </a:xfrm>
              <a:custGeom>
                <a:avLst/>
                <a:gdLst>
                  <a:gd name="T0" fmla="*/ 131 w 160"/>
                  <a:gd name="T1" fmla="*/ 63 h 160"/>
                  <a:gd name="T2" fmla="*/ 95 w 160"/>
                  <a:gd name="T3" fmla="*/ 135 h 160"/>
                  <a:gd name="T4" fmla="*/ 146 w 160"/>
                  <a:gd name="T5" fmla="*/ 77 h 160"/>
                  <a:gd name="T6" fmla="*/ 125 w 160"/>
                  <a:gd name="T7" fmla="*/ 32 h 160"/>
                  <a:gd name="T8" fmla="*/ 125 w 160"/>
                  <a:gd name="T9" fmla="*/ 32 h 160"/>
                  <a:gd name="T10" fmla="*/ 125 w 160"/>
                  <a:gd name="T11" fmla="*/ 32 h 160"/>
                  <a:gd name="T12" fmla="*/ 131 w 160"/>
                  <a:gd name="T13" fmla="*/ 63 h 160"/>
                  <a:gd name="T14" fmla="*/ 80 w 160"/>
                  <a:gd name="T15" fmla="*/ 0 h 160"/>
                  <a:gd name="T16" fmla="*/ 160 w 160"/>
                  <a:gd name="T17" fmla="*/ 80 h 160"/>
                  <a:gd name="T18" fmla="*/ 80 w 160"/>
                  <a:gd name="T19" fmla="*/ 160 h 160"/>
                  <a:gd name="T20" fmla="*/ 0 w 160"/>
                  <a:gd name="T21" fmla="*/ 80 h 160"/>
                  <a:gd name="T22" fmla="*/ 80 w 160"/>
                  <a:gd name="T2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160">
                    <a:moveTo>
                      <a:pt x="131" y="63"/>
                    </a:moveTo>
                    <a:cubicBezTo>
                      <a:pt x="131" y="92"/>
                      <a:pt x="117" y="118"/>
                      <a:pt x="95" y="135"/>
                    </a:cubicBez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9" y="42"/>
                      <a:pt x="131" y="52"/>
                      <a:pt x="131" y="63"/>
                    </a:cubicBezTo>
                    <a:close/>
                    <a:moveTo>
                      <a:pt x="80" y="0"/>
                    </a:moveTo>
                    <a:cubicBezTo>
                      <a:pt x="124" y="0"/>
                      <a:pt x="160" y="36"/>
                      <a:pt x="160" y="80"/>
                    </a:cubicBez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54"/>
              <p:cNvSpPr/>
              <p:nvPr/>
            </p:nvSpPr>
            <p:spPr bwMode="auto">
              <a:xfrm>
                <a:off x="8221663" y="49831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55"/>
              <p:cNvSpPr/>
              <p:nvPr/>
            </p:nvSpPr>
            <p:spPr bwMode="auto">
              <a:xfrm>
                <a:off x="7521576" y="5426075"/>
                <a:ext cx="519113" cy="587375"/>
              </a:xfrm>
              <a:custGeom>
                <a:avLst/>
                <a:gdLst>
                  <a:gd name="T0" fmla="*/ 138 w 138"/>
                  <a:gd name="T1" fmla="*/ 42 h 156"/>
                  <a:gd name="T2" fmla="*/ 112 w 138"/>
                  <a:gd name="T3" fmla="*/ 133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3 h 156"/>
                  <a:gd name="T10" fmla="*/ 77 w 138"/>
                  <a:gd name="T11" fmla="*/ 0 h 156"/>
                  <a:gd name="T12" fmla="*/ 138 w 138"/>
                  <a:gd name="T13" fmla="*/ 4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2"/>
                    </a:move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6"/>
                      <a:pt x="0" y="63"/>
                    </a:cubicBezTo>
                    <a:cubicBezTo>
                      <a:pt x="0" y="29"/>
                      <a:pt x="40" y="11"/>
                      <a:pt x="77" y="0"/>
                    </a:cubicBezTo>
                    <a:cubicBezTo>
                      <a:pt x="88" y="23"/>
                      <a:pt x="111" y="40"/>
                      <a:pt x="13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56"/>
              <p:cNvSpPr/>
              <p:nvPr/>
            </p:nvSpPr>
            <p:spPr bwMode="auto">
              <a:xfrm>
                <a:off x="6199188" y="2232025"/>
                <a:ext cx="1270000" cy="1431925"/>
              </a:xfrm>
              <a:custGeom>
                <a:avLst/>
                <a:gdLst>
                  <a:gd name="T0" fmla="*/ 61 w 338"/>
                  <a:gd name="T1" fmla="*/ 324 h 381"/>
                  <a:gd name="T2" fmla="*/ 0 w 338"/>
                  <a:gd name="T3" fmla="*/ 101 h 381"/>
                  <a:gd name="T4" fmla="*/ 147 w 338"/>
                  <a:gd name="T5" fmla="*/ 0 h 381"/>
                  <a:gd name="T6" fmla="*/ 338 w 338"/>
                  <a:gd name="T7" fmla="*/ 153 h 381"/>
                  <a:gd name="T8" fmla="*/ 338 w 338"/>
                  <a:gd name="T9" fmla="*/ 381 h 381"/>
                  <a:gd name="T10" fmla="*/ 24 w 338"/>
                  <a:gd name="T11" fmla="*/ 381 h 381"/>
                  <a:gd name="T12" fmla="*/ 61 w 338"/>
                  <a:gd name="T13" fmla="*/ 32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381">
                    <a:moveTo>
                      <a:pt x="61" y="324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65" y="96"/>
                      <a:pt x="120" y="56"/>
                      <a:pt x="147" y="0"/>
                    </a:cubicBezTo>
                    <a:cubicBezTo>
                      <a:pt x="240" y="25"/>
                      <a:pt x="338" y="71"/>
                      <a:pt x="338" y="153"/>
                    </a:cubicBezTo>
                    <a:cubicBezTo>
                      <a:pt x="338" y="307"/>
                      <a:pt x="338" y="381"/>
                      <a:pt x="338" y="381"/>
                    </a:cubicBezTo>
                    <a:cubicBezTo>
                      <a:pt x="24" y="381"/>
                      <a:pt x="24" y="381"/>
                      <a:pt x="24" y="381"/>
                    </a:cubicBezTo>
                    <a:lnTo>
                      <a:pt x="61" y="3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57"/>
              <p:cNvSpPr/>
              <p:nvPr/>
            </p:nvSpPr>
            <p:spPr bwMode="auto">
              <a:xfrm>
                <a:off x="6154738" y="5426075"/>
                <a:ext cx="517525" cy="582613"/>
              </a:xfrm>
              <a:custGeom>
                <a:avLst/>
                <a:gdLst>
                  <a:gd name="T0" fmla="*/ 138 w 138"/>
                  <a:gd name="T1" fmla="*/ 62 h 155"/>
                  <a:gd name="T2" fmla="*/ 138 w 138"/>
                  <a:gd name="T3" fmla="*/ 155 h 155"/>
                  <a:gd name="T4" fmla="*/ 10 w 138"/>
                  <a:gd name="T5" fmla="*/ 155 h 155"/>
                  <a:gd name="T6" fmla="*/ 25 w 138"/>
                  <a:gd name="T7" fmla="*/ 132 h 155"/>
                  <a:gd name="T8" fmla="*/ 0 w 138"/>
                  <a:gd name="T9" fmla="*/ 41 h 155"/>
                  <a:gd name="T10" fmla="*/ 60 w 138"/>
                  <a:gd name="T11" fmla="*/ 0 h 155"/>
                  <a:gd name="T12" fmla="*/ 138 w 138"/>
                  <a:gd name="T13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5">
                    <a:moveTo>
                      <a:pt x="138" y="62"/>
                    </a:moveTo>
                    <a:cubicBezTo>
                      <a:pt x="138" y="125"/>
                      <a:pt x="138" y="155"/>
                      <a:pt x="138" y="155"/>
                    </a:cubicBezTo>
                    <a:cubicBezTo>
                      <a:pt x="10" y="155"/>
                      <a:pt x="10" y="155"/>
                      <a:pt x="10" y="155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58"/>
              <p:cNvSpPr>
                <a:spLocks noEditPoints="1"/>
              </p:cNvSpPr>
              <p:nvPr/>
            </p:nvSpPr>
            <p:spPr bwMode="auto">
              <a:xfrm>
                <a:off x="5395913" y="841375"/>
                <a:ext cx="1479550" cy="1481138"/>
              </a:xfrm>
              <a:custGeom>
                <a:avLst/>
                <a:gdLst>
                  <a:gd name="T0" fmla="*/ 197 w 394"/>
                  <a:gd name="T1" fmla="*/ 0 h 394"/>
                  <a:gd name="T2" fmla="*/ 394 w 394"/>
                  <a:gd name="T3" fmla="*/ 197 h 394"/>
                  <a:gd name="T4" fmla="*/ 197 w 394"/>
                  <a:gd name="T5" fmla="*/ 394 h 394"/>
                  <a:gd name="T6" fmla="*/ 0 w 394"/>
                  <a:gd name="T7" fmla="*/ 197 h 394"/>
                  <a:gd name="T8" fmla="*/ 197 w 394"/>
                  <a:gd name="T9" fmla="*/ 0 h 394"/>
                  <a:gd name="T10" fmla="*/ 359 w 394"/>
                  <a:gd name="T11" fmla="*/ 190 h 394"/>
                  <a:gd name="T12" fmla="*/ 307 w 394"/>
                  <a:gd name="T13" fmla="*/ 79 h 394"/>
                  <a:gd name="T14" fmla="*/ 321 w 394"/>
                  <a:gd name="T15" fmla="*/ 157 h 394"/>
                  <a:gd name="T16" fmla="*/ 235 w 394"/>
                  <a:gd name="T17" fmla="*/ 331 h 394"/>
                  <a:gd name="T18" fmla="*/ 359 w 394"/>
                  <a:gd name="T19" fmla="*/ 19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4" h="394">
                    <a:moveTo>
                      <a:pt x="197" y="0"/>
                    </a:moveTo>
                    <a:cubicBezTo>
                      <a:pt x="306" y="0"/>
                      <a:pt x="394" y="88"/>
                      <a:pt x="394" y="197"/>
                    </a:cubicBezTo>
                    <a:cubicBezTo>
                      <a:pt x="394" y="306"/>
                      <a:pt x="306" y="394"/>
                      <a:pt x="197" y="394"/>
                    </a:cubicBezTo>
                    <a:cubicBezTo>
                      <a:pt x="88" y="394"/>
                      <a:pt x="0" y="306"/>
                      <a:pt x="0" y="197"/>
                    </a:cubicBezTo>
                    <a:cubicBezTo>
                      <a:pt x="0" y="88"/>
                      <a:pt x="88" y="0"/>
                      <a:pt x="197" y="0"/>
                    </a:cubicBezTo>
                    <a:close/>
                    <a:moveTo>
                      <a:pt x="359" y="190"/>
                    </a:moveTo>
                    <a:cubicBezTo>
                      <a:pt x="359" y="145"/>
                      <a:pt x="339" y="105"/>
                      <a:pt x="307" y="79"/>
                    </a:cubicBezTo>
                    <a:cubicBezTo>
                      <a:pt x="316" y="103"/>
                      <a:pt x="321" y="130"/>
                      <a:pt x="321" y="157"/>
                    </a:cubicBezTo>
                    <a:cubicBezTo>
                      <a:pt x="321" y="228"/>
                      <a:pt x="287" y="291"/>
                      <a:pt x="235" y="331"/>
                    </a:cubicBezTo>
                    <a:cubicBezTo>
                      <a:pt x="305" y="322"/>
                      <a:pt x="359" y="262"/>
                      <a:pt x="359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59"/>
              <p:cNvSpPr/>
              <p:nvPr/>
            </p:nvSpPr>
            <p:spPr bwMode="auto">
              <a:xfrm>
                <a:off x="5594351" y="5426075"/>
                <a:ext cx="522288" cy="582613"/>
              </a:xfrm>
              <a:custGeom>
                <a:avLst/>
                <a:gdLst>
                  <a:gd name="T0" fmla="*/ 139 w 139"/>
                  <a:gd name="T1" fmla="*/ 41 h 155"/>
                  <a:gd name="T2" fmla="*/ 113 w 139"/>
                  <a:gd name="T3" fmla="*/ 132 h 155"/>
                  <a:gd name="T4" fmla="*/ 129 w 139"/>
                  <a:gd name="T5" fmla="*/ 155 h 155"/>
                  <a:gd name="T6" fmla="*/ 0 w 139"/>
                  <a:gd name="T7" fmla="*/ 155 h 155"/>
                  <a:gd name="T8" fmla="*/ 0 w 139"/>
                  <a:gd name="T9" fmla="*/ 62 h 155"/>
                  <a:gd name="T10" fmla="*/ 78 w 139"/>
                  <a:gd name="T11" fmla="*/ 0 h 155"/>
                  <a:gd name="T12" fmla="*/ 139 w 139"/>
                  <a:gd name="T13" fmla="*/ 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55">
                    <a:moveTo>
                      <a:pt x="139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25"/>
                      <a:pt x="0" y="62"/>
                    </a:cubicBezTo>
                    <a:cubicBezTo>
                      <a:pt x="0" y="29"/>
                      <a:pt x="41" y="10"/>
                      <a:pt x="78" y="0"/>
                    </a:cubicBezTo>
                    <a:cubicBezTo>
                      <a:pt x="89" y="23"/>
                      <a:pt x="112" y="39"/>
                      <a:pt x="13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60"/>
              <p:cNvSpPr>
                <a:spLocks noEditPoints="1"/>
              </p:cNvSpPr>
              <p:nvPr/>
            </p:nvSpPr>
            <p:spPr bwMode="auto">
              <a:xfrm>
                <a:off x="5827713" y="4859338"/>
                <a:ext cx="601663" cy="601663"/>
              </a:xfrm>
              <a:custGeom>
                <a:avLst/>
                <a:gdLst>
                  <a:gd name="T0" fmla="*/ 95 w 160"/>
                  <a:gd name="T1" fmla="*/ 135 h 160"/>
                  <a:gd name="T2" fmla="*/ 146 w 160"/>
                  <a:gd name="T3" fmla="*/ 77 h 160"/>
                  <a:gd name="T4" fmla="*/ 125 w 160"/>
                  <a:gd name="T5" fmla="*/ 32 h 160"/>
                  <a:gd name="T6" fmla="*/ 130 w 160"/>
                  <a:gd name="T7" fmla="*/ 64 h 160"/>
                  <a:gd name="T8" fmla="*/ 95 w 160"/>
                  <a:gd name="T9" fmla="*/ 135 h 160"/>
                  <a:gd name="T10" fmla="*/ 160 w 160"/>
                  <a:gd name="T11" fmla="*/ 80 h 160"/>
                  <a:gd name="T12" fmla="*/ 80 w 160"/>
                  <a:gd name="T13" fmla="*/ 160 h 160"/>
                  <a:gd name="T14" fmla="*/ 0 w 160"/>
                  <a:gd name="T15" fmla="*/ 80 h 160"/>
                  <a:gd name="T16" fmla="*/ 80 w 160"/>
                  <a:gd name="T17" fmla="*/ 0 h 160"/>
                  <a:gd name="T18" fmla="*/ 160 w 160"/>
                  <a:gd name="T19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60">
                    <a:moveTo>
                      <a:pt x="95" y="135"/>
                    </a:move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8" y="42"/>
                      <a:pt x="130" y="53"/>
                      <a:pt x="130" y="64"/>
                    </a:cubicBezTo>
                    <a:cubicBezTo>
                      <a:pt x="130" y="93"/>
                      <a:pt x="117" y="119"/>
                      <a:pt x="95" y="135"/>
                    </a:cubicBezTo>
                    <a:close/>
                    <a:moveTo>
                      <a:pt x="160" y="80"/>
                    </a:move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4" y="0"/>
                      <a:pt x="160" y="36"/>
                      <a:pt x="16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61"/>
              <p:cNvSpPr/>
              <p:nvPr/>
            </p:nvSpPr>
            <p:spPr bwMode="auto">
              <a:xfrm>
                <a:off x="4830763" y="2232025"/>
                <a:ext cx="1274763" cy="1431925"/>
              </a:xfrm>
              <a:custGeom>
                <a:avLst/>
                <a:gdLst>
                  <a:gd name="T0" fmla="*/ 0 w 339"/>
                  <a:gd name="T1" fmla="*/ 381 h 381"/>
                  <a:gd name="T2" fmla="*/ 0 w 339"/>
                  <a:gd name="T3" fmla="*/ 153 h 381"/>
                  <a:gd name="T4" fmla="*/ 191 w 339"/>
                  <a:gd name="T5" fmla="*/ 0 h 381"/>
                  <a:gd name="T6" fmla="*/ 339 w 339"/>
                  <a:gd name="T7" fmla="*/ 101 h 381"/>
                  <a:gd name="T8" fmla="*/ 277 w 339"/>
                  <a:gd name="T9" fmla="*/ 324 h 381"/>
                  <a:gd name="T10" fmla="*/ 314 w 339"/>
                  <a:gd name="T11" fmla="*/ 381 h 381"/>
                  <a:gd name="T12" fmla="*/ 0 w 339"/>
                  <a:gd name="T13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381">
                    <a:moveTo>
                      <a:pt x="0" y="381"/>
                    </a:moveTo>
                    <a:cubicBezTo>
                      <a:pt x="0" y="381"/>
                      <a:pt x="0" y="307"/>
                      <a:pt x="0" y="153"/>
                    </a:cubicBezTo>
                    <a:cubicBezTo>
                      <a:pt x="0" y="71"/>
                      <a:pt x="98" y="25"/>
                      <a:pt x="191" y="0"/>
                    </a:cubicBezTo>
                    <a:cubicBezTo>
                      <a:pt x="218" y="56"/>
                      <a:pt x="273" y="96"/>
                      <a:pt x="339" y="101"/>
                    </a:cubicBezTo>
                    <a:cubicBezTo>
                      <a:pt x="277" y="324"/>
                      <a:pt x="277" y="324"/>
                      <a:pt x="277" y="324"/>
                    </a:cubicBezTo>
                    <a:cubicBezTo>
                      <a:pt x="314" y="381"/>
                      <a:pt x="314" y="381"/>
                      <a:pt x="314" y="381"/>
                    </a:cubicBezTo>
                    <a:lnTo>
                      <a:pt x="0" y="3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62"/>
              <p:cNvSpPr/>
              <p:nvPr/>
            </p:nvSpPr>
            <p:spPr bwMode="auto">
              <a:xfrm>
                <a:off x="4162426" y="5434013"/>
                <a:ext cx="519113" cy="585788"/>
              </a:xfrm>
              <a:custGeom>
                <a:avLst/>
                <a:gdLst>
                  <a:gd name="T0" fmla="*/ 138 w 138"/>
                  <a:gd name="T1" fmla="*/ 62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2 h 156"/>
                  <a:gd name="T8" fmla="*/ 0 w 138"/>
                  <a:gd name="T9" fmla="*/ 41 h 156"/>
                  <a:gd name="T10" fmla="*/ 60 w 138"/>
                  <a:gd name="T11" fmla="*/ 0 h 156"/>
                  <a:gd name="T12" fmla="*/ 138 w 138"/>
                  <a:gd name="T13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2"/>
                    </a:moveTo>
                    <a:cubicBezTo>
                      <a:pt x="138" y="125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63"/>
              <p:cNvSpPr>
                <a:spLocks noEditPoints="1"/>
              </p:cNvSpPr>
              <p:nvPr/>
            </p:nvSpPr>
            <p:spPr bwMode="auto">
              <a:xfrm>
                <a:off x="3832226" y="4867275"/>
                <a:ext cx="604838" cy="604838"/>
              </a:xfrm>
              <a:custGeom>
                <a:avLst/>
                <a:gdLst>
                  <a:gd name="T0" fmla="*/ 147 w 161"/>
                  <a:gd name="T1" fmla="*/ 78 h 161"/>
                  <a:gd name="T2" fmla="*/ 126 w 161"/>
                  <a:gd name="T3" fmla="*/ 32 h 161"/>
                  <a:gd name="T4" fmla="*/ 131 w 161"/>
                  <a:gd name="T5" fmla="*/ 64 h 161"/>
                  <a:gd name="T6" fmla="*/ 96 w 161"/>
                  <a:gd name="T7" fmla="*/ 135 h 161"/>
                  <a:gd name="T8" fmla="*/ 147 w 161"/>
                  <a:gd name="T9" fmla="*/ 78 h 161"/>
                  <a:gd name="T10" fmla="*/ 81 w 161"/>
                  <a:gd name="T11" fmla="*/ 0 h 161"/>
                  <a:gd name="T12" fmla="*/ 161 w 161"/>
                  <a:gd name="T13" fmla="*/ 80 h 161"/>
                  <a:gd name="T14" fmla="*/ 81 w 161"/>
                  <a:gd name="T15" fmla="*/ 161 h 161"/>
                  <a:gd name="T16" fmla="*/ 0 w 161"/>
                  <a:gd name="T17" fmla="*/ 80 h 161"/>
                  <a:gd name="T18" fmla="*/ 81 w 161"/>
                  <a:gd name="T1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7" y="78"/>
                    </a:moveTo>
                    <a:cubicBezTo>
                      <a:pt x="147" y="59"/>
                      <a:pt x="139" y="43"/>
                      <a:pt x="126" y="32"/>
                    </a:cubicBezTo>
                    <a:cubicBezTo>
                      <a:pt x="129" y="42"/>
                      <a:pt x="131" y="53"/>
                      <a:pt x="131" y="64"/>
                    </a:cubicBezTo>
                    <a:cubicBezTo>
                      <a:pt x="131" y="93"/>
                      <a:pt x="118" y="119"/>
                      <a:pt x="96" y="135"/>
                    </a:cubicBezTo>
                    <a:cubicBezTo>
                      <a:pt x="125" y="132"/>
                      <a:pt x="147" y="107"/>
                      <a:pt x="147" y="78"/>
                    </a:cubicBezTo>
                    <a:close/>
                    <a:moveTo>
                      <a:pt x="81" y="0"/>
                    </a:move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1" y="161"/>
                    </a:cubicBez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64"/>
              <p:cNvSpPr/>
              <p:nvPr/>
            </p:nvSpPr>
            <p:spPr bwMode="auto">
              <a:xfrm>
                <a:off x="3602038" y="5434013"/>
                <a:ext cx="519113" cy="585788"/>
              </a:xfrm>
              <a:custGeom>
                <a:avLst/>
                <a:gdLst>
                  <a:gd name="T0" fmla="*/ 138 w 138"/>
                  <a:gd name="T1" fmla="*/ 41 h 156"/>
                  <a:gd name="T2" fmla="*/ 113 w 138"/>
                  <a:gd name="T3" fmla="*/ 132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2 h 156"/>
                  <a:gd name="T10" fmla="*/ 78 w 138"/>
                  <a:gd name="T11" fmla="*/ 0 h 156"/>
                  <a:gd name="T12" fmla="*/ 138 w 138"/>
                  <a:gd name="T13" fmla="*/ 4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5"/>
                      <a:pt x="0" y="62"/>
                    </a:cubicBezTo>
                    <a:cubicBezTo>
                      <a:pt x="0" y="29"/>
                      <a:pt x="40" y="10"/>
                      <a:pt x="78" y="0"/>
                    </a:cubicBezTo>
                    <a:cubicBezTo>
                      <a:pt x="89" y="23"/>
                      <a:pt x="112" y="39"/>
                      <a:pt x="13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1629114" y="3830914"/>
            <a:ext cx="834275" cy="834275"/>
            <a:chOff x="8522033" y="3429000"/>
            <a:chExt cx="834492" cy="834492"/>
          </a:xfrm>
          <a:solidFill>
            <a:schemeClr val="bg1"/>
          </a:solidFill>
        </p:grpSpPr>
        <p:grpSp>
          <p:nvGrpSpPr>
            <p:cNvPr id="130" name="组合 129"/>
            <p:cNvGrpSpPr/>
            <p:nvPr/>
          </p:nvGrpSpPr>
          <p:grpSpPr>
            <a:xfrm>
              <a:off x="8522033" y="3429000"/>
              <a:ext cx="834492" cy="834492"/>
              <a:chOff x="1705099" y="2564904"/>
              <a:chExt cx="1800200" cy="1800200"/>
            </a:xfrm>
            <a:grpFill/>
          </p:grpSpPr>
          <p:sp>
            <p:nvSpPr>
              <p:cNvPr id="146" name="椭圆 14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53307" y="2669265"/>
                <a:ext cx="1503784" cy="15037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8751897" y="3624839"/>
              <a:ext cx="444667" cy="442813"/>
              <a:chOff x="3632200" y="998538"/>
              <a:chExt cx="4949826" cy="4929188"/>
            </a:xfrm>
            <a:grpFill/>
          </p:grpSpPr>
          <p:sp>
            <p:nvSpPr>
              <p:cNvPr id="132" name="Rectangle 94"/>
              <p:cNvSpPr>
                <a:spLocks noChangeArrowheads="1"/>
              </p:cNvSpPr>
              <p:nvPr/>
            </p:nvSpPr>
            <p:spPr bwMode="auto">
              <a:xfrm>
                <a:off x="3632200" y="4795838"/>
                <a:ext cx="615950" cy="1000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95"/>
              <p:cNvSpPr>
                <a:spLocks noEditPoints="1"/>
              </p:cNvSpPr>
              <p:nvPr/>
            </p:nvSpPr>
            <p:spPr bwMode="auto">
              <a:xfrm>
                <a:off x="4451350" y="2814638"/>
                <a:ext cx="1409700" cy="1409700"/>
              </a:xfrm>
              <a:custGeom>
                <a:avLst/>
                <a:gdLst>
                  <a:gd name="T0" fmla="*/ 20 w 375"/>
                  <a:gd name="T1" fmla="*/ 187 h 375"/>
                  <a:gd name="T2" fmla="*/ 188 w 375"/>
                  <a:gd name="T3" fmla="*/ 20 h 375"/>
                  <a:gd name="T4" fmla="*/ 356 w 375"/>
                  <a:gd name="T5" fmla="*/ 187 h 375"/>
                  <a:gd name="T6" fmla="*/ 188 w 375"/>
                  <a:gd name="T7" fmla="*/ 355 h 375"/>
                  <a:gd name="T8" fmla="*/ 20 w 375"/>
                  <a:gd name="T9" fmla="*/ 187 h 375"/>
                  <a:gd name="T10" fmla="*/ 188 w 375"/>
                  <a:gd name="T11" fmla="*/ 0 h 375"/>
                  <a:gd name="T12" fmla="*/ 0 w 375"/>
                  <a:gd name="T13" fmla="*/ 187 h 375"/>
                  <a:gd name="T14" fmla="*/ 188 w 375"/>
                  <a:gd name="T15" fmla="*/ 375 h 375"/>
                  <a:gd name="T16" fmla="*/ 375 w 375"/>
                  <a:gd name="T17" fmla="*/ 187 h 375"/>
                  <a:gd name="T18" fmla="*/ 188 w 375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5" h="375">
                    <a:moveTo>
                      <a:pt x="20" y="187"/>
                    </a:moveTo>
                    <a:cubicBezTo>
                      <a:pt x="20" y="95"/>
                      <a:pt x="95" y="20"/>
                      <a:pt x="188" y="20"/>
                    </a:cubicBezTo>
                    <a:cubicBezTo>
                      <a:pt x="280" y="20"/>
                      <a:pt x="356" y="95"/>
                      <a:pt x="356" y="187"/>
                    </a:cubicBezTo>
                    <a:cubicBezTo>
                      <a:pt x="356" y="280"/>
                      <a:pt x="280" y="355"/>
                      <a:pt x="188" y="355"/>
                    </a:cubicBezTo>
                    <a:cubicBezTo>
                      <a:pt x="95" y="355"/>
                      <a:pt x="20" y="280"/>
                      <a:pt x="20" y="187"/>
                    </a:cubicBezTo>
                    <a:close/>
                    <a:moveTo>
                      <a:pt x="188" y="0"/>
                    </a:moveTo>
                    <a:cubicBezTo>
                      <a:pt x="84" y="0"/>
                      <a:pt x="0" y="84"/>
                      <a:pt x="0" y="187"/>
                    </a:cubicBezTo>
                    <a:cubicBezTo>
                      <a:pt x="0" y="291"/>
                      <a:pt x="84" y="375"/>
                      <a:pt x="188" y="375"/>
                    </a:cubicBezTo>
                    <a:cubicBezTo>
                      <a:pt x="291" y="375"/>
                      <a:pt x="375" y="291"/>
                      <a:pt x="375" y="187"/>
                    </a:cubicBezTo>
                    <a:cubicBezTo>
                      <a:pt x="375" y="84"/>
                      <a:pt x="291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96"/>
              <p:cNvSpPr/>
              <p:nvPr/>
            </p:nvSpPr>
            <p:spPr bwMode="auto">
              <a:xfrm>
                <a:off x="4737100" y="3438526"/>
                <a:ext cx="406400" cy="455613"/>
              </a:xfrm>
              <a:custGeom>
                <a:avLst/>
                <a:gdLst>
                  <a:gd name="T0" fmla="*/ 88 w 108"/>
                  <a:gd name="T1" fmla="*/ 103 h 121"/>
                  <a:gd name="T2" fmla="*/ 108 w 108"/>
                  <a:gd name="T3" fmla="*/ 32 h 121"/>
                  <a:gd name="T4" fmla="*/ 61 w 108"/>
                  <a:gd name="T5" fmla="*/ 0 h 121"/>
                  <a:gd name="T6" fmla="*/ 0 w 108"/>
                  <a:gd name="T7" fmla="*/ 48 h 121"/>
                  <a:gd name="T8" fmla="*/ 0 w 108"/>
                  <a:gd name="T9" fmla="*/ 121 h 121"/>
                  <a:gd name="T10" fmla="*/ 100 w 108"/>
                  <a:gd name="T11" fmla="*/ 121 h 121"/>
                  <a:gd name="T12" fmla="*/ 88 w 108"/>
                  <a:gd name="T13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1">
                    <a:moveTo>
                      <a:pt x="88" y="103"/>
                    </a:moveTo>
                    <a:cubicBezTo>
                      <a:pt x="108" y="32"/>
                      <a:pt x="108" y="32"/>
                      <a:pt x="108" y="32"/>
                    </a:cubicBezTo>
                    <a:cubicBezTo>
                      <a:pt x="87" y="31"/>
                      <a:pt x="69" y="18"/>
                      <a:pt x="61" y="0"/>
                    </a:cubicBezTo>
                    <a:cubicBezTo>
                      <a:pt x="31" y="8"/>
                      <a:pt x="0" y="23"/>
                      <a:pt x="0" y="48"/>
                    </a:cubicBezTo>
                    <a:cubicBezTo>
                      <a:pt x="0" y="97"/>
                      <a:pt x="0" y="121"/>
                      <a:pt x="0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lnTo>
                      <a:pt x="88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97"/>
              <p:cNvSpPr/>
              <p:nvPr/>
            </p:nvSpPr>
            <p:spPr bwMode="auto">
              <a:xfrm>
                <a:off x="4335463" y="4067176"/>
                <a:ext cx="4246563" cy="1860550"/>
              </a:xfrm>
              <a:custGeom>
                <a:avLst/>
                <a:gdLst>
                  <a:gd name="T0" fmla="*/ 1102 w 1130"/>
                  <a:gd name="T1" fmla="*/ 108 h 495"/>
                  <a:gd name="T2" fmla="*/ 1120 w 1130"/>
                  <a:gd name="T3" fmla="*/ 34 h 495"/>
                  <a:gd name="T4" fmla="*/ 1042 w 1130"/>
                  <a:gd name="T5" fmla="*/ 36 h 495"/>
                  <a:gd name="T6" fmla="*/ 962 w 1130"/>
                  <a:gd name="T7" fmla="*/ 171 h 495"/>
                  <a:gd name="T8" fmla="*/ 775 w 1130"/>
                  <a:gd name="T9" fmla="*/ 275 h 495"/>
                  <a:gd name="T10" fmla="*/ 587 w 1130"/>
                  <a:gd name="T11" fmla="*/ 275 h 495"/>
                  <a:gd name="T12" fmla="*/ 479 w 1130"/>
                  <a:gd name="T13" fmla="*/ 223 h 495"/>
                  <a:gd name="T14" fmla="*/ 611 w 1130"/>
                  <a:gd name="T15" fmla="*/ 223 h 495"/>
                  <a:gd name="T16" fmla="*/ 715 w 1130"/>
                  <a:gd name="T17" fmla="*/ 152 h 495"/>
                  <a:gd name="T18" fmla="*/ 639 w 1130"/>
                  <a:gd name="T19" fmla="*/ 108 h 495"/>
                  <a:gd name="T20" fmla="*/ 575 w 1130"/>
                  <a:gd name="T21" fmla="*/ 108 h 495"/>
                  <a:gd name="T22" fmla="*/ 386 w 1130"/>
                  <a:gd name="T23" fmla="*/ 108 h 495"/>
                  <a:gd name="T24" fmla="*/ 310 w 1130"/>
                  <a:gd name="T25" fmla="*/ 128 h 495"/>
                  <a:gd name="T26" fmla="*/ 159 w 1130"/>
                  <a:gd name="T27" fmla="*/ 195 h 495"/>
                  <a:gd name="T28" fmla="*/ 53 w 1130"/>
                  <a:gd name="T29" fmla="*/ 215 h 495"/>
                  <a:gd name="T30" fmla="*/ 0 w 1130"/>
                  <a:gd name="T31" fmla="*/ 215 h 495"/>
                  <a:gd name="T32" fmla="*/ 0 w 1130"/>
                  <a:gd name="T33" fmla="*/ 435 h 495"/>
                  <a:gd name="T34" fmla="*/ 282 w 1130"/>
                  <a:gd name="T35" fmla="*/ 463 h 495"/>
                  <a:gd name="T36" fmla="*/ 641 w 1130"/>
                  <a:gd name="T37" fmla="*/ 463 h 495"/>
                  <a:gd name="T38" fmla="*/ 858 w 1130"/>
                  <a:gd name="T39" fmla="*/ 379 h 495"/>
                  <a:gd name="T40" fmla="*/ 1030 w 1130"/>
                  <a:gd name="T41" fmla="*/ 247 h 495"/>
                  <a:gd name="T42" fmla="*/ 1102 w 1130"/>
                  <a:gd name="T43" fmla="*/ 10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0" h="495">
                    <a:moveTo>
                      <a:pt x="1102" y="108"/>
                    </a:moveTo>
                    <a:cubicBezTo>
                      <a:pt x="1111" y="89"/>
                      <a:pt x="1130" y="54"/>
                      <a:pt x="1120" y="34"/>
                    </a:cubicBezTo>
                    <a:cubicBezTo>
                      <a:pt x="1105" y="0"/>
                      <a:pt x="1063" y="13"/>
                      <a:pt x="1042" y="36"/>
                    </a:cubicBezTo>
                    <a:cubicBezTo>
                      <a:pt x="962" y="171"/>
                      <a:pt x="962" y="171"/>
                      <a:pt x="962" y="171"/>
                    </a:cubicBezTo>
                    <a:cubicBezTo>
                      <a:pt x="775" y="275"/>
                      <a:pt x="775" y="275"/>
                      <a:pt x="775" y="275"/>
                    </a:cubicBezTo>
                    <a:cubicBezTo>
                      <a:pt x="775" y="275"/>
                      <a:pt x="667" y="275"/>
                      <a:pt x="587" y="275"/>
                    </a:cubicBezTo>
                    <a:cubicBezTo>
                      <a:pt x="507" y="275"/>
                      <a:pt x="479" y="223"/>
                      <a:pt x="479" y="223"/>
                    </a:cubicBezTo>
                    <a:cubicBezTo>
                      <a:pt x="479" y="223"/>
                      <a:pt x="531" y="223"/>
                      <a:pt x="611" y="223"/>
                    </a:cubicBezTo>
                    <a:cubicBezTo>
                      <a:pt x="691" y="223"/>
                      <a:pt x="715" y="207"/>
                      <a:pt x="715" y="152"/>
                    </a:cubicBezTo>
                    <a:cubicBezTo>
                      <a:pt x="715" y="96"/>
                      <a:pt x="639" y="108"/>
                      <a:pt x="639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435" y="108"/>
                      <a:pt x="386" y="108"/>
                    </a:cubicBezTo>
                    <a:cubicBezTo>
                      <a:pt x="338" y="108"/>
                      <a:pt x="310" y="128"/>
                      <a:pt x="310" y="128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59" y="195"/>
                      <a:pt x="107" y="215"/>
                      <a:pt x="53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213" y="443"/>
                      <a:pt x="282" y="463"/>
                    </a:cubicBezTo>
                    <a:cubicBezTo>
                      <a:pt x="282" y="463"/>
                      <a:pt x="448" y="495"/>
                      <a:pt x="641" y="463"/>
                    </a:cubicBezTo>
                    <a:cubicBezTo>
                      <a:pt x="707" y="452"/>
                      <a:pt x="858" y="379"/>
                      <a:pt x="858" y="379"/>
                    </a:cubicBezTo>
                    <a:cubicBezTo>
                      <a:pt x="1030" y="247"/>
                      <a:pt x="1030" y="247"/>
                      <a:pt x="1030" y="247"/>
                    </a:cubicBezTo>
                    <a:cubicBezTo>
                      <a:pt x="1030" y="247"/>
                      <a:pt x="1066" y="184"/>
                      <a:pt x="1102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98"/>
              <p:cNvSpPr>
                <a:spLocks noEditPoints="1"/>
              </p:cNvSpPr>
              <p:nvPr/>
            </p:nvSpPr>
            <p:spPr bwMode="auto">
              <a:xfrm>
                <a:off x="4924425" y="2998788"/>
                <a:ext cx="469900" cy="469900"/>
              </a:xfrm>
              <a:custGeom>
                <a:avLst/>
                <a:gdLst>
                  <a:gd name="T0" fmla="*/ 24 w 125"/>
                  <a:gd name="T1" fmla="*/ 50 h 125"/>
                  <a:gd name="T2" fmla="*/ 51 w 125"/>
                  <a:gd name="T3" fmla="*/ 105 h 125"/>
                  <a:gd name="T4" fmla="*/ 12 w 125"/>
                  <a:gd name="T5" fmla="*/ 60 h 125"/>
                  <a:gd name="T6" fmla="*/ 28 w 125"/>
                  <a:gd name="T7" fmla="*/ 25 h 125"/>
                  <a:gd name="T8" fmla="*/ 24 w 125"/>
                  <a:gd name="T9" fmla="*/ 50 h 125"/>
                  <a:gd name="T10" fmla="*/ 125 w 125"/>
                  <a:gd name="T11" fmla="*/ 62 h 125"/>
                  <a:gd name="T12" fmla="*/ 63 w 125"/>
                  <a:gd name="T13" fmla="*/ 0 h 125"/>
                  <a:gd name="T14" fmla="*/ 0 w 125"/>
                  <a:gd name="T15" fmla="*/ 62 h 125"/>
                  <a:gd name="T16" fmla="*/ 63 w 125"/>
                  <a:gd name="T17" fmla="*/ 125 h 125"/>
                  <a:gd name="T18" fmla="*/ 125 w 125"/>
                  <a:gd name="T19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25">
                    <a:moveTo>
                      <a:pt x="24" y="50"/>
                    </a:moveTo>
                    <a:cubicBezTo>
                      <a:pt x="24" y="72"/>
                      <a:pt x="34" y="92"/>
                      <a:pt x="51" y="105"/>
                    </a:cubicBezTo>
                    <a:cubicBezTo>
                      <a:pt x="29" y="102"/>
                      <a:pt x="12" y="83"/>
                      <a:pt x="12" y="60"/>
                    </a:cubicBezTo>
                    <a:cubicBezTo>
                      <a:pt x="12" y="46"/>
                      <a:pt x="18" y="33"/>
                      <a:pt x="28" y="25"/>
                    </a:cubicBezTo>
                    <a:cubicBezTo>
                      <a:pt x="25" y="33"/>
                      <a:pt x="24" y="41"/>
                      <a:pt x="24" y="50"/>
                    </a:cubicBezTo>
                    <a:close/>
                    <a:moveTo>
                      <a:pt x="125" y="62"/>
                    </a:moveTo>
                    <a:cubicBezTo>
                      <a:pt x="125" y="28"/>
                      <a:pt x="97" y="0"/>
                      <a:pt x="63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99"/>
              <p:cNvSpPr/>
              <p:nvPr/>
            </p:nvSpPr>
            <p:spPr bwMode="auto">
              <a:xfrm>
                <a:off x="5173663" y="3438526"/>
                <a:ext cx="401638" cy="455613"/>
              </a:xfrm>
              <a:custGeom>
                <a:avLst/>
                <a:gdLst>
                  <a:gd name="T0" fmla="*/ 46 w 107"/>
                  <a:gd name="T1" fmla="*/ 0 h 121"/>
                  <a:gd name="T2" fmla="*/ 0 w 107"/>
                  <a:gd name="T3" fmla="*/ 32 h 121"/>
                  <a:gd name="T4" fmla="*/ 19 w 107"/>
                  <a:gd name="T5" fmla="*/ 103 h 121"/>
                  <a:gd name="T6" fmla="*/ 7 w 107"/>
                  <a:gd name="T7" fmla="*/ 121 h 121"/>
                  <a:gd name="T8" fmla="*/ 107 w 107"/>
                  <a:gd name="T9" fmla="*/ 121 h 121"/>
                  <a:gd name="T10" fmla="*/ 107 w 107"/>
                  <a:gd name="T11" fmla="*/ 48 h 121"/>
                  <a:gd name="T12" fmla="*/ 46 w 10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21">
                    <a:moveTo>
                      <a:pt x="46" y="0"/>
                    </a:moveTo>
                    <a:cubicBezTo>
                      <a:pt x="38" y="18"/>
                      <a:pt x="20" y="31"/>
                      <a:pt x="0" y="3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1"/>
                      <a:pt x="107" y="97"/>
                      <a:pt x="107" y="48"/>
                    </a:cubicBezTo>
                    <a:cubicBezTo>
                      <a:pt x="107" y="23"/>
                      <a:pt x="76" y="8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100"/>
              <p:cNvSpPr>
                <a:spLocks noEditPoints="1"/>
              </p:cNvSpPr>
              <p:nvPr/>
            </p:nvSpPr>
            <p:spPr bwMode="auto">
              <a:xfrm>
                <a:off x="5751513" y="998538"/>
                <a:ext cx="2093913" cy="2093913"/>
              </a:xfrm>
              <a:custGeom>
                <a:avLst/>
                <a:gdLst>
                  <a:gd name="T0" fmla="*/ 278 w 557"/>
                  <a:gd name="T1" fmla="*/ 557 h 557"/>
                  <a:gd name="T2" fmla="*/ 557 w 557"/>
                  <a:gd name="T3" fmla="*/ 278 h 557"/>
                  <a:gd name="T4" fmla="*/ 278 w 557"/>
                  <a:gd name="T5" fmla="*/ 0 h 557"/>
                  <a:gd name="T6" fmla="*/ 0 w 557"/>
                  <a:gd name="T7" fmla="*/ 278 h 557"/>
                  <a:gd name="T8" fmla="*/ 278 w 557"/>
                  <a:gd name="T9" fmla="*/ 557 h 557"/>
                  <a:gd name="T10" fmla="*/ 278 w 557"/>
                  <a:gd name="T11" fmla="*/ 29 h 557"/>
                  <a:gd name="T12" fmla="*/ 528 w 557"/>
                  <a:gd name="T13" fmla="*/ 278 h 557"/>
                  <a:gd name="T14" fmla="*/ 278 w 557"/>
                  <a:gd name="T15" fmla="*/ 528 h 557"/>
                  <a:gd name="T16" fmla="*/ 29 w 557"/>
                  <a:gd name="T17" fmla="*/ 278 h 557"/>
                  <a:gd name="T18" fmla="*/ 278 w 557"/>
                  <a:gd name="T19" fmla="*/ 29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7" h="557">
                    <a:moveTo>
                      <a:pt x="278" y="557"/>
                    </a:moveTo>
                    <a:cubicBezTo>
                      <a:pt x="432" y="557"/>
                      <a:pt x="557" y="432"/>
                      <a:pt x="557" y="278"/>
                    </a:cubicBezTo>
                    <a:cubicBezTo>
                      <a:pt x="557" y="125"/>
                      <a:pt x="432" y="0"/>
                      <a:pt x="278" y="0"/>
                    </a:cubicBezTo>
                    <a:cubicBezTo>
                      <a:pt x="125" y="0"/>
                      <a:pt x="0" y="125"/>
                      <a:pt x="0" y="278"/>
                    </a:cubicBezTo>
                    <a:cubicBezTo>
                      <a:pt x="0" y="432"/>
                      <a:pt x="125" y="557"/>
                      <a:pt x="278" y="557"/>
                    </a:cubicBezTo>
                    <a:close/>
                    <a:moveTo>
                      <a:pt x="278" y="29"/>
                    </a:moveTo>
                    <a:cubicBezTo>
                      <a:pt x="416" y="29"/>
                      <a:pt x="528" y="141"/>
                      <a:pt x="528" y="278"/>
                    </a:cubicBezTo>
                    <a:cubicBezTo>
                      <a:pt x="528" y="416"/>
                      <a:pt x="416" y="528"/>
                      <a:pt x="278" y="528"/>
                    </a:cubicBezTo>
                    <a:cubicBezTo>
                      <a:pt x="141" y="528"/>
                      <a:pt x="29" y="416"/>
                      <a:pt x="29" y="278"/>
                    </a:cubicBezTo>
                    <a:cubicBezTo>
                      <a:pt x="29" y="141"/>
                      <a:pt x="141" y="29"/>
                      <a:pt x="2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101"/>
              <p:cNvSpPr/>
              <p:nvPr/>
            </p:nvSpPr>
            <p:spPr bwMode="auto">
              <a:xfrm>
                <a:off x="6180138" y="1938338"/>
                <a:ext cx="598488" cy="673100"/>
              </a:xfrm>
              <a:custGeom>
                <a:avLst/>
                <a:gdLst>
                  <a:gd name="T0" fmla="*/ 0 w 159"/>
                  <a:gd name="T1" fmla="*/ 179 h 179"/>
                  <a:gd name="T2" fmla="*/ 147 w 159"/>
                  <a:gd name="T3" fmla="*/ 179 h 179"/>
                  <a:gd name="T4" fmla="*/ 130 w 159"/>
                  <a:gd name="T5" fmla="*/ 152 h 179"/>
                  <a:gd name="T6" fmla="*/ 159 w 159"/>
                  <a:gd name="T7" fmla="*/ 48 h 179"/>
                  <a:gd name="T8" fmla="*/ 90 w 159"/>
                  <a:gd name="T9" fmla="*/ 0 h 179"/>
                  <a:gd name="T10" fmla="*/ 0 w 159"/>
                  <a:gd name="T11" fmla="*/ 72 h 179"/>
                  <a:gd name="T12" fmla="*/ 0 w 159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79">
                    <a:moveTo>
                      <a:pt x="0" y="179"/>
                    </a:moveTo>
                    <a:cubicBezTo>
                      <a:pt x="147" y="179"/>
                      <a:pt x="147" y="179"/>
                      <a:pt x="147" y="179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28" y="45"/>
                      <a:pt x="102" y="27"/>
                      <a:pt x="90" y="0"/>
                    </a:cubicBezTo>
                    <a:cubicBezTo>
                      <a:pt x="46" y="12"/>
                      <a:pt x="0" y="34"/>
                      <a:pt x="0" y="72"/>
                    </a:cubicBezTo>
                    <a:cubicBezTo>
                      <a:pt x="0" y="144"/>
                      <a:pt x="0" y="179"/>
                      <a:pt x="0" y="1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102"/>
              <p:cNvSpPr>
                <a:spLocks noEditPoints="1"/>
              </p:cNvSpPr>
              <p:nvPr/>
            </p:nvSpPr>
            <p:spPr bwMode="auto">
              <a:xfrm>
                <a:off x="6457950" y="1292226"/>
                <a:ext cx="692150" cy="692150"/>
              </a:xfrm>
              <a:custGeom>
                <a:avLst/>
                <a:gdLst>
                  <a:gd name="T0" fmla="*/ 92 w 184"/>
                  <a:gd name="T1" fmla="*/ 184 h 184"/>
                  <a:gd name="T2" fmla="*/ 184 w 184"/>
                  <a:gd name="T3" fmla="*/ 92 h 184"/>
                  <a:gd name="T4" fmla="*/ 92 w 184"/>
                  <a:gd name="T5" fmla="*/ 0 h 184"/>
                  <a:gd name="T6" fmla="*/ 0 w 184"/>
                  <a:gd name="T7" fmla="*/ 92 h 184"/>
                  <a:gd name="T8" fmla="*/ 92 w 184"/>
                  <a:gd name="T9" fmla="*/ 184 h 184"/>
                  <a:gd name="T10" fmla="*/ 34 w 184"/>
                  <a:gd name="T11" fmla="*/ 73 h 184"/>
                  <a:gd name="T12" fmla="*/ 75 w 184"/>
                  <a:gd name="T13" fmla="*/ 154 h 184"/>
                  <a:gd name="T14" fmla="*/ 17 w 184"/>
                  <a:gd name="T15" fmla="*/ 88 h 184"/>
                  <a:gd name="T16" fmla="*/ 41 w 184"/>
                  <a:gd name="T17" fmla="*/ 37 h 184"/>
                  <a:gd name="T18" fmla="*/ 34 w 184"/>
                  <a:gd name="T19" fmla="*/ 7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184"/>
                    </a:moveTo>
                    <a:cubicBezTo>
                      <a:pt x="143" y="184"/>
                      <a:pt x="184" y="14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4"/>
                      <a:pt x="92" y="184"/>
                    </a:cubicBezTo>
                    <a:close/>
                    <a:moveTo>
                      <a:pt x="34" y="73"/>
                    </a:moveTo>
                    <a:cubicBezTo>
                      <a:pt x="34" y="106"/>
                      <a:pt x="50" y="136"/>
                      <a:pt x="75" y="154"/>
                    </a:cubicBezTo>
                    <a:cubicBezTo>
                      <a:pt x="42" y="150"/>
                      <a:pt x="17" y="122"/>
                      <a:pt x="17" y="88"/>
                    </a:cubicBezTo>
                    <a:cubicBezTo>
                      <a:pt x="17" y="68"/>
                      <a:pt x="26" y="49"/>
                      <a:pt x="41" y="37"/>
                    </a:cubicBezTo>
                    <a:cubicBezTo>
                      <a:pt x="37" y="48"/>
                      <a:pt x="34" y="60"/>
                      <a:pt x="34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103"/>
              <p:cNvSpPr/>
              <p:nvPr/>
            </p:nvSpPr>
            <p:spPr bwMode="auto">
              <a:xfrm>
                <a:off x="6819900" y="1938338"/>
                <a:ext cx="593725" cy="673100"/>
              </a:xfrm>
              <a:custGeom>
                <a:avLst/>
                <a:gdLst>
                  <a:gd name="T0" fmla="*/ 69 w 158"/>
                  <a:gd name="T1" fmla="*/ 0 h 179"/>
                  <a:gd name="T2" fmla="*/ 0 w 158"/>
                  <a:gd name="T3" fmla="*/ 48 h 179"/>
                  <a:gd name="T4" fmla="*/ 29 w 158"/>
                  <a:gd name="T5" fmla="*/ 152 h 179"/>
                  <a:gd name="T6" fmla="*/ 12 w 158"/>
                  <a:gd name="T7" fmla="*/ 179 h 179"/>
                  <a:gd name="T8" fmla="*/ 158 w 158"/>
                  <a:gd name="T9" fmla="*/ 179 h 179"/>
                  <a:gd name="T10" fmla="*/ 158 w 158"/>
                  <a:gd name="T11" fmla="*/ 72 h 179"/>
                  <a:gd name="T12" fmla="*/ 69 w 158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79">
                    <a:moveTo>
                      <a:pt x="69" y="0"/>
                    </a:moveTo>
                    <a:cubicBezTo>
                      <a:pt x="57" y="27"/>
                      <a:pt x="31" y="45"/>
                      <a:pt x="0" y="48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58" y="179"/>
                      <a:pt x="158" y="144"/>
                      <a:pt x="158" y="72"/>
                    </a:cubicBezTo>
                    <a:cubicBezTo>
                      <a:pt x="158" y="34"/>
                      <a:pt x="112" y="12"/>
                      <a:pt x="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104"/>
              <p:cNvSpPr/>
              <p:nvPr/>
            </p:nvSpPr>
            <p:spPr bwMode="auto">
              <a:xfrm>
                <a:off x="7037388" y="3814763"/>
                <a:ext cx="271463" cy="300038"/>
              </a:xfrm>
              <a:custGeom>
                <a:avLst/>
                <a:gdLst>
                  <a:gd name="T0" fmla="*/ 41 w 72"/>
                  <a:gd name="T1" fmla="*/ 0 h 80"/>
                  <a:gd name="T2" fmla="*/ 0 w 72"/>
                  <a:gd name="T3" fmla="*/ 32 h 80"/>
                  <a:gd name="T4" fmla="*/ 0 w 72"/>
                  <a:gd name="T5" fmla="*/ 80 h 80"/>
                  <a:gd name="T6" fmla="*/ 67 w 72"/>
                  <a:gd name="T7" fmla="*/ 80 h 80"/>
                  <a:gd name="T8" fmla="*/ 59 w 72"/>
                  <a:gd name="T9" fmla="*/ 68 h 80"/>
                  <a:gd name="T10" fmla="*/ 72 w 72"/>
                  <a:gd name="T11" fmla="*/ 21 h 80"/>
                  <a:gd name="T12" fmla="*/ 41 w 72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41" y="0"/>
                    </a:moveTo>
                    <a:cubicBezTo>
                      <a:pt x="21" y="5"/>
                      <a:pt x="0" y="15"/>
                      <a:pt x="0" y="32"/>
                    </a:cubicBezTo>
                    <a:cubicBezTo>
                      <a:pt x="0" y="65"/>
                      <a:pt x="0" y="80"/>
                      <a:pt x="0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58" y="20"/>
                      <a:pt x="46" y="1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105"/>
              <p:cNvSpPr>
                <a:spLocks noEditPoints="1"/>
              </p:cNvSpPr>
              <p:nvPr/>
            </p:nvSpPr>
            <p:spPr bwMode="auto">
              <a:xfrm>
                <a:off x="7165975" y="3517901"/>
                <a:ext cx="311150" cy="315913"/>
              </a:xfrm>
              <a:custGeom>
                <a:avLst/>
                <a:gdLst>
                  <a:gd name="T0" fmla="*/ 33 w 83"/>
                  <a:gd name="T1" fmla="*/ 70 h 84"/>
                  <a:gd name="T2" fmla="*/ 7 w 83"/>
                  <a:gd name="T3" fmla="*/ 40 h 84"/>
                  <a:gd name="T4" fmla="*/ 18 w 83"/>
                  <a:gd name="T5" fmla="*/ 17 h 84"/>
                  <a:gd name="T6" fmla="*/ 15 w 83"/>
                  <a:gd name="T7" fmla="*/ 34 h 84"/>
                  <a:gd name="T8" fmla="*/ 33 w 83"/>
                  <a:gd name="T9" fmla="*/ 70 h 84"/>
                  <a:gd name="T10" fmla="*/ 41 w 83"/>
                  <a:gd name="T11" fmla="*/ 84 h 84"/>
                  <a:gd name="T12" fmla="*/ 83 w 83"/>
                  <a:gd name="T13" fmla="*/ 42 h 84"/>
                  <a:gd name="T14" fmla="*/ 41 w 83"/>
                  <a:gd name="T15" fmla="*/ 0 h 84"/>
                  <a:gd name="T16" fmla="*/ 0 w 83"/>
                  <a:gd name="T17" fmla="*/ 42 h 84"/>
                  <a:gd name="T18" fmla="*/ 41 w 83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84">
                    <a:moveTo>
                      <a:pt x="33" y="70"/>
                    </a:moveTo>
                    <a:cubicBezTo>
                      <a:pt x="19" y="69"/>
                      <a:pt x="7" y="56"/>
                      <a:pt x="7" y="40"/>
                    </a:cubicBezTo>
                    <a:cubicBezTo>
                      <a:pt x="7" y="31"/>
                      <a:pt x="11" y="23"/>
                      <a:pt x="18" y="17"/>
                    </a:cubicBezTo>
                    <a:cubicBezTo>
                      <a:pt x="16" y="22"/>
                      <a:pt x="15" y="28"/>
                      <a:pt x="15" y="34"/>
                    </a:cubicBezTo>
                    <a:cubicBezTo>
                      <a:pt x="15" y="49"/>
                      <a:pt x="22" y="62"/>
                      <a:pt x="33" y="70"/>
                    </a:cubicBezTo>
                    <a:close/>
                    <a:moveTo>
                      <a:pt x="41" y="84"/>
                    </a:moveTo>
                    <a:cubicBezTo>
                      <a:pt x="64" y="84"/>
                      <a:pt x="83" y="65"/>
                      <a:pt x="83" y="42"/>
                    </a:cubicBezTo>
                    <a:cubicBezTo>
                      <a:pt x="83" y="19"/>
                      <a:pt x="64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5"/>
                      <a:pt x="18" y="84"/>
                      <a:pt x="41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106"/>
              <p:cNvSpPr/>
              <p:nvPr/>
            </p:nvSpPr>
            <p:spPr bwMode="auto">
              <a:xfrm>
                <a:off x="7326313" y="3814763"/>
                <a:ext cx="271463" cy="300038"/>
              </a:xfrm>
              <a:custGeom>
                <a:avLst/>
                <a:gdLst>
                  <a:gd name="T0" fmla="*/ 72 w 72"/>
                  <a:gd name="T1" fmla="*/ 80 h 80"/>
                  <a:gd name="T2" fmla="*/ 72 w 72"/>
                  <a:gd name="T3" fmla="*/ 32 h 80"/>
                  <a:gd name="T4" fmla="*/ 31 w 72"/>
                  <a:gd name="T5" fmla="*/ 0 h 80"/>
                  <a:gd name="T6" fmla="*/ 0 w 72"/>
                  <a:gd name="T7" fmla="*/ 21 h 80"/>
                  <a:gd name="T8" fmla="*/ 13 w 72"/>
                  <a:gd name="T9" fmla="*/ 68 h 80"/>
                  <a:gd name="T10" fmla="*/ 5 w 72"/>
                  <a:gd name="T11" fmla="*/ 80 h 80"/>
                  <a:gd name="T12" fmla="*/ 72 w 72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cubicBezTo>
                      <a:pt x="72" y="80"/>
                      <a:pt x="72" y="65"/>
                      <a:pt x="72" y="32"/>
                    </a:cubicBezTo>
                    <a:cubicBezTo>
                      <a:pt x="72" y="15"/>
                      <a:pt x="51" y="5"/>
                      <a:pt x="31" y="0"/>
                    </a:cubicBezTo>
                    <a:cubicBezTo>
                      <a:pt x="26" y="12"/>
                      <a:pt x="14" y="20"/>
                      <a:pt x="0" y="21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80"/>
                      <a:pt x="5" y="80"/>
                      <a:pt x="5" y="80"/>
                    </a:cubicBezTo>
                    <a:lnTo>
                      <a:pt x="72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107"/>
              <p:cNvSpPr>
                <a:spLocks noEditPoints="1"/>
              </p:cNvSpPr>
              <p:nvPr/>
            </p:nvSpPr>
            <p:spPr bwMode="auto">
              <a:xfrm>
                <a:off x="6834188" y="3394076"/>
                <a:ext cx="1003300" cy="1000125"/>
              </a:xfrm>
              <a:custGeom>
                <a:avLst/>
                <a:gdLst>
                  <a:gd name="T0" fmla="*/ 134 w 267"/>
                  <a:gd name="T1" fmla="*/ 266 h 266"/>
                  <a:gd name="T2" fmla="*/ 267 w 267"/>
                  <a:gd name="T3" fmla="*/ 133 h 266"/>
                  <a:gd name="T4" fmla="*/ 134 w 267"/>
                  <a:gd name="T5" fmla="*/ 0 h 266"/>
                  <a:gd name="T6" fmla="*/ 0 w 267"/>
                  <a:gd name="T7" fmla="*/ 133 h 266"/>
                  <a:gd name="T8" fmla="*/ 134 w 267"/>
                  <a:gd name="T9" fmla="*/ 266 h 266"/>
                  <a:gd name="T10" fmla="*/ 134 w 267"/>
                  <a:gd name="T11" fmla="*/ 14 h 266"/>
                  <a:gd name="T12" fmla="*/ 253 w 267"/>
                  <a:gd name="T13" fmla="*/ 133 h 266"/>
                  <a:gd name="T14" fmla="*/ 134 w 267"/>
                  <a:gd name="T15" fmla="*/ 253 h 266"/>
                  <a:gd name="T16" fmla="*/ 14 w 267"/>
                  <a:gd name="T17" fmla="*/ 133 h 266"/>
                  <a:gd name="T18" fmla="*/ 134 w 267"/>
                  <a:gd name="T19" fmla="*/ 1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66">
                    <a:moveTo>
                      <a:pt x="134" y="266"/>
                    </a:moveTo>
                    <a:cubicBezTo>
                      <a:pt x="207" y="266"/>
                      <a:pt x="267" y="207"/>
                      <a:pt x="267" y="133"/>
                    </a:cubicBezTo>
                    <a:cubicBezTo>
                      <a:pt x="267" y="60"/>
                      <a:pt x="207" y="0"/>
                      <a:pt x="134" y="0"/>
                    </a:cubicBezTo>
                    <a:cubicBezTo>
                      <a:pt x="60" y="0"/>
                      <a:pt x="0" y="60"/>
                      <a:pt x="0" y="133"/>
                    </a:cubicBezTo>
                    <a:cubicBezTo>
                      <a:pt x="0" y="207"/>
                      <a:pt x="60" y="266"/>
                      <a:pt x="134" y="266"/>
                    </a:cubicBezTo>
                    <a:close/>
                    <a:moveTo>
                      <a:pt x="134" y="14"/>
                    </a:moveTo>
                    <a:cubicBezTo>
                      <a:pt x="199" y="14"/>
                      <a:pt x="253" y="67"/>
                      <a:pt x="253" y="133"/>
                    </a:cubicBezTo>
                    <a:cubicBezTo>
                      <a:pt x="253" y="199"/>
                      <a:pt x="199" y="253"/>
                      <a:pt x="134" y="253"/>
                    </a:cubicBezTo>
                    <a:cubicBezTo>
                      <a:pt x="68" y="253"/>
                      <a:pt x="14" y="199"/>
                      <a:pt x="14" y="133"/>
                    </a:cubicBezTo>
                    <a:cubicBezTo>
                      <a:pt x="14" y="67"/>
                      <a:pt x="68" y="14"/>
                      <a:pt x="13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1629114" y="5104661"/>
            <a:ext cx="834275" cy="834275"/>
            <a:chOff x="8500277" y="4725144"/>
            <a:chExt cx="834492" cy="834492"/>
          </a:xfrm>
          <a:solidFill>
            <a:schemeClr val="bg1"/>
          </a:solidFill>
        </p:grpSpPr>
        <p:grpSp>
          <p:nvGrpSpPr>
            <p:cNvPr id="152" name="组合 151"/>
            <p:cNvGrpSpPr/>
            <p:nvPr/>
          </p:nvGrpSpPr>
          <p:grpSpPr>
            <a:xfrm>
              <a:off x="8500277" y="4725144"/>
              <a:ext cx="834492" cy="834492"/>
              <a:chOff x="1705099" y="2564904"/>
              <a:chExt cx="1800200" cy="1800200"/>
            </a:xfrm>
            <a:grpFill/>
          </p:grpSpPr>
          <p:sp>
            <p:nvSpPr>
              <p:cNvPr id="166" name="椭圆 1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solidFill>
                <a:srgbClr val="BE0010"/>
              </a:solidFill>
              <a:ln>
                <a:solidFill>
                  <a:srgbClr val="BE001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8666169" y="4928068"/>
              <a:ext cx="502709" cy="429419"/>
              <a:chOff x="5322888" y="2767013"/>
              <a:chExt cx="1546225" cy="1320801"/>
            </a:xfrm>
            <a:grpFill/>
          </p:grpSpPr>
          <p:sp>
            <p:nvSpPr>
              <p:cNvPr id="154" name="Rectangle 85"/>
              <p:cNvSpPr>
                <a:spLocks noChangeArrowheads="1"/>
              </p:cNvSpPr>
              <p:nvPr/>
            </p:nvSpPr>
            <p:spPr bwMode="auto">
              <a:xfrm>
                <a:off x="6092825" y="3098801"/>
                <a:ext cx="71438" cy="3905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Rectangle 86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87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88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89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90"/>
              <p:cNvSpPr/>
              <p:nvPr/>
            </p:nvSpPr>
            <p:spPr bwMode="auto">
              <a:xfrm>
                <a:off x="6076951" y="3508376"/>
                <a:ext cx="101599" cy="390526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91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Freeform 92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 93"/>
              <p:cNvSpPr/>
              <p:nvPr/>
            </p:nvSpPr>
            <p:spPr bwMode="auto">
              <a:xfrm>
                <a:off x="6503988" y="3417888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6432551" y="3579814"/>
                <a:ext cx="395288" cy="250824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Freeform 95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Freeform 96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3" name="文本框 92"/>
          <p:cNvSpPr txBox="1"/>
          <p:nvPr/>
        </p:nvSpPr>
        <p:spPr>
          <a:xfrm>
            <a:off x="2720340" y="2773680"/>
            <a:ext cx="297434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20340" y="3949700"/>
            <a:ext cx="297434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20340" y="5219700"/>
            <a:ext cx="297434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 b="15439"/>
          <a:stretch/>
        </p:blipFill>
        <p:spPr>
          <a:xfrm>
            <a:off x="6328826" y="3175000"/>
            <a:ext cx="4263828" cy="2210434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3826412" y="276189"/>
            <a:ext cx="423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93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-1" y="2493690"/>
            <a:ext cx="12190414" cy="23044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 rot="5400000">
            <a:off x="2069901" y="2158707"/>
            <a:ext cx="3083386" cy="2732788"/>
            <a:chOff x="3385822" y="2342962"/>
            <a:chExt cx="2463822" cy="2183669"/>
          </a:xfrm>
        </p:grpSpPr>
        <p:sp>
          <p:nvSpPr>
            <p:cNvPr id="48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E0010"/>
            </a:solidFill>
            <a:ln w="25400">
              <a:noFill/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 rot="5400000">
            <a:off x="4944148" y="781837"/>
            <a:ext cx="1240487" cy="1099436"/>
            <a:chOff x="3385822" y="2342962"/>
            <a:chExt cx="2463822" cy="2183669"/>
          </a:xfrm>
          <a:solidFill>
            <a:srgbClr val="BE0010"/>
          </a:solidFill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22" name="Freeform 5"/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952490" y="2717574"/>
            <a:ext cx="4256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6042660" y="3696109"/>
            <a:ext cx="5368290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2106128" y="2633265"/>
            <a:ext cx="29089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61D2B8F-D6C1-416C-BC60-7AAC147417E8}"/>
              </a:ext>
            </a:extLst>
          </p:cNvPr>
          <p:cNvGrpSpPr/>
          <p:nvPr/>
        </p:nvGrpSpPr>
        <p:grpSpPr>
          <a:xfrm rot="5400000">
            <a:off x="579775" y="4419587"/>
            <a:ext cx="1460479" cy="1294414"/>
            <a:chOff x="3385822" y="2342962"/>
            <a:chExt cx="2463822" cy="2183669"/>
          </a:xfrm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03633B1-2BF1-49A5-993C-E1F72F8EF0FB}"/>
                </a:ext>
              </a:extLst>
            </p:cNvPr>
            <p:cNvSpPr/>
            <p:nvPr/>
          </p:nvSpPr>
          <p:spPr bwMode="auto">
            <a:xfrm rot="10800000">
              <a:off x="3385822" y="2342962"/>
              <a:ext cx="2463822" cy="21836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F0CCAD8-221E-45D7-8814-7EA5FBD8FF28}"/>
                </a:ext>
              </a:extLst>
            </p:cNvPr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07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4377305" y="276189"/>
            <a:ext cx="3206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C5B90B7-392B-4EEA-8746-D31E7E83A667}"/>
              </a:ext>
            </a:extLst>
          </p:cNvPr>
          <p:cNvGrpSpPr/>
          <p:nvPr/>
        </p:nvGrpSpPr>
        <p:grpSpPr>
          <a:xfrm>
            <a:off x="1771650" y="1869895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">
              <a:extLst>
                <a:ext uri="{FF2B5EF4-FFF2-40B4-BE49-F238E27FC236}">
                  <a16:creationId xmlns:a16="http://schemas.microsoft.com/office/drawing/2014/main" id="{8434C59A-AAF3-4765-A8DA-1C06FDE9E56B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圆角矩形 3">
              <a:extLst>
                <a:ext uri="{FF2B5EF4-FFF2-40B4-BE49-F238E27FC236}">
                  <a16:creationId xmlns:a16="http://schemas.microsoft.com/office/drawing/2014/main" id="{418A5FE5-50E8-4958-9C19-8ACD292CBB50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87B8D84-C554-41D1-8DCF-763669A978AF}"/>
              </a:ext>
            </a:extLst>
          </p:cNvPr>
          <p:cNvGrpSpPr/>
          <p:nvPr/>
        </p:nvGrpSpPr>
        <p:grpSpPr>
          <a:xfrm>
            <a:off x="5019491" y="1869895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圆角矩形 7">
              <a:extLst>
                <a:ext uri="{FF2B5EF4-FFF2-40B4-BE49-F238E27FC236}">
                  <a16:creationId xmlns:a16="http://schemas.microsoft.com/office/drawing/2014/main" id="{6E8F468E-9882-457F-989D-13C87A60748B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404040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圆角矩形 8">
              <a:extLst>
                <a:ext uri="{FF2B5EF4-FFF2-40B4-BE49-F238E27FC236}">
                  <a16:creationId xmlns:a16="http://schemas.microsoft.com/office/drawing/2014/main" id="{82ADF9D1-3CCA-4AD7-81BD-74A4C6FF9B68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F41AAAB-74F4-4180-843A-CD82DF683811}"/>
              </a:ext>
            </a:extLst>
          </p:cNvPr>
          <p:cNvGrpSpPr/>
          <p:nvPr/>
        </p:nvGrpSpPr>
        <p:grpSpPr>
          <a:xfrm>
            <a:off x="8267331" y="1869895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圆角矩形 10">
              <a:extLst>
                <a:ext uri="{FF2B5EF4-FFF2-40B4-BE49-F238E27FC236}">
                  <a16:creationId xmlns:a16="http://schemas.microsoft.com/office/drawing/2014/main" id="{BC085FD4-77D6-4110-91E3-39DBE8F79C61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圆角矩形 11">
              <a:extLst>
                <a:ext uri="{FF2B5EF4-FFF2-40B4-BE49-F238E27FC236}">
                  <a16:creationId xmlns:a16="http://schemas.microsoft.com/office/drawing/2014/main" id="{9BFB6B2C-54CF-46C0-96D4-395A8EDA4374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3C96DEC4-7362-43EF-B81D-92697E8CE318}"/>
              </a:ext>
            </a:extLst>
          </p:cNvPr>
          <p:cNvSpPr txBox="1"/>
          <p:nvPr/>
        </p:nvSpPr>
        <p:spPr>
          <a:xfrm>
            <a:off x="2118752" y="2125809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95</a:t>
            </a: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7D7C3CA-3F8F-4E88-96CD-1DF473A3776F}"/>
              </a:ext>
            </a:extLst>
          </p:cNvPr>
          <p:cNvSpPr txBox="1"/>
          <p:nvPr/>
        </p:nvSpPr>
        <p:spPr>
          <a:xfrm>
            <a:off x="5274411" y="2125809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404040"/>
                </a:solidFill>
                <a:cs typeface="+mn-ea"/>
                <a:sym typeface="+mn-lt"/>
              </a:rPr>
              <a:t>76</a:t>
            </a:r>
            <a:r>
              <a:rPr lang="en-US" altLang="zh-CN" sz="2400" dirty="0">
                <a:solidFill>
                  <a:srgbClr val="404040"/>
                </a:solidFill>
                <a:cs typeface="+mn-ea"/>
                <a:sym typeface="+mn-lt"/>
              </a:rPr>
              <a:t>%</a:t>
            </a:r>
            <a:endParaRPr lang="zh-CN" altLang="en-US" sz="36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913DABD-D994-4AC5-A8D2-B677CE951188}"/>
              </a:ext>
            </a:extLst>
          </p:cNvPr>
          <p:cNvSpPr txBox="1"/>
          <p:nvPr/>
        </p:nvSpPr>
        <p:spPr>
          <a:xfrm>
            <a:off x="8614433" y="2125809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47</a:t>
            </a: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F251146-7BE8-4FBA-83FF-CF2AE56F0794}"/>
              </a:ext>
            </a:extLst>
          </p:cNvPr>
          <p:cNvSpPr txBox="1"/>
          <p:nvPr/>
        </p:nvSpPr>
        <p:spPr>
          <a:xfrm>
            <a:off x="2030969" y="2825716"/>
            <a:ext cx="1521197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E9BCD20-B5DA-4FD4-A2EF-4B671626AD6A}"/>
              </a:ext>
            </a:extLst>
          </p:cNvPr>
          <p:cNvSpPr txBox="1"/>
          <p:nvPr/>
        </p:nvSpPr>
        <p:spPr>
          <a:xfrm>
            <a:off x="5186628" y="2825716"/>
            <a:ext cx="1521197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A451B7D-278D-4C27-BB7E-6440F29A96B7}"/>
              </a:ext>
            </a:extLst>
          </p:cNvPr>
          <p:cNvSpPr txBox="1"/>
          <p:nvPr/>
        </p:nvSpPr>
        <p:spPr>
          <a:xfrm>
            <a:off x="8528836" y="2825716"/>
            <a:ext cx="1521197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5B9E9858-2CB3-492C-ACDC-78D1D42E55F5}"/>
              </a:ext>
            </a:extLst>
          </p:cNvPr>
          <p:cNvSpPr txBox="1">
            <a:spLocks/>
          </p:cNvSpPr>
          <p:nvPr/>
        </p:nvSpPr>
        <p:spPr>
          <a:xfrm>
            <a:off x="1872836" y="5142762"/>
            <a:ext cx="202095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16B7B9C6-5D3C-44A2-83EC-6EEAE250A498}"/>
              </a:ext>
            </a:extLst>
          </p:cNvPr>
          <p:cNvSpPr txBox="1">
            <a:spLocks/>
          </p:cNvSpPr>
          <p:nvPr/>
        </p:nvSpPr>
        <p:spPr>
          <a:xfrm>
            <a:off x="2030969" y="47426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13FB6C9-77AB-49C1-AB26-2C08BA504FFA}"/>
              </a:ext>
            </a:extLst>
          </p:cNvPr>
          <p:cNvSpPr txBox="1">
            <a:spLocks/>
          </p:cNvSpPr>
          <p:nvPr/>
        </p:nvSpPr>
        <p:spPr>
          <a:xfrm>
            <a:off x="5109159" y="5142762"/>
            <a:ext cx="202095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2" name="Text Placeholder 33">
            <a:extLst>
              <a:ext uri="{FF2B5EF4-FFF2-40B4-BE49-F238E27FC236}">
                <a16:creationId xmlns:a16="http://schemas.microsoft.com/office/drawing/2014/main" id="{89DCCC98-5584-4B65-AF54-D00163B094E3}"/>
              </a:ext>
            </a:extLst>
          </p:cNvPr>
          <p:cNvSpPr txBox="1">
            <a:spLocks/>
          </p:cNvSpPr>
          <p:nvPr/>
        </p:nvSpPr>
        <p:spPr>
          <a:xfrm>
            <a:off x="5267292" y="47426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id="{754FE4CE-C274-421E-8900-9BAB0784EA1C}"/>
              </a:ext>
            </a:extLst>
          </p:cNvPr>
          <p:cNvSpPr txBox="1">
            <a:spLocks/>
          </p:cNvSpPr>
          <p:nvPr/>
        </p:nvSpPr>
        <p:spPr>
          <a:xfrm>
            <a:off x="8345482" y="5142762"/>
            <a:ext cx="202095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370B79F0-9B6C-4454-BA16-FB4BAE22D14A}"/>
              </a:ext>
            </a:extLst>
          </p:cNvPr>
          <p:cNvSpPr txBox="1">
            <a:spLocks/>
          </p:cNvSpPr>
          <p:nvPr/>
        </p:nvSpPr>
        <p:spPr>
          <a:xfrm>
            <a:off x="8503615" y="47426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www.freeppt7.com">
  <a:themeElements>
    <a:clrScheme name="自定义 9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10"/>
      </a:accent1>
      <a:accent2>
        <a:srgbClr val="BE001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hc0iww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6">
    <a:dk1>
      <a:srgbClr val="000000"/>
    </a:dk1>
    <a:lt1>
      <a:srgbClr val="FFFFFF"/>
    </a:lt1>
    <a:dk2>
      <a:srgbClr val="768394"/>
    </a:dk2>
    <a:lt2>
      <a:srgbClr val="F0F0F0"/>
    </a:lt2>
    <a:accent1>
      <a:srgbClr val="5893D9"/>
    </a:accent1>
    <a:accent2>
      <a:srgbClr val="003984"/>
    </a:accent2>
    <a:accent3>
      <a:srgbClr val="3B80D4"/>
    </a:accent3>
    <a:accent4>
      <a:srgbClr val="787C87"/>
    </a:accent4>
    <a:accent5>
      <a:srgbClr val="949AA8"/>
    </a:accent5>
    <a:accent6>
      <a:srgbClr val="ACB3C6"/>
    </a:accent6>
    <a:hlink>
      <a:srgbClr val="4276AA"/>
    </a:hlink>
    <a:folHlink>
      <a:srgbClr val="BFBFBF"/>
    </a:folHlink>
  </a:clrScheme>
  <a:fontScheme name="自定义 1">
    <a:majorFont>
      <a:latin typeface="Franklin Gothic Medium"/>
      <a:ea typeface="微软雅黑"/>
      <a:cs typeface=""/>
    </a:majorFont>
    <a:minorFont>
      <a:latin typeface="Microsoft Sans Serif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Microsoft Office PowerPoint</Application>
  <PresentationFormat>宽屏</PresentationFormat>
  <Paragraphs>272</Paragraphs>
  <Slides>26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微软雅黑</vt:lpstr>
      <vt:lpstr>Agency FB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2021-11-06T06:33:05Z</dcterms:created>
  <dcterms:modified xsi:type="dcterms:W3CDTF">2022-01-27T15:31:27Z</dcterms:modified>
</cp:coreProperties>
</file>