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1.xml" ContentType="application/vnd.openxmlformats-officedocument.drawingml.chart+xml"/>
  <Override PartName="/ppt/tags/tag41.xml" ContentType="application/vnd.openxmlformats-officedocument.presentationml.tag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409" r:id="rId3"/>
    <p:sldId id="410" r:id="rId4"/>
    <p:sldId id="412" r:id="rId5"/>
    <p:sldId id="436" r:id="rId6"/>
    <p:sldId id="418" r:id="rId7"/>
    <p:sldId id="419" r:id="rId8"/>
    <p:sldId id="437" r:id="rId9"/>
    <p:sldId id="420" r:id="rId10"/>
    <p:sldId id="421" r:id="rId11"/>
    <p:sldId id="422" r:id="rId12"/>
    <p:sldId id="423" r:id="rId13"/>
    <p:sldId id="424" r:id="rId14"/>
    <p:sldId id="425" r:id="rId15"/>
    <p:sldId id="427" r:id="rId16"/>
    <p:sldId id="454" r:id="rId17"/>
    <p:sldId id="430" r:id="rId18"/>
    <p:sldId id="429" r:id="rId19"/>
    <p:sldId id="431" r:id="rId20"/>
    <p:sldId id="433" r:id="rId21"/>
    <p:sldId id="435" r:id="rId22"/>
    <p:sldId id="1774" r:id="rId23"/>
    <p:sldId id="304" r:id="rId24"/>
    <p:sldId id="305" r:id="rId25"/>
    <p:sldId id="30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>
          <p15:clr>
            <a:srgbClr val="A4A3A4"/>
          </p15:clr>
        </p15:guide>
        <p15:guide id="2" pos="35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DA9"/>
    <a:srgbClr val="5FB4AD"/>
    <a:srgbClr val="56A9A5"/>
    <a:srgbClr val="FFFFFF"/>
    <a:srgbClr val="7DB8B5"/>
    <a:srgbClr val="65BAB5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72"/>
      </p:cViewPr>
      <p:guideLst>
        <p:guide orient="horz" pos="2954"/>
        <p:guide pos="35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image" Target="../media/image18.png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18795620438003"/>
          <c:y val="4.3645484949832801E-2"/>
          <c:w val="0.35051703163017001"/>
          <c:h val="0.77090301003344497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text A</c:v>
                </c:pt>
              </c:strCache>
            </c:strRef>
          </c:tx>
          <c:spPr>
            <a:ln w="28575" cap="rnd">
              <a:solidFill>
                <a:srgbClr val="5FB4AD"/>
              </a:solidFill>
              <a:round/>
            </a:ln>
            <a:effectLst/>
          </c:spPr>
          <c:marker>
            <c:symbol val="none"/>
          </c:marker>
          <c:cat>
            <c:strRef>
              <c:f>Sheet1!$A$15:$A$18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Sheet1!$B$15:$B$18</c:f>
              <c:numCache>
                <c:formatCode>General</c:formatCode>
                <c:ptCount val="4"/>
                <c:pt idx="0">
                  <c:v>133</c:v>
                </c:pt>
                <c:pt idx="1">
                  <c:v>236</c:v>
                </c:pt>
                <c:pt idx="2">
                  <c:v>145</c:v>
                </c:pt>
                <c:pt idx="3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B-402F-B795-DF64A4E37C2C}"/>
            </c:ext>
          </c:extLst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text B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Sheet1!$A$15:$A$18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Sheet1!$C$15:$C$18</c:f>
              <c:numCache>
                <c:formatCode>General</c:formatCode>
                <c:ptCount val="4"/>
                <c:pt idx="0">
                  <c:v>152</c:v>
                </c:pt>
                <c:pt idx="1">
                  <c:v>88</c:v>
                </c:pt>
                <c:pt idx="2">
                  <c:v>132</c:v>
                </c:pt>
                <c:pt idx="3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B-402F-B795-DF64A4E37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3244160"/>
        <c:axId val="703245696"/>
      </c:radarChart>
      <c:catAx>
        <c:axId val="70324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03245696"/>
        <c:crosses val="autoZero"/>
        <c:auto val="1"/>
        <c:lblAlgn val="ctr"/>
        <c:lblOffset val="100"/>
        <c:noMultiLvlLbl val="0"/>
      </c:catAx>
      <c:valAx>
        <c:axId val="70324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0324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FB4A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E7-4A03-AD42-AC9500F3F4A3}"/>
              </c:ext>
            </c:extLst>
          </c:dPt>
          <c:dPt>
            <c:idx val="1"/>
            <c:bubble3D val="0"/>
            <c:spPr>
              <a:solidFill>
                <a:srgbClr val="D9D9D9">
                  <a:alpha val="1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E7-4A03-AD42-AC9500F3F4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E7-4A03-AD42-AC9500F3F4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E7-4A03-AD42-AC9500F3F4A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E7-4A03-AD42-AC9500F3F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50-4C89-8D20-B8AF9A45BFA6}"/>
              </c:ext>
            </c:extLst>
          </c:dPt>
          <c:dPt>
            <c:idx val="1"/>
            <c:bubble3D val="0"/>
            <c:spPr>
              <a:solidFill>
                <a:srgbClr val="D9D9D9">
                  <a:alpha val="1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50-4C89-8D20-B8AF9A45BF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50-4C89-8D20-B8AF9A45BF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50-4C89-8D20-B8AF9A45BFA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50-4C89-8D20-B8AF9A45B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FB4A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5B-4D32-9EDB-C089CC85EEA7}"/>
              </c:ext>
            </c:extLst>
          </c:dPt>
          <c:dPt>
            <c:idx val="1"/>
            <c:bubble3D val="0"/>
            <c:spPr>
              <a:solidFill>
                <a:srgbClr val="D9D9D9">
                  <a:alpha val="1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5B-4D32-9EDB-C089CC85EE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5B-4D32-9EDB-C089CC85EE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5B-4D32-9EDB-C089CC85EEA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5B-4D32-9EDB-C089CC85E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5E-4B6F-A4AF-7ADDF5BEC1D5}"/>
              </c:ext>
            </c:extLst>
          </c:dPt>
          <c:dPt>
            <c:idx val="1"/>
            <c:bubble3D val="0"/>
            <c:spPr>
              <a:solidFill>
                <a:srgbClr val="D9D9D9">
                  <a:alpha val="1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5E-4B6F-A4AF-7ADDF5BEC1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5E-4B6F-A4AF-7ADDF5BEC1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5E-4B6F-A4AF-7ADDF5BEC1D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5E-4B6F-A4AF-7ADDF5BEC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altLang="zh-CN" dirty="0"/>
              <a:t>Title</a:t>
            </a:r>
            <a:endParaRPr lang="zh-CN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 A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/>
              <a:srcRect/>
              <a:tile tx="0" ty="0" sx="100000" sy="100000" flip="xy" algn="t"/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Sheet1!$A$15:$A$17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Sheet1!$B$15:$B$17</c:f>
              <c:numCache>
                <c:formatCode>General</c:formatCode>
                <c:ptCount val="3"/>
                <c:pt idx="0">
                  <c:v>133</c:v>
                </c:pt>
                <c:pt idx="1">
                  <c:v>236</c:v>
                </c:pt>
                <c:pt idx="2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F-49E5-A104-B56E715AAF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40"/>
        <c:axId val="12714752"/>
        <c:axId val="12716288"/>
      </c:barChart>
      <c:lineChart>
        <c:grouping val="standard"/>
        <c:varyColors val="0"/>
        <c:ser>
          <c:idx val="1"/>
          <c:order val="1"/>
          <c:tx>
            <c:strRef>
              <c:f>Sheet1!$C$14</c:f>
              <c:strCache>
                <c:ptCount val="1"/>
                <c:pt idx="0">
                  <c:v> B</c:v>
                </c:pt>
              </c:strCache>
            </c:strRef>
          </c:tx>
          <c:spPr>
            <a:ln w="28575" cap="rnd">
              <a:solidFill>
                <a:srgbClr val="F56F6E"/>
              </a:solidFill>
              <a:round/>
            </a:ln>
            <a:effectLst>
              <a:outerShdw dist="50800" dir="8100000" algn="t" rotWithShape="0">
                <a:prstClr val="black">
                  <a:alpha val="1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28575">
                <a:solidFill>
                  <a:srgbClr val="F56F6E"/>
                </a:solidFill>
              </a:ln>
              <a:effectLst>
                <a:outerShdw dist="50800" dir="8100000" algn="t" rotWithShape="0">
                  <a:prstClr val="black">
                    <a:alpha val="10000"/>
                  </a:prstClr>
                </a:outerShdw>
              </a:effectLst>
            </c:spPr>
          </c:marker>
          <c:cat>
            <c:numRef>
              <c:f>Sheet1!$A$15:$A$17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Sheet1!$C$15:$C$17</c:f>
              <c:numCache>
                <c:formatCode>General</c:formatCode>
                <c:ptCount val="3"/>
                <c:pt idx="0">
                  <c:v>152</c:v>
                </c:pt>
                <c:pt idx="1">
                  <c:v>88</c:v>
                </c:pt>
                <c:pt idx="2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5F-49E5-A104-B56E715AA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4752"/>
        <c:axId val="12716288"/>
      </c:lineChart>
      <c:catAx>
        <c:axId val="1271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716288"/>
        <c:crosses val="autoZero"/>
        <c:auto val="1"/>
        <c:lblAlgn val="ctr"/>
        <c:lblOffset val="100"/>
        <c:noMultiLvlLbl val="0"/>
      </c:catAx>
      <c:valAx>
        <c:axId val="12716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71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F9FAFC"/>
        </a:gs>
        <a:gs pos="66000">
          <a:srgbClr val="F0F1F3"/>
        </a:gs>
        <a:gs pos="100000">
          <a:srgbClr val="E0E1E3"/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10" Type="http://schemas.openxmlformats.org/officeDocument/2006/relationships/image" Target="../media/image4.png"/><Relationship Id="rId4" Type="http://schemas.openxmlformats.org/officeDocument/2006/relationships/tags" Target="../tags/tag10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016000" y="1016001"/>
            <a:ext cx="10160000" cy="4825999"/>
          </a:xfrm>
          <a:prstGeom prst="rect">
            <a:avLst/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54000" dist="38100" dir="10800000" sx="102000" sy="102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:\素材\立春\00.png0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364345" y="1016000"/>
            <a:ext cx="1811655" cy="3061970"/>
          </a:xfrm>
          <a:prstGeom prst="rect">
            <a:avLst/>
          </a:prstGeom>
        </p:spPr>
      </p:pic>
      <p:pic>
        <p:nvPicPr>
          <p:cNvPr id="15" name="图片 14" descr="D:\素材\立春\00.png00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1016000" y="3158490"/>
            <a:ext cx="1788160" cy="2773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264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9545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575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426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61505" y="66409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2937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1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2843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0873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06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5BADA9">
                  <a:shade val="30000"/>
                  <a:satMod val="115000"/>
                </a:srgbClr>
              </a:gs>
              <a:gs pos="50000">
                <a:srgbClr val="5BADA9">
                  <a:shade val="67500"/>
                  <a:satMod val="115000"/>
                </a:srgbClr>
              </a:gs>
              <a:gs pos="100000">
                <a:srgbClr val="5BADA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03669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459527" y="397207"/>
            <a:ext cx="473527" cy="433092"/>
            <a:chOff x="459527" y="397207"/>
            <a:chExt cx="473527" cy="433092"/>
          </a:xfrm>
        </p:grpSpPr>
        <p:sp>
          <p:nvSpPr>
            <p:cNvPr id="30" name="平行四边形 29"/>
            <p:cNvSpPr/>
            <p:nvPr/>
          </p:nvSpPr>
          <p:spPr>
            <a:xfrm>
              <a:off x="459527" y="429966"/>
              <a:ext cx="414059" cy="400333"/>
            </a:xfrm>
            <a:prstGeom prst="parallelogram">
              <a:avLst>
                <a:gd name="adj" fmla="val 37689"/>
              </a:avLst>
            </a:prstGeom>
            <a:solidFill>
              <a:srgbClr val="65B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平行四边形 30"/>
            <p:cNvSpPr/>
            <p:nvPr/>
          </p:nvSpPr>
          <p:spPr>
            <a:xfrm>
              <a:off x="695172" y="397207"/>
              <a:ext cx="237882" cy="229996"/>
            </a:xfrm>
            <a:prstGeom prst="parallelogram">
              <a:avLst>
                <a:gd name="adj" fmla="val 37689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33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53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16000" y="1016001"/>
            <a:ext cx="10160000" cy="4825999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54000" dist="38100" dir="10800000" sx="102000" sy="102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D:\素材\立春\00.png0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1016000" y="26035"/>
            <a:ext cx="3807460" cy="59061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911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300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157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66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187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444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70" r:id="rId18"/>
    <p:sldLayoutId id="2147483671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75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1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4" Type="http://schemas.openxmlformats.org/officeDocument/2006/relationships/hyperlink" Target="https://www.freeppt7.com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0000">
            <a:off x="8703310" y="4599940"/>
            <a:ext cx="2703830" cy="14008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28994" y="3218552"/>
            <a:ext cx="633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56A9A5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136801" y="4478693"/>
            <a:ext cx="1988625" cy="33497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56A9A5">
                <a:alpha val="25000"/>
              </a:srgbClr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56A9A5"/>
                </a:solidFill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rgbClr val="56A9A5"/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rgbClr val="56A9A5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rgbClr val="56A9A5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40133" y="2203981"/>
            <a:ext cx="7896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56A9A5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  <a:sym typeface="+mn-lt"/>
              </a:rPr>
              <a:t>FREE PPT TEMPLATES</a:t>
            </a:r>
            <a:endParaRPr lang="zh-CN" altLang="en-US" sz="4800" dirty="0">
              <a:solidFill>
                <a:srgbClr val="56A9A5"/>
              </a:solidFill>
              <a:latin typeface="仓耳暖男手札体 W01" panose="02020400000000000000" pitchFamily="18" charset="-122"/>
              <a:ea typeface="仓耳暖男手札体 W01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C71061-AF70-4577-A26A-5C41FBBE3D25}"/>
              </a:ext>
            </a:extLst>
          </p:cNvPr>
          <p:cNvSpPr/>
          <p:nvPr/>
        </p:nvSpPr>
        <p:spPr>
          <a:xfrm>
            <a:off x="9381375" y="335494"/>
            <a:ext cx="1684599" cy="413563"/>
          </a:xfrm>
          <a:prstGeom prst="roundRect">
            <a:avLst>
              <a:gd name="adj" fmla="val 50000"/>
            </a:avLst>
          </a:prstGeom>
          <a:solidFill>
            <a:srgbClr val="56A9A5">
              <a:alpha val="0"/>
            </a:srgbClr>
          </a:solidFill>
          <a:ln w="15875">
            <a:solidFill>
              <a:srgbClr val="56A9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5FB4AD"/>
                </a:solidFill>
              </a:rPr>
              <a:t>LOGO</a:t>
            </a:r>
            <a:endParaRPr lang="ko-KR" altLang="en-US" sz="2700" dirty="0">
              <a:solidFill>
                <a:srgbClr val="5FB4AD"/>
              </a:solidFill>
            </a:endParaRPr>
          </a:p>
        </p:txBody>
      </p:sp>
      <p:sp>
        <p:nvSpPr>
          <p:cNvPr id="9" name="TextBox 3">
            <a:hlinkClick r:id="rId4"/>
            <a:extLst>
              <a:ext uri="{FF2B5EF4-FFF2-40B4-BE49-F238E27FC236}">
                <a16:creationId xmlns:a16="http://schemas.microsoft.com/office/drawing/2014/main" id="{BAB0C6CE-9A47-4E61-A679-ECB9A916D449}"/>
              </a:ext>
            </a:extLst>
          </p:cNvPr>
          <p:cNvSpPr txBox="1"/>
          <p:nvPr/>
        </p:nvSpPr>
        <p:spPr>
          <a:xfrm>
            <a:off x="3546306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5BADA9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5BADA9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839788" y="1921575"/>
            <a:ext cx="4993121" cy="373808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6000" y="1921575"/>
            <a:ext cx="5221288" cy="1784151"/>
          </a:xfrm>
          <a:prstGeom prst="rect">
            <a:avLst/>
          </a:prstGeom>
          <a:solidFill>
            <a:srgbClr val="5FB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466992" y="2439329"/>
            <a:ext cx="733543" cy="7335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1"/>
          <p:cNvSpPr txBox="1">
            <a:spLocks noChangeArrowheads="1"/>
          </p:cNvSpPr>
          <p:nvPr/>
        </p:nvSpPr>
        <p:spPr bwMode="auto">
          <a:xfrm>
            <a:off x="7420261" y="2452609"/>
            <a:ext cx="17502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1"/>
          <p:cNvSpPr txBox="1">
            <a:spLocks noChangeArrowheads="1"/>
          </p:cNvSpPr>
          <p:nvPr/>
        </p:nvSpPr>
        <p:spPr bwMode="auto">
          <a:xfrm>
            <a:off x="7420260" y="2695496"/>
            <a:ext cx="3542915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placeholder_286118"/>
          <p:cNvSpPr>
            <a:spLocks noChangeAspect="1"/>
          </p:cNvSpPr>
          <p:nvPr/>
        </p:nvSpPr>
        <p:spPr bwMode="auto">
          <a:xfrm>
            <a:off x="6669474" y="2621368"/>
            <a:ext cx="319641" cy="374986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096000" y="3875504"/>
            <a:ext cx="5221288" cy="17841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466992" y="4393258"/>
            <a:ext cx="733543" cy="7335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1"/>
          <p:cNvSpPr txBox="1">
            <a:spLocks noChangeArrowheads="1"/>
          </p:cNvSpPr>
          <p:nvPr/>
        </p:nvSpPr>
        <p:spPr bwMode="auto">
          <a:xfrm>
            <a:off x="7420261" y="4406538"/>
            <a:ext cx="163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1"/>
          <p:cNvSpPr txBox="1">
            <a:spLocks noChangeArrowheads="1"/>
          </p:cNvSpPr>
          <p:nvPr/>
        </p:nvSpPr>
        <p:spPr bwMode="auto">
          <a:xfrm>
            <a:off x="7420260" y="4649425"/>
            <a:ext cx="3542915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7" name="Group 51"/>
          <p:cNvGrpSpPr/>
          <p:nvPr/>
        </p:nvGrpSpPr>
        <p:grpSpPr>
          <a:xfrm>
            <a:off x="6669474" y="4624000"/>
            <a:ext cx="349678" cy="302424"/>
            <a:chOff x="2084388" y="3051175"/>
            <a:chExt cx="293688" cy="25400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8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965499" y="429966"/>
            <a:ext cx="226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56A9A5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"/>
          <p:cNvSpPr txBox="1">
            <a:spLocks noChangeArrowheads="1"/>
          </p:cNvSpPr>
          <p:nvPr/>
        </p:nvSpPr>
        <p:spPr bwMode="auto">
          <a:xfrm>
            <a:off x="5609806" y="4519637"/>
            <a:ext cx="9723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56A9A5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1600" b="1" dirty="0">
              <a:solidFill>
                <a:srgbClr val="56A9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 bwMode="auto">
          <a:xfrm>
            <a:off x="4881217" y="4834409"/>
            <a:ext cx="2462027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1"/>
          <p:cNvSpPr txBox="1">
            <a:spLocks noChangeArrowheads="1"/>
          </p:cNvSpPr>
          <p:nvPr/>
        </p:nvSpPr>
        <p:spPr bwMode="auto">
          <a:xfrm>
            <a:off x="1955248" y="4519637"/>
            <a:ext cx="972387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rgbClr val="56A9A5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56A9A5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1"/>
          <p:cNvSpPr txBox="1">
            <a:spLocks noChangeArrowheads="1"/>
          </p:cNvSpPr>
          <p:nvPr/>
        </p:nvSpPr>
        <p:spPr bwMode="auto">
          <a:xfrm>
            <a:off x="1226659" y="4834409"/>
            <a:ext cx="2462027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1"/>
          <p:cNvSpPr txBox="1">
            <a:spLocks noChangeArrowheads="1"/>
          </p:cNvSpPr>
          <p:nvPr/>
        </p:nvSpPr>
        <p:spPr bwMode="auto">
          <a:xfrm>
            <a:off x="9273227" y="4519637"/>
            <a:ext cx="9723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56A9A5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1600" b="1" dirty="0">
              <a:solidFill>
                <a:srgbClr val="56A9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1"/>
          <p:cNvSpPr txBox="1">
            <a:spLocks noChangeArrowheads="1"/>
          </p:cNvSpPr>
          <p:nvPr/>
        </p:nvSpPr>
        <p:spPr bwMode="auto">
          <a:xfrm>
            <a:off x="8544638" y="4834409"/>
            <a:ext cx="2462027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81495" y="1721681"/>
            <a:ext cx="2462027" cy="1842454"/>
            <a:chOff x="6505691" y="1465171"/>
            <a:chExt cx="4713547" cy="3527375"/>
          </a:xfrm>
        </p:grpSpPr>
        <p:sp>
          <p:nvSpPr>
            <p:cNvPr id="11" name="Freeform 13"/>
            <p:cNvSpPr/>
            <p:nvPr/>
          </p:nvSpPr>
          <p:spPr bwMode="auto">
            <a:xfrm rot="1447742">
              <a:off x="6784823" y="1465171"/>
              <a:ext cx="4434415" cy="352737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6505691" y="1465171"/>
              <a:ext cx="4434415" cy="3527375"/>
            </a:xfrm>
            <a:prstGeom prst="flowChartProcess">
              <a:avLst/>
            </a:prstGeom>
            <a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28406" y="1721681"/>
            <a:ext cx="2462027" cy="1842454"/>
            <a:chOff x="6505691" y="1465171"/>
            <a:chExt cx="4713547" cy="3527375"/>
          </a:xfrm>
        </p:grpSpPr>
        <p:sp>
          <p:nvSpPr>
            <p:cNvPr id="15" name="Freeform 13"/>
            <p:cNvSpPr/>
            <p:nvPr/>
          </p:nvSpPr>
          <p:spPr bwMode="auto">
            <a:xfrm rot="1447742">
              <a:off x="6784823" y="1465171"/>
              <a:ext cx="4434415" cy="3527375"/>
            </a:xfrm>
            <a:prstGeom prst="rect">
              <a:avLst/>
            </a:prstGeom>
            <a:solidFill>
              <a:srgbClr val="56A9A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6505691" y="1465171"/>
              <a:ext cx="4434415" cy="3527375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F9E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99599" y="1721681"/>
            <a:ext cx="2500630" cy="1842770"/>
            <a:chOff x="6431533" y="1465171"/>
            <a:chExt cx="4787452" cy="3527980"/>
          </a:xfrm>
        </p:grpSpPr>
        <p:sp>
          <p:nvSpPr>
            <p:cNvPr id="18" name="Freeform 13"/>
            <p:cNvSpPr/>
            <p:nvPr/>
          </p:nvSpPr>
          <p:spPr bwMode="auto">
            <a:xfrm rot="1447742">
              <a:off x="6784088" y="1470034"/>
              <a:ext cx="4434897" cy="3523117"/>
            </a:xfrm>
            <a:prstGeom prst="flowChartProcess">
              <a:avLst/>
            </a:prstGeom>
            <a:solidFill>
              <a:srgbClr val="56A9A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13"/>
            <p:cNvSpPr/>
            <p:nvPr/>
          </p:nvSpPr>
          <p:spPr bwMode="auto">
            <a:xfrm>
              <a:off x="6431533" y="1465171"/>
              <a:ext cx="4434415" cy="3527375"/>
            </a:xfrm>
            <a:prstGeom prst="flowChartProcess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965499" y="429966"/>
            <a:ext cx="242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56A9A5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0000">
            <a:off x="8703310" y="4599940"/>
            <a:ext cx="2703830" cy="14008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5727" y="3332616"/>
            <a:ext cx="6446075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rgbClr val="56A9A5"/>
                </a:solidFill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32650" y="2598231"/>
            <a:ext cx="4104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56A9A5"/>
              </a:solidFill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11400" y="4097689"/>
            <a:ext cx="1988625" cy="33497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5FB4A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pc="500" dirty="0">
                <a:solidFill>
                  <a:srgbClr val="56A9A5"/>
                </a:solidFill>
                <a:cs typeface="+mn-ea"/>
                <a:sym typeface="+mn-lt"/>
              </a:rPr>
              <a:t>PART.03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965499" y="429966"/>
            <a:ext cx="209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56A9A5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61388" y="4122054"/>
            <a:ext cx="2906713" cy="273594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1388" y="1880240"/>
            <a:ext cx="2906713" cy="2113601"/>
          </a:xfrm>
          <a:prstGeom prst="rect">
            <a:avLst/>
          </a:prstGeom>
          <a:solidFill>
            <a:srgbClr val="5FB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1"/>
          <p:cNvSpPr txBox="1">
            <a:spLocks noChangeArrowheads="1"/>
          </p:cNvSpPr>
          <p:nvPr/>
        </p:nvSpPr>
        <p:spPr bwMode="auto">
          <a:xfrm>
            <a:off x="1139554" y="2503925"/>
            <a:ext cx="1465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1"/>
          <p:cNvSpPr txBox="1">
            <a:spLocks noChangeArrowheads="1"/>
          </p:cNvSpPr>
          <p:nvPr/>
        </p:nvSpPr>
        <p:spPr bwMode="auto">
          <a:xfrm>
            <a:off x="1139555" y="3004545"/>
            <a:ext cx="3229828" cy="10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entry.Click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139554" y="4888040"/>
            <a:ext cx="1443790" cy="333966"/>
          </a:xfrm>
          <a:prstGeom prst="roundRect">
            <a:avLst>
              <a:gd name="adj" fmla="val 50000"/>
            </a:avLst>
          </a:prstGeom>
          <a:solidFill>
            <a:srgbClr val="5FB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1"/>
          <p:cNvSpPr txBox="1">
            <a:spLocks noChangeArrowheads="1"/>
          </p:cNvSpPr>
          <p:nvPr/>
        </p:nvSpPr>
        <p:spPr bwMode="auto">
          <a:xfrm>
            <a:off x="1425387" y="4932388"/>
            <a:ext cx="8721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keyword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8408938" y="0"/>
            <a:ext cx="2906713" cy="2735946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rot="10800000">
            <a:off x="8408938" y="2864159"/>
            <a:ext cx="2906713" cy="211360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5745738" y="2544321"/>
            <a:ext cx="2281731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8723140" y="3557121"/>
            <a:ext cx="2281731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"/>
          <p:cNvSpPr txBox="1">
            <a:spLocks noChangeArrowheads="1"/>
          </p:cNvSpPr>
          <p:nvPr/>
        </p:nvSpPr>
        <p:spPr bwMode="auto">
          <a:xfrm>
            <a:off x="5031089" y="741297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1"/>
          <p:cNvSpPr txBox="1">
            <a:spLocks noChangeArrowheads="1"/>
          </p:cNvSpPr>
          <p:nvPr/>
        </p:nvSpPr>
        <p:spPr bwMode="auto">
          <a:xfrm>
            <a:off x="5031089" y="1004527"/>
            <a:ext cx="2442073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1"/>
          <p:cNvSpPr txBox="1">
            <a:spLocks noChangeArrowheads="1"/>
          </p:cNvSpPr>
          <p:nvPr/>
        </p:nvSpPr>
        <p:spPr bwMode="auto">
          <a:xfrm>
            <a:off x="2375044" y="3833959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1"/>
          <p:cNvSpPr txBox="1">
            <a:spLocks noChangeArrowheads="1"/>
          </p:cNvSpPr>
          <p:nvPr/>
        </p:nvSpPr>
        <p:spPr bwMode="auto">
          <a:xfrm>
            <a:off x="2375044" y="4097189"/>
            <a:ext cx="2442073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1"/>
          <p:cNvSpPr txBox="1">
            <a:spLocks noChangeArrowheads="1"/>
          </p:cNvSpPr>
          <p:nvPr/>
        </p:nvSpPr>
        <p:spPr bwMode="auto">
          <a:xfrm>
            <a:off x="8214344" y="3632855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1"/>
          <p:cNvSpPr txBox="1">
            <a:spLocks noChangeArrowheads="1"/>
          </p:cNvSpPr>
          <p:nvPr/>
        </p:nvSpPr>
        <p:spPr bwMode="auto">
          <a:xfrm>
            <a:off x="8214344" y="3896085"/>
            <a:ext cx="2442073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65499" y="429966"/>
            <a:ext cx="244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56A9A5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4372821" y="1962204"/>
            <a:ext cx="1652285" cy="1964073"/>
            <a:chOff x="2917804" y="2155783"/>
            <a:chExt cx="1526942" cy="1815078"/>
          </a:xfrm>
        </p:grpSpPr>
        <p:sp>
          <p:nvSpPr>
            <p:cNvPr id="11" name="五边形 3"/>
            <p:cNvSpPr/>
            <p:nvPr>
              <p:custDataLst>
                <p:tags r:id="rId9"/>
              </p:custDataLst>
            </p:nvPr>
          </p:nvSpPr>
          <p:spPr>
            <a:xfrm rot="13818927" flipV="1">
              <a:off x="2376619" y="2779006"/>
              <a:ext cx="1815078" cy="568631"/>
            </a:xfrm>
            <a:custGeom>
              <a:avLst/>
              <a:gdLst>
                <a:gd name="connsiteX0" fmla="*/ 0 w 3888432"/>
                <a:gd name="connsiteY0" fmla="*/ 0 h 1129027"/>
                <a:gd name="connsiteX1" fmla="*/ 3323919 w 3888432"/>
                <a:gd name="connsiteY1" fmla="*/ 0 h 1129027"/>
                <a:gd name="connsiteX2" fmla="*/ 3888432 w 3888432"/>
                <a:gd name="connsiteY2" fmla="*/ 564514 h 1129027"/>
                <a:gd name="connsiteX3" fmla="*/ 3323919 w 3888432"/>
                <a:gd name="connsiteY3" fmla="*/ 1129027 h 1129027"/>
                <a:gd name="connsiteX4" fmla="*/ 1011895 w 3888432"/>
                <a:gd name="connsiteY4" fmla="*/ 1118735 h 1129027"/>
                <a:gd name="connsiteX5" fmla="*/ 0 w 3888432"/>
                <a:gd name="connsiteY5" fmla="*/ 8248 h 1129027"/>
                <a:gd name="connsiteX6" fmla="*/ 0 w 3888432"/>
                <a:gd name="connsiteY6" fmla="*/ 0 h 11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8432" h="1129027">
                  <a:moveTo>
                    <a:pt x="0" y="0"/>
                  </a:moveTo>
                  <a:lnTo>
                    <a:pt x="3323919" y="0"/>
                  </a:lnTo>
                  <a:lnTo>
                    <a:pt x="3888432" y="564514"/>
                  </a:lnTo>
                  <a:lnTo>
                    <a:pt x="3323919" y="1129027"/>
                  </a:lnTo>
                  <a:lnTo>
                    <a:pt x="1011895" y="1118735"/>
                  </a:lnTo>
                  <a:lnTo>
                    <a:pt x="0" y="8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r>
                <a:rPr lang="en-US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01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19577">
              <a:off x="3537065" y="2671826"/>
              <a:ext cx="288419" cy="1526942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6382644" y="2154751"/>
            <a:ext cx="1964074" cy="1652285"/>
            <a:chOff x="4775161" y="2333724"/>
            <a:chExt cx="1815078" cy="1526942"/>
          </a:xfrm>
        </p:grpSpPr>
        <p:sp>
          <p:nvSpPr>
            <p:cNvPr id="15" name="五边形 3"/>
            <p:cNvSpPr/>
            <p:nvPr>
              <p:custDataLst>
                <p:tags r:id="rId7"/>
              </p:custDataLst>
            </p:nvPr>
          </p:nvSpPr>
          <p:spPr>
            <a:xfrm rot="21018927" flipV="1">
              <a:off x="4775161" y="2654954"/>
              <a:ext cx="1815078" cy="568631"/>
            </a:xfrm>
            <a:custGeom>
              <a:avLst/>
              <a:gdLst>
                <a:gd name="connsiteX0" fmla="*/ 0 w 3888432"/>
                <a:gd name="connsiteY0" fmla="*/ 0 h 1129027"/>
                <a:gd name="connsiteX1" fmla="*/ 3323919 w 3888432"/>
                <a:gd name="connsiteY1" fmla="*/ 0 h 1129027"/>
                <a:gd name="connsiteX2" fmla="*/ 3888432 w 3888432"/>
                <a:gd name="connsiteY2" fmla="*/ 564514 h 1129027"/>
                <a:gd name="connsiteX3" fmla="*/ 3323919 w 3888432"/>
                <a:gd name="connsiteY3" fmla="*/ 1129027 h 1129027"/>
                <a:gd name="connsiteX4" fmla="*/ 1011895 w 3888432"/>
                <a:gd name="connsiteY4" fmla="*/ 1118735 h 1129027"/>
                <a:gd name="connsiteX5" fmla="*/ 0 w 3888432"/>
                <a:gd name="connsiteY5" fmla="*/ 8248 h 1129027"/>
                <a:gd name="connsiteX6" fmla="*/ 0 w 3888432"/>
                <a:gd name="connsiteY6" fmla="*/ 0 h 11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8432" h="1129027">
                  <a:moveTo>
                    <a:pt x="0" y="0"/>
                  </a:moveTo>
                  <a:lnTo>
                    <a:pt x="3323919" y="0"/>
                  </a:lnTo>
                  <a:lnTo>
                    <a:pt x="3888432" y="564514"/>
                  </a:lnTo>
                  <a:lnTo>
                    <a:pt x="3323919" y="1129027"/>
                  </a:lnTo>
                  <a:lnTo>
                    <a:pt x="1011895" y="1118735"/>
                  </a:lnTo>
                  <a:lnTo>
                    <a:pt x="0" y="8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A9A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r>
                <a:rPr lang="en-US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02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19577">
              <a:off x="5017791" y="2333724"/>
              <a:ext cx="288419" cy="1526942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>
            <p:custDataLst>
              <p:tags r:id="rId4"/>
            </p:custDataLst>
          </p:nvPr>
        </p:nvGrpSpPr>
        <p:grpSpPr>
          <a:xfrm>
            <a:off x="5875565" y="3725291"/>
            <a:ext cx="615308" cy="2381581"/>
            <a:chOff x="4306549" y="3785124"/>
            <a:chExt cx="568631" cy="2200912"/>
          </a:xfrm>
        </p:grpSpPr>
        <p:sp>
          <p:nvSpPr>
            <p:cNvPr id="35" name="五边形 3"/>
            <p:cNvSpPr/>
            <p:nvPr>
              <p:custDataLst>
                <p:tags r:id="rId5"/>
              </p:custDataLst>
            </p:nvPr>
          </p:nvSpPr>
          <p:spPr>
            <a:xfrm rot="6618927" flipV="1">
              <a:off x="3683326" y="4794181"/>
              <a:ext cx="1815078" cy="568631"/>
            </a:xfrm>
            <a:custGeom>
              <a:avLst/>
              <a:gdLst>
                <a:gd name="connsiteX0" fmla="*/ 0 w 3888432"/>
                <a:gd name="connsiteY0" fmla="*/ 0 h 1129027"/>
                <a:gd name="connsiteX1" fmla="*/ 3323919 w 3888432"/>
                <a:gd name="connsiteY1" fmla="*/ 0 h 1129027"/>
                <a:gd name="connsiteX2" fmla="*/ 3888432 w 3888432"/>
                <a:gd name="connsiteY2" fmla="*/ 564514 h 1129027"/>
                <a:gd name="connsiteX3" fmla="*/ 3323919 w 3888432"/>
                <a:gd name="connsiteY3" fmla="*/ 1129027 h 1129027"/>
                <a:gd name="connsiteX4" fmla="*/ 1011895 w 3888432"/>
                <a:gd name="connsiteY4" fmla="*/ 1118735 h 1129027"/>
                <a:gd name="connsiteX5" fmla="*/ 0 w 3888432"/>
                <a:gd name="connsiteY5" fmla="*/ 8248 h 1129027"/>
                <a:gd name="connsiteX6" fmla="*/ 0 w 3888432"/>
                <a:gd name="connsiteY6" fmla="*/ 0 h 11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8432" h="1129027">
                  <a:moveTo>
                    <a:pt x="0" y="0"/>
                  </a:moveTo>
                  <a:lnTo>
                    <a:pt x="3323919" y="0"/>
                  </a:lnTo>
                  <a:lnTo>
                    <a:pt x="3888432" y="564514"/>
                  </a:lnTo>
                  <a:lnTo>
                    <a:pt x="3323919" y="1129027"/>
                  </a:lnTo>
                  <a:lnTo>
                    <a:pt x="1011895" y="1118735"/>
                  </a:lnTo>
                  <a:lnTo>
                    <a:pt x="0" y="8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8B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r>
                <a:rPr lang="en-US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03</a:t>
              </a:r>
            </a:p>
          </p:txBody>
        </p:sp>
        <p:pic>
          <p:nvPicPr>
            <p:cNvPr id="36" name="图片 3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9019577">
              <a:off x="4570237" y="3785124"/>
              <a:ext cx="288419" cy="1526942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5295265" y="3457575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965499" y="429966"/>
            <a:ext cx="214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56A9A5"/>
              </a:solidFill>
              <a:cs typeface="+mn-ea"/>
              <a:sym typeface="+mn-lt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858483" y="2709044"/>
            <a:ext cx="2537609" cy="716807"/>
          </a:xfrm>
          <a:prstGeom prst="homePlate">
            <a:avLst/>
          </a:prstGeom>
          <a:solidFill>
            <a:srgbClr val="56A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1588988" y="3913198"/>
            <a:ext cx="10664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921843" y="4273417"/>
            <a:ext cx="2410586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3902794" y="2872897"/>
            <a:ext cx="412620" cy="412620"/>
          </a:xfrm>
          <a:prstGeom prst="chevron">
            <a:avLst/>
          </a:prstGeom>
          <a:solidFill>
            <a:srgbClr val="5BA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五边形 14"/>
          <p:cNvSpPr/>
          <p:nvPr/>
        </p:nvSpPr>
        <p:spPr>
          <a:xfrm>
            <a:off x="4827195" y="2695074"/>
            <a:ext cx="2537609" cy="716807"/>
          </a:xfrm>
          <a:prstGeom prst="homePlate">
            <a:avLst/>
          </a:prstGeom>
          <a:solidFill>
            <a:srgbClr val="5BA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5562780" y="3913198"/>
            <a:ext cx="10664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4895636" y="4273417"/>
            <a:ext cx="2410586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7876586" y="2872897"/>
            <a:ext cx="412620" cy="412620"/>
          </a:xfrm>
          <a:prstGeom prst="chevron">
            <a:avLst/>
          </a:prstGeom>
          <a:solidFill>
            <a:srgbClr val="5BA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8800987" y="2695074"/>
            <a:ext cx="2537609" cy="716807"/>
          </a:xfrm>
          <a:prstGeom prst="homePlate">
            <a:avLst/>
          </a:prstGeom>
          <a:solidFill>
            <a:srgbClr val="56A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1"/>
          <p:cNvSpPr txBox="1">
            <a:spLocks noChangeArrowheads="1"/>
          </p:cNvSpPr>
          <p:nvPr/>
        </p:nvSpPr>
        <p:spPr bwMode="auto">
          <a:xfrm>
            <a:off x="9536572" y="3913198"/>
            <a:ext cx="10664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1" name="1"/>
          <p:cNvSpPr txBox="1">
            <a:spLocks noChangeArrowheads="1"/>
          </p:cNvSpPr>
          <p:nvPr/>
        </p:nvSpPr>
        <p:spPr bwMode="auto">
          <a:xfrm>
            <a:off x="8869428" y="4273417"/>
            <a:ext cx="2410586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iconfont-1187-868319"/>
          <p:cNvSpPr>
            <a:spLocks noChangeAspect="1"/>
          </p:cNvSpPr>
          <p:nvPr/>
        </p:nvSpPr>
        <p:spPr bwMode="auto">
          <a:xfrm>
            <a:off x="1826710" y="2784615"/>
            <a:ext cx="533769" cy="54216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iconfont-11920-5700803"/>
          <p:cNvSpPr>
            <a:spLocks noChangeAspect="1"/>
          </p:cNvSpPr>
          <p:nvPr/>
        </p:nvSpPr>
        <p:spPr bwMode="auto">
          <a:xfrm>
            <a:off x="9840349" y="2822452"/>
            <a:ext cx="458884" cy="466489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iconfont-1191-866883"/>
          <p:cNvSpPr>
            <a:spLocks noChangeAspect="1"/>
          </p:cNvSpPr>
          <p:nvPr/>
        </p:nvSpPr>
        <p:spPr bwMode="auto">
          <a:xfrm>
            <a:off x="5848313" y="2818078"/>
            <a:ext cx="495372" cy="498384"/>
          </a:xfrm>
          <a:prstGeom prst="cub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0000">
            <a:off x="8703310" y="4599940"/>
            <a:ext cx="2703830" cy="140081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875727" y="3332616"/>
            <a:ext cx="6446075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rgbClr val="56A9A5"/>
                </a:solidFill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032650" y="2598231"/>
            <a:ext cx="4104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56A9A5"/>
              </a:solidFill>
              <a:cs typeface="+mn-ea"/>
              <a:sym typeface="+mn-lt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5111400" y="4097689"/>
            <a:ext cx="1988625" cy="33497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56A9A5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pc="500" dirty="0">
                <a:solidFill>
                  <a:srgbClr val="56A9A5"/>
                </a:solidFill>
                <a:cs typeface="+mn-ea"/>
                <a:sym typeface="+mn-lt"/>
              </a:rPr>
              <a:t>PART.04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240846901"/>
              </p:ext>
            </p:extLst>
          </p:nvPr>
        </p:nvGraphicFramePr>
        <p:xfrm>
          <a:off x="6132512" y="1830761"/>
          <a:ext cx="5255153" cy="4138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矩形 2"/>
          <p:cNvSpPr/>
          <p:nvPr/>
        </p:nvSpPr>
        <p:spPr>
          <a:xfrm>
            <a:off x="874713" y="1890028"/>
            <a:ext cx="2867553" cy="1710267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74713" y="4091360"/>
            <a:ext cx="584200" cy="584200"/>
          </a:xfrm>
          <a:prstGeom prst="ellipse">
            <a:avLst/>
          </a:prstGeom>
          <a:solidFill>
            <a:srgbClr val="5FB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 bwMode="auto">
          <a:xfrm>
            <a:off x="1613959" y="4097703"/>
            <a:ext cx="3838574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74713" y="4994567"/>
            <a:ext cx="584200" cy="584200"/>
          </a:xfrm>
          <a:prstGeom prst="ellipse">
            <a:avLst/>
          </a:prstGeom>
          <a:solidFill>
            <a:srgbClr val="65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1613959" y="5000910"/>
            <a:ext cx="3838574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8295" y="4198503"/>
            <a:ext cx="45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6025">
              <a:spcBef>
                <a:spcPct val="20000"/>
              </a:spcBef>
              <a:defRPr/>
            </a:pPr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矩形 8"/>
          <p:cNvSpPr/>
          <p:nvPr/>
        </p:nvSpPr>
        <p:spPr>
          <a:xfrm>
            <a:off x="933531" y="510200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6025">
              <a:spcBef>
                <a:spcPct val="20000"/>
              </a:spcBef>
              <a:defRPr/>
            </a:pPr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0" name="矩形 9"/>
          <p:cNvSpPr/>
          <p:nvPr/>
        </p:nvSpPr>
        <p:spPr>
          <a:xfrm>
            <a:off x="3742266" y="1890028"/>
            <a:ext cx="1710267" cy="1710267"/>
          </a:xfrm>
          <a:prstGeom prst="rect">
            <a:avLst/>
          </a:prstGeom>
          <a:solidFill>
            <a:srgbClr val="5FB4A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3632200" y="2375829"/>
            <a:ext cx="18203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68%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65499" y="429966"/>
            <a:ext cx="255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56A9A5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65499" y="429966"/>
            <a:ext cx="224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56A9A5"/>
              </a:solidFill>
              <a:cs typeface="+mn-ea"/>
              <a:sym typeface="+mn-lt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9157021" y="1890458"/>
            <a:ext cx="1768918" cy="197048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1113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527392" y="1890458"/>
            <a:ext cx="1768918" cy="1970482"/>
          </a:xfrm>
          <a:prstGeom prst="ellipse">
            <a:avLst/>
          </a:prstGeom>
          <a:solidFill>
            <a:srgbClr val="56A9A5"/>
          </a:solidFill>
          <a:ln w="11113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3897763" y="1890458"/>
            <a:ext cx="1768918" cy="197048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1113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1247155" y="1890458"/>
            <a:ext cx="1768918" cy="1970482"/>
          </a:xfrm>
          <a:prstGeom prst="ellipse">
            <a:avLst/>
          </a:prstGeom>
          <a:solidFill>
            <a:srgbClr val="56A9A5"/>
          </a:solidFill>
          <a:ln w="11113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1651369" y="4526907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1028864" y="4863023"/>
            <a:ext cx="2249291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4277677" y="4526907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3655172" y="4863023"/>
            <a:ext cx="2249291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6903985" y="4526907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14" name="1"/>
          <p:cNvSpPr txBox="1">
            <a:spLocks noChangeArrowheads="1"/>
          </p:cNvSpPr>
          <p:nvPr/>
        </p:nvSpPr>
        <p:spPr bwMode="auto">
          <a:xfrm>
            <a:off x="6281480" y="4863023"/>
            <a:ext cx="2249291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 bwMode="auto">
          <a:xfrm>
            <a:off x="9530293" y="4526907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8907788" y="4863023"/>
            <a:ext cx="2249291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iconfont-1187-868319"/>
          <p:cNvSpPr>
            <a:spLocks noChangeAspect="1"/>
          </p:cNvSpPr>
          <p:nvPr/>
        </p:nvSpPr>
        <p:spPr bwMode="auto">
          <a:xfrm>
            <a:off x="1861232" y="2560991"/>
            <a:ext cx="629371" cy="6288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iconfont-11920-5700803"/>
          <p:cNvSpPr>
            <a:spLocks noChangeAspect="1"/>
          </p:cNvSpPr>
          <p:nvPr/>
        </p:nvSpPr>
        <p:spPr bwMode="auto">
          <a:xfrm>
            <a:off x="9821657" y="2604877"/>
            <a:ext cx="541075" cy="541075"/>
          </a:xfrm>
          <a:prstGeom prst="octagon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iconfont-1191-866883"/>
          <p:cNvSpPr>
            <a:spLocks noChangeAspect="1"/>
          </p:cNvSpPr>
          <p:nvPr/>
        </p:nvSpPr>
        <p:spPr bwMode="auto">
          <a:xfrm>
            <a:off x="7106112" y="2586380"/>
            <a:ext cx="584098" cy="57807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iconfont-1187-868307"/>
          <p:cNvSpPr>
            <a:spLocks noChangeAspect="1"/>
          </p:cNvSpPr>
          <p:nvPr/>
        </p:nvSpPr>
        <p:spPr bwMode="auto">
          <a:xfrm>
            <a:off x="4563110" y="2604194"/>
            <a:ext cx="554114" cy="5424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45410" y="-2644775"/>
            <a:ext cx="6901815" cy="121913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014762"/>
            <a:ext cx="12192000" cy="1843238"/>
          </a:xfrm>
          <a:prstGeom prst="rect">
            <a:avLst/>
          </a:prstGeom>
          <a:solidFill>
            <a:srgbClr val="5FB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04547" y="1046478"/>
            <a:ext cx="5012741" cy="3320716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 bwMode="auto">
          <a:xfrm>
            <a:off x="1263167" y="1735431"/>
            <a:ext cx="1465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56A9A5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56A9A5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>
            <a:off x="1263167" y="2248751"/>
            <a:ext cx="3817455" cy="10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entry.Click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263167" y="3872363"/>
            <a:ext cx="1443790" cy="333966"/>
          </a:xfrm>
          <a:prstGeom prst="roundRect">
            <a:avLst>
              <a:gd name="adj" fmla="val 50000"/>
            </a:avLst>
          </a:prstGeom>
          <a:solidFill>
            <a:srgbClr val="5FB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1549000" y="3916711"/>
            <a:ext cx="8721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keyword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74713" y="5508705"/>
            <a:ext cx="733543" cy="7335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1827982" y="5521985"/>
            <a:ext cx="18958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1827981" y="5764872"/>
            <a:ext cx="3918301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placeholder_286118"/>
          <p:cNvSpPr>
            <a:spLocks noChangeAspect="1"/>
          </p:cNvSpPr>
          <p:nvPr/>
        </p:nvSpPr>
        <p:spPr bwMode="auto">
          <a:xfrm>
            <a:off x="1067570" y="5671494"/>
            <a:ext cx="319641" cy="374986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8085" y="5521985"/>
            <a:ext cx="733543" cy="7335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1"/>
          <p:cNvSpPr txBox="1">
            <a:spLocks noChangeArrowheads="1"/>
          </p:cNvSpPr>
          <p:nvPr/>
        </p:nvSpPr>
        <p:spPr bwMode="auto">
          <a:xfrm>
            <a:off x="7431354" y="5535265"/>
            <a:ext cx="18958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 bwMode="auto">
          <a:xfrm>
            <a:off x="7431353" y="5778152"/>
            <a:ext cx="3918301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Group 51"/>
          <p:cNvGrpSpPr/>
          <p:nvPr/>
        </p:nvGrpSpPr>
        <p:grpSpPr>
          <a:xfrm>
            <a:off x="6670942" y="5733477"/>
            <a:ext cx="349678" cy="302424"/>
            <a:chOff x="2084388" y="3051175"/>
            <a:chExt cx="293688" cy="25400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7328295" y="1650218"/>
            <a:ext cx="2213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rgbClr val="5FB4AD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5FB4A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6563977" y="1656870"/>
            <a:ext cx="555710" cy="555710"/>
          </a:xfrm>
          <a:prstGeom prst="ellipse">
            <a:avLst/>
          </a:prstGeom>
          <a:solidFill>
            <a:srgbClr val="65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6612799" y="1775036"/>
            <a:ext cx="452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7345296" y="2022148"/>
            <a:ext cx="27939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100" dirty="0">
                <a:solidFill>
                  <a:srgbClr val="5FB4AD"/>
                </a:solidFill>
                <a:cs typeface="+mn-ea"/>
                <a:sym typeface="+mn-lt"/>
              </a:rPr>
              <a:t>Review of work content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5FB4A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7328295" y="2631504"/>
            <a:ext cx="2213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rgbClr val="5FB4AD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5FB4A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6563977" y="2638155"/>
            <a:ext cx="555710" cy="555710"/>
          </a:xfrm>
          <a:prstGeom prst="ellipse">
            <a:avLst/>
          </a:prstGeom>
          <a:solidFill>
            <a:srgbClr val="65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6612799" y="2756322"/>
            <a:ext cx="452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7345296" y="3003434"/>
            <a:ext cx="27939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100" dirty="0">
                <a:solidFill>
                  <a:srgbClr val="5FB4AD"/>
                </a:solidFill>
                <a:cs typeface="+mn-ea"/>
                <a:sym typeface="+mn-lt"/>
              </a:rPr>
              <a:t>Work performance display</a:t>
            </a: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7328295" y="3679790"/>
            <a:ext cx="2213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rgbClr val="5FB4AD"/>
                </a:solidFill>
                <a:cs typeface="+mn-ea"/>
                <a:sym typeface="+mn-lt"/>
              </a:rPr>
              <a:t>Add title text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5FB4A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 userDrawn="1"/>
        </p:nvSpPr>
        <p:spPr>
          <a:xfrm>
            <a:off x="6563977" y="3686441"/>
            <a:ext cx="555710" cy="555710"/>
          </a:xfrm>
          <a:prstGeom prst="ellipse">
            <a:avLst/>
          </a:prstGeom>
          <a:solidFill>
            <a:srgbClr val="65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6612799" y="3804608"/>
            <a:ext cx="452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0" name="矩形 19"/>
          <p:cNvSpPr/>
          <p:nvPr userDrawn="1"/>
        </p:nvSpPr>
        <p:spPr>
          <a:xfrm>
            <a:off x="7345296" y="4051720"/>
            <a:ext cx="27939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100" dirty="0">
                <a:solidFill>
                  <a:srgbClr val="5FB4AD"/>
                </a:solidFill>
                <a:cs typeface="+mn-ea"/>
                <a:sym typeface="+mn-lt"/>
              </a:rPr>
              <a:t>Existing problem reflection</a:t>
            </a: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7328295" y="4643013"/>
            <a:ext cx="2213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rgbClr val="5FB4AD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5FB4A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 userDrawn="1"/>
        </p:nvSpPr>
        <p:spPr>
          <a:xfrm>
            <a:off x="6563977" y="4649665"/>
            <a:ext cx="555710" cy="555710"/>
          </a:xfrm>
          <a:prstGeom prst="ellipse">
            <a:avLst/>
          </a:prstGeom>
          <a:solidFill>
            <a:srgbClr val="65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612799" y="4767831"/>
            <a:ext cx="452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24" name="矩形 23"/>
          <p:cNvSpPr/>
          <p:nvPr userDrawn="1"/>
        </p:nvSpPr>
        <p:spPr>
          <a:xfrm>
            <a:off x="7345296" y="5014943"/>
            <a:ext cx="27939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100" dirty="0">
                <a:solidFill>
                  <a:srgbClr val="5FB4AD"/>
                </a:solidFill>
                <a:cs typeface="+mn-ea"/>
                <a:sym typeface="+mn-lt"/>
              </a:rPr>
              <a:t>Work plan of New year </a:t>
            </a:r>
          </a:p>
        </p:txBody>
      </p:sp>
      <p:sp>
        <p:nvSpPr>
          <p:cNvPr id="26" name="PA_文本框 2"/>
          <p:cNvSpPr txBox="1"/>
          <p:nvPr userDrawn="1"/>
        </p:nvSpPr>
        <p:spPr>
          <a:xfrm>
            <a:off x="3095741" y="3074352"/>
            <a:ext cx="35019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0" dirty="0">
                <a:solidFill>
                  <a:srgbClr val="5FB4AD"/>
                </a:solidFill>
                <a:cs typeface="+mn-ea"/>
                <a:sym typeface="+mn-lt"/>
              </a:rPr>
              <a:t>CONTENTS</a:t>
            </a:r>
            <a:endParaRPr lang="zh-CN" altLang="en-US" sz="4000" b="0" dirty="0">
              <a:solidFill>
                <a:srgbClr val="5FB4AD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0000">
            <a:off x="8703310" y="4599940"/>
            <a:ext cx="2703830" cy="140081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2621725" y="3711036"/>
            <a:ext cx="6933756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rgbClr val="56A9A5"/>
                </a:solidFill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797080" y="2423689"/>
            <a:ext cx="4668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56A9A5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  <a:sym typeface="+mn-lt"/>
              </a:rPr>
              <a:t>Thanks </a:t>
            </a:r>
            <a:endParaRPr lang="zh-CN" altLang="en-US" sz="8800" dirty="0">
              <a:solidFill>
                <a:srgbClr val="56A9A5"/>
              </a:solidFill>
              <a:latin typeface="仓耳暖男手札体 W01" panose="02020400000000000000" pitchFamily="18" charset="-122"/>
              <a:ea typeface="仓耳暖男手札体 W01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7" name="圆角矩形 5">
            <a:extLst>
              <a:ext uri="{FF2B5EF4-FFF2-40B4-BE49-F238E27FC236}">
                <a16:creationId xmlns:a16="http://schemas.microsoft.com/office/drawing/2014/main" id="{F819AE88-B8FE-41E8-8D70-B4A5883DB936}"/>
              </a:ext>
            </a:extLst>
          </p:cNvPr>
          <p:cNvSpPr/>
          <p:nvPr/>
        </p:nvSpPr>
        <p:spPr>
          <a:xfrm>
            <a:off x="5136801" y="4478693"/>
            <a:ext cx="1988625" cy="33497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56A9A5">
                <a:alpha val="25000"/>
              </a:srgbClr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56A9A5"/>
                </a:solidFill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rgbClr val="56A9A5"/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rgbClr val="56A9A5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rgbClr val="56A9A5"/>
              </a:solidFill>
              <a:cs typeface="+mn-ea"/>
              <a:sym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9312972-10BC-4884-95B9-58425EE0CAF0}"/>
              </a:ext>
            </a:extLst>
          </p:cNvPr>
          <p:cNvSpPr/>
          <p:nvPr/>
        </p:nvSpPr>
        <p:spPr>
          <a:xfrm>
            <a:off x="9381375" y="335494"/>
            <a:ext cx="1684599" cy="413563"/>
          </a:xfrm>
          <a:prstGeom prst="roundRect">
            <a:avLst>
              <a:gd name="adj" fmla="val 50000"/>
            </a:avLst>
          </a:prstGeom>
          <a:solidFill>
            <a:srgbClr val="56A9A5">
              <a:alpha val="0"/>
            </a:srgbClr>
          </a:solidFill>
          <a:ln w="15875">
            <a:solidFill>
              <a:srgbClr val="56A9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5FB4AD"/>
                </a:solidFill>
              </a:rPr>
              <a:t>LOGO</a:t>
            </a:r>
            <a:endParaRPr lang="ko-KR" altLang="en-US" sz="2700" dirty="0">
              <a:solidFill>
                <a:srgbClr val="5FB4AD"/>
              </a:solidFill>
            </a:endParaRPr>
          </a:p>
        </p:txBody>
      </p:sp>
      <p:sp>
        <p:nvSpPr>
          <p:cNvPr id="9" name="TextBox 3">
            <a:hlinkClick r:id="rId4"/>
            <a:extLst>
              <a:ext uri="{FF2B5EF4-FFF2-40B4-BE49-F238E27FC236}">
                <a16:creationId xmlns:a16="http://schemas.microsoft.com/office/drawing/2014/main" id="{65B28044-F5F6-4717-8051-E058074ED2D5}"/>
              </a:ext>
            </a:extLst>
          </p:cNvPr>
          <p:cNvSpPr txBox="1"/>
          <p:nvPr/>
        </p:nvSpPr>
        <p:spPr>
          <a:xfrm>
            <a:off x="3546306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5BADA9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5BADA9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75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2194979" y="1517650"/>
            <a:ext cx="8229600" cy="21494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0000">
            <a:off x="8703310" y="4599940"/>
            <a:ext cx="2703830" cy="140081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875727" y="3332616"/>
            <a:ext cx="6446075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rgbClr val="56A9A5"/>
                </a:solidFill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032650" y="2598231"/>
            <a:ext cx="4104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56A9A5"/>
              </a:solidFill>
              <a:cs typeface="+mn-ea"/>
              <a:sym typeface="+mn-lt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5111400" y="4097689"/>
            <a:ext cx="1988625" cy="33497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56A9A5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pc="500" dirty="0">
                <a:solidFill>
                  <a:srgbClr val="56A9A5"/>
                </a:solidFill>
                <a:cs typeface="+mn-ea"/>
                <a:sym typeface="+mn-lt"/>
              </a:rPr>
              <a:t>PART.01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4713" y="1552074"/>
            <a:ext cx="10442575" cy="3753852"/>
          </a:xfrm>
          <a:prstGeom prst="rect">
            <a:avLst/>
          </a:prstGeom>
          <a:solidFill>
            <a:srgbClr val="5FB4AD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1"/>
          <p:cNvSpPr txBox="1">
            <a:spLocks noChangeArrowheads="1"/>
          </p:cNvSpPr>
          <p:nvPr/>
        </p:nvSpPr>
        <p:spPr bwMode="auto">
          <a:xfrm>
            <a:off x="1551689" y="2633751"/>
            <a:ext cx="2219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 bwMode="auto">
          <a:xfrm>
            <a:off x="1551691" y="3375070"/>
            <a:ext cx="3183940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>
            <a:off x="9239293" y="3296048"/>
            <a:ext cx="9723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8646174" y="3644329"/>
            <a:ext cx="2158626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6448488" y="3308671"/>
            <a:ext cx="9723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5855369" y="3656952"/>
            <a:ext cx="2158626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placeholder_286118"/>
          <p:cNvSpPr>
            <a:spLocks noChangeAspect="1"/>
          </p:cNvSpPr>
          <p:nvPr/>
        </p:nvSpPr>
        <p:spPr bwMode="auto">
          <a:xfrm>
            <a:off x="6740252" y="2628867"/>
            <a:ext cx="373801" cy="438524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Group 51"/>
          <p:cNvGrpSpPr/>
          <p:nvPr/>
        </p:nvGrpSpPr>
        <p:grpSpPr>
          <a:xfrm>
            <a:off x="9501026" y="2649424"/>
            <a:ext cx="408927" cy="353666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12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5255394" y="2593591"/>
            <a:ext cx="0" cy="188947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65499" y="429966"/>
            <a:ext cx="2453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56A9A5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965499" y="429966"/>
            <a:ext cx="25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56A9A5"/>
              </a:solidFill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 rot="2702816">
            <a:off x="1213387" y="1757172"/>
            <a:ext cx="2024340" cy="2024340"/>
          </a:xfrm>
          <a:prstGeom prst="round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>
            <p:custDataLst>
              <p:tags r:id="rId3"/>
            </p:custDataLst>
          </p:nvPr>
        </p:nvSpPr>
        <p:spPr>
          <a:xfrm rot="2702816">
            <a:off x="1327576" y="1870522"/>
            <a:ext cx="1796801" cy="1796801"/>
          </a:xfrm>
          <a:custGeom>
            <a:avLst/>
            <a:gdLst>
              <a:gd name="connsiteX0" fmla="*/ 66957 w 1371601"/>
              <a:gd name="connsiteY0" fmla="*/ 66957 h 1371601"/>
              <a:gd name="connsiteX1" fmla="*/ 228605 w 1371601"/>
              <a:gd name="connsiteY1" fmla="*/ 0 h 1371601"/>
              <a:gd name="connsiteX2" fmla="*/ 1142995 w 1371601"/>
              <a:gd name="connsiteY2" fmla="*/ 0 h 1371601"/>
              <a:gd name="connsiteX3" fmla="*/ 1371601 w 1371601"/>
              <a:gd name="connsiteY3" fmla="*/ 228605 h 1371601"/>
              <a:gd name="connsiteX4" fmla="*/ 1371601 w 1371601"/>
              <a:gd name="connsiteY4" fmla="*/ 1142995 h 1371601"/>
              <a:gd name="connsiteX5" fmla="*/ 1142995 w 1371601"/>
              <a:gd name="connsiteY5" fmla="*/ 1371601 h 1371601"/>
              <a:gd name="connsiteX6" fmla="*/ 228605 w 1371601"/>
              <a:gd name="connsiteY6" fmla="*/ 1371600 h 1371601"/>
              <a:gd name="connsiteX7" fmla="*/ 182533 w 1371601"/>
              <a:gd name="connsiteY7" fmla="*/ 1366956 h 1371601"/>
              <a:gd name="connsiteX8" fmla="*/ 160847 w 1371601"/>
              <a:gd name="connsiteY8" fmla="*/ 1360224 h 1371601"/>
              <a:gd name="connsiteX9" fmla="*/ 707768 w 1371601"/>
              <a:gd name="connsiteY9" fmla="*/ 812406 h 1371601"/>
              <a:gd name="connsiteX10" fmla="*/ 782073 w 1371601"/>
              <a:gd name="connsiteY10" fmla="*/ 886588 h 1371601"/>
              <a:gd name="connsiteX11" fmla="*/ 781829 w 1371601"/>
              <a:gd name="connsiteY11" fmla="*/ 589614 h 1371601"/>
              <a:gd name="connsiteX12" fmla="*/ 484854 w 1371601"/>
              <a:gd name="connsiteY12" fmla="*/ 589857 h 1371601"/>
              <a:gd name="connsiteX13" fmla="*/ 559160 w 1371601"/>
              <a:gd name="connsiteY13" fmla="*/ 664040 h 1371601"/>
              <a:gd name="connsiteX14" fmla="*/ 11843 w 1371601"/>
              <a:gd name="connsiteY14" fmla="*/ 1212254 h 1371601"/>
              <a:gd name="connsiteX15" fmla="*/ 4645 w 1371601"/>
              <a:gd name="connsiteY15" fmla="*/ 1189067 h 1371601"/>
              <a:gd name="connsiteX16" fmla="*/ 0 w 1371601"/>
              <a:gd name="connsiteY16" fmla="*/ 1142995 h 1371601"/>
              <a:gd name="connsiteX17" fmla="*/ 0 w 1371601"/>
              <a:gd name="connsiteY17" fmla="*/ 228604 h 1371601"/>
              <a:gd name="connsiteX18" fmla="*/ 66957 w 1371601"/>
              <a:gd name="connsiteY18" fmla="*/ 66957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71601" h="1371601">
                <a:moveTo>
                  <a:pt x="66957" y="66957"/>
                </a:moveTo>
                <a:cubicBezTo>
                  <a:pt x="108326" y="25588"/>
                  <a:pt x="165477" y="0"/>
                  <a:pt x="228605" y="0"/>
                </a:cubicBezTo>
                <a:lnTo>
                  <a:pt x="1142995" y="0"/>
                </a:lnTo>
                <a:cubicBezTo>
                  <a:pt x="1269250" y="0"/>
                  <a:pt x="1371600" y="102351"/>
                  <a:pt x="1371601" y="228605"/>
                </a:cubicBezTo>
                <a:lnTo>
                  <a:pt x="1371601" y="1142995"/>
                </a:lnTo>
                <a:cubicBezTo>
                  <a:pt x="1371600" y="1269250"/>
                  <a:pt x="1269250" y="1371600"/>
                  <a:pt x="1142995" y="1371601"/>
                </a:cubicBezTo>
                <a:lnTo>
                  <a:pt x="228605" y="1371600"/>
                </a:lnTo>
                <a:cubicBezTo>
                  <a:pt x="212823" y="1371599"/>
                  <a:pt x="197416" y="1370001"/>
                  <a:pt x="182533" y="1366956"/>
                </a:cubicBezTo>
                <a:lnTo>
                  <a:pt x="160847" y="1360224"/>
                </a:lnTo>
                <a:lnTo>
                  <a:pt x="707768" y="812406"/>
                </a:lnTo>
                <a:lnTo>
                  <a:pt x="782073" y="886588"/>
                </a:lnTo>
                <a:lnTo>
                  <a:pt x="781829" y="589614"/>
                </a:lnTo>
                <a:lnTo>
                  <a:pt x="484854" y="589857"/>
                </a:lnTo>
                <a:lnTo>
                  <a:pt x="559160" y="664040"/>
                </a:lnTo>
                <a:lnTo>
                  <a:pt x="11843" y="1212254"/>
                </a:lnTo>
                <a:lnTo>
                  <a:pt x="4645" y="1189067"/>
                </a:lnTo>
                <a:cubicBezTo>
                  <a:pt x="1599" y="1174185"/>
                  <a:pt x="0" y="1158777"/>
                  <a:pt x="0" y="1142995"/>
                </a:cubicBezTo>
                <a:lnTo>
                  <a:pt x="0" y="228604"/>
                </a:lnTo>
                <a:cubicBezTo>
                  <a:pt x="0" y="165477"/>
                  <a:pt x="25588" y="108326"/>
                  <a:pt x="66957" y="6695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2581978" y="2466656"/>
            <a:ext cx="691852" cy="604531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b="1" spc="150" dirty="0">
                <a:solidFill>
                  <a:sysClr val="window" lastClr="FFFFF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 bwMode="auto">
          <a:xfrm>
            <a:off x="980592" y="4238268"/>
            <a:ext cx="2526034" cy="6490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spc="300" dirty="0">
              <a:solidFill>
                <a:srgbClr val="1F74AD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 bwMode="auto">
          <a:xfrm>
            <a:off x="980592" y="4905892"/>
            <a:ext cx="2526034" cy="10201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0" rIns="90000" bIns="4680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spc="150" dirty="0">
              <a:solidFill>
                <a:srgbClr val="000000"/>
              </a:solidFill>
              <a:uFillTx/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>
            <p:custDataLst>
              <p:tags r:id="rId7"/>
            </p:custDataLst>
          </p:nvPr>
        </p:nvSpPr>
        <p:spPr>
          <a:xfrm rot="2702816">
            <a:off x="3827565" y="1757172"/>
            <a:ext cx="2024340" cy="2024340"/>
          </a:xfrm>
          <a:prstGeom prst="roundRect">
            <a:avLst/>
          </a:prstGeom>
          <a:noFill/>
          <a:ln w="3175">
            <a:solidFill>
              <a:srgbClr val="5BADA9"/>
            </a:solidFill>
            <a:prstDash val="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>
            <p:custDataLst>
              <p:tags r:id="rId8"/>
            </p:custDataLst>
          </p:nvPr>
        </p:nvSpPr>
        <p:spPr>
          <a:xfrm rot="2702816">
            <a:off x="3940914" y="1870354"/>
            <a:ext cx="1796801" cy="1796801"/>
          </a:xfrm>
          <a:custGeom>
            <a:avLst/>
            <a:gdLst>
              <a:gd name="connsiteX0" fmla="*/ 66957 w 1371601"/>
              <a:gd name="connsiteY0" fmla="*/ 66957 h 1371601"/>
              <a:gd name="connsiteX1" fmla="*/ 228605 w 1371601"/>
              <a:gd name="connsiteY1" fmla="*/ 0 h 1371601"/>
              <a:gd name="connsiteX2" fmla="*/ 1142995 w 1371601"/>
              <a:gd name="connsiteY2" fmla="*/ 0 h 1371601"/>
              <a:gd name="connsiteX3" fmla="*/ 1371601 w 1371601"/>
              <a:gd name="connsiteY3" fmla="*/ 228605 h 1371601"/>
              <a:gd name="connsiteX4" fmla="*/ 1371601 w 1371601"/>
              <a:gd name="connsiteY4" fmla="*/ 1142995 h 1371601"/>
              <a:gd name="connsiteX5" fmla="*/ 1142995 w 1371601"/>
              <a:gd name="connsiteY5" fmla="*/ 1371601 h 1371601"/>
              <a:gd name="connsiteX6" fmla="*/ 228605 w 1371601"/>
              <a:gd name="connsiteY6" fmla="*/ 1371600 h 1371601"/>
              <a:gd name="connsiteX7" fmla="*/ 182533 w 1371601"/>
              <a:gd name="connsiteY7" fmla="*/ 1366956 h 1371601"/>
              <a:gd name="connsiteX8" fmla="*/ 160847 w 1371601"/>
              <a:gd name="connsiteY8" fmla="*/ 1360224 h 1371601"/>
              <a:gd name="connsiteX9" fmla="*/ 707768 w 1371601"/>
              <a:gd name="connsiteY9" fmla="*/ 812406 h 1371601"/>
              <a:gd name="connsiteX10" fmla="*/ 782073 w 1371601"/>
              <a:gd name="connsiteY10" fmla="*/ 886588 h 1371601"/>
              <a:gd name="connsiteX11" fmla="*/ 781829 w 1371601"/>
              <a:gd name="connsiteY11" fmla="*/ 589614 h 1371601"/>
              <a:gd name="connsiteX12" fmla="*/ 484854 w 1371601"/>
              <a:gd name="connsiteY12" fmla="*/ 589857 h 1371601"/>
              <a:gd name="connsiteX13" fmla="*/ 559160 w 1371601"/>
              <a:gd name="connsiteY13" fmla="*/ 664040 h 1371601"/>
              <a:gd name="connsiteX14" fmla="*/ 11843 w 1371601"/>
              <a:gd name="connsiteY14" fmla="*/ 1212254 h 1371601"/>
              <a:gd name="connsiteX15" fmla="*/ 4645 w 1371601"/>
              <a:gd name="connsiteY15" fmla="*/ 1189067 h 1371601"/>
              <a:gd name="connsiteX16" fmla="*/ 0 w 1371601"/>
              <a:gd name="connsiteY16" fmla="*/ 1142995 h 1371601"/>
              <a:gd name="connsiteX17" fmla="*/ 0 w 1371601"/>
              <a:gd name="connsiteY17" fmla="*/ 228604 h 1371601"/>
              <a:gd name="connsiteX18" fmla="*/ 66957 w 1371601"/>
              <a:gd name="connsiteY18" fmla="*/ 66957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71601" h="1371601">
                <a:moveTo>
                  <a:pt x="66957" y="66957"/>
                </a:moveTo>
                <a:cubicBezTo>
                  <a:pt x="108326" y="25588"/>
                  <a:pt x="165477" y="0"/>
                  <a:pt x="228605" y="0"/>
                </a:cubicBezTo>
                <a:lnTo>
                  <a:pt x="1142995" y="0"/>
                </a:lnTo>
                <a:cubicBezTo>
                  <a:pt x="1269250" y="0"/>
                  <a:pt x="1371600" y="102351"/>
                  <a:pt x="1371601" y="228605"/>
                </a:cubicBezTo>
                <a:lnTo>
                  <a:pt x="1371601" y="1142995"/>
                </a:lnTo>
                <a:cubicBezTo>
                  <a:pt x="1371600" y="1269250"/>
                  <a:pt x="1269250" y="1371600"/>
                  <a:pt x="1142995" y="1371601"/>
                </a:cubicBezTo>
                <a:lnTo>
                  <a:pt x="228605" y="1371600"/>
                </a:lnTo>
                <a:cubicBezTo>
                  <a:pt x="212823" y="1371599"/>
                  <a:pt x="197416" y="1370001"/>
                  <a:pt x="182533" y="1366956"/>
                </a:cubicBezTo>
                <a:lnTo>
                  <a:pt x="160847" y="1360224"/>
                </a:lnTo>
                <a:lnTo>
                  <a:pt x="707768" y="812406"/>
                </a:lnTo>
                <a:lnTo>
                  <a:pt x="782073" y="886588"/>
                </a:lnTo>
                <a:lnTo>
                  <a:pt x="781829" y="589614"/>
                </a:lnTo>
                <a:lnTo>
                  <a:pt x="484854" y="589857"/>
                </a:lnTo>
                <a:lnTo>
                  <a:pt x="559160" y="664040"/>
                </a:lnTo>
                <a:lnTo>
                  <a:pt x="11843" y="1212254"/>
                </a:lnTo>
                <a:lnTo>
                  <a:pt x="4645" y="1189067"/>
                </a:lnTo>
                <a:cubicBezTo>
                  <a:pt x="1599" y="1174185"/>
                  <a:pt x="0" y="1158777"/>
                  <a:pt x="0" y="1142995"/>
                </a:cubicBezTo>
                <a:lnTo>
                  <a:pt x="0" y="228604"/>
                </a:lnTo>
                <a:cubicBezTo>
                  <a:pt x="0" y="165477"/>
                  <a:pt x="25588" y="108326"/>
                  <a:pt x="66957" y="66957"/>
                </a:cubicBezTo>
                <a:close/>
              </a:path>
            </a:pathLst>
          </a:custGeom>
          <a:solidFill>
            <a:srgbClr val="56A9A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9"/>
            </p:custDataLst>
          </p:nvPr>
        </p:nvSpPr>
        <p:spPr>
          <a:xfrm>
            <a:off x="5195316" y="2466488"/>
            <a:ext cx="691852" cy="604531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b="1" spc="150" dirty="0">
                <a:solidFill>
                  <a:sysClr val="window" lastClr="FFFFFF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0" name="文本框 29"/>
          <p:cNvSpPr txBox="1"/>
          <p:nvPr>
            <p:custDataLst>
              <p:tags r:id="rId10"/>
            </p:custDataLst>
          </p:nvPr>
        </p:nvSpPr>
        <p:spPr bwMode="auto">
          <a:xfrm>
            <a:off x="3594349" y="4238268"/>
            <a:ext cx="2526034" cy="6490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spc="300" dirty="0">
              <a:solidFill>
                <a:srgbClr val="3498DB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>
            <p:custDataLst>
              <p:tags r:id="rId11"/>
            </p:custDataLst>
          </p:nvPr>
        </p:nvSpPr>
        <p:spPr bwMode="auto">
          <a:xfrm>
            <a:off x="3594349" y="4905892"/>
            <a:ext cx="2526034" cy="10201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0" rIns="90000" bIns="4680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b="1" spc="150" dirty="0">
              <a:solidFill>
                <a:srgbClr val="000000"/>
              </a:solidFill>
              <a:uFillTx/>
              <a:cs typeface="+mn-ea"/>
              <a:sym typeface="+mn-lt"/>
            </a:endParaRPr>
          </a:p>
        </p:txBody>
      </p:sp>
      <p:sp>
        <p:nvSpPr>
          <p:cNvPr id="33" name="圆角矩形 32"/>
          <p:cNvSpPr/>
          <p:nvPr>
            <p:custDataLst>
              <p:tags r:id="rId12"/>
            </p:custDataLst>
          </p:nvPr>
        </p:nvSpPr>
        <p:spPr>
          <a:xfrm rot="2702816">
            <a:off x="6441322" y="1757172"/>
            <a:ext cx="2024340" cy="2024340"/>
          </a:xfrm>
          <a:prstGeom prst="round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>
            <p:custDataLst>
              <p:tags r:id="rId13"/>
            </p:custDataLst>
          </p:nvPr>
        </p:nvSpPr>
        <p:spPr>
          <a:xfrm rot="2702816">
            <a:off x="6553832" y="1870522"/>
            <a:ext cx="1796801" cy="1796801"/>
          </a:xfrm>
          <a:custGeom>
            <a:avLst/>
            <a:gdLst>
              <a:gd name="connsiteX0" fmla="*/ 66957 w 1371601"/>
              <a:gd name="connsiteY0" fmla="*/ 66957 h 1371601"/>
              <a:gd name="connsiteX1" fmla="*/ 228605 w 1371601"/>
              <a:gd name="connsiteY1" fmla="*/ 0 h 1371601"/>
              <a:gd name="connsiteX2" fmla="*/ 1142995 w 1371601"/>
              <a:gd name="connsiteY2" fmla="*/ 0 h 1371601"/>
              <a:gd name="connsiteX3" fmla="*/ 1371601 w 1371601"/>
              <a:gd name="connsiteY3" fmla="*/ 228605 h 1371601"/>
              <a:gd name="connsiteX4" fmla="*/ 1371601 w 1371601"/>
              <a:gd name="connsiteY4" fmla="*/ 1142995 h 1371601"/>
              <a:gd name="connsiteX5" fmla="*/ 1142995 w 1371601"/>
              <a:gd name="connsiteY5" fmla="*/ 1371601 h 1371601"/>
              <a:gd name="connsiteX6" fmla="*/ 228605 w 1371601"/>
              <a:gd name="connsiteY6" fmla="*/ 1371600 h 1371601"/>
              <a:gd name="connsiteX7" fmla="*/ 182533 w 1371601"/>
              <a:gd name="connsiteY7" fmla="*/ 1366956 h 1371601"/>
              <a:gd name="connsiteX8" fmla="*/ 160847 w 1371601"/>
              <a:gd name="connsiteY8" fmla="*/ 1360224 h 1371601"/>
              <a:gd name="connsiteX9" fmla="*/ 707768 w 1371601"/>
              <a:gd name="connsiteY9" fmla="*/ 812406 h 1371601"/>
              <a:gd name="connsiteX10" fmla="*/ 782073 w 1371601"/>
              <a:gd name="connsiteY10" fmla="*/ 886588 h 1371601"/>
              <a:gd name="connsiteX11" fmla="*/ 781829 w 1371601"/>
              <a:gd name="connsiteY11" fmla="*/ 589614 h 1371601"/>
              <a:gd name="connsiteX12" fmla="*/ 484854 w 1371601"/>
              <a:gd name="connsiteY12" fmla="*/ 589857 h 1371601"/>
              <a:gd name="connsiteX13" fmla="*/ 559160 w 1371601"/>
              <a:gd name="connsiteY13" fmla="*/ 664040 h 1371601"/>
              <a:gd name="connsiteX14" fmla="*/ 11843 w 1371601"/>
              <a:gd name="connsiteY14" fmla="*/ 1212254 h 1371601"/>
              <a:gd name="connsiteX15" fmla="*/ 4645 w 1371601"/>
              <a:gd name="connsiteY15" fmla="*/ 1189067 h 1371601"/>
              <a:gd name="connsiteX16" fmla="*/ 0 w 1371601"/>
              <a:gd name="connsiteY16" fmla="*/ 1142995 h 1371601"/>
              <a:gd name="connsiteX17" fmla="*/ 0 w 1371601"/>
              <a:gd name="connsiteY17" fmla="*/ 228604 h 1371601"/>
              <a:gd name="connsiteX18" fmla="*/ 66957 w 1371601"/>
              <a:gd name="connsiteY18" fmla="*/ 66957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71601" h="1371601">
                <a:moveTo>
                  <a:pt x="66957" y="66957"/>
                </a:moveTo>
                <a:cubicBezTo>
                  <a:pt x="108326" y="25588"/>
                  <a:pt x="165477" y="0"/>
                  <a:pt x="228605" y="0"/>
                </a:cubicBezTo>
                <a:lnTo>
                  <a:pt x="1142995" y="0"/>
                </a:lnTo>
                <a:cubicBezTo>
                  <a:pt x="1269250" y="0"/>
                  <a:pt x="1371600" y="102351"/>
                  <a:pt x="1371601" y="228605"/>
                </a:cubicBezTo>
                <a:lnTo>
                  <a:pt x="1371601" y="1142995"/>
                </a:lnTo>
                <a:cubicBezTo>
                  <a:pt x="1371600" y="1269250"/>
                  <a:pt x="1269250" y="1371600"/>
                  <a:pt x="1142995" y="1371601"/>
                </a:cubicBezTo>
                <a:lnTo>
                  <a:pt x="228605" y="1371600"/>
                </a:lnTo>
                <a:cubicBezTo>
                  <a:pt x="212823" y="1371599"/>
                  <a:pt x="197416" y="1370001"/>
                  <a:pt x="182533" y="1366956"/>
                </a:cubicBezTo>
                <a:lnTo>
                  <a:pt x="160847" y="1360224"/>
                </a:lnTo>
                <a:lnTo>
                  <a:pt x="707768" y="812406"/>
                </a:lnTo>
                <a:lnTo>
                  <a:pt x="782073" y="886588"/>
                </a:lnTo>
                <a:lnTo>
                  <a:pt x="781829" y="589614"/>
                </a:lnTo>
                <a:lnTo>
                  <a:pt x="484854" y="589857"/>
                </a:lnTo>
                <a:lnTo>
                  <a:pt x="559160" y="664040"/>
                </a:lnTo>
                <a:lnTo>
                  <a:pt x="11843" y="1212254"/>
                </a:lnTo>
                <a:lnTo>
                  <a:pt x="4645" y="1189067"/>
                </a:lnTo>
                <a:cubicBezTo>
                  <a:pt x="1599" y="1174185"/>
                  <a:pt x="0" y="1158777"/>
                  <a:pt x="0" y="1142995"/>
                </a:cubicBezTo>
                <a:lnTo>
                  <a:pt x="0" y="228604"/>
                </a:lnTo>
                <a:cubicBezTo>
                  <a:pt x="0" y="165477"/>
                  <a:pt x="25588" y="108326"/>
                  <a:pt x="66957" y="6695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>
            <p:custDataLst>
              <p:tags r:id="rId14"/>
            </p:custDataLst>
          </p:nvPr>
        </p:nvSpPr>
        <p:spPr>
          <a:xfrm>
            <a:off x="7809074" y="2466656"/>
            <a:ext cx="691852" cy="604531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b="1" spc="150" dirty="0">
                <a:solidFill>
                  <a:sysClr val="window" lastClr="FFFFFF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6" name="文本框 35"/>
          <p:cNvSpPr txBox="1"/>
          <p:nvPr>
            <p:custDataLst>
              <p:tags r:id="rId15"/>
            </p:custDataLst>
          </p:nvPr>
        </p:nvSpPr>
        <p:spPr bwMode="auto">
          <a:xfrm>
            <a:off x="6208107" y="4238268"/>
            <a:ext cx="2526034" cy="6490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spc="300" dirty="0">
              <a:solidFill>
                <a:srgbClr val="1AA3AA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>
            <p:custDataLst>
              <p:tags r:id="rId16"/>
            </p:custDataLst>
          </p:nvPr>
        </p:nvSpPr>
        <p:spPr bwMode="auto">
          <a:xfrm>
            <a:off x="6208107" y="4905892"/>
            <a:ext cx="2526034" cy="10201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0" rIns="90000" bIns="4680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spc="150" dirty="0">
              <a:solidFill>
                <a:srgbClr val="000000"/>
              </a:solidFill>
              <a:uFillTx/>
              <a:cs typeface="+mn-ea"/>
              <a:sym typeface="+mn-lt"/>
            </a:endParaRPr>
          </a:p>
        </p:txBody>
      </p:sp>
      <p:sp>
        <p:nvSpPr>
          <p:cNvPr id="38" name="圆角矩形 37"/>
          <p:cNvSpPr/>
          <p:nvPr>
            <p:custDataLst>
              <p:tags r:id="rId17"/>
            </p:custDataLst>
          </p:nvPr>
        </p:nvSpPr>
        <p:spPr>
          <a:xfrm rot="2702816">
            <a:off x="9054659" y="1757172"/>
            <a:ext cx="2024340" cy="2024340"/>
          </a:xfrm>
          <a:prstGeom prst="roundRect">
            <a:avLst/>
          </a:prstGeom>
          <a:noFill/>
          <a:ln w="3175">
            <a:solidFill>
              <a:srgbClr val="5BADA9"/>
            </a:solidFill>
            <a:prstDash val="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39" name="任意多边形 38"/>
          <p:cNvSpPr/>
          <p:nvPr>
            <p:custDataLst>
              <p:tags r:id="rId18"/>
            </p:custDataLst>
          </p:nvPr>
        </p:nvSpPr>
        <p:spPr>
          <a:xfrm rot="2702816">
            <a:off x="9168848" y="1870522"/>
            <a:ext cx="1796801" cy="1796801"/>
          </a:xfrm>
          <a:custGeom>
            <a:avLst/>
            <a:gdLst>
              <a:gd name="connsiteX0" fmla="*/ 66957 w 1371601"/>
              <a:gd name="connsiteY0" fmla="*/ 66957 h 1371601"/>
              <a:gd name="connsiteX1" fmla="*/ 228605 w 1371601"/>
              <a:gd name="connsiteY1" fmla="*/ 0 h 1371601"/>
              <a:gd name="connsiteX2" fmla="*/ 1142995 w 1371601"/>
              <a:gd name="connsiteY2" fmla="*/ 0 h 1371601"/>
              <a:gd name="connsiteX3" fmla="*/ 1371601 w 1371601"/>
              <a:gd name="connsiteY3" fmla="*/ 228605 h 1371601"/>
              <a:gd name="connsiteX4" fmla="*/ 1371601 w 1371601"/>
              <a:gd name="connsiteY4" fmla="*/ 1142995 h 1371601"/>
              <a:gd name="connsiteX5" fmla="*/ 1142995 w 1371601"/>
              <a:gd name="connsiteY5" fmla="*/ 1371601 h 1371601"/>
              <a:gd name="connsiteX6" fmla="*/ 228605 w 1371601"/>
              <a:gd name="connsiteY6" fmla="*/ 1371600 h 1371601"/>
              <a:gd name="connsiteX7" fmla="*/ 182533 w 1371601"/>
              <a:gd name="connsiteY7" fmla="*/ 1366956 h 1371601"/>
              <a:gd name="connsiteX8" fmla="*/ 160847 w 1371601"/>
              <a:gd name="connsiteY8" fmla="*/ 1360224 h 1371601"/>
              <a:gd name="connsiteX9" fmla="*/ 707768 w 1371601"/>
              <a:gd name="connsiteY9" fmla="*/ 812406 h 1371601"/>
              <a:gd name="connsiteX10" fmla="*/ 782073 w 1371601"/>
              <a:gd name="connsiteY10" fmla="*/ 886588 h 1371601"/>
              <a:gd name="connsiteX11" fmla="*/ 781829 w 1371601"/>
              <a:gd name="connsiteY11" fmla="*/ 589614 h 1371601"/>
              <a:gd name="connsiteX12" fmla="*/ 484854 w 1371601"/>
              <a:gd name="connsiteY12" fmla="*/ 589857 h 1371601"/>
              <a:gd name="connsiteX13" fmla="*/ 559160 w 1371601"/>
              <a:gd name="connsiteY13" fmla="*/ 664040 h 1371601"/>
              <a:gd name="connsiteX14" fmla="*/ 11843 w 1371601"/>
              <a:gd name="connsiteY14" fmla="*/ 1212254 h 1371601"/>
              <a:gd name="connsiteX15" fmla="*/ 4645 w 1371601"/>
              <a:gd name="connsiteY15" fmla="*/ 1189067 h 1371601"/>
              <a:gd name="connsiteX16" fmla="*/ 0 w 1371601"/>
              <a:gd name="connsiteY16" fmla="*/ 1142995 h 1371601"/>
              <a:gd name="connsiteX17" fmla="*/ 0 w 1371601"/>
              <a:gd name="connsiteY17" fmla="*/ 228604 h 1371601"/>
              <a:gd name="connsiteX18" fmla="*/ 66957 w 1371601"/>
              <a:gd name="connsiteY18" fmla="*/ 66957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71601" h="1371601">
                <a:moveTo>
                  <a:pt x="66957" y="66957"/>
                </a:moveTo>
                <a:cubicBezTo>
                  <a:pt x="108326" y="25588"/>
                  <a:pt x="165477" y="0"/>
                  <a:pt x="228605" y="0"/>
                </a:cubicBezTo>
                <a:lnTo>
                  <a:pt x="1142995" y="0"/>
                </a:lnTo>
                <a:cubicBezTo>
                  <a:pt x="1269250" y="0"/>
                  <a:pt x="1371600" y="102351"/>
                  <a:pt x="1371601" y="228605"/>
                </a:cubicBezTo>
                <a:lnTo>
                  <a:pt x="1371601" y="1142995"/>
                </a:lnTo>
                <a:cubicBezTo>
                  <a:pt x="1371600" y="1269250"/>
                  <a:pt x="1269250" y="1371600"/>
                  <a:pt x="1142995" y="1371601"/>
                </a:cubicBezTo>
                <a:lnTo>
                  <a:pt x="228605" y="1371600"/>
                </a:lnTo>
                <a:cubicBezTo>
                  <a:pt x="212823" y="1371599"/>
                  <a:pt x="197416" y="1370001"/>
                  <a:pt x="182533" y="1366956"/>
                </a:cubicBezTo>
                <a:lnTo>
                  <a:pt x="160847" y="1360224"/>
                </a:lnTo>
                <a:lnTo>
                  <a:pt x="707768" y="812406"/>
                </a:lnTo>
                <a:lnTo>
                  <a:pt x="782073" y="886588"/>
                </a:lnTo>
                <a:lnTo>
                  <a:pt x="781829" y="589614"/>
                </a:lnTo>
                <a:lnTo>
                  <a:pt x="484854" y="589857"/>
                </a:lnTo>
                <a:lnTo>
                  <a:pt x="559160" y="664040"/>
                </a:lnTo>
                <a:lnTo>
                  <a:pt x="11843" y="1212254"/>
                </a:lnTo>
                <a:lnTo>
                  <a:pt x="4645" y="1189067"/>
                </a:lnTo>
                <a:cubicBezTo>
                  <a:pt x="1599" y="1174185"/>
                  <a:pt x="0" y="1158777"/>
                  <a:pt x="0" y="1142995"/>
                </a:cubicBezTo>
                <a:lnTo>
                  <a:pt x="0" y="228604"/>
                </a:lnTo>
                <a:cubicBezTo>
                  <a:pt x="0" y="165477"/>
                  <a:pt x="25588" y="108326"/>
                  <a:pt x="66957" y="66957"/>
                </a:cubicBezTo>
                <a:close/>
              </a:path>
            </a:pathLst>
          </a:custGeom>
          <a:solidFill>
            <a:srgbClr val="56A9A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>
            <p:custDataLst>
              <p:tags r:id="rId19"/>
            </p:custDataLst>
          </p:nvPr>
        </p:nvSpPr>
        <p:spPr>
          <a:xfrm>
            <a:off x="10423250" y="2466656"/>
            <a:ext cx="691852" cy="604531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b="1" spc="150" dirty="0">
                <a:solidFill>
                  <a:sysClr val="window" lastClr="FFFFFF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1" name="文本框 40"/>
          <p:cNvSpPr txBox="1"/>
          <p:nvPr>
            <p:custDataLst>
              <p:tags r:id="rId20"/>
            </p:custDataLst>
          </p:nvPr>
        </p:nvSpPr>
        <p:spPr bwMode="auto">
          <a:xfrm>
            <a:off x="8821864" y="4238268"/>
            <a:ext cx="2526034" cy="6490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spc="300" dirty="0">
              <a:solidFill>
                <a:srgbClr val="69A35B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>
            <p:custDataLst>
              <p:tags r:id="rId21"/>
            </p:custDataLst>
          </p:nvPr>
        </p:nvSpPr>
        <p:spPr bwMode="auto">
          <a:xfrm>
            <a:off x="8821864" y="4905892"/>
            <a:ext cx="2526034" cy="10201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0" rIns="90000" bIns="4680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spc="150" dirty="0">
              <a:solidFill>
                <a:srgbClr val="000000"/>
              </a:solidFill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74714" y="1739767"/>
            <a:ext cx="2505152" cy="267823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0521" y="1739767"/>
            <a:ext cx="2505152" cy="2678230"/>
          </a:xfrm>
          <a:prstGeom prst="rect">
            <a:avLst/>
          </a:prstGeom>
          <a:solidFill>
            <a:srgbClr val="738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65694" y="1739767"/>
            <a:ext cx="2505152" cy="267823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2136" y="1739767"/>
            <a:ext cx="2505152" cy="2678230"/>
          </a:xfrm>
          <a:prstGeom prst="rect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4258735" y="2374095"/>
            <a:ext cx="9723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3932234" y="2746617"/>
            <a:ext cx="1700976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9514129" y="2374095"/>
            <a:ext cx="9723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9187628" y="2746617"/>
            <a:ext cx="1700976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874714" y="4808121"/>
            <a:ext cx="1349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56A9A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56A9A5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874715" y="5257115"/>
            <a:ext cx="10442573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65499" y="429966"/>
            <a:ext cx="250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56A9A5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0000">
            <a:off x="8703310" y="4599940"/>
            <a:ext cx="2703830" cy="14008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5727" y="3332616"/>
            <a:ext cx="6446075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rgbClr val="56A9A5"/>
                </a:solidFill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32650" y="2598231"/>
            <a:ext cx="4104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56A9A5"/>
              </a:solidFill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11400" y="4097689"/>
            <a:ext cx="1988625" cy="33497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56A9A5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pc="500" dirty="0">
                <a:solidFill>
                  <a:srgbClr val="56A9A5"/>
                </a:solidFill>
                <a:cs typeface="+mn-ea"/>
                <a:sym typeface="+mn-lt"/>
              </a:rPr>
              <a:t>PART.03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89069543"/>
              </p:ext>
            </p:extLst>
          </p:nvPr>
        </p:nvGraphicFramePr>
        <p:xfrm>
          <a:off x="3840480" y="1530350"/>
          <a:ext cx="8351520" cy="379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"/>
          <p:cNvSpPr txBox="1">
            <a:spLocks noChangeArrowheads="1"/>
          </p:cNvSpPr>
          <p:nvPr/>
        </p:nvSpPr>
        <p:spPr bwMode="auto">
          <a:xfrm>
            <a:off x="1042458" y="2470372"/>
            <a:ext cx="1395014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56A9A5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56A9A5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>
            <a:off x="1042458" y="2984921"/>
            <a:ext cx="3443285" cy="10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042458" y="4842933"/>
            <a:ext cx="1395014" cy="355600"/>
          </a:xfrm>
          <a:prstGeom prst="roundRect">
            <a:avLst>
              <a:gd name="adj" fmla="val 50000"/>
            </a:avLst>
          </a:prstGeom>
          <a:solidFill>
            <a:srgbClr val="5FB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pc="300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16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5499" y="429966"/>
            <a:ext cx="254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56A9A5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42"/>
          <p:cNvGraphicFramePr/>
          <p:nvPr/>
        </p:nvGraphicFramePr>
        <p:xfrm>
          <a:off x="874713" y="1793809"/>
          <a:ext cx="2149726" cy="203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149"/>
          <p:cNvGraphicFramePr/>
          <p:nvPr/>
        </p:nvGraphicFramePr>
        <p:xfrm>
          <a:off x="3668075" y="1793809"/>
          <a:ext cx="2149726" cy="203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156"/>
          <p:cNvGraphicFramePr/>
          <p:nvPr/>
        </p:nvGraphicFramePr>
        <p:xfrm>
          <a:off x="6362482" y="1793809"/>
          <a:ext cx="2149726" cy="203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240"/>
          <p:cNvGraphicFramePr/>
          <p:nvPr/>
        </p:nvGraphicFramePr>
        <p:xfrm>
          <a:off x="9162243" y="1793809"/>
          <a:ext cx="2149726" cy="203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1"/>
          <p:cNvSpPr txBox="1">
            <a:spLocks noChangeArrowheads="1"/>
          </p:cNvSpPr>
          <p:nvPr/>
        </p:nvSpPr>
        <p:spPr bwMode="auto">
          <a:xfrm>
            <a:off x="1366782" y="2544772"/>
            <a:ext cx="1148654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50%</a:t>
            </a: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4160144" y="2544772"/>
            <a:ext cx="11486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70%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6854551" y="2544772"/>
            <a:ext cx="11486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30%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9654312" y="2544772"/>
            <a:ext cx="11486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90%</a:t>
            </a:r>
          </a:p>
        </p:txBody>
      </p:sp>
      <p:sp>
        <p:nvSpPr>
          <p:cNvPr id="14" name="1"/>
          <p:cNvSpPr txBox="1">
            <a:spLocks noChangeArrowheads="1"/>
          </p:cNvSpPr>
          <p:nvPr/>
        </p:nvSpPr>
        <p:spPr bwMode="auto">
          <a:xfrm>
            <a:off x="1191702" y="5139324"/>
            <a:ext cx="9803831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entry.Click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 bwMode="auto">
          <a:xfrm>
            <a:off x="4929809" y="4620836"/>
            <a:ext cx="2411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56A9A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56A9A5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1390933" y="3953599"/>
            <a:ext cx="10991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Q1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4209696" y="3950965"/>
            <a:ext cx="10991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Q2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1"/>
          <p:cNvSpPr txBox="1">
            <a:spLocks noChangeArrowheads="1"/>
          </p:cNvSpPr>
          <p:nvPr/>
        </p:nvSpPr>
        <p:spPr bwMode="auto">
          <a:xfrm>
            <a:off x="6945066" y="3952282"/>
            <a:ext cx="10991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Q3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9713028" y="3949648"/>
            <a:ext cx="10991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Q4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65499" y="429966"/>
            <a:ext cx="250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6A9A5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56A9A5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99" y="6602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78812_3*m_h_i*1_1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78812_3*m_h_i*1_1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78812_3*m_h_i*1_1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78812_3*m_h_a*1_1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178812_3*m_h_f*1_1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78812_3*m_h_i*1_2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78812_3*m_h_i*1_2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78812_3*m_h_i*1_2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78812_3*m_h_a*1_2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178812_3*m_h_f*1_2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78812_3*m_h_i*1_3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78812_3*m_h_i*1_3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78812_3*m_h_i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78812_3*m_h_a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178812_3*m_h_f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178812_3*m_h_i*1_4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178812_3*m_h_i*1_4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178812_3*m_h_i*1_4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178812_3*m_h_a*1_4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8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178812_3*m_h_f*1_4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14_1*i*0"/>
  <p:tag name="KSO_WM_TEMPLATE_CATEGORY" val="diagram"/>
  <p:tag name="KSO_WM_TEMPLATE_INDEX" val="160114"/>
  <p:tag name="KSO_WM_UNIT_INDEX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14_1*i*5"/>
  <p:tag name="KSO_WM_TEMPLATE_CATEGORY" val="diagram"/>
  <p:tag name="KSO_WM_TEMPLATE_INDEX" val="160114"/>
  <p:tag name="KSO_WM_UNIT_INDEX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14_1*i*10"/>
  <p:tag name="KSO_WM_TEMPLATE_CATEGORY" val="diagram"/>
  <p:tag name="KSO_WM_TEMPLATE_INDEX" val="160114"/>
  <p:tag name="KSO_WM_UNIT_INDEX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14"/>
  <p:tag name="KSO_WM_TAG_VERSION" val="1.0"/>
  <p:tag name="KSO_WM_BEAUTIFY_FLAG" val="#wm#"/>
  <p:tag name="KSO_WM_UNIT_TYPE" val="q_i"/>
  <p:tag name="KSO_WM_UNIT_INDEX" val="1_5"/>
  <p:tag name="KSO_WM_UNIT_ID" val="diagram160114_1*q_i*1_5"/>
  <p:tag name="KSO_WM_UNIT_CLEAR" val="1"/>
  <p:tag name="KSO_WM_UNIT_LAYERLEVEL" val="1_1"/>
  <p:tag name="KSO_WM_DIAGRAM_GROUP_CODE" val="q1-1"/>
  <p:tag name="KSO_WM_UNIT_FILL_FORE_SCHEMECOLOR_INDEX" val="7"/>
  <p:tag name="KSO_WM_UNIT_FILL_TYPE" val="1"/>
  <p:tag name="KSO_WM_UNIT_DIAGRAM_SCHEMECOLOR_ID" val="6"/>
  <p:tag name="KSO_WM_UNIT_USESOURCEFORMAT_APPLY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14"/>
  <p:tag name="KSO_WM_TAG_VERSION" val="1.0"/>
  <p:tag name="KSO_WM_BEAUTIFY_FLAG" val="#wm#"/>
  <p:tag name="KSO_WM_UNIT_TYPE" val="q_i"/>
  <p:tag name="KSO_WM_UNIT_INDEX" val="1_6"/>
  <p:tag name="KSO_WM_UNIT_ID" val="diagram160114_1*q_i*1_6"/>
  <p:tag name="KSO_WM_UNIT_CLEAR" val="1"/>
  <p:tag name="KSO_WM_UNIT_LAYERLEVEL" val="1_1"/>
  <p:tag name="KSO_WM_DIAGRAM_GROUP_CODE" val="q1-1"/>
  <p:tag name="KSO_WM_UNIT_DIAGRAM_SCHEMECOLOR_ID" val="6"/>
  <p:tag name="KSO_WM_UNIT_USESOURCEFORMAT_APPLY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14"/>
  <p:tag name="KSO_WM_TAG_VERSION" val="1.0"/>
  <p:tag name="KSO_WM_BEAUTIFY_FLAG" val="#wm#"/>
  <p:tag name="KSO_WM_UNIT_TYPE" val="q_i"/>
  <p:tag name="KSO_WM_UNIT_INDEX" val="1_3"/>
  <p:tag name="KSO_WM_UNIT_ID" val="diagram160114_1*q_i*1_3"/>
  <p:tag name="KSO_WM_UNIT_CLEAR" val="1"/>
  <p:tag name="KSO_WM_UNIT_LAYERLEVEL" val="1_1"/>
  <p:tag name="KSO_WM_DIAGRAM_GROUP_CODE" val="q1-1"/>
  <p:tag name="KSO_WM_UNIT_FILL_FORE_SCHEMECOLOR_INDEX" val="6"/>
  <p:tag name="KSO_WM_UNIT_FILL_TYPE" val="1"/>
  <p:tag name="KSO_WM_UNIT_DIAGRAM_SCHEMECOLOR_ID" val="6"/>
  <p:tag name="KSO_WM_UNIT_USESOURCEFORMAT_APPLY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14"/>
  <p:tag name="KSO_WM_TAG_VERSION" val="1.0"/>
  <p:tag name="KSO_WM_BEAUTIFY_FLAG" val="#wm#"/>
  <p:tag name="KSO_WM_UNIT_TYPE" val="q_i"/>
  <p:tag name="KSO_WM_UNIT_INDEX" val="1_4"/>
  <p:tag name="KSO_WM_UNIT_ID" val="diagram160114_1*q_i*1_4"/>
  <p:tag name="KSO_WM_UNIT_CLEAR" val="1"/>
  <p:tag name="KSO_WM_UNIT_LAYERLEVEL" val="1_1"/>
  <p:tag name="KSO_WM_DIAGRAM_GROUP_CODE" val="q1-1"/>
  <p:tag name="KSO_WM_UNIT_DIAGRAM_SCHEMECOLOR_ID" val="6"/>
  <p:tag name="KSO_WM_UNIT_USESOURCEFORMAT_APPLY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14"/>
  <p:tag name="KSO_WM_TAG_VERSION" val="1.0"/>
  <p:tag name="KSO_WM_BEAUTIFY_FLAG" val="#wm#"/>
  <p:tag name="KSO_WM_UNIT_TYPE" val="q_i"/>
  <p:tag name="KSO_WM_UNIT_INDEX" val="1_1"/>
  <p:tag name="KSO_WM_UNIT_ID" val="diagram160114_1*q_i*1_1"/>
  <p:tag name="KSO_WM_UNIT_CLEAR" val="1"/>
  <p:tag name="KSO_WM_UNIT_LAYERLEVEL" val="1_1"/>
  <p:tag name="KSO_WM_DIAGRAM_GROUP_CODE" val="q1-1"/>
  <p:tag name="KSO_WM_UNIT_FILL_FORE_SCHEMECOLOR_INDEX" val="5"/>
  <p:tag name="KSO_WM_UNIT_FILL_TYPE" val="1"/>
  <p:tag name="KSO_WM_UNIT_DIAGRAM_SCHEMECOLOR_ID" val="6"/>
  <p:tag name="KSO_WM_UNIT_USESOURCEFORMAT_APPLY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14"/>
  <p:tag name="KSO_WM_TAG_VERSION" val="1.0"/>
  <p:tag name="KSO_WM_BEAUTIFY_FLAG" val="#wm#"/>
  <p:tag name="KSO_WM_UNIT_TYPE" val="q_i"/>
  <p:tag name="KSO_WM_UNIT_INDEX" val="1_2"/>
  <p:tag name="KSO_WM_UNIT_ID" val="diagram160114_1*q_i*1_2"/>
  <p:tag name="KSO_WM_UNIT_CLEAR" val="1"/>
  <p:tag name="KSO_WM_UNIT_LAYERLEVEL" val="1_1"/>
  <p:tag name="KSO_WM_DIAGRAM_GROUP_CODE" val="q1-1"/>
  <p:tag name="KSO_WM_UNIT_DIAGRAM_SCHEMECOLOR_ID" val="6"/>
  <p:tag name="KSO_WM_UNIT_USESOURCEFORMAT_APPLY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beodfmz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基本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1022</Words>
  <Application>Microsoft Office PowerPoint</Application>
  <PresentationFormat>宽屏</PresentationFormat>
  <Paragraphs>156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仓耳暖男手札体 W01</vt:lpstr>
      <vt:lpstr>等线</vt:lpstr>
      <vt:lpstr>微软雅黑</vt:lpstr>
      <vt:lpstr>Arial</vt:lpstr>
      <vt:lpstr>Calibri</vt:lpstr>
      <vt:lpstr>Lato Light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172</cp:revision>
  <dcterms:created xsi:type="dcterms:W3CDTF">2019-06-19T02:08:00Z</dcterms:created>
  <dcterms:modified xsi:type="dcterms:W3CDTF">2022-02-08T12:47:20Z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