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6" r:id="rId6"/>
    <p:sldId id="267" r:id="rId7"/>
    <p:sldId id="268" r:id="rId8"/>
    <p:sldId id="260" r:id="rId9"/>
    <p:sldId id="269" r:id="rId10"/>
    <p:sldId id="270" r:id="rId11"/>
    <p:sldId id="271" r:id="rId12"/>
    <p:sldId id="261" r:id="rId13"/>
    <p:sldId id="272" r:id="rId14"/>
    <p:sldId id="273" r:id="rId15"/>
    <p:sldId id="274" r:id="rId16"/>
    <p:sldId id="262" r:id="rId17"/>
    <p:sldId id="275" r:id="rId18"/>
    <p:sldId id="276" r:id="rId19"/>
    <p:sldId id="277" r:id="rId20"/>
    <p:sldId id="263" r:id="rId21"/>
    <p:sldId id="278" r:id="rId22"/>
    <p:sldId id="279" r:id="rId23"/>
    <p:sldId id="264" r:id="rId24"/>
    <p:sldId id="280" r:id="rId25"/>
    <p:sldId id="281" r:id="rId26"/>
    <p:sldId id="26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4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9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0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1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2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8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45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6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8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3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33532" y="671160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9739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5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C909-8125-4221-94BA-FED486727B8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B8C17-3145-4174-9A36-7F57F059C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2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49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" y="5"/>
            <a:ext cx="12191984" cy="685799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12223531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2301766"/>
            <a:ext cx="12223531" cy="2254468"/>
            <a:chOff x="0" y="2526672"/>
            <a:chExt cx="12223531" cy="2254468"/>
          </a:xfrm>
        </p:grpSpPr>
        <p:sp>
          <p:nvSpPr>
            <p:cNvPr id="6" name="矩形 5"/>
            <p:cNvSpPr/>
            <p:nvPr/>
          </p:nvSpPr>
          <p:spPr>
            <a:xfrm>
              <a:off x="0" y="2526672"/>
              <a:ext cx="12223531" cy="2254468"/>
            </a:xfrm>
            <a:prstGeom prst="rect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35466" y="2645500"/>
              <a:ext cx="96552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FREE PPT TEMPLATES</a:t>
              </a:r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172075" y="4003164"/>
              <a:ext cx="1847850" cy="4164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pc="600" dirty="0">
                  <a:cs typeface="+mn-ea"/>
                  <a:sym typeface="+mn-lt"/>
                </a:rPr>
                <a:t>START</a:t>
              </a:r>
              <a:endParaRPr lang="zh-CN" altLang="en-US" spc="600" dirty="0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256197" y="4950965"/>
            <a:ext cx="767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freeppt7.com  Time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20XX.XX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59571" y="6227380"/>
            <a:ext cx="1466862" cy="335026"/>
            <a:chOff x="5505449" y="6260697"/>
            <a:chExt cx="1175106" cy="268391"/>
          </a:xfrm>
        </p:grpSpPr>
        <p:sp>
          <p:nvSpPr>
            <p:cNvPr id="16" name="facebook-square-social-logo_59157"/>
            <p:cNvSpPr>
              <a:spLocks noChangeAspect="1"/>
            </p:cNvSpPr>
            <p:nvPr/>
          </p:nvSpPr>
          <p:spPr bwMode="auto">
            <a:xfrm>
              <a:off x="5960507" y="6260697"/>
              <a:ext cx="268765" cy="268391"/>
            </a:xfrm>
            <a:custGeom>
              <a:avLst/>
              <a:gdLst>
                <a:gd name="T0" fmla="*/ 1244 w 1271"/>
                <a:gd name="T1" fmla="*/ 0 h 1271"/>
                <a:gd name="T2" fmla="*/ 27 w 1271"/>
                <a:gd name="T3" fmla="*/ 0 h 1271"/>
                <a:gd name="T4" fmla="*/ 0 w 1271"/>
                <a:gd name="T5" fmla="*/ 27 h 1271"/>
                <a:gd name="T6" fmla="*/ 0 w 1271"/>
                <a:gd name="T7" fmla="*/ 1244 h 1271"/>
                <a:gd name="T8" fmla="*/ 27 w 1271"/>
                <a:gd name="T9" fmla="*/ 1271 h 1271"/>
                <a:gd name="T10" fmla="*/ 674 w 1271"/>
                <a:gd name="T11" fmla="*/ 1271 h 1271"/>
                <a:gd name="T12" fmla="*/ 674 w 1271"/>
                <a:gd name="T13" fmla="*/ 846 h 1271"/>
                <a:gd name="T14" fmla="*/ 537 w 1271"/>
                <a:gd name="T15" fmla="*/ 846 h 1271"/>
                <a:gd name="T16" fmla="*/ 516 w 1271"/>
                <a:gd name="T17" fmla="*/ 825 h 1271"/>
                <a:gd name="T18" fmla="*/ 516 w 1271"/>
                <a:gd name="T19" fmla="*/ 653 h 1271"/>
                <a:gd name="T20" fmla="*/ 537 w 1271"/>
                <a:gd name="T21" fmla="*/ 631 h 1271"/>
                <a:gd name="T22" fmla="*/ 674 w 1271"/>
                <a:gd name="T23" fmla="*/ 631 h 1271"/>
                <a:gd name="T24" fmla="*/ 674 w 1271"/>
                <a:gd name="T25" fmla="*/ 513 h 1271"/>
                <a:gd name="T26" fmla="*/ 925 w 1271"/>
                <a:gd name="T27" fmla="*/ 255 h 1271"/>
                <a:gd name="T28" fmla="*/ 1061 w 1271"/>
                <a:gd name="T29" fmla="*/ 255 h 1271"/>
                <a:gd name="T30" fmla="*/ 1082 w 1271"/>
                <a:gd name="T31" fmla="*/ 276 h 1271"/>
                <a:gd name="T32" fmla="*/ 1082 w 1271"/>
                <a:gd name="T33" fmla="*/ 436 h 1271"/>
                <a:gd name="T34" fmla="*/ 1061 w 1271"/>
                <a:gd name="T35" fmla="*/ 458 h 1271"/>
                <a:gd name="T36" fmla="*/ 969 w 1271"/>
                <a:gd name="T37" fmla="*/ 458 h 1271"/>
                <a:gd name="T38" fmla="*/ 895 w 1271"/>
                <a:gd name="T39" fmla="*/ 531 h 1271"/>
                <a:gd name="T40" fmla="*/ 895 w 1271"/>
                <a:gd name="T41" fmla="*/ 631 h 1271"/>
                <a:gd name="T42" fmla="*/ 1054 w 1271"/>
                <a:gd name="T43" fmla="*/ 631 h 1271"/>
                <a:gd name="T44" fmla="*/ 1069 w 1271"/>
                <a:gd name="T45" fmla="*/ 638 h 1271"/>
                <a:gd name="T46" fmla="*/ 1076 w 1271"/>
                <a:gd name="T47" fmla="*/ 653 h 1271"/>
                <a:gd name="T48" fmla="*/ 1076 w 1271"/>
                <a:gd name="T49" fmla="*/ 825 h 1271"/>
                <a:gd name="T50" fmla="*/ 1054 w 1271"/>
                <a:gd name="T51" fmla="*/ 846 h 1271"/>
                <a:gd name="T52" fmla="*/ 895 w 1271"/>
                <a:gd name="T53" fmla="*/ 846 h 1271"/>
                <a:gd name="T54" fmla="*/ 895 w 1271"/>
                <a:gd name="T55" fmla="*/ 1271 h 1271"/>
                <a:gd name="T56" fmla="*/ 1244 w 1271"/>
                <a:gd name="T57" fmla="*/ 1271 h 1271"/>
                <a:gd name="T58" fmla="*/ 1271 w 1271"/>
                <a:gd name="T59" fmla="*/ 1244 h 1271"/>
                <a:gd name="T60" fmla="*/ 1271 w 1271"/>
                <a:gd name="T61" fmla="*/ 27 h 1271"/>
                <a:gd name="T62" fmla="*/ 1244 w 1271"/>
                <a:gd name="T63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1" h="1271">
                  <a:moveTo>
                    <a:pt x="1244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244"/>
                  </a:lnTo>
                  <a:cubicBezTo>
                    <a:pt x="0" y="1259"/>
                    <a:pt x="12" y="1271"/>
                    <a:pt x="27" y="1271"/>
                  </a:cubicBezTo>
                  <a:lnTo>
                    <a:pt x="674" y="1271"/>
                  </a:lnTo>
                  <a:lnTo>
                    <a:pt x="674" y="846"/>
                  </a:lnTo>
                  <a:lnTo>
                    <a:pt x="537" y="846"/>
                  </a:lnTo>
                  <a:cubicBezTo>
                    <a:pt x="525" y="846"/>
                    <a:pt x="516" y="837"/>
                    <a:pt x="516" y="825"/>
                  </a:cubicBezTo>
                  <a:lnTo>
                    <a:pt x="516" y="653"/>
                  </a:lnTo>
                  <a:cubicBezTo>
                    <a:pt x="516" y="641"/>
                    <a:pt x="525" y="631"/>
                    <a:pt x="537" y="631"/>
                  </a:cubicBezTo>
                  <a:lnTo>
                    <a:pt x="674" y="631"/>
                  </a:lnTo>
                  <a:lnTo>
                    <a:pt x="674" y="513"/>
                  </a:lnTo>
                  <a:cubicBezTo>
                    <a:pt x="674" y="356"/>
                    <a:pt x="772" y="255"/>
                    <a:pt x="925" y="255"/>
                  </a:cubicBezTo>
                  <a:lnTo>
                    <a:pt x="1061" y="255"/>
                  </a:lnTo>
                  <a:cubicBezTo>
                    <a:pt x="1072" y="255"/>
                    <a:pt x="1082" y="265"/>
                    <a:pt x="1082" y="276"/>
                  </a:cubicBezTo>
                  <a:lnTo>
                    <a:pt x="1082" y="436"/>
                  </a:lnTo>
                  <a:cubicBezTo>
                    <a:pt x="1082" y="448"/>
                    <a:pt x="1072" y="458"/>
                    <a:pt x="1061" y="458"/>
                  </a:cubicBezTo>
                  <a:lnTo>
                    <a:pt x="969" y="458"/>
                  </a:lnTo>
                  <a:cubicBezTo>
                    <a:pt x="906" y="458"/>
                    <a:pt x="895" y="482"/>
                    <a:pt x="895" y="531"/>
                  </a:cubicBezTo>
                  <a:lnTo>
                    <a:pt x="895" y="631"/>
                  </a:lnTo>
                  <a:lnTo>
                    <a:pt x="1054" y="631"/>
                  </a:lnTo>
                  <a:cubicBezTo>
                    <a:pt x="1060" y="631"/>
                    <a:pt x="1065" y="634"/>
                    <a:pt x="1069" y="638"/>
                  </a:cubicBezTo>
                  <a:cubicBezTo>
                    <a:pt x="1073" y="642"/>
                    <a:pt x="1076" y="647"/>
                    <a:pt x="1076" y="653"/>
                  </a:cubicBezTo>
                  <a:lnTo>
                    <a:pt x="1076" y="825"/>
                  </a:lnTo>
                  <a:cubicBezTo>
                    <a:pt x="1076" y="837"/>
                    <a:pt x="1066" y="846"/>
                    <a:pt x="1054" y="846"/>
                  </a:cubicBezTo>
                  <a:lnTo>
                    <a:pt x="895" y="846"/>
                  </a:lnTo>
                  <a:lnTo>
                    <a:pt x="895" y="1271"/>
                  </a:lnTo>
                  <a:lnTo>
                    <a:pt x="1244" y="1271"/>
                  </a:lnTo>
                  <a:cubicBezTo>
                    <a:pt x="1259" y="1271"/>
                    <a:pt x="1271" y="1259"/>
                    <a:pt x="1271" y="1244"/>
                  </a:cubicBezTo>
                  <a:lnTo>
                    <a:pt x="1271" y="27"/>
                  </a:lnTo>
                  <a:cubicBezTo>
                    <a:pt x="1271" y="12"/>
                    <a:pt x="1259" y="0"/>
                    <a:pt x="1244" y="0"/>
                  </a:cubicBez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twitter_123728"/>
            <p:cNvSpPr>
              <a:spLocks noChangeAspect="1"/>
            </p:cNvSpPr>
            <p:nvPr/>
          </p:nvSpPr>
          <p:spPr bwMode="auto">
            <a:xfrm>
              <a:off x="5505449" y="6260697"/>
              <a:ext cx="268765" cy="268391"/>
            </a:xfrm>
            <a:custGeom>
              <a:avLst/>
              <a:gdLst>
                <a:gd name="T0" fmla="*/ 0 w 6076"/>
                <a:gd name="T1" fmla="*/ 0 h 6076"/>
                <a:gd name="T2" fmla="*/ 0 w 6076"/>
                <a:gd name="T3" fmla="*/ 6076 h 6076"/>
                <a:gd name="T4" fmla="*/ 6076 w 6076"/>
                <a:gd name="T5" fmla="*/ 6076 h 6076"/>
                <a:gd name="T6" fmla="*/ 6076 w 6076"/>
                <a:gd name="T7" fmla="*/ 0 h 6076"/>
                <a:gd name="T8" fmla="*/ 0 w 6076"/>
                <a:gd name="T9" fmla="*/ 0 h 6076"/>
                <a:gd name="T10" fmla="*/ 4817 w 6076"/>
                <a:gd name="T11" fmla="*/ 2186 h 6076"/>
                <a:gd name="T12" fmla="*/ 4819 w 6076"/>
                <a:gd name="T13" fmla="*/ 2293 h 6076"/>
                <a:gd name="T14" fmla="*/ 2203 w 6076"/>
                <a:gd name="T15" fmla="*/ 4909 h 6076"/>
                <a:gd name="T16" fmla="*/ 805 w 6076"/>
                <a:gd name="T17" fmla="*/ 4504 h 6076"/>
                <a:gd name="T18" fmla="*/ 805 w 6076"/>
                <a:gd name="T19" fmla="*/ 4504 h 6076"/>
                <a:gd name="T20" fmla="*/ 805 w 6076"/>
                <a:gd name="T21" fmla="*/ 4504 h 6076"/>
                <a:gd name="T22" fmla="*/ 805 w 6076"/>
                <a:gd name="T23" fmla="*/ 4504 h 6076"/>
                <a:gd name="T24" fmla="*/ 2152 w 6076"/>
                <a:gd name="T25" fmla="*/ 4119 h 6076"/>
                <a:gd name="T26" fmla="*/ 1309 w 6076"/>
                <a:gd name="T27" fmla="*/ 3478 h 6076"/>
                <a:gd name="T28" fmla="*/ 1714 w 6076"/>
                <a:gd name="T29" fmla="*/ 3461 h 6076"/>
                <a:gd name="T30" fmla="*/ 988 w 6076"/>
                <a:gd name="T31" fmla="*/ 2550 h 6076"/>
                <a:gd name="T32" fmla="*/ 1385 w 6076"/>
                <a:gd name="T33" fmla="*/ 2668 h 6076"/>
                <a:gd name="T34" fmla="*/ 1123 w 6076"/>
                <a:gd name="T35" fmla="*/ 1454 h 6076"/>
                <a:gd name="T36" fmla="*/ 3007 w 6076"/>
                <a:gd name="T37" fmla="*/ 2406 h 6076"/>
                <a:gd name="T38" fmla="*/ 2983 w 6076"/>
                <a:gd name="T39" fmla="*/ 2198 h 6076"/>
                <a:gd name="T40" fmla="*/ 3901 w 6076"/>
                <a:gd name="T41" fmla="*/ 1281 h 6076"/>
                <a:gd name="T42" fmla="*/ 4571 w 6076"/>
                <a:gd name="T43" fmla="*/ 1571 h 6076"/>
                <a:gd name="T44" fmla="*/ 4706 w 6076"/>
                <a:gd name="T45" fmla="*/ 1530 h 6076"/>
                <a:gd name="T46" fmla="*/ 5151 w 6076"/>
                <a:gd name="T47" fmla="*/ 1344 h 6076"/>
                <a:gd name="T48" fmla="*/ 4752 w 6076"/>
                <a:gd name="T49" fmla="*/ 1853 h 6076"/>
                <a:gd name="T50" fmla="*/ 4751 w 6076"/>
                <a:gd name="T51" fmla="*/ 1854 h 6076"/>
                <a:gd name="T52" fmla="*/ 4752 w 6076"/>
                <a:gd name="T53" fmla="*/ 1854 h 6076"/>
                <a:gd name="T54" fmla="*/ 5272 w 6076"/>
                <a:gd name="T55" fmla="*/ 1719 h 6076"/>
                <a:gd name="T56" fmla="*/ 4817 w 6076"/>
                <a:gd name="T57" fmla="*/ 2186 h 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76" h="6076">
                  <a:moveTo>
                    <a:pt x="0" y="0"/>
                  </a:moveTo>
                  <a:lnTo>
                    <a:pt x="0" y="6076"/>
                  </a:lnTo>
                  <a:lnTo>
                    <a:pt x="6076" y="6076"/>
                  </a:lnTo>
                  <a:lnTo>
                    <a:pt x="6076" y="0"/>
                  </a:lnTo>
                  <a:lnTo>
                    <a:pt x="0" y="0"/>
                  </a:lnTo>
                  <a:close/>
                  <a:moveTo>
                    <a:pt x="4817" y="2186"/>
                  </a:moveTo>
                  <a:cubicBezTo>
                    <a:pt x="4818" y="2222"/>
                    <a:pt x="4819" y="2257"/>
                    <a:pt x="4819" y="2293"/>
                  </a:cubicBezTo>
                  <a:cubicBezTo>
                    <a:pt x="4819" y="3738"/>
                    <a:pt x="3648" y="4909"/>
                    <a:pt x="2203" y="4909"/>
                  </a:cubicBezTo>
                  <a:cubicBezTo>
                    <a:pt x="1689" y="4909"/>
                    <a:pt x="1209" y="4761"/>
                    <a:pt x="805" y="4504"/>
                  </a:cubicBezTo>
                  <a:cubicBezTo>
                    <a:pt x="805" y="4504"/>
                    <a:pt x="805" y="4504"/>
                    <a:pt x="805" y="4504"/>
                  </a:cubicBezTo>
                  <a:lnTo>
                    <a:pt x="805" y="4504"/>
                  </a:lnTo>
                  <a:lnTo>
                    <a:pt x="805" y="4504"/>
                  </a:lnTo>
                  <a:cubicBezTo>
                    <a:pt x="1596" y="4622"/>
                    <a:pt x="2152" y="4119"/>
                    <a:pt x="2152" y="4119"/>
                  </a:cubicBezTo>
                  <a:cubicBezTo>
                    <a:pt x="1448" y="4064"/>
                    <a:pt x="1309" y="3478"/>
                    <a:pt x="1309" y="3478"/>
                  </a:cubicBezTo>
                  <a:cubicBezTo>
                    <a:pt x="1558" y="3520"/>
                    <a:pt x="1714" y="3461"/>
                    <a:pt x="1714" y="3461"/>
                  </a:cubicBezTo>
                  <a:cubicBezTo>
                    <a:pt x="921" y="3276"/>
                    <a:pt x="988" y="2550"/>
                    <a:pt x="988" y="2550"/>
                  </a:cubicBezTo>
                  <a:cubicBezTo>
                    <a:pt x="1172" y="2660"/>
                    <a:pt x="1385" y="2668"/>
                    <a:pt x="1385" y="2668"/>
                  </a:cubicBezTo>
                  <a:cubicBezTo>
                    <a:pt x="685" y="2052"/>
                    <a:pt x="1123" y="1454"/>
                    <a:pt x="1123" y="1454"/>
                  </a:cubicBezTo>
                  <a:cubicBezTo>
                    <a:pt x="1857" y="2342"/>
                    <a:pt x="2936" y="2403"/>
                    <a:pt x="3007" y="2406"/>
                  </a:cubicBezTo>
                  <a:cubicBezTo>
                    <a:pt x="2992" y="2339"/>
                    <a:pt x="2983" y="2269"/>
                    <a:pt x="2983" y="2198"/>
                  </a:cubicBezTo>
                  <a:cubicBezTo>
                    <a:pt x="2983" y="1691"/>
                    <a:pt x="3394" y="1281"/>
                    <a:pt x="3901" y="1281"/>
                  </a:cubicBezTo>
                  <a:cubicBezTo>
                    <a:pt x="4166" y="1281"/>
                    <a:pt x="4404" y="1392"/>
                    <a:pt x="4571" y="1571"/>
                  </a:cubicBezTo>
                  <a:cubicBezTo>
                    <a:pt x="4618" y="1558"/>
                    <a:pt x="4663" y="1544"/>
                    <a:pt x="4706" y="1530"/>
                  </a:cubicBezTo>
                  <a:cubicBezTo>
                    <a:pt x="4966" y="1443"/>
                    <a:pt x="5151" y="1344"/>
                    <a:pt x="5151" y="1344"/>
                  </a:cubicBezTo>
                  <a:cubicBezTo>
                    <a:pt x="5107" y="1612"/>
                    <a:pt x="4776" y="1837"/>
                    <a:pt x="4752" y="1853"/>
                  </a:cubicBezTo>
                  <a:cubicBezTo>
                    <a:pt x="4751" y="1854"/>
                    <a:pt x="4751" y="1854"/>
                    <a:pt x="4751" y="1854"/>
                  </a:cubicBezTo>
                  <a:cubicBezTo>
                    <a:pt x="4751" y="1854"/>
                    <a:pt x="4752" y="1854"/>
                    <a:pt x="4752" y="1854"/>
                  </a:cubicBezTo>
                  <a:cubicBezTo>
                    <a:pt x="5009" y="1828"/>
                    <a:pt x="5272" y="1719"/>
                    <a:pt x="5272" y="1719"/>
                  </a:cubicBezTo>
                  <a:cubicBezTo>
                    <a:pt x="5192" y="1886"/>
                    <a:pt x="4869" y="2145"/>
                    <a:pt x="4817" y="2186"/>
                  </a:cubicBez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twitter-letter-logo-symbol-in-a-square_39578"/>
            <p:cNvSpPr>
              <a:spLocks noChangeAspect="1"/>
            </p:cNvSpPr>
            <p:nvPr/>
          </p:nvSpPr>
          <p:spPr bwMode="auto">
            <a:xfrm>
              <a:off x="6415565" y="6264468"/>
              <a:ext cx="264990" cy="264620"/>
            </a:xfrm>
            <a:custGeom>
              <a:avLst/>
              <a:gdLst>
                <a:gd name="T0" fmla="*/ 0 w 7752"/>
                <a:gd name="T1" fmla="*/ 7752 h 7752"/>
                <a:gd name="T2" fmla="*/ 7752 w 7752"/>
                <a:gd name="T3" fmla="*/ 7752 h 7752"/>
                <a:gd name="T4" fmla="*/ 7752 w 7752"/>
                <a:gd name="T5" fmla="*/ 0 h 7752"/>
                <a:gd name="T6" fmla="*/ 0 w 7752"/>
                <a:gd name="T7" fmla="*/ 0 h 7752"/>
                <a:gd name="T8" fmla="*/ 0 w 7752"/>
                <a:gd name="T9" fmla="*/ 7752 h 7752"/>
                <a:gd name="T10" fmla="*/ 1849 w 7752"/>
                <a:gd name="T11" fmla="*/ 2433 h 7752"/>
                <a:gd name="T12" fmla="*/ 1926 w 7752"/>
                <a:gd name="T13" fmla="*/ 2324 h 7752"/>
                <a:gd name="T14" fmla="*/ 2511 w 7752"/>
                <a:gd name="T15" fmla="*/ 1992 h 7752"/>
                <a:gd name="T16" fmla="*/ 2957 w 7752"/>
                <a:gd name="T17" fmla="*/ 1427 h 7752"/>
                <a:gd name="T18" fmla="*/ 3174 w 7752"/>
                <a:gd name="T19" fmla="*/ 668 h 7752"/>
                <a:gd name="T20" fmla="*/ 3267 w 7752"/>
                <a:gd name="T21" fmla="*/ 587 h 7752"/>
                <a:gd name="T22" fmla="*/ 4040 w 7752"/>
                <a:gd name="T23" fmla="*/ 587 h 7752"/>
                <a:gd name="T24" fmla="*/ 4122 w 7752"/>
                <a:gd name="T25" fmla="*/ 669 h 7752"/>
                <a:gd name="T26" fmla="*/ 4122 w 7752"/>
                <a:gd name="T27" fmla="*/ 2167 h 7752"/>
                <a:gd name="T28" fmla="*/ 4203 w 7752"/>
                <a:gd name="T29" fmla="*/ 2249 h 7752"/>
                <a:gd name="T30" fmla="*/ 5604 w 7752"/>
                <a:gd name="T31" fmla="*/ 2249 h 7752"/>
                <a:gd name="T32" fmla="*/ 5686 w 7752"/>
                <a:gd name="T33" fmla="*/ 2330 h 7752"/>
                <a:gd name="T34" fmla="*/ 5686 w 7752"/>
                <a:gd name="T35" fmla="*/ 3201 h 7752"/>
                <a:gd name="T36" fmla="*/ 5604 w 7752"/>
                <a:gd name="T37" fmla="*/ 3282 h 7752"/>
                <a:gd name="T38" fmla="*/ 4203 w 7752"/>
                <a:gd name="T39" fmla="*/ 3282 h 7752"/>
                <a:gd name="T40" fmla="*/ 4122 w 7752"/>
                <a:gd name="T41" fmla="*/ 3364 h 7752"/>
                <a:gd name="T42" fmla="*/ 4122 w 7752"/>
                <a:gd name="T43" fmla="*/ 4966 h 7752"/>
                <a:gd name="T44" fmla="*/ 4184 w 7752"/>
                <a:gd name="T45" fmla="*/ 5703 h 7752"/>
                <a:gd name="T46" fmla="*/ 4407 w 7752"/>
                <a:gd name="T47" fmla="*/ 5960 h 7752"/>
                <a:gd name="T48" fmla="*/ 4909 w 7752"/>
                <a:gd name="T49" fmla="*/ 6091 h 7752"/>
                <a:gd name="T50" fmla="*/ 5833 w 7752"/>
                <a:gd name="T51" fmla="*/ 5814 h 7752"/>
                <a:gd name="T52" fmla="*/ 5903 w 7752"/>
                <a:gd name="T53" fmla="*/ 5853 h 7752"/>
                <a:gd name="T54" fmla="*/ 5903 w 7752"/>
                <a:gd name="T55" fmla="*/ 6723 h 7752"/>
                <a:gd name="T56" fmla="*/ 5829 w 7752"/>
                <a:gd name="T57" fmla="*/ 6839 h 7752"/>
                <a:gd name="T58" fmla="*/ 5138 w 7752"/>
                <a:gd name="T59" fmla="*/ 7085 h 7752"/>
                <a:gd name="T60" fmla="*/ 4401 w 7752"/>
                <a:gd name="T61" fmla="*/ 7165 h 7752"/>
                <a:gd name="T62" fmla="*/ 3602 w 7752"/>
                <a:gd name="T63" fmla="*/ 7051 h 7752"/>
                <a:gd name="T64" fmla="*/ 3008 w 7752"/>
                <a:gd name="T65" fmla="*/ 6725 h 7752"/>
                <a:gd name="T66" fmla="*/ 2671 w 7752"/>
                <a:gd name="T67" fmla="*/ 6280 h 7752"/>
                <a:gd name="T68" fmla="*/ 2574 w 7752"/>
                <a:gd name="T69" fmla="*/ 5589 h 7752"/>
                <a:gd name="T70" fmla="*/ 2574 w 7752"/>
                <a:gd name="T71" fmla="*/ 3364 h 7752"/>
                <a:gd name="T72" fmla="*/ 2493 w 7752"/>
                <a:gd name="T73" fmla="*/ 3282 h 7752"/>
                <a:gd name="T74" fmla="*/ 1931 w 7752"/>
                <a:gd name="T75" fmla="*/ 3282 h 7752"/>
                <a:gd name="T76" fmla="*/ 1849 w 7752"/>
                <a:gd name="T77" fmla="*/ 3201 h 7752"/>
                <a:gd name="T78" fmla="*/ 1849 w 7752"/>
                <a:gd name="T79" fmla="*/ 2433 h 7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52" h="7752">
                  <a:moveTo>
                    <a:pt x="0" y="7752"/>
                  </a:moveTo>
                  <a:lnTo>
                    <a:pt x="7752" y="7752"/>
                  </a:lnTo>
                  <a:lnTo>
                    <a:pt x="7752" y="0"/>
                  </a:lnTo>
                  <a:lnTo>
                    <a:pt x="0" y="0"/>
                  </a:lnTo>
                  <a:lnTo>
                    <a:pt x="0" y="7752"/>
                  </a:lnTo>
                  <a:close/>
                  <a:moveTo>
                    <a:pt x="1849" y="2433"/>
                  </a:moveTo>
                  <a:cubicBezTo>
                    <a:pt x="1849" y="2388"/>
                    <a:pt x="1884" y="2340"/>
                    <a:pt x="1926" y="2324"/>
                  </a:cubicBezTo>
                  <a:cubicBezTo>
                    <a:pt x="2152" y="2240"/>
                    <a:pt x="2347" y="2129"/>
                    <a:pt x="2511" y="1992"/>
                  </a:cubicBezTo>
                  <a:cubicBezTo>
                    <a:pt x="2698" y="1832"/>
                    <a:pt x="2846" y="1644"/>
                    <a:pt x="2957" y="1427"/>
                  </a:cubicBezTo>
                  <a:cubicBezTo>
                    <a:pt x="3058" y="1227"/>
                    <a:pt x="3131" y="974"/>
                    <a:pt x="3174" y="668"/>
                  </a:cubicBezTo>
                  <a:cubicBezTo>
                    <a:pt x="3181" y="623"/>
                    <a:pt x="3222" y="587"/>
                    <a:pt x="3267" y="587"/>
                  </a:cubicBezTo>
                  <a:lnTo>
                    <a:pt x="4040" y="587"/>
                  </a:lnTo>
                  <a:cubicBezTo>
                    <a:pt x="4085" y="587"/>
                    <a:pt x="4122" y="624"/>
                    <a:pt x="4122" y="669"/>
                  </a:cubicBezTo>
                  <a:lnTo>
                    <a:pt x="4122" y="2167"/>
                  </a:lnTo>
                  <a:cubicBezTo>
                    <a:pt x="4122" y="2212"/>
                    <a:pt x="4158" y="2249"/>
                    <a:pt x="4203" y="2249"/>
                  </a:cubicBezTo>
                  <a:lnTo>
                    <a:pt x="5604" y="2249"/>
                  </a:lnTo>
                  <a:cubicBezTo>
                    <a:pt x="5649" y="2249"/>
                    <a:pt x="5686" y="2285"/>
                    <a:pt x="5686" y="2330"/>
                  </a:cubicBezTo>
                  <a:lnTo>
                    <a:pt x="5686" y="3201"/>
                  </a:lnTo>
                  <a:cubicBezTo>
                    <a:pt x="5686" y="3246"/>
                    <a:pt x="5649" y="3282"/>
                    <a:pt x="5604" y="3282"/>
                  </a:cubicBezTo>
                  <a:lnTo>
                    <a:pt x="4203" y="3282"/>
                  </a:lnTo>
                  <a:cubicBezTo>
                    <a:pt x="4158" y="3282"/>
                    <a:pt x="4122" y="3319"/>
                    <a:pt x="4122" y="3364"/>
                  </a:cubicBezTo>
                  <a:lnTo>
                    <a:pt x="4122" y="4966"/>
                  </a:lnTo>
                  <a:cubicBezTo>
                    <a:pt x="4122" y="5343"/>
                    <a:pt x="4142" y="5589"/>
                    <a:pt x="4184" y="5703"/>
                  </a:cubicBezTo>
                  <a:cubicBezTo>
                    <a:pt x="4222" y="5810"/>
                    <a:pt x="4297" y="5895"/>
                    <a:pt x="4407" y="5960"/>
                  </a:cubicBezTo>
                  <a:cubicBezTo>
                    <a:pt x="4548" y="6048"/>
                    <a:pt x="4715" y="6091"/>
                    <a:pt x="4909" y="6091"/>
                  </a:cubicBezTo>
                  <a:cubicBezTo>
                    <a:pt x="5214" y="6091"/>
                    <a:pt x="5522" y="5999"/>
                    <a:pt x="5833" y="5814"/>
                  </a:cubicBezTo>
                  <a:cubicBezTo>
                    <a:pt x="5872" y="5791"/>
                    <a:pt x="5903" y="5808"/>
                    <a:pt x="5903" y="5853"/>
                  </a:cubicBezTo>
                  <a:lnTo>
                    <a:pt x="5903" y="6723"/>
                  </a:lnTo>
                  <a:cubicBezTo>
                    <a:pt x="5903" y="6768"/>
                    <a:pt x="5870" y="6820"/>
                    <a:pt x="5829" y="6839"/>
                  </a:cubicBezTo>
                  <a:cubicBezTo>
                    <a:pt x="5567" y="6958"/>
                    <a:pt x="5336" y="7040"/>
                    <a:pt x="5138" y="7085"/>
                  </a:cubicBezTo>
                  <a:cubicBezTo>
                    <a:pt x="4902" y="7138"/>
                    <a:pt x="4656" y="7165"/>
                    <a:pt x="4401" y="7165"/>
                  </a:cubicBezTo>
                  <a:cubicBezTo>
                    <a:pt x="4104" y="7165"/>
                    <a:pt x="3838" y="7127"/>
                    <a:pt x="3602" y="7051"/>
                  </a:cubicBezTo>
                  <a:cubicBezTo>
                    <a:pt x="3370" y="6974"/>
                    <a:pt x="3172" y="6866"/>
                    <a:pt x="3008" y="6725"/>
                  </a:cubicBezTo>
                  <a:cubicBezTo>
                    <a:pt x="2848" y="6588"/>
                    <a:pt x="2736" y="6440"/>
                    <a:pt x="2671" y="6280"/>
                  </a:cubicBezTo>
                  <a:cubicBezTo>
                    <a:pt x="2607" y="6116"/>
                    <a:pt x="2574" y="5886"/>
                    <a:pt x="2574" y="5589"/>
                  </a:cubicBezTo>
                  <a:lnTo>
                    <a:pt x="2574" y="3364"/>
                  </a:lnTo>
                  <a:cubicBezTo>
                    <a:pt x="2574" y="3319"/>
                    <a:pt x="2538" y="3282"/>
                    <a:pt x="2493" y="3282"/>
                  </a:cubicBezTo>
                  <a:lnTo>
                    <a:pt x="1931" y="3282"/>
                  </a:lnTo>
                  <a:cubicBezTo>
                    <a:pt x="1886" y="3282"/>
                    <a:pt x="1849" y="3246"/>
                    <a:pt x="1849" y="3201"/>
                  </a:cubicBezTo>
                  <a:lnTo>
                    <a:pt x="1849" y="2433"/>
                  </a:ln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5835701F-7B2D-44AB-8508-61340A88AF3A}"/>
              </a:ext>
            </a:extLst>
          </p:cNvPr>
          <p:cNvSpPr/>
          <p:nvPr/>
        </p:nvSpPr>
        <p:spPr>
          <a:xfrm>
            <a:off x="9712402" y="5305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3">
            <a:hlinkClick r:id="rId3"/>
            <a:extLst>
              <a:ext uri="{FF2B5EF4-FFF2-40B4-BE49-F238E27FC236}">
                <a16:creationId xmlns:a16="http://schemas.microsoft.com/office/drawing/2014/main" id="{05C27F4B-23D0-4771-82F4-D6A96944B503}"/>
              </a:ext>
            </a:extLst>
          </p:cNvPr>
          <p:cNvSpPr txBox="1"/>
          <p:nvPr/>
        </p:nvSpPr>
        <p:spPr>
          <a:xfrm>
            <a:off x="3510551" y="661868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3405125" cy="523220"/>
            <a:chOff x="6449258" y="924919"/>
            <a:chExt cx="3405125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2483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AFEFAA0-B1E1-4629-BF0A-10F8E169F2B1}"/>
              </a:ext>
            </a:extLst>
          </p:cNvPr>
          <p:cNvGrpSpPr/>
          <p:nvPr/>
        </p:nvGrpSpPr>
        <p:grpSpPr>
          <a:xfrm>
            <a:off x="1381615" y="1827565"/>
            <a:ext cx="3761550" cy="2725133"/>
            <a:chOff x="1362565" y="1827565"/>
            <a:chExt cx="3761550" cy="2725133"/>
          </a:xfrm>
        </p:grpSpPr>
        <p:sp>
          <p:nvSpPr>
            <p:cNvPr id="12" name="left-quote_56937">
              <a:extLst>
                <a:ext uri="{FF2B5EF4-FFF2-40B4-BE49-F238E27FC236}">
                  <a16:creationId xmlns:a16="http://schemas.microsoft.com/office/drawing/2014/main" id="{11F0DC9D-DABF-4ACA-841E-78D536B88DBB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1494662" y="3770983"/>
              <a:ext cx="577252" cy="508319"/>
            </a:xfrm>
            <a:custGeom>
              <a:avLst/>
              <a:gdLst>
                <a:gd name="connsiteX0" fmla="*/ 566457 w 609553"/>
                <a:gd name="connsiteY0" fmla="*/ 2407 h 536763"/>
                <a:gd name="connsiteX1" fmla="*/ 582730 w 609553"/>
                <a:gd name="connsiteY1" fmla="*/ 17137 h 536763"/>
                <a:gd name="connsiteX2" fmla="*/ 606700 w 609553"/>
                <a:gd name="connsiteY2" fmla="*/ 67222 h 536763"/>
                <a:gd name="connsiteX3" fmla="*/ 591949 w 609553"/>
                <a:gd name="connsiteY3" fmla="*/ 106626 h 536763"/>
                <a:gd name="connsiteX4" fmla="*/ 511924 w 609553"/>
                <a:gd name="connsiteY4" fmla="*/ 165549 h 536763"/>
                <a:gd name="connsiteX5" fmla="*/ 477627 w 609553"/>
                <a:gd name="connsiteY5" fmla="*/ 284868 h 536763"/>
                <a:gd name="connsiteX6" fmla="*/ 570560 w 609553"/>
                <a:gd name="connsiteY6" fmla="*/ 284868 h 536763"/>
                <a:gd name="connsiteX7" fmla="*/ 600062 w 609553"/>
                <a:gd name="connsiteY7" fmla="*/ 314329 h 536763"/>
                <a:gd name="connsiteX8" fmla="*/ 600062 w 609553"/>
                <a:gd name="connsiteY8" fmla="*/ 507302 h 536763"/>
                <a:gd name="connsiteX9" fmla="*/ 570560 w 609553"/>
                <a:gd name="connsiteY9" fmla="*/ 536763 h 536763"/>
                <a:gd name="connsiteX10" fmla="*/ 377319 w 609553"/>
                <a:gd name="connsiteY10" fmla="*/ 536763 h 536763"/>
                <a:gd name="connsiteX11" fmla="*/ 347817 w 609553"/>
                <a:gd name="connsiteY11" fmla="*/ 507302 h 536763"/>
                <a:gd name="connsiteX12" fmla="*/ 347817 w 609553"/>
                <a:gd name="connsiteY12" fmla="*/ 356680 h 536763"/>
                <a:gd name="connsiteX13" fmla="*/ 366994 w 609553"/>
                <a:gd name="connsiteY13" fmla="*/ 184331 h 536763"/>
                <a:gd name="connsiteX14" fmla="*/ 438537 w 609553"/>
                <a:gd name="connsiteY14" fmla="*/ 71273 h 536763"/>
                <a:gd name="connsiteX15" fmla="*/ 544376 w 609553"/>
                <a:gd name="connsiteY15" fmla="*/ 3143 h 536763"/>
                <a:gd name="connsiteX16" fmla="*/ 566457 w 609553"/>
                <a:gd name="connsiteY16" fmla="*/ 2407 h 536763"/>
                <a:gd name="connsiteX17" fmla="*/ 219410 w 609553"/>
                <a:gd name="connsiteY17" fmla="*/ 1869 h 536763"/>
                <a:gd name="connsiteX18" fmla="*/ 235685 w 609553"/>
                <a:gd name="connsiteY18" fmla="*/ 16784 h 536763"/>
                <a:gd name="connsiteX19" fmla="*/ 259659 w 609553"/>
                <a:gd name="connsiteY19" fmla="*/ 67235 h 536763"/>
                <a:gd name="connsiteX20" fmla="*/ 244906 w 609553"/>
                <a:gd name="connsiteY20" fmla="*/ 106638 h 536763"/>
                <a:gd name="connsiteX21" fmla="*/ 164869 w 609553"/>
                <a:gd name="connsiteY21" fmla="*/ 165560 h 536763"/>
                <a:gd name="connsiteX22" fmla="*/ 130198 w 609553"/>
                <a:gd name="connsiteY22" fmla="*/ 284875 h 536763"/>
                <a:gd name="connsiteX23" fmla="*/ 222776 w 609553"/>
                <a:gd name="connsiteY23" fmla="*/ 284875 h 536763"/>
                <a:gd name="connsiteX24" fmla="*/ 252282 w 609553"/>
                <a:gd name="connsiteY24" fmla="*/ 314336 h 536763"/>
                <a:gd name="connsiteX25" fmla="*/ 252282 w 609553"/>
                <a:gd name="connsiteY25" fmla="*/ 507303 h 536763"/>
                <a:gd name="connsiteX26" fmla="*/ 222776 w 609553"/>
                <a:gd name="connsiteY26" fmla="*/ 536763 h 536763"/>
                <a:gd name="connsiteX27" fmla="*/ 29507 w 609553"/>
                <a:gd name="connsiteY27" fmla="*/ 536763 h 536763"/>
                <a:gd name="connsiteX28" fmla="*/ 0 w 609553"/>
                <a:gd name="connsiteY28" fmla="*/ 507303 h 536763"/>
                <a:gd name="connsiteX29" fmla="*/ 0 w 609553"/>
                <a:gd name="connsiteY29" fmla="*/ 356685 h 536763"/>
                <a:gd name="connsiteX30" fmla="*/ 19548 w 609553"/>
                <a:gd name="connsiteY30" fmla="*/ 183604 h 536763"/>
                <a:gd name="connsiteX31" fmla="*/ 91102 w 609553"/>
                <a:gd name="connsiteY31" fmla="*/ 71286 h 536763"/>
                <a:gd name="connsiteX32" fmla="*/ 197326 w 609553"/>
                <a:gd name="connsiteY32" fmla="*/ 2422 h 536763"/>
                <a:gd name="connsiteX33" fmla="*/ 219410 w 609553"/>
                <a:gd name="connsiteY33" fmla="*/ 1869 h 53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9553" h="536763">
                  <a:moveTo>
                    <a:pt x="566457" y="2407"/>
                  </a:moveTo>
                  <a:cubicBezTo>
                    <a:pt x="573326" y="4985"/>
                    <a:pt x="579226" y="10140"/>
                    <a:pt x="582730" y="17137"/>
                  </a:cubicBezTo>
                  <a:lnTo>
                    <a:pt x="606700" y="67222"/>
                  </a:lnTo>
                  <a:cubicBezTo>
                    <a:pt x="613707" y="81952"/>
                    <a:pt x="607438" y="100366"/>
                    <a:pt x="591949" y="106626"/>
                  </a:cubicBezTo>
                  <a:cubicBezTo>
                    <a:pt x="556177" y="121725"/>
                    <a:pt x="529625" y="141612"/>
                    <a:pt x="511924" y="165549"/>
                  </a:cubicBezTo>
                  <a:cubicBezTo>
                    <a:pt x="490166" y="195379"/>
                    <a:pt x="478365" y="235152"/>
                    <a:pt x="477627" y="284868"/>
                  </a:cubicBezTo>
                  <a:lnTo>
                    <a:pt x="570560" y="284868"/>
                  </a:lnTo>
                  <a:cubicBezTo>
                    <a:pt x="586786" y="284868"/>
                    <a:pt x="600062" y="298126"/>
                    <a:pt x="600062" y="314329"/>
                  </a:cubicBezTo>
                  <a:lnTo>
                    <a:pt x="600062" y="507302"/>
                  </a:lnTo>
                  <a:cubicBezTo>
                    <a:pt x="600062" y="523506"/>
                    <a:pt x="586786" y="536763"/>
                    <a:pt x="570560" y="536763"/>
                  </a:cubicBezTo>
                  <a:lnTo>
                    <a:pt x="377319" y="536763"/>
                  </a:lnTo>
                  <a:cubicBezTo>
                    <a:pt x="361093" y="536763"/>
                    <a:pt x="347817" y="523506"/>
                    <a:pt x="347817" y="507302"/>
                  </a:cubicBezTo>
                  <a:lnTo>
                    <a:pt x="347817" y="356680"/>
                  </a:lnTo>
                  <a:cubicBezTo>
                    <a:pt x="347817" y="283027"/>
                    <a:pt x="354086" y="225577"/>
                    <a:pt x="366994" y="184331"/>
                  </a:cubicBezTo>
                  <a:cubicBezTo>
                    <a:pt x="379532" y="142348"/>
                    <a:pt x="403871" y="104785"/>
                    <a:pt x="438537" y="71273"/>
                  </a:cubicBezTo>
                  <a:cubicBezTo>
                    <a:pt x="467670" y="43653"/>
                    <a:pt x="503073" y="20820"/>
                    <a:pt x="544376" y="3143"/>
                  </a:cubicBezTo>
                  <a:cubicBezTo>
                    <a:pt x="551752" y="-171"/>
                    <a:pt x="559589" y="-171"/>
                    <a:pt x="566457" y="2407"/>
                  </a:cubicBezTo>
                  <a:close/>
                  <a:moveTo>
                    <a:pt x="219410" y="1869"/>
                  </a:moveTo>
                  <a:cubicBezTo>
                    <a:pt x="226280" y="4447"/>
                    <a:pt x="232181" y="9603"/>
                    <a:pt x="235685" y="16784"/>
                  </a:cubicBezTo>
                  <a:lnTo>
                    <a:pt x="259659" y="67235"/>
                  </a:lnTo>
                  <a:cubicBezTo>
                    <a:pt x="266667" y="81965"/>
                    <a:pt x="260028" y="100378"/>
                    <a:pt x="244906" y="106638"/>
                  </a:cubicBezTo>
                  <a:cubicBezTo>
                    <a:pt x="209129" y="121737"/>
                    <a:pt x="182573" y="141623"/>
                    <a:pt x="164869" y="165560"/>
                  </a:cubicBezTo>
                  <a:cubicBezTo>
                    <a:pt x="143108" y="195389"/>
                    <a:pt x="131305" y="235160"/>
                    <a:pt x="130198" y="284875"/>
                  </a:cubicBezTo>
                  <a:lnTo>
                    <a:pt x="222776" y="284875"/>
                  </a:lnTo>
                  <a:cubicBezTo>
                    <a:pt x="239004" y="284875"/>
                    <a:pt x="252282" y="298132"/>
                    <a:pt x="252282" y="314336"/>
                  </a:cubicBezTo>
                  <a:lnTo>
                    <a:pt x="252282" y="507303"/>
                  </a:lnTo>
                  <a:cubicBezTo>
                    <a:pt x="252282" y="523506"/>
                    <a:pt x="239004" y="536763"/>
                    <a:pt x="222776" y="536763"/>
                  </a:cubicBezTo>
                  <a:lnTo>
                    <a:pt x="29507" y="536763"/>
                  </a:lnTo>
                  <a:cubicBezTo>
                    <a:pt x="13278" y="536763"/>
                    <a:pt x="0" y="523506"/>
                    <a:pt x="0" y="507303"/>
                  </a:cubicBezTo>
                  <a:lnTo>
                    <a:pt x="0" y="356685"/>
                  </a:lnTo>
                  <a:cubicBezTo>
                    <a:pt x="0" y="283402"/>
                    <a:pt x="7008" y="225954"/>
                    <a:pt x="19548" y="183604"/>
                  </a:cubicBezTo>
                  <a:cubicBezTo>
                    <a:pt x="32457" y="141991"/>
                    <a:pt x="56063" y="104061"/>
                    <a:pt x="91102" y="71286"/>
                  </a:cubicBezTo>
                  <a:cubicBezTo>
                    <a:pt x="119502" y="43298"/>
                    <a:pt x="155279" y="20098"/>
                    <a:pt x="197326" y="2422"/>
                  </a:cubicBezTo>
                  <a:cubicBezTo>
                    <a:pt x="204703" y="-708"/>
                    <a:pt x="212541" y="-708"/>
                    <a:pt x="219410" y="1869"/>
                  </a:cubicBezTo>
                  <a:close/>
                </a:path>
              </a:pathLst>
            </a:custGeom>
            <a:solidFill>
              <a:srgbClr val="E60B2F">
                <a:alpha val="4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CCDE42F-53FA-4884-9A6C-589B0D22E1D7}"/>
                </a:ext>
              </a:extLst>
            </p:cNvPr>
            <p:cNvSpPr/>
            <p:nvPr/>
          </p:nvSpPr>
          <p:spPr>
            <a:xfrm>
              <a:off x="1482217" y="1827565"/>
              <a:ext cx="317288" cy="319314"/>
            </a:xfrm>
            <a:prstGeom prst="rect">
              <a:avLst/>
            </a:prstGeom>
            <a:solidFill>
              <a:srgbClr val="E60B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D606D4C-E6BE-44BE-979F-257BA0CA0942}"/>
                </a:ext>
              </a:extLst>
            </p:cNvPr>
            <p:cNvSpPr txBox="1"/>
            <p:nvPr/>
          </p:nvSpPr>
          <p:spPr>
            <a:xfrm>
              <a:off x="1380617" y="2353787"/>
              <a:ext cx="3350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3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412FEC8-64B8-43BC-B033-0E5458CFB6ED}"/>
                </a:ext>
              </a:extLst>
            </p:cNvPr>
            <p:cNvSpPr txBox="1"/>
            <p:nvPr/>
          </p:nvSpPr>
          <p:spPr>
            <a:xfrm>
              <a:off x="1362565" y="2894763"/>
              <a:ext cx="226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85AAC2D-5FBB-476F-94BA-3858B2701AC4}"/>
                </a:ext>
              </a:extLst>
            </p:cNvPr>
            <p:cNvSpPr txBox="1"/>
            <p:nvPr/>
          </p:nvSpPr>
          <p:spPr>
            <a:xfrm>
              <a:off x="2125950" y="3662005"/>
              <a:ext cx="2998165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323B2C87-0E7E-462A-AFEF-1BA2AB61D729}"/>
              </a:ext>
            </a:extLst>
          </p:cNvPr>
          <p:cNvSpPr/>
          <p:nvPr/>
        </p:nvSpPr>
        <p:spPr>
          <a:xfrm>
            <a:off x="7030502" y="-644072"/>
            <a:ext cx="8001000" cy="8001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7D067E2-AF03-4E7F-9096-43B33A37C893}"/>
              </a:ext>
            </a:extLst>
          </p:cNvPr>
          <p:cNvGrpSpPr/>
          <p:nvPr/>
        </p:nvGrpSpPr>
        <p:grpSpPr>
          <a:xfrm>
            <a:off x="5764224" y="965916"/>
            <a:ext cx="2583456" cy="4781023"/>
            <a:chOff x="4537781" y="3395006"/>
            <a:chExt cx="1269686" cy="2349720"/>
          </a:xfrm>
        </p:grpSpPr>
        <p:sp>
          <p:nvSpPr>
            <p:cNvPr id="15" name="圆角矩形 50">
              <a:extLst>
                <a:ext uri="{FF2B5EF4-FFF2-40B4-BE49-F238E27FC236}">
                  <a16:creationId xmlns:a16="http://schemas.microsoft.com/office/drawing/2014/main" id="{9165BCB7-6953-4947-BAC3-C5BFF66FD8B5}"/>
                </a:ext>
              </a:extLst>
            </p:cNvPr>
            <p:cNvSpPr/>
            <p:nvPr/>
          </p:nvSpPr>
          <p:spPr>
            <a:xfrm>
              <a:off x="4699146" y="3599056"/>
              <a:ext cx="946957" cy="2037547"/>
            </a:xfrm>
            <a:prstGeom prst="roundRect">
              <a:avLst>
                <a:gd name="adj" fmla="val 1201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4F7A442-529F-4025-9377-77FA60AF2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7781" y="3395006"/>
              <a:ext cx="1269686" cy="2349720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15BEF07-51C4-4896-B731-AD14D84483FF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EFF8751-49E8-4443-A79F-09CBC6914878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DB89D82-67D7-4EEF-ACD1-AE8BF92A396E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十字形 20">
            <a:extLst>
              <a:ext uri="{FF2B5EF4-FFF2-40B4-BE49-F238E27FC236}">
                <a16:creationId xmlns:a16="http://schemas.microsoft.com/office/drawing/2014/main" id="{E1E1432E-3BA4-466A-AFAB-8888B853F249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9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71575" y="1080267"/>
            <a:ext cx="9848850" cy="4697467"/>
            <a:chOff x="1171575" y="1080267"/>
            <a:chExt cx="9848850" cy="4697467"/>
          </a:xfrm>
        </p:grpSpPr>
        <p:sp>
          <p:nvSpPr>
            <p:cNvPr id="5" name="矩形 4"/>
            <p:cNvSpPr/>
            <p:nvPr/>
          </p:nvSpPr>
          <p:spPr>
            <a:xfrm>
              <a:off x="1171575" y="1080267"/>
              <a:ext cx="9848850" cy="4697467"/>
            </a:xfrm>
            <a:prstGeom prst="rect">
              <a:avLst/>
            </a:prstGeom>
            <a:solidFill>
              <a:srgbClr val="E60B2F">
                <a:alpha val="85000"/>
              </a:srgbClr>
            </a:solidFill>
            <a:ln>
              <a:noFill/>
            </a:ln>
            <a:effectLst>
              <a:outerShdw blurRad="304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244138" y="5446316"/>
              <a:ext cx="497941" cy="126738"/>
              <a:chOff x="11047684" y="6523945"/>
              <a:chExt cx="726541" cy="18492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589303" y="6523945"/>
                <a:ext cx="184922" cy="1849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1047684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318493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870682" y="1839757"/>
              <a:ext cx="8450636" cy="3396478"/>
              <a:chOff x="1607764" y="1839757"/>
              <a:chExt cx="8450636" cy="3396478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622506" y="3105427"/>
                <a:ext cx="14710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PART </a:t>
                </a:r>
              </a:p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THREE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等腰三角形 1"/>
              <p:cNvSpPr/>
              <p:nvPr/>
            </p:nvSpPr>
            <p:spPr>
              <a:xfrm rot="5400000">
                <a:off x="3826076" y="3423662"/>
                <a:ext cx="271731" cy="23425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82678" y="3186844"/>
                <a:ext cx="34266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382678" y="3936424"/>
                <a:ext cx="5675722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1607764" y="1839757"/>
                <a:ext cx="1962470" cy="3396478"/>
                <a:chOff x="1607764" y="1839757"/>
                <a:chExt cx="1962470" cy="3396478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1721435" y="1839757"/>
                  <a:ext cx="1743872" cy="1170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872" h="1170420">
                      <a:moveTo>
                        <a:pt x="826303" y="0"/>
                      </a:moveTo>
                      <a:cubicBezTo>
                        <a:pt x="1134133" y="6680"/>
                        <a:pt x="1364089" y="86098"/>
                        <a:pt x="1516171" y="238254"/>
                      </a:cubicBezTo>
                      <a:cubicBezTo>
                        <a:pt x="1668253" y="390410"/>
                        <a:pt x="1744154" y="575219"/>
                        <a:pt x="1743872" y="792682"/>
                      </a:cubicBezTo>
                      <a:cubicBezTo>
                        <a:pt x="1743190" y="921272"/>
                        <a:pt x="1714563" y="1039783"/>
                        <a:pt x="1657988" y="1148214"/>
                      </a:cubicBezTo>
                      <a:lnTo>
                        <a:pt x="1644063" y="1170420"/>
                      </a:lnTo>
                      <a:lnTo>
                        <a:pt x="1123352" y="1170420"/>
                      </a:lnTo>
                      <a:lnTo>
                        <a:pt x="1166817" y="1109397"/>
                      </a:lnTo>
                      <a:cubicBezTo>
                        <a:pt x="1205830" y="1042040"/>
                        <a:pt x="1226400" y="962830"/>
                        <a:pt x="1228525" y="871766"/>
                      </a:cubicBezTo>
                      <a:cubicBezTo>
                        <a:pt x="1228889" y="738953"/>
                        <a:pt x="1186627" y="628931"/>
                        <a:pt x="1101738" y="541700"/>
                      </a:cubicBezTo>
                      <a:cubicBezTo>
                        <a:pt x="1016849" y="454468"/>
                        <a:pt x="887147" y="409250"/>
                        <a:pt x="712632" y="406047"/>
                      </a:cubicBezTo>
                      <a:cubicBezTo>
                        <a:pt x="594771" y="408793"/>
                        <a:pt x="484014" y="430761"/>
                        <a:pt x="380362" y="471952"/>
                      </a:cubicBezTo>
                      <a:cubicBezTo>
                        <a:pt x="276710" y="513143"/>
                        <a:pt x="192185" y="557079"/>
                        <a:pt x="126788" y="603761"/>
                      </a:cubicBezTo>
                      <a:lnTo>
                        <a:pt x="0" y="240135"/>
                      </a:lnTo>
                      <a:cubicBezTo>
                        <a:pt x="85800" y="176644"/>
                        <a:pt x="201658" y="121340"/>
                        <a:pt x="347572" y="74223"/>
                      </a:cubicBezTo>
                      <a:cubicBezTo>
                        <a:pt x="493487" y="27105"/>
                        <a:pt x="653064" y="2365"/>
                        <a:pt x="82630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34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2079938" y="3179014"/>
                  <a:ext cx="533761" cy="47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761" h="479583">
                      <a:moveTo>
                        <a:pt x="533761" y="0"/>
                      </a:moveTo>
                      <a:lnTo>
                        <a:pt x="533761" y="479583"/>
                      </a:lnTo>
                      <a:lnTo>
                        <a:pt x="503939" y="468231"/>
                      </a:lnTo>
                      <a:cubicBezTo>
                        <a:pt x="417319" y="442990"/>
                        <a:pt x="323663" y="430528"/>
                        <a:pt x="222971" y="430847"/>
                      </a:cubicBezTo>
                      <a:lnTo>
                        <a:pt x="0" y="430847"/>
                      </a:lnTo>
                      <a:lnTo>
                        <a:pt x="0" y="68519"/>
                      </a:lnTo>
                      <a:lnTo>
                        <a:pt x="214227" y="68519"/>
                      </a:lnTo>
                      <a:cubicBezTo>
                        <a:pt x="311787" y="68655"/>
                        <a:pt x="410561" y="49345"/>
                        <a:pt x="510550" y="10590"/>
                      </a:cubicBezTo>
                      <a:lnTo>
                        <a:pt x="53376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34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1607764" y="3974453"/>
                  <a:ext cx="1962470" cy="1261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470" h="1261782">
                      <a:moveTo>
                        <a:pt x="1387385" y="0"/>
                      </a:moveTo>
                      <a:lnTo>
                        <a:pt x="1918035" y="0"/>
                      </a:lnTo>
                      <a:lnTo>
                        <a:pt x="1946486" y="107466"/>
                      </a:lnTo>
                      <a:cubicBezTo>
                        <a:pt x="1955756" y="160175"/>
                        <a:pt x="1961084" y="215687"/>
                        <a:pt x="1962470" y="274004"/>
                      </a:cubicBezTo>
                      <a:cubicBezTo>
                        <a:pt x="1962016" y="455567"/>
                        <a:pt x="1917309" y="620633"/>
                        <a:pt x="1828350" y="769202"/>
                      </a:cubicBezTo>
                      <a:cubicBezTo>
                        <a:pt x="1739391" y="917771"/>
                        <a:pt x="1608905" y="1036452"/>
                        <a:pt x="1436891" y="1125245"/>
                      </a:cubicBezTo>
                      <a:cubicBezTo>
                        <a:pt x="1264878" y="1214037"/>
                        <a:pt x="1054061" y="1259550"/>
                        <a:pt x="804443" y="1261782"/>
                      </a:cubicBezTo>
                      <a:cubicBezTo>
                        <a:pt x="631568" y="1259781"/>
                        <a:pt x="474541" y="1238677"/>
                        <a:pt x="333363" y="1198473"/>
                      </a:cubicBezTo>
                      <a:cubicBezTo>
                        <a:pt x="192185" y="1158268"/>
                        <a:pt x="81064" y="1110969"/>
                        <a:pt x="0" y="1056575"/>
                      </a:cubicBezTo>
                      <a:lnTo>
                        <a:pt x="131159" y="667656"/>
                      </a:lnTo>
                      <a:cubicBezTo>
                        <a:pt x="193004" y="709937"/>
                        <a:pt x="282448" y="751125"/>
                        <a:pt x="399489" y="791219"/>
                      </a:cubicBezTo>
                      <a:cubicBezTo>
                        <a:pt x="516531" y="831313"/>
                        <a:pt x="644229" y="852818"/>
                        <a:pt x="782583" y="855734"/>
                      </a:cubicBezTo>
                      <a:cubicBezTo>
                        <a:pt x="1014753" y="849082"/>
                        <a:pt x="1183257" y="785843"/>
                        <a:pt x="1288093" y="666016"/>
                      </a:cubicBezTo>
                      <a:cubicBezTo>
                        <a:pt x="1392929" y="546189"/>
                        <a:pt x="1444482" y="409687"/>
                        <a:pt x="1442752" y="256509"/>
                      </a:cubicBezTo>
                      <a:cubicBezTo>
                        <a:pt x="1441044" y="203635"/>
                        <a:pt x="1435015" y="154195"/>
                        <a:pt x="1424666" y="108189"/>
                      </a:cubicBezTo>
                      <a:lnTo>
                        <a:pt x="138738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34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078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13CE5580-05A0-46A9-8F28-73703E18B360}"/>
              </a:ext>
            </a:extLst>
          </p:cNvPr>
          <p:cNvSpPr/>
          <p:nvPr/>
        </p:nvSpPr>
        <p:spPr>
          <a:xfrm>
            <a:off x="4007817" y="0"/>
            <a:ext cx="81841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E8A71AB-D5A4-4E67-A894-A32B8A8CD8F1}"/>
              </a:ext>
            </a:extLst>
          </p:cNvPr>
          <p:cNvSpPr/>
          <p:nvPr/>
        </p:nvSpPr>
        <p:spPr>
          <a:xfrm>
            <a:off x="1169367" y="4895324"/>
            <a:ext cx="877352" cy="877352"/>
          </a:xfrm>
          <a:prstGeom prst="ellipse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8958" y="239119"/>
            <a:ext cx="3742171" cy="523220"/>
            <a:chOff x="6449258" y="924919"/>
            <a:chExt cx="3742171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2820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D4A0424-8CB5-4C82-9067-678E73CE27CC}"/>
              </a:ext>
            </a:extLst>
          </p:cNvPr>
          <p:cNvSpPr/>
          <p:nvPr/>
        </p:nvSpPr>
        <p:spPr>
          <a:xfrm>
            <a:off x="1485900" y="1771650"/>
            <a:ext cx="3695700" cy="36957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E7EB8F7-8495-404C-9874-42032DB56F9A}"/>
              </a:ext>
            </a:extLst>
          </p:cNvPr>
          <p:cNvSpPr/>
          <p:nvPr/>
        </p:nvSpPr>
        <p:spPr>
          <a:xfrm>
            <a:off x="4007817" y="1227042"/>
            <a:ext cx="1840534" cy="1840534"/>
          </a:xfrm>
          <a:prstGeom prst="ellipse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users_94970">
            <a:extLst>
              <a:ext uri="{FF2B5EF4-FFF2-40B4-BE49-F238E27FC236}">
                <a16:creationId xmlns:a16="http://schemas.microsoft.com/office/drawing/2014/main" id="{05BB3993-8BE8-481D-A855-AA0E0EBBB319}"/>
              </a:ext>
            </a:extLst>
          </p:cNvPr>
          <p:cNvSpPr>
            <a:spLocks noChangeAspect="1"/>
          </p:cNvSpPr>
          <p:nvPr/>
        </p:nvSpPr>
        <p:spPr bwMode="auto">
          <a:xfrm>
            <a:off x="4676648" y="1847298"/>
            <a:ext cx="609685" cy="600021"/>
          </a:xfrm>
          <a:custGeom>
            <a:avLst/>
            <a:gdLst>
              <a:gd name="connsiteX0" fmla="*/ 60025 w 605236"/>
              <a:gd name="connsiteY0" fmla="*/ 344571 h 595643"/>
              <a:gd name="connsiteX1" fmla="*/ 290527 w 605236"/>
              <a:gd name="connsiteY1" fmla="*/ 344571 h 595643"/>
              <a:gd name="connsiteX2" fmla="*/ 329370 w 605236"/>
              <a:gd name="connsiteY2" fmla="*/ 376465 h 595643"/>
              <a:gd name="connsiteX3" fmla="*/ 349814 w 605236"/>
              <a:gd name="connsiteY3" fmla="*/ 479931 h 595643"/>
              <a:gd name="connsiteX4" fmla="*/ 331031 w 605236"/>
              <a:gd name="connsiteY4" fmla="*/ 528793 h 595643"/>
              <a:gd name="connsiteX5" fmla="*/ 175276 w 605236"/>
              <a:gd name="connsiteY5" fmla="*/ 595643 h 595643"/>
              <a:gd name="connsiteX6" fmla="*/ 19393 w 605236"/>
              <a:gd name="connsiteY6" fmla="*/ 528793 h 595643"/>
              <a:gd name="connsiteX7" fmla="*/ 738 w 605236"/>
              <a:gd name="connsiteY7" fmla="*/ 479931 h 595643"/>
              <a:gd name="connsiteX8" fmla="*/ 21182 w 605236"/>
              <a:gd name="connsiteY8" fmla="*/ 376465 h 595643"/>
              <a:gd name="connsiteX9" fmla="*/ 60025 w 605236"/>
              <a:gd name="connsiteY9" fmla="*/ 344571 h 595643"/>
              <a:gd name="connsiteX10" fmla="*/ 357987 w 605236"/>
              <a:gd name="connsiteY10" fmla="*/ 252695 h 595643"/>
              <a:gd name="connsiteX11" fmla="*/ 553093 w 605236"/>
              <a:gd name="connsiteY11" fmla="*/ 252695 h 595643"/>
              <a:gd name="connsiteX12" fmla="*/ 587208 w 605236"/>
              <a:gd name="connsiteY12" fmla="*/ 280762 h 595643"/>
              <a:gd name="connsiteX13" fmla="*/ 604585 w 605236"/>
              <a:gd name="connsiteY13" fmla="*/ 368409 h 595643"/>
              <a:gd name="connsiteX14" fmla="*/ 588231 w 605236"/>
              <a:gd name="connsiteY14" fmla="*/ 411020 h 595643"/>
              <a:gd name="connsiteX15" fmla="*/ 455476 w 605236"/>
              <a:gd name="connsiteY15" fmla="*/ 467920 h 595643"/>
              <a:gd name="connsiteX16" fmla="*/ 402323 w 605236"/>
              <a:gd name="connsiteY16" fmla="*/ 455928 h 595643"/>
              <a:gd name="connsiteX17" fmla="*/ 388524 w 605236"/>
              <a:gd name="connsiteY17" fmla="*/ 440618 h 595643"/>
              <a:gd name="connsiteX18" fmla="*/ 388269 w 605236"/>
              <a:gd name="connsiteY18" fmla="*/ 439725 h 595643"/>
              <a:gd name="connsiteX19" fmla="*/ 371403 w 605236"/>
              <a:gd name="connsiteY19" fmla="*/ 354503 h 595643"/>
              <a:gd name="connsiteX20" fmla="*/ 334732 w 605236"/>
              <a:gd name="connsiteY20" fmla="*/ 308064 h 595643"/>
              <a:gd name="connsiteX21" fmla="*/ 322722 w 605236"/>
              <a:gd name="connsiteY21" fmla="*/ 290458 h 595643"/>
              <a:gd name="connsiteX22" fmla="*/ 322722 w 605236"/>
              <a:gd name="connsiteY22" fmla="*/ 289693 h 595643"/>
              <a:gd name="connsiteX23" fmla="*/ 324127 w 605236"/>
              <a:gd name="connsiteY23" fmla="*/ 280762 h 595643"/>
              <a:gd name="connsiteX24" fmla="*/ 357987 w 605236"/>
              <a:gd name="connsiteY24" fmla="*/ 252695 h 595643"/>
              <a:gd name="connsiteX25" fmla="*/ 175276 w 605236"/>
              <a:gd name="connsiteY25" fmla="*/ 50313 h 595643"/>
              <a:gd name="connsiteX26" fmla="*/ 303670 w 605236"/>
              <a:gd name="connsiteY26" fmla="*/ 178531 h 595643"/>
              <a:gd name="connsiteX27" fmla="*/ 175276 w 605236"/>
              <a:gd name="connsiteY27" fmla="*/ 306749 h 595643"/>
              <a:gd name="connsiteX28" fmla="*/ 46882 w 605236"/>
              <a:gd name="connsiteY28" fmla="*/ 178531 h 595643"/>
              <a:gd name="connsiteX29" fmla="*/ 175276 w 605236"/>
              <a:gd name="connsiteY29" fmla="*/ 50313 h 595643"/>
              <a:gd name="connsiteX30" fmla="*/ 455527 w 605236"/>
              <a:gd name="connsiteY30" fmla="*/ 0 h 595643"/>
              <a:gd name="connsiteX31" fmla="*/ 562928 w 605236"/>
              <a:gd name="connsiteY31" fmla="*/ 107260 h 595643"/>
              <a:gd name="connsiteX32" fmla="*/ 455527 w 605236"/>
              <a:gd name="connsiteY32" fmla="*/ 214520 h 595643"/>
              <a:gd name="connsiteX33" fmla="*/ 348126 w 605236"/>
              <a:gd name="connsiteY33" fmla="*/ 107260 h 595643"/>
              <a:gd name="connsiteX34" fmla="*/ 455527 w 605236"/>
              <a:gd name="connsiteY34" fmla="*/ 0 h 59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5236" h="595643">
                <a:moveTo>
                  <a:pt x="60025" y="344571"/>
                </a:moveTo>
                <a:lnTo>
                  <a:pt x="290527" y="344571"/>
                </a:lnTo>
                <a:cubicBezTo>
                  <a:pt x="308671" y="344571"/>
                  <a:pt x="325793" y="358605"/>
                  <a:pt x="329370" y="376465"/>
                </a:cubicBezTo>
                <a:lnTo>
                  <a:pt x="349814" y="479931"/>
                </a:lnTo>
                <a:cubicBezTo>
                  <a:pt x="353136" y="496898"/>
                  <a:pt x="344959" y="518331"/>
                  <a:pt x="331031" y="528793"/>
                </a:cubicBezTo>
                <a:cubicBezTo>
                  <a:pt x="327454" y="531472"/>
                  <a:pt x="241079" y="595643"/>
                  <a:pt x="175276" y="595643"/>
                </a:cubicBezTo>
                <a:cubicBezTo>
                  <a:pt x="109473" y="595643"/>
                  <a:pt x="23098" y="531472"/>
                  <a:pt x="19393" y="528793"/>
                </a:cubicBezTo>
                <a:cubicBezTo>
                  <a:pt x="5593" y="518331"/>
                  <a:pt x="-2584" y="496898"/>
                  <a:pt x="738" y="479931"/>
                </a:cubicBezTo>
                <a:lnTo>
                  <a:pt x="21182" y="376465"/>
                </a:lnTo>
                <a:cubicBezTo>
                  <a:pt x="24759" y="358605"/>
                  <a:pt x="41753" y="344571"/>
                  <a:pt x="60025" y="344571"/>
                </a:cubicBezTo>
                <a:close/>
                <a:moveTo>
                  <a:pt x="357987" y="252695"/>
                </a:moveTo>
                <a:lnTo>
                  <a:pt x="553093" y="252695"/>
                </a:lnTo>
                <a:cubicBezTo>
                  <a:pt x="569065" y="252695"/>
                  <a:pt x="584142" y="265070"/>
                  <a:pt x="587208" y="280762"/>
                </a:cubicBezTo>
                <a:lnTo>
                  <a:pt x="604585" y="368409"/>
                </a:lnTo>
                <a:cubicBezTo>
                  <a:pt x="607524" y="383208"/>
                  <a:pt x="600241" y="401834"/>
                  <a:pt x="588231" y="411020"/>
                </a:cubicBezTo>
                <a:cubicBezTo>
                  <a:pt x="585164" y="413316"/>
                  <a:pt x="511696" y="467920"/>
                  <a:pt x="455476" y="467920"/>
                </a:cubicBezTo>
                <a:cubicBezTo>
                  <a:pt x="440272" y="467920"/>
                  <a:pt x="422384" y="463838"/>
                  <a:pt x="402323" y="455928"/>
                </a:cubicBezTo>
                <a:cubicBezTo>
                  <a:pt x="395679" y="453249"/>
                  <a:pt x="390824" y="447890"/>
                  <a:pt x="388524" y="440618"/>
                </a:cubicBezTo>
                <a:lnTo>
                  <a:pt x="388269" y="439725"/>
                </a:lnTo>
                <a:lnTo>
                  <a:pt x="371403" y="354503"/>
                </a:lnTo>
                <a:cubicBezTo>
                  <a:pt x="367697" y="335621"/>
                  <a:pt x="354537" y="318653"/>
                  <a:pt x="334732" y="308064"/>
                </a:cubicBezTo>
                <a:cubicBezTo>
                  <a:pt x="322722" y="301685"/>
                  <a:pt x="322722" y="291607"/>
                  <a:pt x="322722" y="290458"/>
                </a:cubicBezTo>
                <a:lnTo>
                  <a:pt x="322722" y="289693"/>
                </a:lnTo>
                <a:lnTo>
                  <a:pt x="324127" y="280762"/>
                </a:lnTo>
                <a:cubicBezTo>
                  <a:pt x="327194" y="265070"/>
                  <a:pt x="341888" y="252695"/>
                  <a:pt x="357987" y="252695"/>
                </a:cubicBezTo>
                <a:close/>
                <a:moveTo>
                  <a:pt x="175276" y="50313"/>
                </a:moveTo>
                <a:cubicBezTo>
                  <a:pt x="246186" y="50313"/>
                  <a:pt x="303670" y="107718"/>
                  <a:pt x="303670" y="178531"/>
                </a:cubicBezTo>
                <a:cubicBezTo>
                  <a:pt x="303670" y="249344"/>
                  <a:pt x="246186" y="306749"/>
                  <a:pt x="175276" y="306749"/>
                </a:cubicBezTo>
                <a:cubicBezTo>
                  <a:pt x="104366" y="306749"/>
                  <a:pt x="46882" y="249344"/>
                  <a:pt x="46882" y="178531"/>
                </a:cubicBezTo>
                <a:cubicBezTo>
                  <a:pt x="46882" y="107718"/>
                  <a:pt x="104366" y="50313"/>
                  <a:pt x="175276" y="50313"/>
                </a:cubicBezTo>
                <a:close/>
                <a:moveTo>
                  <a:pt x="455527" y="0"/>
                </a:moveTo>
                <a:cubicBezTo>
                  <a:pt x="514843" y="0"/>
                  <a:pt x="562928" y="48022"/>
                  <a:pt x="562928" y="107260"/>
                </a:cubicBezTo>
                <a:cubicBezTo>
                  <a:pt x="562928" y="166498"/>
                  <a:pt x="514843" y="214520"/>
                  <a:pt x="455527" y="214520"/>
                </a:cubicBezTo>
                <a:cubicBezTo>
                  <a:pt x="396211" y="214520"/>
                  <a:pt x="348126" y="166498"/>
                  <a:pt x="348126" y="107260"/>
                </a:cubicBezTo>
                <a:cubicBezTo>
                  <a:pt x="348126" y="48022"/>
                  <a:pt x="396211" y="0"/>
                  <a:pt x="4555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5ABCF30-2877-4BDB-9421-B2B88EA24C6B}"/>
              </a:ext>
            </a:extLst>
          </p:cNvPr>
          <p:cNvGrpSpPr/>
          <p:nvPr/>
        </p:nvGrpSpPr>
        <p:grpSpPr>
          <a:xfrm>
            <a:off x="6869200" y="1614422"/>
            <a:ext cx="3939351" cy="945224"/>
            <a:chOff x="6869200" y="1614422"/>
            <a:chExt cx="3939351" cy="94522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5C1F932-9ACE-4848-A977-D271AB1C5D6D}"/>
                </a:ext>
              </a:extLst>
            </p:cNvPr>
            <p:cNvSpPr/>
            <p:nvPr/>
          </p:nvSpPr>
          <p:spPr>
            <a:xfrm>
              <a:off x="6869200" y="1723037"/>
              <a:ext cx="734063" cy="734063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4F7637C-07EA-4580-8FEB-59D5A9440EDF}"/>
                </a:ext>
              </a:extLst>
            </p:cNvPr>
            <p:cNvSpPr txBox="1"/>
            <p:nvPr/>
          </p:nvSpPr>
          <p:spPr>
            <a:xfrm>
              <a:off x="7858786" y="1614422"/>
              <a:ext cx="2333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65D867F-86ED-47B4-8130-A35FB075330D}"/>
                </a:ext>
              </a:extLst>
            </p:cNvPr>
            <p:cNvSpPr txBox="1"/>
            <p:nvPr/>
          </p:nvSpPr>
          <p:spPr>
            <a:xfrm>
              <a:off x="7858786" y="1945952"/>
              <a:ext cx="294976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FD47BEB-F9A1-435B-B8F3-D9E49D250272}"/>
              </a:ext>
            </a:extLst>
          </p:cNvPr>
          <p:cNvGrpSpPr/>
          <p:nvPr/>
        </p:nvGrpSpPr>
        <p:grpSpPr>
          <a:xfrm>
            <a:off x="6869200" y="3083163"/>
            <a:ext cx="3939351" cy="945224"/>
            <a:chOff x="6869200" y="3028855"/>
            <a:chExt cx="3939351" cy="945224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B4CA9D9-66EF-4C0F-8A51-5EAC616FADF7}"/>
                </a:ext>
              </a:extLst>
            </p:cNvPr>
            <p:cNvSpPr/>
            <p:nvPr/>
          </p:nvSpPr>
          <p:spPr>
            <a:xfrm>
              <a:off x="6869200" y="3137470"/>
              <a:ext cx="734063" cy="734063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FF4AF12-6A16-40FF-BBD4-48B25F2C4961}"/>
                </a:ext>
              </a:extLst>
            </p:cNvPr>
            <p:cNvSpPr txBox="1"/>
            <p:nvPr/>
          </p:nvSpPr>
          <p:spPr>
            <a:xfrm>
              <a:off x="7858786" y="3028855"/>
              <a:ext cx="2333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9234CBA-3A69-4784-94F5-9CBE94DEFBEA}"/>
                </a:ext>
              </a:extLst>
            </p:cNvPr>
            <p:cNvSpPr txBox="1"/>
            <p:nvPr/>
          </p:nvSpPr>
          <p:spPr>
            <a:xfrm>
              <a:off x="7858786" y="3360385"/>
              <a:ext cx="294976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E41695E-6D34-4703-9AA3-6784D154DACE}"/>
              </a:ext>
            </a:extLst>
          </p:cNvPr>
          <p:cNvGrpSpPr/>
          <p:nvPr/>
        </p:nvGrpSpPr>
        <p:grpSpPr>
          <a:xfrm>
            <a:off x="6869200" y="4551903"/>
            <a:ext cx="3939351" cy="945224"/>
            <a:chOff x="6869200" y="4313544"/>
            <a:chExt cx="3939351" cy="945224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5625F20-8E6E-4733-A253-8C4252BA7A11}"/>
                </a:ext>
              </a:extLst>
            </p:cNvPr>
            <p:cNvSpPr/>
            <p:nvPr/>
          </p:nvSpPr>
          <p:spPr>
            <a:xfrm>
              <a:off x="6869200" y="4422159"/>
              <a:ext cx="734063" cy="734063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8B14475-625B-4FEE-88C4-A51836479AEA}"/>
                </a:ext>
              </a:extLst>
            </p:cNvPr>
            <p:cNvSpPr txBox="1"/>
            <p:nvPr/>
          </p:nvSpPr>
          <p:spPr>
            <a:xfrm>
              <a:off x="7858786" y="4313544"/>
              <a:ext cx="2333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0C0FE75-7E9F-47ED-8A95-B485F939CAA3}"/>
                </a:ext>
              </a:extLst>
            </p:cNvPr>
            <p:cNvSpPr txBox="1"/>
            <p:nvPr/>
          </p:nvSpPr>
          <p:spPr>
            <a:xfrm>
              <a:off x="7858786" y="4645074"/>
              <a:ext cx="294976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2AA47B5A-1126-4732-82EA-5E046E593837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A289730-B41F-4FFD-A2A7-DA7DA58FE32B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D2EE140-D18F-4F73-B124-FE6A3DA49C1F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id="{C5152D56-9793-49D2-A79D-4BCA963335BF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8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3347173" cy="523220"/>
            <a:chOff x="6449258" y="924919"/>
            <a:chExt cx="3347173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24251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流程图: 手动输入 7">
            <a:extLst>
              <a:ext uri="{FF2B5EF4-FFF2-40B4-BE49-F238E27FC236}">
                <a16:creationId xmlns:a16="http://schemas.microsoft.com/office/drawing/2014/main" id="{A6586DD2-0061-47D8-B597-8A7B044DEACF}"/>
              </a:ext>
            </a:extLst>
          </p:cNvPr>
          <p:cNvSpPr/>
          <p:nvPr/>
        </p:nvSpPr>
        <p:spPr>
          <a:xfrm rot="5400000" flipH="1" flipV="1">
            <a:off x="7448550" y="2114546"/>
            <a:ext cx="6858001" cy="2628901"/>
          </a:xfrm>
          <a:prstGeom prst="flowChartManualInput">
            <a:avLst/>
          </a:prstGeom>
          <a:blipFill dpi="0" rotWithShape="0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梯形 1">
            <a:extLst>
              <a:ext uri="{FF2B5EF4-FFF2-40B4-BE49-F238E27FC236}">
                <a16:creationId xmlns:a16="http://schemas.microsoft.com/office/drawing/2014/main" id="{28A9BD5F-4159-447E-99A0-B3FB7876B35D}"/>
              </a:ext>
            </a:extLst>
          </p:cNvPr>
          <p:cNvSpPr/>
          <p:nvPr/>
        </p:nvSpPr>
        <p:spPr>
          <a:xfrm>
            <a:off x="3257550" y="1"/>
            <a:ext cx="6838950" cy="6858000"/>
          </a:xfrm>
          <a:prstGeom prst="trapezoid">
            <a:avLst>
              <a:gd name="adj" fmla="val 7778"/>
            </a:avLst>
          </a:prstGeom>
          <a:solidFill>
            <a:srgbClr val="E60B2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111C216-29ED-4DAD-8284-365BA1C0DB11}"/>
              </a:ext>
            </a:extLst>
          </p:cNvPr>
          <p:cNvSpPr/>
          <p:nvPr/>
        </p:nvSpPr>
        <p:spPr>
          <a:xfrm>
            <a:off x="1274720" y="2891991"/>
            <a:ext cx="1448326" cy="144832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4CDB260-6126-4DFC-8B7F-7ADD9742E51A}"/>
              </a:ext>
            </a:extLst>
          </p:cNvPr>
          <p:cNvGrpSpPr/>
          <p:nvPr/>
        </p:nvGrpSpPr>
        <p:grpSpPr>
          <a:xfrm rot="16200000">
            <a:off x="-564647" y="3057416"/>
            <a:ext cx="3825633" cy="1002640"/>
            <a:chOff x="1467703" y="2963678"/>
            <a:chExt cx="3825633" cy="100264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59EC49A-47B6-4980-835B-E080BDB1DEB9}"/>
                </a:ext>
              </a:extLst>
            </p:cNvPr>
            <p:cNvSpPr txBox="1"/>
            <p:nvPr/>
          </p:nvSpPr>
          <p:spPr>
            <a:xfrm>
              <a:off x="1485756" y="2963678"/>
              <a:ext cx="38075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3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1F1834F-38AD-49B4-8A60-8FD560908B00}"/>
                </a:ext>
              </a:extLst>
            </p:cNvPr>
            <p:cNvSpPr txBox="1"/>
            <p:nvPr/>
          </p:nvSpPr>
          <p:spPr>
            <a:xfrm>
              <a:off x="1467703" y="3504653"/>
              <a:ext cx="226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55D57AB-7198-4173-A2EE-384AA87E1C98}"/>
              </a:ext>
            </a:extLst>
          </p:cNvPr>
          <p:cNvGrpSpPr/>
          <p:nvPr/>
        </p:nvGrpSpPr>
        <p:grpSpPr>
          <a:xfrm>
            <a:off x="4640219" y="1929637"/>
            <a:ext cx="4531915" cy="3123812"/>
            <a:chOff x="4469433" y="2101087"/>
            <a:chExt cx="4531915" cy="3123812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6B3112F-5FB1-4426-B1E5-A81FEB4492FC}"/>
                </a:ext>
              </a:extLst>
            </p:cNvPr>
            <p:cNvGrpSpPr/>
            <p:nvPr/>
          </p:nvGrpSpPr>
          <p:grpSpPr>
            <a:xfrm>
              <a:off x="4469433" y="3209083"/>
              <a:ext cx="4531915" cy="2015816"/>
              <a:chOff x="7089263" y="1638637"/>
              <a:chExt cx="4531915" cy="2015816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235972C-6D81-449E-848B-2BD5D114D478}"/>
                  </a:ext>
                </a:extLst>
              </p:cNvPr>
              <p:cNvSpPr/>
              <p:nvPr/>
            </p:nvSpPr>
            <p:spPr>
              <a:xfrm>
                <a:off x="7163780" y="2464453"/>
                <a:ext cx="650929" cy="4581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1CF8BFE-CD90-473F-B595-5584DD904DF6}"/>
                  </a:ext>
                </a:extLst>
              </p:cNvPr>
              <p:cNvSpPr txBox="1"/>
              <p:nvPr/>
            </p:nvSpPr>
            <p:spPr>
              <a:xfrm>
                <a:off x="7089263" y="1638637"/>
                <a:ext cx="45319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4000" spc="3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444E382-A3F9-4CB3-B854-43598D75782A}"/>
                  </a:ext>
                </a:extLst>
              </p:cNvPr>
              <p:cNvSpPr txBox="1"/>
              <p:nvPr/>
            </p:nvSpPr>
            <p:spPr>
              <a:xfrm>
                <a:off x="7089264" y="2763760"/>
                <a:ext cx="4278697" cy="89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60D2DF-8D24-4BE1-801E-C0E00543ACD1}"/>
                </a:ext>
              </a:extLst>
            </p:cNvPr>
            <p:cNvSpPr txBox="1"/>
            <p:nvPr/>
          </p:nvSpPr>
          <p:spPr>
            <a:xfrm>
              <a:off x="4469434" y="2101087"/>
              <a:ext cx="17482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3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2693483" cy="954107"/>
            <a:chOff x="6449258" y="924919"/>
            <a:chExt cx="2693483" cy="954107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1771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490D0929-546A-47B4-88F8-6620691204EC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2BA2726-EC66-4368-9203-8BED179BC1AF}"/>
              </a:ext>
            </a:extLst>
          </p:cNvPr>
          <p:cNvGrpSpPr/>
          <p:nvPr/>
        </p:nvGrpSpPr>
        <p:grpSpPr>
          <a:xfrm>
            <a:off x="1729204" y="1323888"/>
            <a:ext cx="8824496" cy="4371143"/>
            <a:chOff x="1729204" y="1323888"/>
            <a:chExt cx="8824496" cy="4371143"/>
          </a:xfrm>
        </p:grpSpPr>
        <p:sp>
          <p:nvSpPr>
            <p:cNvPr id="8" name="矩形: 圆顶角 7">
              <a:extLst>
                <a:ext uri="{FF2B5EF4-FFF2-40B4-BE49-F238E27FC236}">
                  <a16:creationId xmlns:a16="http://schemas.microsoft.com/office/drawing/2014/main" id="{17A75B7B-1E62-4579-BAEA-5AA38A8B2EC1}"/>
                </a:ext>
              </a:extLst>
            </p:cNvPr>
            <p:cNvSpPr/>
            <p:nvPr/>
          </p:nvSpPr>
          <p:spPr>
            <a:xfrm rot="5400000">
              <a:off x="5777329" y="918659"/>
              <a:ext cx="4371142" cy="51816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: 圆顶角 2">
              <a:extLst>
                <a:ext uri="{FF2B5EF4-FFF2-40B4-BE49-F238E27FC236}">
                  <a16:creationId xmlns:a16="http://schemas.microsoft.com/office/drawing/2014/main" id="{A8A8F890-4F1C-4A12-ADF2-19E0D5DE9243}"/>
                </a:ext>
              </a:extLst>
            </p:cNvPr>
            <p:cNvSpPr/>
            <p:nvPr/>
          </p:nvSpPr>
          <p:spPr>
            <a:xfrm rot="16200000">
              <a:off x="1365081" y="1688012"/>
              <a:ext cx="4371142" cy="3642896"/>
            </a:xfrm>
            <a:prstGeom prst="round2SameRect">
              <a:avLst/>
            </a:pr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A1A13A5-05C3-47B6-9329-A18FD78A1F08}"/>
              </a:ext>
            </a:extLst>
          </p:cNvPr>
          <p:cNvGrpSpPr/>
          <p:nvPr/>
        </p:nvGrpSpPr>
        <p:grpSpPr>
          <a:xfrm>
            <a:off x="6016832" y="1807098"/>
            <a:ext cx="4012993" cy="3046988"/>
            <a:chOff x="4469434" y="2101087"/>
            <a:chExt cx="4012993" cy="304698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C88CCA6-BB8F-429C-86E3-6BAEA911D8B8}"/>
                </a:ext>
              </a:extLst>
            </p:cNvPr>
            <p:cNvGrpSpPr/>
            <p:nvPr/>
          </p:nvGrpSpPr>
          <p:grpSpPr>
            <a:xfrm>
              <a:off x="4469434" y="3209083"/>
              <a:ext cx="4012993" cy="1938992"/>
              <a:chOff x="7089264" y="1638637"/>
              <a:chExt cx="4012993" cy="1938992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37DB8D8-DE11-4B1D-86EE-528F07A064E9}"/>
                  </a:ext>
                </a:extLst>
              </p:cNvPr>
              <p:cNvSpPr/>
              <p:nvPr/>
            </p:nvSpPr>
            <p:spPr>
              <a:xfrm>
                <a:off x="7163780" y="2464453"/>
                <a:ext cx="650929" cy="45814"/>
              </a:xfrm>
              <a:prstGeom prst="rect">
                <a:avLst/>
              </a:prstGeom>
              <a:solidFill>
                <a:srgbClr val="E60B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3EFECB2-FF0E-472D-ABFD-544AACDF2DCD}"/>
                  </a:ext>
                </a:extLst>
              </p:cNvPr>
              <p:cNvSpPr txBox="1"/>
              <p:nvPr/>
            </p:nvSpPr>
            <p:spPr>
              <a:xfrm>
                <a:off x="7089264" y="1638637"/>
                <a:ext cx="239485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4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8BEBDC9-8E3A-43CC-A195-5942BD49C4B4}"/>
                  </a:ext>
                </a:extLst>
              </p:cNvPr>
              <p:cNvSpPr txBox="1"/>
              <p:nvPr/>
            </p:nvSpPr>
            <p:spPr>
              <a:xfrm>
                <a:off x="7089264" y="2763760"/>
                <a:ext cx="4012993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FAA3B89-8AAC-4040-81BD-6390CC89AF7C}"/>
                </a:ext>
              </a:extLst>
            </p:cNvPr>
            <p:cNvSpPr txBox="1"/>
            <p:nvPr/>
          </p:nvSpPr>
          <p:spPr>
            <a:xfrm>
              <a:off x="4469434" y="2101087"/>
              <a:ext cx="17482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E60B2F"/>
                  </a:solidFill>
                  <a:cs typeface="+mn-ea"/>
                  <a:sym typeface="+mn-lt"/>
                </a:rPr>
                <a:t>02</a:t>
              </a:r>
              <a:endParaRPr lang="zh-CN" altLang="en-US" sz="66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71575" y="1080267"/>
            <a:ext cx="9848850" cy="4697467"/>
            <a:chOff x="1171575" y="1080267"/>
            <a:chExt cx="9848850" cy="4697467"/>
          </a:xfrm>
        </p:grpSpPr>
        <p:sp>
          <p:nvSpPr>
            <p:cNvPr id="5" name="矩形 4"/>
            <p:cNvSpPr/>
            <p:nvPr/>
          </p:nvSpPr>
          <p:spPr>
            <a:xfrm>
              <a:off x="1171575" y="1080267"/>
              <a:ext cx="9848850" cy="4697467"/>
            </a:xfrm>
            <a:prstGeom prst="rect">
              <a:avLst/>
            </a:prstGeom>
            <a:solidFill>
              <a:srgbClr val="E60B2F">
                <a:alpha val="85000"/>
              </a:srgbClr>
            </a:solidFill>
            <a:ln>
              <a:noFill/>
            </a:ln>
            <a:effectLst>
              <a:outerShdw blurRad="304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244138" y="5446316"/>
              <a:ext cx="497941" cy="126738"/>
              <a:chOff x="11047684" y="6523945"/>
              <a:chExt cx="726541" cy="18492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589303" y="6523945"/>
                <a:ext cx="184922" cy="1849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1047684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318493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857140" y="1967581"/>
              <a:ext cx="8477721" cy="3291551"/>
              <a:chOff x="1580679" y="1967581"/>
              <a:chExt cx="8477721" cy="329155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195146" y="3105427"/>
                <a:ext cx="19285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PART </a:t>
                </a:r>
              </a:p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FOUR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等腰三角形 1"/>
              <p:cNvSpPr/>
              <p:nvPr/>
            </p:nvSpPr>
            <p:spPr>
              <a:xfrm rot="5400000">
                <a:off x="3826076" y="3423662"/>
                <a:ext cx="271731" cy="23425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82678" y="3186844"/>
                <a:ext cx="34266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382678" y="3936424"/>
                <a:ext cx="5675722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580679" y="1967581"/>
                <a:ext cx="2264137" cy="3291551"/>
              </a:xfrm>
              <a:custGeom>
                <a:avLst/>
                <a:gdLst/>
                <a:ahLst/>
                <a:cxnLst/>
                <a:rect l="l" t="t" r="r" b="b"/>
                <a:pathLst>
                  <a:path w="2264137" h="3291551">
                    <a:moveTo>
                      <a:pt x="1289733" y="0"/>
                    </a:moveTo>
                    <a:lnTo>
                      <a:pt x="1853171" y="0"/>
                    </a:lnTo>
                    <a:lnTo>
                      <a:pt x="1853171" y="1113585"/>
                    </a:lnTo>
                    <a:lnTo>
                      <a:pt x="1377172" y="1113585"/>
                    </a:lnTo>
                    <a:lnTo>
                      <a:pt x="1377172" y="1048927"/>
                    </a:lnTo>
                    <a:cubicBezTo>
                      <a:pt x="1377263" y="954533"/>
                      <a:pt x="1379265" y="859044"/>
                      <a:pt x="1383177" y="762463"/>
                    </a:cubicBezTo>
                    <a:cubicBezTo>
                      <a:pt x="1387089" y="665881"/>
                      <a:pt x="1392366" y="570393"/>
                      <a:pt x="1399007" y="475999"/>
                    </a:cubicBezTo>
                    <a:lnTo>
                      <a:pt x="1381539" y="475999"/>
                    </a:lnTo>
                    <a:cubicBezTo>
                      <a:pt x="1331811" y="579687"/>
                      <a:pt x="1284813" y="675175"/>
                      <a:pt x="1240548" y="762463"/>
                    </a:cubicBezTo>
                    <a:cubicBezTo>
                      <a:pt x="1196282" y="849751"/>
                      <a:pt x="1151469" y="936492"/>
                      <a:pt x="1106110" y="1022686"/>
                    </a:cubicBezTo>
                    <a:lnTo>
                      <a:pt x="476546" y="2028594"/>
                    </a:lnTo>
                    <a:lnTo>
                      <a:pt x="476546" y="2037340"/>
                    </a:lnTo>
                    <a:lnTo>
                      <a:pt x="1377172" y="2037340"/>
                    </a:lnTo>
                    <a:lnTo>
                      <a:pt x="1377172" y="1935928"/>
                    </a:lnTo>
                    <a:lnTo>
                      <a:pt x="1853171" y="1935928"/>
                    </a:lnTo>
                    <a:lnTo>
                      <a:pt x="1853171" y="2037340"/>
                    </a:lnTo>
                    <a:lnTo>
                      <a:pt x="2264137" y="2037340"/>
                    </a:lnTo>
                    <a:lnTo>
                      <a:pt x="2264137" y="2421528"/>
                    </a:lnTo>
                    <a:lnTo>
                      <a:pt x="1853171" y="2421528"/>
                    </a:lnTo>
                    <a:lnTo>
                      <a:pt x="1853171" y="3291551"/>
                    </a:lnTo>
                    <a:lnTo>
                      <a:pt x="1377172" y="3291551"/>
                    </a:lnTo>
                    <a:lnTo>
                      <a:pt x="1377172" y="2421528"/>
                    </a:lnTo>
                    <a:lnTo>
                      <a:pt x="0" y="2421528"/>
                    </a:lnTo>
                    <a:lnTo>
                      <a:pt x="0" y="20940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34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71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3826605" cy="523220"/>
            <a:chOff x="6449258" y="924919"/>
            <a:chExt cx="3826605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2904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8F5242D5-1C77-4494-A7A6-76CCDC2DA423}"/>
              </a:ext>
            </a:extLst>
          </p:cNvPr>
          <p:cNvSpPr/>
          <p:nvPr/>
        </p:nvSpPr>
        <p:spPr>
          <a:xfrm>
            <a:off x="4198776" y="0"/>
            <a:ext cx="799322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1C74A58-128F-429F-8D55-8E12CC897657}"/>
              </a:ext>
            </a:extLst>
          </p:cNvPr>
          <p:cNvGrpSpPr/>
          <p:nvPr/>
        </p:nvGrpSpPr>
        <p:grpSpPr>
          <a:xfrm>
            <a:off x="648533" y="1800257"/>
            <a:ext cx="3058644" cy="945224"/>
            <a:chOff x="7134106" y="1614422"/>
            <a:chExt cx="3058644" cy="94522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1959DBC-FCF8-492D-A027-640253AB7988}"/>
                </a:ext>
              </a:extLst>
            </p:cNvPr>
            <p:cNvSpPr/>
            <p:nvPr/>
          </p:nvSpPr>
          <p:spPr>
            <a:xfrm>
              <a:off x="7134106" y="1758958"/>
              <a:ext cx="511148" cy="511148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F72850D-16DD-4232-BE25-2CE6AAECD774}"/>
                </a:ext>
              </a:extLst>
            </p:cNvPr>
            <p:cNvSpPr txBox="1"/>
            <p:nvPr/>
          </p:nvSpPr>
          <p:spPr>
            <a:xfrm>
              <a:off x="7858786" y="1614422"/>
              <a:ext cx="2333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C0406DF-C0E9-4876-B9AA-D11C36596CF9}"/>
                </a:ext>
              </a:extLst>
            </p:cNvPr>
            <p:cNvSpPr txBox="1"/>
            <p:nvPr/>
          </p:nvSpPr>
          <p:spPr>
            <a:xfrm>
              <a:off x="7858786" y="1945952"/>
              <a:ext cx="2152423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F4E85EF-D633-4C19-8B25-0CD62C886C68}"/>
              </a:ext>
            </a:extLst>
          </p:cNvPr>
          <p:cNvGrpSpPr/>
          <p:nvPr/>
        </p:nvGrpSpPr>
        <p:grpSpPr>
          <a:xfrm>
            <a:off x="648533" y="3788993"/>
            <a:ext cx="3058644" cy="945224"/>
            <a:chOff x="7134106" y="1614422"/>
            <a:chExt cx="3058644" cy="945224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93F6BB9-8841-4FD9-8126-FE62C0E07C29}"/>
                </a:ext>
              </a:extLst>
            </p:cNvPr>
            <p:cNvSpPr/>
            <p:nvPr/>
          </p:nvSpPr>
          <p:spPr>
            <a:xfrm>
              <a:off x="7134106" y="1758958"/>
              <a:ext cx="511148" cy="511148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9DB7A39-AD68-42E6-8AE0-C1197FF8965B}"/>
                </a:ext>
              </a:extLst>
            </p:cNvPr>
            <p:cNvSpPr txBox="1"/>
            <p:nvPr/>
          </p:nvSpPr>
          <p:spPr>
            <a:xfrm>
              <a:off x="7858786" y="1614422"/>
              <a:ext cx="2333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D664475-C904-4250-BA02-26582B54E8E3}"/>
                </a:ext>
              </a:extLst>
            </p:cNvPr>
            <p:cNvSpPr txBox="1"/>
            <p:nvPr/>
          </p:nvSpPr>
          <p:spPr>
            <a:xfrm>
              <a:off x="7858786" y="1945952"/>
              <a:ext cx="2152423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BA0C418-6EBA-4802-B806-1355E18CFBA4}"/>
              </a:ext>
            </a:extLst>
          </p:cNvPr>
          <p:cNvSpPr/>
          <p:nvPr/>
        </p:nvSpPr>
        <p:spPr>
          <a:xfrm>
            <a:off x="3874926" y="2056493"/>
            <a:ext cx="647700" cy="2745013"/>
          </a:xfrm>
          <a:prstGeom prst="rect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E0835C5-F84C-4394-B8A1-29DF69FFAB86}"/>
              </a:ext>
            </a:extLst>
          </p:cNvPr>
          <p:cNvSpPr/>
          <p:nvPr/>
        </p:nvSpPr>
        <p:spPr>
          <a:xfrm>
            <a:off x="5195766" y="823927"/>
            <a:ext cx="6072593" cy="52101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37FAF14-4B58-4FE3-8035-6ED70EE4B8B3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8A6974B-EE3D-468A-A4CC-D00E1D57F9AA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47CC66D-1C75-4716-B4D8-D80BC36E6893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十字形 21">
            <a:extLst>
              <a:ext uri="{FF2B5EF4-FFF2-40B4-BE49-F238E27FC236}">
                <a16:creationId xmlns:a16="http://schemas.microsoft.com/office/drawing/2014/main" id="{2EC52093-9B5E-4FF2-B5E9-6900F88ACC67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76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3DA658F-2A0A-400B-B33B-9B955219252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8958" y="239119"/>
            <a:ext cx="4174159" cy="523220"/>
            <a:chOff x="6449258" y="924919"/>
            <a:chExt cx="4174159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3252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33B5806-FCEA-4A2C-9949-8EEC75587208}"/>
              </a:ext>
            </a:extLst>
          </p:cNvPr>
          <p:cNvGrpSpPr/>
          <p:nvPr/>
        </p:nvGrpSpPr>
        <p:grpSpPr>
          <a:xfrm>
            <a:off x="1451765" y="1948324"/>
            <a:ext cx="2961352" cy="2961352"/>
            <a:chOff x="1160998" y="1172495"/>
            <a:chExt cx="4513007" cy="451300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640EC82-37ED-44B7-94D2-FC4BB0D2FA8C}"/>
                </a:ext>
              </a:extLst>
            </p:cNvPr>
            <p:cNvSpPr/>
            <p:nvPr/>
          </p:nvSpPr>
          <p:spPr>
            <a:xfrm>
              <a:off x="1160998" y="1172495"/>
              <a:ext cx="4513007" cy="4513007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070E7C4-4A42-422E-9DBD-A6A4CDDA4447}"/>
                </a:ext>
              </a:extLst>
            </p:cNvPr>
            <p:cNvSpPr/>
            <p:nvPr/>
          </p:nvSpPr>
          <p:spPr>
            <a:xfrm>
              <a:off x="1269087" y="1280584"/>
              <a:ext cx="4296828" cy="4296828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CE95A3D-F3DA-47EE-8BA7-4A00F74405EC}"/>
              </a:ext>
            </a:extLst>
          </p:cNvPr>
          <p:cNvGrpSpPr/>
          <p:nvPr/>
        </p:nvGrpSpPr>
        <p:grpSpPr>
          <a:xfrm>
            <a:off x="7004480" y="2304231"/>
            <a:ext cx="4066793" cy="1968625"/>
            <a:chOff x="7089263" y="1638637"/>
            <a:chExt cx="4066793" cy="19686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4A60C2F-EA61-4F3D-8B4D-990042926A9A}"/>
                </a:ext>
              </a:extLst>
            </p:cNvPr>
            <p:cNvSpPr/>
            <p:nvPr/>
          </p:nvSpPr>
          <p:spPr>
            <a:xfrm>
              <a:off x="7163780" y="2464453"/>
              <a:ext cx="650929" cy="45814"/>
            </a:xfrm>
            <a:prstGeom prst="rect">
              <a:avLst/>
            </a:prstGeom>
            <a:gradFill flip="none" rotWithShape="1">
              <a:gsLst>
                <a:gs pos="0">
                  <a:srgbClr val="E60B2F"/>
                </a:gs>
                <a:gs pos="100000">
                  <a:srgbClr val="E60B2F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D707C6F-B794-4A02-99D9-DC2328EDC737}"/>
                </a:ext>
              </a:extLst>
            </p:cNvPr>
            <p:cNvSpPr txBox="1"/>
            <p:nvPr/>
          </p:nvSpPr>
          <p:spPr>
            <a:xfrm>
              <a:off x="7089263" y="1638637"/>
              <a:ext cx="40667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spc="3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CCE184D-C531-43F0-ABAA-358DD4656561}"/>
                </a:ext>
              </a:extLst>
            </p:cNvPr>
            <p:cNvSpPr txBox="1"/>
            <p:nvPr/>
          </p:nvSpPr>
          <p:spPr>
            <a:xfrm>
              <a:off x="7089264" y="2716569"/>
              <a:ext cx="3664828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DE43BB03-07B1-4BF6-BD18-E887E2760B15}"/>
              </a:ext>
            </a:extLst>
          </p:cNvPr>
          <p:cNvSpPr/>
          <p:nvPr/>
        </p:nvSpPr>
        <p:spPr>
          <a:xfrm>
            <a:off x="11753850" y="2249532"/>
            <a:ext cx="438150" cy="2304234"/>
          </a:xfrm>
          <a:prstGeom prst="rect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5F01E48-7446-4B07-BEAC-430284087C24}"/>
              </a:ext>
            </a:extLst>
          </p:cNvPr>
          <p:cNvGrpSpPr/>
          <p:nvPr/>
        </p:nvGrpSpPr>
        <p:grpSpPr>
          <a:xfrm>
            <a:off x="2314569" y="5928148"/>
            <a:ext cx="1466862" cy="335026"/>
            <a:chOff x="5505449" y="6260697"/>
            <a:chExt cx="1175106" cy="268391"/>
          </a:xfrm>
        </p:grpSpPr>
        <p:sp>
          <p:nvSpPr>
            <p:cNvPr id="17" name="facebook-square-social-logo_59157">
              <a:extLst>
                <a:ext uri="{FF2B5EF4-FFF2-40B4-BE49-F238E27FC236}">
                  <a16:creationId xmlns:a16="http://schemas.microsoft.com/office/drawing/2014/main" id="{73E1FD1F-E85F-4DA2-B4DB-C29FAA6EA3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0507" y="6260697"/>
              <a:ext cx="268765" cy="268391"/>
            </a:xfrm>
            <a:custGeom>
              <a:avLst/>
              <a:gdLst>
                <a:gd name="T0" fmla="*/ 1244 w 1271"/>
                <a:gd name="T1" fmla="*/ 0 h 1271"/>
                <a:gd name="T2" fmla="*/ 27 w 1271"/>
                <a:gd name="T3" fmla="*/ 0 h 1271"/>
                <a:gd name="T4" fmla="*/ 0 w 1271"/>
                <a:gd name="T5" fmla="*/ 27 h 1271"/>
                <a:gd name="T6" fmla="*/ 0 w 1271"/>
                <a:gd name="T7" fmla="*/ 1244 h 1271"/>
                <a:gd name="T8" fmla="*/ 27 w 1271"/>
                <a:gd name="T9" fmla="*/ 1271 h 1271"/>
                <a:gd name="T10" fmla="*/ 674 w 1271"/>
                <a:gd name="T11" fmla="*/ 1271 h 1271"/>
                <a:gd name="T12" fmla="*/ 674 w 1271"/>
                <a:gd name="T13" fmla="*/ 846 h 1271"/>
                <a:gd name="T14" fmla="*/ 537 w 1271"/>
                <a:gd name="T15" fmla="*/ 846 h 1271"/>
                <a:gd name="T16" fmla="*/ 516 w 1271"/>
                <a:gd name="T17" fmla="*/ 825 h 1271"/>
                <a:gd name="T18" fmla="*/ 516 w 1271"/>
                <a:gd name="T19" fmla="*/ 653 h 1271"/>
                <a:gd name="T20" fmla="*/ 537 w 1271"/>
                <a:gd name="T21" fmla="*/ 631 h 1271"/>
                <a:gd name="T22" fmla="*/ 674 w 1271"/>
                <a:gd name="T23" fmla="*/ 631 h 1271"/>
                <a:gd name="T24" fmla="*/ 674 w 1271"/>
                <a:gd name="T25" fmla="*/ 513 h 1271"/>
                <a:gd name="T26" fmla="*/ 925 w 1271"/>
                <a:gd name="T27" fmla="*/ 255 h 1271"/>
                <a:gd name="T28" fmla="*/ 1061 w 1271"/>
                <a:gd name="T29" fmla="*/ 255 h 1271"/>
                <a:gd name="T30" fmla="*/ 1082 w 1271"/>
                <a:gd name="T31" fmla="*/ 276 h 1271"/>
                <a:gd name="T32" fmla="*/ 1082 w 1271"/>
                <a:gd name="T33" fmla="*/ 436 h 1271"/>
                <a:gd name="T34" fmla="*/ 1061 w 1271"/>
                <a:gd name="T35" fmla="*/ 458 h 1271"/>
                <a:gd name="T36" fmla="*/ 969 w 1271"/>
                <a:gd name="T37" fmla="*/ 458 h 1271"/>
                <a:gd name="T38" fmla="*/ 895 w 1271"/>
                <a:gd name="T39" fmla="*/ 531 h 1271"/>
                <a:gd name="T40" fmla="*/ 895 w 1271"/>
                <a:gd name="T41" fmla="*/ 631 h 1271"/>
                <a:gd name="T42" fmla="*/ 1054 w 1271"/>
                <a:gd name="T43" fmla="*/ 631 h 1271"/>
                <a:gd name="T44" fmla="*/ 1069 w 1271"/>
                <a:gd name="T45" fmla="*/ 638 h 1271"/>
                <a:gd name="T46" fmla="*/ 1076 w 1271"/>
                <a:gd name="T47" fmla="*/ 653 h 1271"/>
                <a:gd name="T48" fmla="*/ 1076 w 1271"/>
                <a:gd name="T49" fmla="*/ 825 h 1271"/>
                <a:gd name="T50" fmla="*/ 1054 w 1271"/>
                <a:gd name="T51" fmla="*/ 846 h 1271"/>
                <a:gd name="T52" fmla="*/ 895 w 1271"/>
                <a:gd name="T53" fmla="*/ 846 h 1271"/>
                <a:gd name="T54" fmla="*/ 895 w 1271"/>
                <a:gd name="T55" fmla="*/ 1271 h 1271"/>
                <a:gd name="T56" fmla="*/ 1244 w 1271"/>
                <a:gd name="T57" fmla="*/ 1271 h 1271"/>
                <a:gd name="T58" fmla="*/ 1271 w 1271"/>
                <a:gd name="T59" fmla="*/ 1244 h 1271"/>
                <a:gd name="T60" fmla="*/ 1271 w 1271"/>
                <a:gd name="T61" fmla="*/ 27 h 1271"/>
                <a:gd name="T62" fmla="*/ 1244 w 1271"/>
                <a:gd name="T63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1" h="1271">
                  <a:moveTo>
                    <a:pt x="1244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244"/>
                  </a:lnTo>
                  <a:cubicBezTo>
                    <a:pt x="0" y="1259"/>
                    <a:pt x="12" y="1271"/>
                    <a:pt x="27" y="1271"/>
                  </a:cubicBezTo>
                  <a:lnTo>
                    <a:pt x="674" y="1271"/>
                  </a:lnTo>
                  <a:lnTo>
                    <a:pt x="674" y="846"/>
                  </a:lnTo>
                  <a:lnTo>
                    <a:pt x="537" y="846"/>
                  </a:lnTo>
                  <a:cubicBezTo>
                    <a:pt x="525" y="846"/>
                    <a:pt x="516" y="837"/>
                    <a:pt x="516" y="825"/>
                  </a:cubicBezTo>
                  <a:lnTo>
                    <a:pt x="516" y="653"/>
                  </a:lnTo>
                  <a:cubicBezTo>
                    <a:pt x="516" y="641"/>
                    <a:pt x="525" y="631"/>
                    <a:pt x="537" y="631"/>
                  </a:cubicBezTo>
                  <a:lnTo>
                    <a:pt x="674" y="631"/>
                  </a:lnTo>
                  <a:lnTo>
                    <a:pt x="674" y="513"/>
                  </a:lnTo>
                  <a:cubicBezTo>
                    <a:pt x="674" y="356"/>
                    <a:pt x="772" y="255"/>
                    <a:pt x="925" y="255"/>
                  </a:cubicBezTo>
                  <a:lnTo>
                    <a:pt x="1061" y="255"/>
                  </a:lnTo>
                  <a:cubicBezTo>
                    <a:pt x="1072" y="255"/>
                    <a:pt x="1082" y="265"/>
                    <a:pt x="1082" y="276"/>
                  </a:cubicBezTo>
                  <a:lnTo>
                    <a:pt x="1082" y="436"/>
                  </a:lnTo>
                  <a:cubicBezTo>
                    <a:pt x="1082" y="448"/>
                    <a:pt x="1072" y="458"/>
                    <a:pt x="1061" y="458"/>
                  </a:cubicBezTo>
                  <a:lnTo>
                    <a:pt x="969" y="458"/>
                  </a:lnTo>
                  <a:cubicBezTo>
                    <a:pt x="906" y="458"/>
                    <a:pt x="895" y="482"/>
                    <a:pt x="895" y="531"/>
                  </a:cubicBezTo>
                  <a:lnTo>
                    <a:pt x="895" y="631"/>
                  </a:lnTo>
                  <a:lnTo>
                    <a:pt x="1054" y="631"/>
                  </a:lnTo>
                  <a:cubicBezTo>
                    <a:pt x="1060" y="631"/>
                    <a:pt x="1065" y="634"/>
                    <a:pt x="1069" y="638"/>
                  </a:cubicBezTo>
                  <a:cubicBezTo>
                    <a:pt x="1073" y="642"/>
                    <a:pt x="1076" y="647"/>
                    <a:pt x="1076" y="653"/>
                  </a:cubicBezTo>
                  <a:lnTo>
                    <a:pt x="1076" y="825"/>
                  </a:lnTo>
                  <a:cubicBezTo>
                    <a:pt x="1076" y="837"/>
                    <a:pt x="1066" y="846"/>
                    <a:pt x="1054" y="846"/>
                  </a:cubicBezTo>
                  <a:lnTo>
                    <a:pt x="895" y="846"/>
                  </a:lnTo>
                  <a:lnTo>
                    <a:pt x="895" y="1271"/>
                  </a:lnTo>
                  <a:lnTo>
                    <a:pt x="1244" y="1271"/>
                  </a:lnTo>
                  <a:cubicBezTo>
                    <a:pt x="1259" y="1271"/>
                    <a:pt x="1271" y="1259"/>
                    <a:pt x="1271" y="1244"/>
                  </a:cubicBezTo>
                  <a:lnTo>
                    <a:pt x="1271" y="27"/>
                  </a:lnTo>
                  <a:cubicBezTo>
                    <a:pt x="1271" y="12"/>
                    <a:pt x="1259" y="0"/>
                    <a:pt x="1244" y="0"/>
                  </a:cubicBez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witter_123728">
              <a:extLst>
                <a:ext uri="{FF2B5EF4-FFF2-40B4-BE49-F238E27FC236}">
                  <a16:creationId xmlns:a16="http://schemas.microsoft.com/office/drawing/2014/main" id="{EDB41C97-AA59-4791-96A2-0D3EA271D7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05449" y="6260697"/>
              <a:ext cx="268765" cy="268391"/>
            </a:xfrm>
            <a:custGeom>
              <a:avLst/>
              <a:gdLst>
                <a:gd name="T0" fmla="*/ 0 w 6076"/>
                <a:gd name="T1" fmla="*/ 0 h 6076"/>
                <a:gd name="T2" fmla="*/ 0 w 6076"/>
                <a:gd name="T3" fmla="*/ 6076 h 6076"/>
                <a:gd name="T4" fmla="*/ 6076 w 6076"/>
                <a:gd name="T5" fmla="*/ 6076 h 6076"/>
                <a:gd name="T6" fmla="*/ 6076 w 6076"/>
                <a:gd name="T7" fmla="*/ 0 h 6076"/>
                <a:gd name="T8" fmla="*/ 0 w 6076"/>
                <a:gd name="T9" fmla="*/ 0 h 6076"/>
                <a:gd name="T10" fmla="*/ 4817 w 6076"/>
                <a:gd name="T11" fmla="*/ 2186 h 6076"/>
                <a:gd name="T12" fmla="*/ 4819 w 6076"/>
                <a:gd name="T13" fmla="*/ 2293 h 6076"/>
                <a:gd name="T14" fmla="*/ 2203 w 6076"/>
                <a:gd name="T15" fmla="*/ 4909 h 6076"/>
                <a:gd name="T16" fmla="*/ 805 w 6076"/>
                <a:gd name="T17" fmla="*/ 4504 h 6076"/>
                <a:gd name="T18" fmla="*/ 805 w 6076"/>
                <a:gd name="T19" fmla="*/ 4504 h 6076"/>
                <a:gd name="T20" fmla="*/ 805 w 6076"/>
                <a:gd name="T21" fmla="*/ 4504 h 6076"/>
                <a:gd name="T22" fmla="*/ 805 w 6076"/>
                <a:gd name="T23" fmla="*/ 4504 h 6076"/>
                <a:gd name="T24" fmla="*/ 2152 w 6076"/>
                <a:gd name="T25" fmla="*/ 4119 h 6076"/>
                <a:gd name="T26" fmla="*/ 1309 w 6076"/>
                <a:gd name="T27" fmla="*/ 3478 h 6076"/>
                <a:gd name="T28" fmla="*/ 1714 w 6076"/>
                <a:gd name="T29" fmla="*/ 3461 h 6076"/>
                <a:gd name="T30" fmla="*/ 988 w 6076"/>
                <a:gd name="T31" fmla="*/ 2550 h 6076"/>
                <a:gd name="T32" fmla="*/ 1385 w 6076"/>
                <a:gd name="T33" fmla="*/ 2668 h 6076"/>
                <a:gd name="T34" fmla="*/ 1123 w 6076"/>
                <a:gd name="T35" fmla="*/ 1454 h 6076"/>
                <a:gd name="T36" fmla="*/ 3007 w 6076"/>
                <a:gd name="T37" fmla="*/ 2406 h 6076"/>
                <a:gd name="T38" fmla="*/ 2983 w 6076"/>
                <a:gd name="T39" fmla="*/ 2198 h 6076"/>
                <a:gd name="T40" fmla="*/ 3901 w 6076"/>
                <a:gd name="T41" fmla="*/ 1281 h 6076"/>
                <a:gd name="T42" fmla="*/ 4571 w 6076"/>
                <a:gd name="T43" fmla="*/ 1571 h 6076"/>
                <a:gd name="T44" fmla="*/ 4706 w 6076"/>
                <a:gd name="T45" fmla="*/ 1530 h 6076"/>
                <a:gd name="T46" fmla="*/ 5151 w 6076"/>
                <a:gd name="T47" fmla="*/ 1344 h 6076"/>
                <a:gd name="T48" fmla="*/ 4752 w 6076"/>
                <a:gd name="T49" fmla="*/ 1853 h 6076"/>
                <a:gd name="T50" fmla="*/ 4751 w 6076"/>
                <a:gd name="T51" fmla="*/ 1854 h 6076"/>
                <a:gd name="T52" fmla="*/ 4752 w 6076"/>
                <a:gd name="T53" fmla="*/ 1854 h 6076"/>
                <a:gd name="T54" fmla="*/ 5272 w 6076"/>
                <a:gd name="T55" fmla="*/ 1719 h 6076"/>
                <a:gd name="T56" fmla="*/ 4817 w 6076"/>
                <a:gd name="T57" fmla="*/ 2186 h 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76" h="6076">
                  <a:moveTo>
                    <a:pt x="0" y="0"/>
                  </a:moveTo>
                  <a:lnTo>
                    <a:pt x="0" y="6076"/>
                  </a:lnTo>
                  <a:lnTo>
                    <a:pt x="6076" y="6076"/>
                  </a:lnTo>
                  <a:lnTo>
                    <a:pt x="6076" y="0"/>
                  </a:lnTo>
                  <a:lnTo>
                    <a:pt x="0" y="0"/>
                  </a:lnTo>
                  <a:close/>
                  <a:moveTo>
                    <a:pt x="4817" y="2186"/>
                  </a:moveTo>
                  <a:cubicBezTo>
                    <a:pt x="4818" y="2222"/>
                    <a:pt x="4819" y="2257"/>
                    <a:pt x="4819" y="2293"/>
                  </a:cubicBezTo>
                  <a:cubicBezTo>
                    <a:pt x="4819" y="3738"/>
                    <a:pt x="3648" y="4909"/>
                    <a:pt x="2203" y="4909"/>
                  </a:cubicBezTo>
                  <a:cubicBezTo>
                    <a:pt x="1689" y="4909"/>
                    <a:pt x="1209" y="4761"/>
                    <a:pt x="805" y="4504"/>
                  </a:cubicBezTo>
                  <a:cubicBezTo>
                    <a:pt x="805" y="4504"/>
                    <a:pt x="805" y="4504"/>
                    <a:pt x="805" y="4504"/>
                  </a:cubicBezTo>
                  <a:lnTo>
                    <a:pt x="805" y="4504"/>
                  </a:lnTo>
                  <a:lnTo>
                    <a:pt x="805" y="4504"/>
                  </a:lnTo>
                  <a:cubicBezTo>
                    <a:pt x="1596" y="4622"/>
                    <a:pt x="2152" y="4119"/>
                    <a:pt x="2152" y="4119"/>
                  </a:cubicBezTo>
                  <a:cubicBezTo>
                    <a:pt x="1448" y="4064"/>
                    <a:pt x="1309" y="3478"/>
                    <a:pt x="1309" y="3478"/>
                  </a:cubicBezTo>
                  <a:cubicBezTo>
                    <a:pt x="1558" y="3520"/>
                    <a:pt x="1714" y="3461"/>
                    <a:pt x="1714" y="3461"/>
                  </a:cubicBezTo>
                  <a:cubicBezTo>
                    <a:pt x="921" y="3276"/>
                    <a:pt x="988" y="2550"/>
                    <a:pt x="988" y="2550"/>
                  </a:cubicBezTo>
                  <a:cubicBezTo>
                    <a:pt x="1172" y="2660"/>
                    <a:pt x="1385" y="2668"/>
                    <a:pt x="1385" y="2668"/>
                  </a:cubicBezTo>
                  <a:cubicBezTo>
                    <a:pt x="685" y="2052"/>
                    <a:pt x="1123" y="1454"/>
                    <a:pt x="1123" y="1454"/>
                  </a:cubicBezTo>
                  <a:cubicBezTo>
                    <a:pt x="1857" y="2342"/>
                    <a:pt x="2936" y="2403"/>
                    <a:pt x="3007" y="2406"/>
                  </a:cubicBezTo>
                  <a:cubicBezTo>
                    <a:pt x="2992" y="2339"/>
                    <a:pt x="2983" y="2269"/>
                    <a:pt x="2983" y="2198"/>
                  </a:cubicBezTo>
                  <a:cubicBezTo>
                    <a:pt x="2983" y="1691"/>
                    <a:pt x="3394" y="1281"/>
                    <a:pt x="3901" y="1281"/>
                  </a:cubicBezTo>
                  <a:cubicBezTo>
                    <a:pt x="4166" y="1281"/>
                    <a:pt x="4404" y="1392"/>
                    <a:pt x="4571" y="1571"/>
                  </a:cubicBezTo>
                  <a:cubicBezTo>
                    <a:pt x="4618" y="1558"/>
                    <a:pt x="4663" y="1544"/>
                    <a:pt x="4706" y="1530"/>
                  </a:cubicBezTo>
                  <a:cubicBezTo>
                    <a:pt x="4966" y="1443"/>
                    <a:pt x="5151" y="1344"/>
                    <a:pt x="5151" y="1344"/>
                  </a:cubicBezTo>
                  <a:cubicBezTo>
                    <a:pt x="5107" y="1612"/>
                    <a:pt x="4776" y="1837"/>
                    <a:pt x="4752" y="1853"/>
                  </a:cubicBezTo>
                  <a:cubicBezTo>
                    <a:pt x="4751" y="1854"/>
                    <a:pt x="4751" y="1854"/>
                    <a:pt x="4751" y="1854"/>
                  </a:cubicBezTo>
                  <a:cubicBezTo>
                    <a:pt x="4751" y="1854"/>
                    <a:pt x="4752" y="1854"/>
                    <a:pt x="4752" y="1854"/>
                  </a:cubicBezTo>
                  <a:cubicBezTo>
                    <a:pt x="5009" y="1828"/>
                    <a:pt x="5272" y="1719"/>
                    <a:pt x="5272" y="1719"/>
                  </a:cubicBezTo>
                  <a:cubicBezTo>
                    <a:pt x="5192" y="1886"/>
                    <a:pt x="4869" y="2145"/>
                    <a:pt x="4817" y="2186"/>
                  </a:cubicBez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twitter-letter-logo-symbol-in-a-square_39578">
              <a:extLst>
                <a:ext uri="{FF2B5EF4-FFF2-40B4-BE49-F238E27FC236}">
                  <a16:creationId xmlns:a16="http://schemas.microsoft.com/office/drawing/2014/main" id="{198EC58F-7681-4159-89AE-DA2CF181F6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15565" y="6264468"/>
              <a:ext cx="264990" cy="264620"/>
            </a:xfrm>
            <a:custGeom>
              <a:avLst/>
              <a:gdLst>
                <a:gd name="T0" fmla="*/ 0 w 7752"/>
                <a:gd name="T1" fmla="*/ 7752 h 7752"/>
                <a:gd name="T2" fmla="*/ 7752 w 7752"/>
                <a:gd name="T3" fmla="*/ 7752 h 7752"/>
                <a:gd name="T4" fmla="*/ 7752 w 7752"/>
                <a:gd name="T5" fmla="*/ 0 h 7752"/>
                <a:gd name="T6" fmla="*/ 0 w 7752"/>
                <a:gd name="T7" fmla="*/ 0 h 7752"/>
                <a:gd name="T8" fmla="*/ 0 w 7752"/>
                <a:gd name="T9" fmla="*/ 7752 h 7752"/>
                <a:gd name="T10" fmla="*/ 1849 w 7752"/>
                <a:gd name="T11" fmla="*/ 2433 h 7752"/>
                <a:gd name="T12" fmla="*/ 1926 w 7752"/>
                <a:gd name="T13" fmla="*/ 2324 h 7752"/>
                <a:gd name="T14" fmla="*/ 2511 w 7752"/>
                <a:gd name="T15" fmla="*/ 1992 h 7752"/>
                <a:gd name="T16" fmla="*/ 2957 w 7752"/>
                <a:gd name="T17" fmla="*/ 1427 h 7752"/>
                <a:gd name="T18" fmla="*/ 3174 w 7752"/>
                <a:gd name="T19" fmla="*/ 668 h 7752"/>
                <a:gd name="T20" fmla="*/ 3267 w 7752"/>
                <a:gd name="T21" fmla="*/ 587 h 7752"/>
                <a:gd name="T22" fmla="*/ 4040 w 7752"/>
                <a:gd name="T23" fmla="*/ 587 h 7752"/>
                <a:gd name="T24" fmla="*/ 4122 w 7752"/>
                <a:gd name="T25" fmla="*/ 669 h 7752"/>
                <a:gd name="T26" fmla="*/ 4122 w 7752"/>
                <a:gd name="T27" fmla="*/ 2167 h 7752"/>
                <a:gd name="T28" fmla="*/ 4203 w 7752"/>
                <a:gd name="T29" fmla="*/ 2249 h 7752"/>
                <a:gd name="T30" fmla="*/ 5604 w 7752"/>
                <a:gd name="T31" fmla="*/ 2249 h 7752"/>
                <a:gd name="T32" fmla="*/ 5686 w 7752"/>
                <a:gd name="T33" fmla="*/ 2330 h 7752"/>
                <a:gd name="T34" fmla="*/ 5686 w 7752"/>
                <a:gd name="T35" fmla="*/ 3201 h 7752"/>
                <a:gd name="T36" fmla="*/ 5604 w 7752"/>
                <a:gd name="T37" fmla="*/ 3282 h 7752"/>
                <a:gd name="T38" fmla="*/ 4203 w 7752"/>
                <a:gd name="T39" fmla="*/ 3282 h 7752"/>
                <a:gd name="T40" fmla="*/ 4122 w 7752"/>
                <a:gd name="T41" fmla="*/ 3364 h 7752"/>
                <a:gd name="T42" fmla="*/ 4122 w 7752"/>
                <a:gd name="T43" fmla="*/ 4966 h 7752"/>
                <a:gd name="T44" fmla="*/ 4184 w 7752"/>
                <a:gd name="T45" fmla="*/ 5703 h 7752"/>
                <a:gd name="T46" fmla="*/ 4407 w 7752"/>
                <a:gd name="T47" fmla="*/ 5960 h 7752"/>
                <a:gd name="T48" fmla="*/ 4909 w 7752"/>
                <a:gd name="T49" fmla="*/ 6091 h 7752"/>
                <a:gd name="T50" fmla="*/ 5833 w 7752"/>
                <a:gd name="T51" fmla="*/ 5814 h 7752"/>
                <a:gd name="T52" fmla="*/ 5903 w 7752"/>
                <a:gd name="T53" fmla="*/ 5853 h 7752"/>
                <a:gd name="T54" fmla="*/ 5903 w 7752"/>
                <a:gd name="T55" fmla="*/ 6723 h 7752"/>
                <a:gd name="T56" fmla="*/ 5829 w 7752"/>
                <a:gd name="T57" fmla="*/ 6839 h 7752"/>
                <a:gd name="T58" fmla="*/ 5138 w 7752"/>
                <a:gd name="T59" fmla="*/ 7085 h 7752"/>
                <a:gd name="T60" fmla="*/ 4401 w 7752"/>
                <a:gd name="T61" fmla="*/ 7165 h 7752"/>
                <a:gd name="T62" fmla="*/ 3602 w 7752"/>
                <a:gd name="T63" fmla="*/ 7051 h 7752"/>
                <a:gd name="T64" fmla="*/ 3008 w 7752"/>
                <a:gd name="T65" fmla="*/ 6725 h 7752"/>
                <a:gd name="T66" fmla="*/ 2671 w 7752"/>
                <a:gd name="T67" fmla="*/ 6280 h 7752"/>
                <a:gd name="T68" fmla="*/ 2574 w 7752"/>
                <a:gd name="T69" fmla="*/ 5589 h 7752"/>
                <a:gd name="T70" fmla="*/ 2574 w 7752"/>
                <a:gd name="T71" fmla="*/ 3364 h 7752"/>
                <a:gd name="T72" fmla="*/ 2493 w 7752"/>
                <a:gd name="T73" fmla="*/ 3282 h 7752"/>
                <a:gd name="T74" fmla="*/ 1931 w 7752"/>
                <a:gd name="T75" fmla="*/ 3282 h 7752"/>
                <a:gd name="T76" fmla="*/ 1849 w 7752"/>
                <a:gd name="T77" fmla="*/ 3201 h 7752"/>
                <a:gd name="T78" fmla="*/ 1849 w 7752"/>
                <a:gd name="T79" fmla="*/ 2433 h 7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52" h="7752">
                  <a:moveTo>
                    <a:pt x="0" y="7752"/>
                  </a:moveTo>
                  <a:lnTo>
                    <a:pt x="7752" y="7752"/>
                  </a:lnTo>
                  <a:lnTo>
                    <a:pt x="7752" y="0"/>
                  </a:lnTo>
                  <a:lnTo>
                    <a:pt x="0" y="0"/>
                  </a:lnTo>
                  <a:lnTo>
                    <a:pt x="0" y="7752"/>
                  </a:lnTo>
                  <a:close/>
                  <a:moveTo>
                    <a:pt x="1849" y="2433"/>
                  </a:moveTo>
                  <a:cubicBezTo>
                    <a:pt x="1849" y="2388"/>
                    <a:pt x="1884" y="2340"/>
                    <a:pt x="1926" y="2324"/>
                  </a:cubicBezTo>
                  <a:cubicBezTo>
                    <a:pt x="2152" y="2240"/>
                    <a:pt x="2347" y="2129"/>
                    <a:pt x="2511" y="1992"/>
                  </a:cubicBezTo>
                  <a:cubicBezTo>
                    <a:pt x="2698" y="1832"/>
                    <a:pt x="2846" y="1644"/>
                    <a:pt x="2957" y="1427"/>
                  </a:cubicBezTo>
                  <a:cubicBezTo>
                    <a:pt x="3058" y="1227"/>
                    <a:pt x="3131" y="974"/>
                    <a:pt x="3174" y="668"/>
                  </a:cubicBezTo>
                  <a:cubicBezTo>
                    <a:pt x="3181" y="623"/>
                    <a:pt x="3222" y="587"/>
                    <a:pt x="3267" y="587"/>
                  </a:cubicBezTo>
                  <a:lnTo>
                    <a:pt x="4040" y="587"/>
                  </a:lnTo>
                  <a:cubicBezTo>
                    <a:pt x="4085" y="587"/>
                    <a:pt x="4122" y="624"/>
                    <a:pt x="4122" y="669"/>
                  </a:cubicBezTo>
                  <a:lnTo>
                    <a:pt x="4122" y="2167"/>
                  </a:lnTo>
                  <a:cubicBezTo>
                    <a:pt x="4122" y="2212"/>
                    <a:pt x="4158" y="2249"/>
                    <a:pt x="4203" y="2249"/>
                  </a:cubicBezTo>
                  <a:lnTo>
                    <a:pt x="5604" y="2249"/>
                  </a:lnTo>
                  <a:cubicBezTo>
                    <a:pt x="5649" y="2249"/>
                    <a:pt x="5686" y="2285"/>
                    <a:pt x="5686" y="2330"/>
                  </a:cubicBezTo>
                  <a:lnTo>
                    <a:pt x="5686" y="3201"/>
                  </a:lnTo>
                  <a:cubicBezTo>
                    <a:pt x="5686" y="3246"/>
                    <a:pt x="5649" y="3282"/>
                    <a:pt x="5604" y="3282"/>
                  </a:cubicBezTo>
                  <a:lnTo>
                    <a:pt x="4203" y="3282"/>
                  </a:lnTo>
                  <a:cubicBezTo>
                    <a:pt x="4158" y="3282"/>
                    <a:pt x="4122" y="3319"/>
                    <a:pt x="4122" y="3364"/>
                  </a:cubicBezTo>
                  <a:lnTo>
                    <a:pt x="4122" y="4966"/>
                  </a:lnTo>
                  <a:cubicBezTo>
                    <a:pt x="4122" y="5343"/>
                    <a:pt x="4142" y="5589"/>
                    <a:pt x="4184" y="5703"/>
                  </a:cubicBezTo>
                  <a:cubicBezTo>
                    <a:pt x="4222" y="5810"/>
                    <a:pt x="4297" y="5895"/>
                    <a:pt x="4407" y="5960"/>
                  </a:cubicBezTo>
                  <a:cubicBezTo>
                    <a:pt x="4548" y="6048"/>
                    <a:pt x="4715" y="6091"/>
                    <a:pt x="4909" y="6091"/>
                  </a:cubicBezTo>
                  <a:cubicBezTo>
                    <a:pt x="5214" y="6091"/>
                    <a:pt x="5522" y="5999"/>
                    <a:pt x="5833" y="5814"/>
                  </a:cubicBezTo>
                  <a:cubicBezTo>
                    <a:pt x="5872" y="5791"/>
                    <a:pt x="5903" y="5808"/>
                    <a:pt x="5903" y="5853"/>
                  </a:cubicBezTo>
                  <a:lnTo>
                    <a:pt x="5903" y="6723"/>
                  </a:lnTo>
                  <a:cubicBezTo>
                    <a:pt x="5903" y="6768"/>
                    <a:pt x="5870" y="6820"/>
                    <a:pt x="5829" y="6839"/>
                  </a:cubicBezTo>
                  <a:cubicBezTo>
                    <a:pt x="5567" y="6958"/>
                    <a:pt x="5336" y="7040"/>
                    <a:pt x="5138" y="7085"/>
                  </a:cubicBezTo>
                  <a:cubicBezTo>
                    <a:pt x="4902" y="7138"/>
                    <a:pt x="4656" y="7165"/>
                    <a:pt x="4401" y="7165"/>
                  </a:cubicBezTo>
                  <a:cubicBezTo>
                    <a:pt x="4104" y="7165"/>
                    <a:pt x="3838" y="7127"/>
                    <a:pt x="3602" y="7051"/>
                  </a:cubicBezTo>
                  <a:cubicBezTo>
                    <a:pt x="3370" y="6974"/>
                    <a:pt x="3172" y="6866"/>
                    <a:pt x="3008" y="6725"/>
                  </a:cubicBezTo>
                  <a:cubicBezTo>
                    <a:pt x="2848" y="6588"/>
                    <a:pt x="2736" y="6440"/>
                    <a:pt x="2671" y="6280"/>
                  </a:cubicBezTo>
                  <a:cubicBezTo>
                    <a:pt x="2607" y="6116"/>
                    <a:pt x="2574" y="5886"/>
                    <a:pt x="2574" y="5589"/>
                  </a:cubicBezTo>
                  <a:lnTo>
                    <a:pt x="2574" y="3364"/>
                  </a:lnTo>
                  <a:cubicBezTo>
                    <a:pt x="2574" y="3319"/>
                    <a:pt x="2538" y="3282"/>
                    <a:pt x="2493" y="3282"/>
                  </a:cubicBezTo>
                  <a:lnTo>
                    <a:pt x="1931" y="3282"/>
                  </a:lnTo>
                  <a:cubicBezTo>
                    <a:pt x="1886" y="3282"/>
                    <a:pt x="1849" y="3246"/>
                    <a:pt x="1849" y="3201"/>
                  </a:cubicBezTo>
                  <a:lnTo>
                    <a:pt x="1849" y="2433"/>
                  </a:ln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34E78E42-6AC1-4BF3-8B24-F8E21C793CC2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79DF27-1E56-4A7C-97F4-54EE06A28062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A316A6B-CDC9-4869-A78E-AF2E39A0DC88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十字形 22">
            <a:extLst>
              <a:ext uri="{FF2B5EF4-FFF2-40B4-BE49-F238E27FC236}">
                <a16:creationId xmlns:a16="http://schemas.microsoft.com/office/drawing/2014/main" id="{5FE4C9CA-A40A-4E9B-BB1B-066C71E01F96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7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3770334" cy="523220"/>
            <a:chOff x="6449258" y="924919"/>
            <a:chExt cx="3770334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28482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F58319B-A1DF-4D44-BE7F-3BBC13A904C1}"/>
              </a:ext>
            </a:extLst>
          </p:cNvPr>
          <p:cNvSpPr/>
          <p:nvPr/>
        </p:nvSpPr>
        <p:spPr>
          <a:xfrm>
            <a:off x="1058109" y="1262742"/>
            <a:ext cx="4061423" cy="48983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5A16C0F-9912-4EBA-A4E2-A0B09FC990EA}"/>
              </a:ext>
            </a:extLst>
          </p:cNvPr>
          <p:cNvSpPr/>
          <p:nvPr/>
        </p:nvSpPr>
        <p:spPr>
          <a:xfrm>
            <a:off x="1312824" y="1569943"/>
            <a:ext cx="3551991" cy="42839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960750D-2D89-42C2-AC65-35DD344D5A43}"/>
              </a:ext>
            </a:extLst>
          </p:cNvPr>
          <p:cNvSpPr/>
          <p:nvPr/>
        </p:nvSpPr>
        <p:spPr>
          <a:xfrm>
            <a:off x="6191286" y="1573997"/>
            <a:ext cx="1448326" cy="144832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A1CEB7-9F84-429F-BEBC-1E7254F8EE64}"/>
              </a:ext>
            </a:extLst>
          </p:cNvPr>
          <p:cNvGrpSpPr/>
          <p:nvPr/>
        </p:nvGrpSpPr>
        <p:grpSpPr>
          <a:xfrm>
            <a:off x="6939816" y="2019682"/>
            <a:ext cx="4848909" cy="3205131"/>
            <a:chOff x="6939816" y="2019682"/>
            <a:chExt cx="4848909" cy="320513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39EF5F1-E8C6-4FC6-88D2-890A5A504F93}"/>
                </a:ext>
              </a:extLst>
            </p:cNvPr>
            <p:cNvGrpSpPr/>
            <p:nvPr/>
          </p:nvGrpSpPr>
          <p:grpSpPr>
            <a:xfrm>
              <a:off x="6939816" y="2019682"/>
              <a:ext cx="4848909" cy="1177508"/>
              <a:chOff x="1485754" y="2963677"/>
              <a:chExt cx="3591980" cy="1177508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A9A79B9-0375-4F39-9C09-2A8F052CD244}"/>
                  </a:ext>
                </a:extLst>
              </p:cNvPr>
              <p:cNvSpPr txBox="1"/>
              <p:nvPr/>
            </p:nvSpPr>
            <p:spPr>
              <a:xfrm>
                <a:off x="1485754" y="2963677"/>
                <a:ext cx="35919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spc="300" dirty="0">
                    <a:solidFill>
                      <a:srgbClr val="E60B2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4000" spc="300" dirty="0">
                  <a:solidFill>
                    <a:srgbClr val="E60B2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FE235D7-080C-4ECE-AAE9-D09328B6F86C}"/>
                  </a:ext>
                </a:extLst>
              </p:cNvPr>
              <p:cNvSpPr txBox="1"/>
              <p:nvPr/>
            </p:nvSpPr>
            <p:spPr>
              <a:xfrm>
                <a:off x="1485755" y="3556410"/>
                <a:ext cx="22624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BUSINESS</a:t>
                </a:r>
                <a:endParaRPr lang="zh-CN" altLang="en-US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E676849-480C-41AA-B409-7A56C3BBBBE7}"/>
                </a:ext>
              </a:extLst>
            </p:cNvPr>
            <p:cNvSpPr txBox="1"/>
            <p:nvPr/>
          </p:nvSpPr>
          <p:spPr>
            <a:xfrm>
              <a:off x="6939817" y="3320301"/>
              <a:ext cx="3385283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40CDE52-EDEE-43C0-A79E-1F72A907742D}"/>
                </a:ext>
              </a:extLst>
            </p:cNvPr>
            <p:cNvSpPr txBox="1"/>
            <p:nvPr/>
          </p:nvSpPr>
          <p:spPr>
            <a:xfrm>
              <a:off x="6939817" y="4611119"/>
              <a:ext cx="3385283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C15A382B-90F6-4C75-84D7-0D7A5D15D7A9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F12797C-5CA1-4CF1-B0CE-5EA0987FF4C5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71BF96-8E15-4A07-AE2F-F44BCF46542C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十字形 18">
            <a:extLst>
              <a:ext uri="{FF2B5EF4-FFF2-40B4-BE49-F238E27FC236}">
                <a16:creationId xmlns:a16="http://schemas.microsoft.com/office/drawing/2014/main" id="{012771B0-7AD4-4D6C-A5CB-09CAF04C955E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5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71575" y="1080267"/>
            <a:ext cx="9848850" cy="4697467"/>
            <a:chOff x="1171575" y="1080267"/>
            <a:chExt cx="9848850" cy="4697467"/>
          </a:xfrm>
        </p:grpSpPr>
        <p:sp>
          <p:nvSpPr>
            <p:cNvPr id="5" name="矩形 4"/>
            <p:cNvSpPr/>
            <p:nvPr/>
          </p:nvSpPr>
          <p:spPr>
            <a:xfrm>
              <a:off x="1171575" y="1080267"/>
              <a:ext cx="9848850" cy="4697467"/>
            </a:xfrm>
            <a:prstGeom prst="rect">
              <a:avLst/>
            </a:prstGeom>
            <a:solidFill>
              <a:srgbClr val="E60B2F">
                <a:alpha val="85000"/>
              </a:srgbClr>
            </a:solidFill>
            <a:ln>
              <a:noFill/>
            </a:ln>
            <a:effectLst>
              <a:outerShdw blurRad="304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244138" y="5446316"/>
              <a:ext cx="497941" cy="126738"/>
              <a:chOff x="11047684" y="6523945"/>
              <a:chExt cx="726541" cy="18492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589303" y="6523945"/>
                <a:ext cx="184922" cy="1849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1047684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318493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866855" y="2006831"/>
              <a:ext cx="8458291" cy="3339643"/>
              <a:chOff x="1600109" y="2006831"/>
              <a:chExt cx="8458291" cy="33396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180632" y="3105427"/>
                <a:ext cx="19285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PART </a:t>
                </a:r>
              </a:p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FIVE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等腰三角形 1"/>
              <p:cNvSpPr/>
              <p:nvPr/>
            </p:nvSpPr>
            <p:spPr>
              <a:xfrm rot="5400000">
                <a:off x="3826076" y="3423662"/>
                <a:ext cx="271731" cy="23425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82678" y="3186844"/>
                <a:ext cx="34266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382678" y="3936424"/>
                <a:ext cx="5675722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600109" y="2006831"/>
                <a:ext cx="1971214" cy="3339643"/>
              </a:xfrm>
              <a:custGeom>
                <a:avLst/>
                <a:gdLst/>
                <a:ahLst/>
                <a:cxnLst/>
                <a:rect l="l" t="t" r="r" b="b"/>
                <a:pathLst>
                  <a:path w="1971214" h="3339643">
                    <a:moveTo>
                      <a:pt x="1382652" y="1935928"/>
                    </a:moveTo>
                    <a:lnTo>
                      <a:pt x="1937016" y="1935928"/>
                    </a:lnTo>
                    <a:lnTo>
                      <a:pt x="1959978" y="2050282"/>
                    </a:lnTo>
                    <a:cubicBezTo>
                      <a:pt x="1966803" y="2101884"/>
                      <a:pt x="1970548" y="2155767"/>
                      <a:pt x="1971214" y="2211931"/>
                    </a:cubicBezTo>
                    <a:cubicBezTo>
                      <a:pt x="1969655" y="2425506"/>
                      <a:pt x="1918909" y="2616916"/>
                      <a:pt x="1818977" y="2786162"/>
                    </a:cubicBezTo>
                    <a:cubicBezTo>
                      <a:pt x="1719045" y="2955409"/>
                      <a:pt x="1579281" y="3089423"/>
                      <a:pt x="1399685" y="3188204"/>
                    </a:cubicBezTo>
                    <a:cubicBezTo>
                      <a:pt x="1220090" y="3286985"/>
                      <a:pt x="1010017" y="3337465"/>
                      <a:pt x="769467" y="3339643"/>
                    </a:cubicBezTo>
                    <a:cubicBezTo>
                      <a:pt x="605427" y="3338005"/>
                      <a:pt x="455869" y="3319450"/>
                      <a:pt x="320794" y="3283976"/>
                    </a:cubicBezTo>
                    <a:cubicBezTo>
                      <a:pt x="185718" y="3248502"/>
                      <a:pt x="78786" y="3205933"/>
                      <a:pt x="0" y="3156269"/>
                    </a:cubicBezTo>
                    <a:lnTo>
                      <a:pt x="113671" y="2771767"/>
                    </a:lnTo>
                    <a:cubicBezTo>
                      <a:pt x="180981" y="2811221"/>
                      <a:pt x="270425" y="2848215"/>
                      <a:pt x="382001" y="2882749"/>
                    </a:cubicBezTo>
                    <a:cubicBezTo>
                      <a:pt x="493578" y="2917283"/>
                      <a:pt x="616904" y="2935689"/>
                      <a:pt x="751979" y="2937967"/>
                    </a:cubicBezTo>
                    <a:cubicBezTo>
                      <a:pt x="943891" y="2936327"/>
                      <a:pt x="1107658" y="2876189"/>
                      <a:pt x="1243280" y="2757552"/>
                    </a:cubicBezTo>
                    <a:cubicBezTo>
                      <a:pt x="1378903" y="2638915"/>
                      <a:pt x="1449765" y="2471621"/>
                      <a:pt x="1455867" y="2255669"/>
                    </a:cubicBezTo>
                    <a:cubicBezTo>
                      <a:pt x="1455959" y="2148467"/>
                      <a:pt x="1437879" y="2052815"/>
                      <a:pt x="1401628" y="1968712"/>
                    </a:cubicBezTo>
                    <a:close/>
                    <a:moveTo>
                      <a:pt x="389106" y="0"/>
                    </a:moveTo>
                    <a:lnTo>
                      <a:pt x="1901339" y="0"/>
                    </a:lnTo>
                    <a:lnTo>
                      <a:pt x="1901339" y="419163"/>
                    </a:lnTo>
                    <a:lnTo>
                      <a:pt x="747608" y="419163"/>
                    </a:lnTo>
                    <a:lnTo>
                      <a:pt x="638308" y="1202273"/>
                    </a:lnTo>
                    <a:cubicBezTo>
                      <a:pt x="670369" y="1199817"/>
                      <a:pt x="703523" y="1197089"/>
                      <a:pt x="737771" y="1194088"/>
                    </a:cubicBezTo>
                    <a:cubicBezTo>
                      <a:pt x="772018" y="1191087"/>
                      <a:pt x="811730" y="1189450"/>
                      <a:pt x="856907" y="1189178"/>
                    </a:cubicBezTo>
                    <a:cubicBezTo>
                      <a:pt x="907487" y="1189216"/>
                      <a:pt x="956986" y="1191651"/>
                      <a:pt x="1005405" y="1196482"/>
                    </a:cubicBezTo>
                    <a:lnTo>
                      <a:pt x="1095906" y="1210300"/>
                    </a:lnTo>
                    <a:lnTo>
                      <a:pt x="1095906" y="1663181"/>
                    </a:lnTo>
                    <a:lnTo>
                      <a:pt x="965250" y="1612937"/>
                    </a:lnTo>
                    <a:cubicBezTo>
                      <a:pt x="855768" y="1581865"/>
                      <a:pt x="727843" y="1565760"/>
                      <a:pt x="581473" y="1564621"/>
                    </a:cubicBezTo>
                    <a:cubicBezTo>
                      <a:pt x="499043" y="1564621"/>
                      <a:pt x="425630" y="1566808"/>
                      <a:pt x="361234" y="1571182"/>
                    </a:cubicBezTo>
                    <a:cubicBezTo>
                      <a:pt x="296839" y="1575556"/>
                      <a:pt x="237635" y="1582117"/>
                      <a:pt x="183623" y="15908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34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52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01446" y="0"/>
            <a:ext cx="5018139" cy="6858000"/>
            <a:chOff x="601446" y="0"/>
            <a:chExt cx="5018139" cy="6858000"/>
          </a:xfrm>
        </p:grpSpPr>
        <p:sp>
          <p:nvSpPr>
            <p:cNvPr id="5" name="矩形 4"/>
            <p:cNvSpPr/>
            <p:nvPr/>
          </p:nvSpPr>
          <p:spPr>
            <a:xfrm>
              <a:off x="1162049" y="0"/>
              <a:ext cx="4218039" cy="6858000"/>
            </a:xfrm>
            <a:prstGeom prst="rect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124450" y="0"/>
              <a:ext cx="762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1446" y="2114478"/>
              <a:ext cx="50181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  <a:endParaRPr lang="zh-CN" alt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9233" y="5942581"/>
              <a:ext cx="805632" cy="610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6449258" y="1005379"/>
            <a:ext cx="819151" cy="3623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19197" y="948579"/>
            <a:ext cx="475900" cy="475900"/>
          </a:xfrm>
          <a:prstGeom prst="ellipse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71298" y="924919"/>
            <a:ext cx="243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449258" y="1886610"/>
            <a:ext cx="819151" cy="3623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819197" y="1829810"/>
            <a:ext cx="475900" cy="475900"/>
          </a:xfrm>
          <a:prstGeom prst="ellipse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71298" y="1806150"/>
            <a:ext cx="243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449258" y="2767841"/>
            <a:ext cx="819151" cy="3623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819197" y="2711041"/>
            <a:ext cx="475900" cy="475900"/>
          </a:xfrm>
          <a:prstGeom prst="ellipse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71298" y="2687381"/>
            <a:ext cx="243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449258" y="3649072"/>
            <a:ext cx="819151" cy="3623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819197" y="3592272"/>
            <a:ext cx="475900" cy="475900"/>
          </a:xfrm>
          <a:prstGeom prst="ellipse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71298" y="3568612"/>
            <a:ext cx="243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449258" y="4530303"/>
            <a:ext cx="819151" cy="3623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819197" y="4473503"/>
            <a:ext cx="475900" cy="475900"/>
          </a:xfrm>
          <a:prstGeom prst="ellipse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71298" y="4449843"/>
            <a:ext cx="243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6449258" y="5411535"/>
            <a:ext cx="819151" cy="3623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819197" y="5354735"/>
            <a:ext cx="475900" cy="475900"/>
          </a:xfrm>
          <a:prstGeom prst="ellipse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371298" y="5331075"/>
            <a:ext cx="243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0523588" y="0"/>
            <a:ext cx="1658907" cy="6858000"/>
            <a:chOff x="10523588" y="0"/>
            <a:chExt cx="1658907" cy="6858000"/>
          </a:xfrm>
        </p:grpSpPr>
        <p:sp>
          <p:nvSpPr>
            <p:cNvPr id="40" name="矩形 39"/>
            <p:cNvSpPr/>
            <p:nvPr/>
          </p:nvSpPr>
          <p:spPr>
            <a:xfrm>
              <a:off x="10591800" y="0"/>
              <a:ext cx="159069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523588" y="0"/>
              <a:ext cx="76200" cy="6858000"/>
            </a:xfrm>
            <a:prstGeom prst="rect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1047684" y="6523945"/>
              <a:ext cx="726541" cy="184922"/>
              <a:chOff x="11047684" y="6523945"/>
              <a:chExt cx="726541" cy="18492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1589303" y="6523945"/>
                <a:ext cx="184922" cy="184922"/>
              </a:xfrm>
              <a:prstGeom prst="ellipse">
                <a:avLst/>
              </a:prstGeom>
              <a:solidFill>
                <a:srgbClr val="E60B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1047684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1318493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48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21" grpId="0" animBg="1"/>
      <p:bldP spid="22" grpId="0" animBg="1"/>
      <p:bldP spid="23" grpId="0"/>
      <p:bldP spid="25" grpId="0" animBg="1"/>
      <p:bldP spid="26" grpId="0" animBg="1"/>
      <p:bldP spid="27" grpId="0"/>
      <p:bldP spid="29" grpId="0" animBg="1"/>
      <p:bldP spid="30" grpId="0" animBg="1"/>
      <p:bldP spid="31" grpId="0"/>
      <p:bldP spid="33" grpId="0" animBg="1"/>
      <p:bldP spid="34" grpId="0" animBg="1"/>
      <p:bldP spid="35" grpId="0"/>
      <p:bldP spid="37" grpId="0" animBg="1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4154922" cy="523220"/>
            <a:chOff x="6449258" y="924919"/>
            <a:chExt cx="4154922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3232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66B80D09-5BCF-40DA-9295-DA698042C263}"/>
              </a:ext>
            </a:extLst>
          </p:cNvPr>
          <p:cNvSpPr/>
          <p:nvPr/>
        </p:nvSpPr>
        <p:spPr>
          <a:xfrm>
            <a:off x="7410111" y="2571750"/>
            <a:ext cx="3867489" cy="308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62B30A0-B98C-406E-8EEA-F20DB535204D}"/>
              </a:ext>
            </a:extLst>
          </p:cNvPr>
          <p:cNvSpPr/>
          <p:nvPr/>
        </p:nvSpPr>
        <p:spPr>
          <a:xfrm>
            <a:off x="0" y="2571750"/>
            <a:ext cx="7410111" cy="30861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C9F941-3E73-4888-99EF-B13A8ABF914D}"/>
              </a:ext>
            </a:extLst>
          </p:cNvPr>
          <p:cNvSpPr/>
          <p:nvPr/>
        </p:nvSpPr>
        <p:spPr>
          <a:xfrm>
            <a:off x="11277600" y="2571750"/>
            <a:ext cx="914400" cy="3086100"/>
          </a:xfrm>
          <a:prstGeom prst="rect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7A70E4-F0BA-400A-A8E1-41163FC03730}"/>
              </a:ext>
            </a:extLst>
          </p:cNvPr>
          <p:cNvGrpSpPr/>
          <p:nvPr/>
        </p:nvGrpSpPr>
        <p:grpSpPr>
          <a:xfrm>
            <a:off x="1084797" y="1524000"/>
            <a:ext cx="7413565" cy="707886"/>
            <a:chOff x="1084797" y="1524000"/>
            <a:chExt cx="7413565" cy="70788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7EE57DD-E7B8-492C-BEA1-CCACBB716F26}"/>
                </a:ext>
              </a:extLst>
            </p:cNvPr>
            <p:cNvSpPr txBox="1"/>
            <p:nvPr/>
          </p:nvSpPr>
          <p:spPr>
            <a:xfrm>
              <a:off x="1084797" y="1524000"/>
              <a:ext cx="435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spc="3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0DEDBC8-EE59-4DF8-A8DE-77C6436342D1}"/>
                </a:ext>
              </a:extLst>
            </p:cNvPr>
            <p:cNvSpPr txBox="1"/>
            <p:nvPr/>
          </p:nvSpPr>
          <p:spPr>
            <a:xfrm>
              <a:off x="5444197" y="1590865"/>
              <a:ext cx="3054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3D43A99-A1BD-4572-A07A-98433BF2646E}"/>
              </a:ext>
            </a:extLst>
          </p:cNvPr>
          <p:cNvGrpSpPr/>
          <p:nvPr/>
        </p:nvGrpSpPr>
        <p:grpSpPr>
          <a:xfrm>
            <a:off x="7815603" y="2990032"/>
            <a:ext cx="3195297" cy="1968625"/>
            <a:chOff x="7089264" y="1638637"/>
            <a:chExt cx="3195297" cy="196862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6157BE-BD94-415A-8A3A-B14FE63B719E}"/>
                </a:ext>
              </a:extLst>
            </p:cNvPr>
            <p:cNvSpPr/>
            <p:nvPr/>
          </p:nvSpPr>
          <p:spPr>
            <a:xfrm>
              <a:off x="7163780" y="2464453"/>
              <a:ext cx="650929" cy="45814"/>
            </a:xfrm>
            <a:prstGeom prst="rect">
              <a:avLst/>
            </a:prstGeom>
            <a:gradFill flip="none" rotWithShape="1">
              <a:gsLst>
                <a:gs pos="0">
                  <a:srgbClr val="E60B2F"/>
                </a:gs>
                <a:gs pos="100000">
                  <a:srgbClr val="E60B2F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8B1BA66-C21A-4BE7-812D-2F75D81C1BC4}"/>
                </a:ext>
              </a:extLst>
            </p:cNvPr>
            <p:cNvSpPr txBox="1"/>
            <p:nvPr/>
          </p:nvSpPr>
          <p:spPr>
            <a:xfrm>
              <a:off x="7089264" y="1638637"/>
              <a:ext cx="23948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spc="300" dirty="0">
                  <a:solidFill>
                    <a:srgbClr val="E60B2F"/>
                  </a:solidFill>
                  <a:cs typeface="+mn-ea"/>
                  <a:sym typeface="+mn-lt"/>
                </a:rPr>
                <a:t>299$</a:t>
              </a:r>
              <a:endParaRPr lang="zh-CN" altLang="en-US" sz="4000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1B3C092-7ACD-4A6E-A230-89F60231250C}"/>
                </a:ext>
              </a:extLst>
            </p:cNvPr>
            <p:cNvSpPr txBox="1"/>
            <p:nvPr/>
          </p:nvSpPr>
          <p:spPr>
            <a:xfrm>
              <a:off x="7089264" y="2716569"/>
              <a:ext cx="3195297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DE7335EC-5759-4150-AC71-C0C0D87C357E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1C94BE2-7C02-4495-9649-4AC27612CD32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75C3AC-F9F3-4805-83BF-B56E69C822C4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十字形 18">
            <a:extLst>
              <a:ext uri="{FF2B5EF4-FFF2-40B4-BE49-F238E27FC236}">
                <a16:creationId xmlns:a16="http://schemas.microsoft.com/office/drawing/2014/main" id="{F3E57D63-26DE-4762-AC31-12C9185FE9D5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12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4348110" cy="523220"/>
            <a:chOff x="6449258" y="924919"/>
            <a:chExt cx="4348110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3426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BCC27F2-AB76-4826-A5E9-4BAE8983941A}"/>
              </a:ext>
            </a:extLst>
          </p:cNvPr>
          <p:cNvGrpSpPr/>
          <p:nvPr/>
        </p:nvGrpSpPr>
        <p:grpSpPr>
          <a:xfrm>
            <a:off x="660336" y="2724150"/>
            <a:ext cx="4254037" cy="1066800"/>
            <a:chOff x="846847" y="2895600"/>
            <a:chExt cx="4254037" cy="106680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8506753E-594B-41E9-A216-175CE8167D7A}"/>
                </a:ext>
              </a:extLst>
            </p:cNvPr>
            <p:cNvSpPr/>
            <p:nvPr/>
          </p:nvSpPr>
          <p:spPr>
            <a:xfrm>
              <a:off x="846847" y="2895600"/>
              <a:ext cx="1066800" cy="10668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43128DD-54C9-446B-80D9-F033D0363781}"/>
                </a:ext>
              </a:extLst>
            </p:cNvPr>
            <p:cNvSpPr txBox="1"/>
            <p:nvPr/>
          </p:nvSpPr>
          <p:spPr>
            <a:xfrm>
              <a:off x="2046719" y="3136612"/>
              <a:ext cx="3054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small-paper-airplane_20402">
              <a:extLst>
                <a:ext uri="{FF2B5EF4-FFF2-40B4-BE49-F238E27FC236}">
                  <a16:creationId xmlns:a16="http://schemas.microsoft.com/office/drawing/2014/main" id="{A6957E60-B0AE-4BD3-8291-A2CF5F1B70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8109" y="3149801"/>
              <a:ext cx="594780" cy="609685"/>
            </a:xfrm>
            <a:custGeom>
              <a:avLst/>
              <a:gdLst>
                <a:gd name="connsiteX0" fmla="*/ 592647 w 592647"/>
                <a:gd name="connsiteY0" fmla="*/ 22228 h 607498"/>
                <a:gd name="connsiteX1" fmla="*/ 352772 w 592647"/>
                <a:gd name="connsiteY1" fmla="*/ 598775 h 607498"/>
                <a:gd name="connsiteX2" fmla="*/ 339865 w 592647"/>
                <a:gd name="connsiteY2" fmla="*/ 607498 h 607498"/>
                <a:gd name="connsiteX3" fmla="*/ 339071 w 592647"/>
                <a:gd name="connsiteY3" fmla="*/ 607498 h 607498"/>
                <a:gd name="connsiteX4" fmla="*/ 326561 w 592647"/>
                <a:gd name="connsiteY4" fmla="*/ 597387 h 607498"/>
                <a:gd name="connsiteX5" fmla="*/ 263812 w 592647"/>
                <a:gd name="connsiteY5" fmla="*/ 383462 h 607498"/>
                <a:gd name="connsiteX6" fmla="*/ 570207 w 592647"/>
                <a:gd name="connsiteY6" fmla="*/ 0 h 607498"/>
                <a:gd name="connsiteX7" fmla="*/ 240391 w 592647"/>
                <a:gd name="connsiteY7" fmla="*/ 362212 h 607498"/>
                <a:gd name="connsiteX8" fmla="*/ 11247 w 592647"/>
                <a:gd name="connsiteY8" fmla="*/ 317010 h 607498"/>
                <a:gd name="connsiteX9" fmla="*/ 127 w 592647"/>
                <a:gd name="connsiteY9" fmla="*/ 305313 h 607498"/>
                <a:gd name="connsiteX10" fmla="*/ 7474 w 592647"/>
                <a:gd name="connsiteY10" fmla="*/ 290840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647" h="607498">
                  <a:moveTo>
                    <a:pt x="592647" y="22228"/>
                  </a:moveTo>
                  <a:lnTo>
                    <a:pt x="352772" y="598775"/>
                  </a:lnTo>
                  <a:cubicBezTo>
                    <a:pt x="350588" y="604128"/>
                    <a:pt x="345425" y="607498"/>
                    <a:pt x="339865" y="607498"/>
                  </a:cubicBezTo>
                  <a:lnTo>
                    <a:pt x="339071" y="607498"/>
                  </a:lnTo>
                  <a:cubicBezTo>
                    <a:pt x="333114" y="607102"/>
                    <a:pt x="328150" y="603136"/>
                    <a:pt x="326561" y="597387"/>
                  </a:cubicBezTo>
                  <a:lnTo>
                    <a:pt x="263812" y="383462"/>
                  </a:lnTo>
                  <a:close/>
                  <a:moveTo>
                    <a:pt x="570207" y="0"/>
                  </a:moveTo>
                  <a:lnTo>
                    <a:pt x="240391" y="362212"/>
                  </a:lnTo>
                  <a:lnTo>
                    <a:pt x="11247" y="317010"/>
                  </a:lnTo>
                  <a:cubicBezTo>
                    <a:pt x="5488" y="315820"/>
                    <a:pt x="921" y="311062"/>
                    <a:pt x="127" y="305313"/>
                  </a:cubicBezTo>
                  <a:cubicBezTo>
                    <a:pt x="-667" y="299365"/>
                    <a:pt x="2311" y="293616"/>
                    <a:pt x="7474" y="2908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9D2A5A6-3942-4A1C-979D-FB94B96F72FA}"/>
              </a:ext>
            </a:extLst>
          </p:cNvPr>
          <p:cNvGrpSpPr/>
          <p:nvPr/>
        </p:nvGrpSpPr>
        <p:grpSpPr>
          <a:xfrm>
            <a:off x="4467845" y="2025097"/>
            <a:ext cx="2363253" cy="2608103"/>
            <a:chOff x="4742923" y="2025097"/>
            <a:chExt cx="2363253" cy="2608103"/>
          </a:xfrm>
        </p:grpSpPr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27A8426B-2CF5-425D-9193-7AFBBD3D21B9}"/>
                </a:ext>
              </a:extLst>
            </p:cNvPr>
            <p:cNvSpPr/>
            <p:nvPr/>
          </p:nvSpPr>
          <p:spPr>
            <a:xfrm>
              <a:off x="4742923" y="2724150"/>
              <a:ext cx="2363253" cy="1066800"/>
            </a:xfrm>
            <a:prstGeom prst="chevron">
              <a:avLst>
                <a:gd name="adj" fmla="val 14286"/>
              </a:avLst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office-blocks_63611">
              <a:extLst>
                <a:ext uri="{FF2B5EF4-FFF2-40B4-BE49-F238E27FC236}">
                  <a16:creationId xmlns:a16="http://schemas.microsoft.com/office/drawing/2014/main" id="{49297EB5-0C7F-4018-8311-F637E25FC2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1069" y="2952706"/>
              <a:ext cx="558411" cy="609685"/>
            </a:xfrm>
            <a:custGeom>
              <a:avLst/>
              <a:gdLst>
                <a:gd name="connsiteX0" fmla="*/ 243391 w 555350"/>
                <a:gd name="connsiteY0" fmla="*/ 429161 h 606342"/>
                <a:gd name="connsiteX1" fmla="*/ 176249 w 555350"/>
                <a:gd name="connsiteY1" fmla="*/ 434931 h 606342"/>
                <a:gd name="connsiteX2" fmla="*/ 173319 w 555350"/>
                <a:gd name="connsiteY2" fmla="*/ 438173 h 606342"/>
                <a:gd name="connsiteX3" fmla="*/ 173319 w 555350"/>
                <a:gd name="connsiteY3" fmla="*/ 514535 h 606342"/>
                <a:gd name="connsiteX4" fmla="*/ 174428 w 555350"/>
                <a:gd name="connsiteY4" fmla="*/ 517065 h 606342"/>
                <a:gd name="connsiteX5" fmla="*/ 176566 w 555350"/>
                <a:gd name="connsiteY5" fmla="*/ 517856 h 606342"/>
                <a:gd name="connsiteX6" fmla="*/ 177120 w 555350"/>
                <a:gd name="connsiteY6" fmla="*/ 517776 h 606342"/>
                <a:gd name="connsiteX7" fmla="*/ 244183 w 555350"/>
                <a:gd name="connsiteY7" fmla="*/ 506393 h 606342"/>
                <a:gd name="connsiteX8" fmla="*/ 246954 w 555350"/>
                <a:gd name="connsiteY8" fmla="*/ 503231 h 606342"/>
                <a:gd name="connsiteX9" fmla="*/ 246954 w 555350"/>
                <a:gd name="connsiteY9" fmla="*/ 432402 h 606342"/>
                <a:gd name="connsiteX10" fmla="*/ 245846 w 555350"/>
                <a:gd name="connsiteY10" fmla="*/ 429951 h 606342"/>
                <a:gd name="connsiteX11" fmla="*/ 243391 w 555350"/>
                <a:gd name="connsiteY11" fmla="*/ 429161 h 606342"/>
                <a:gd name="connsiteX12" fmla="*/ 89708 w 555350"/>
                <a:gd name="connsiteY12" fmla="*/ 424576 h 606342"/>
                <a:gd name="connsiteX13" fmla="*/ 87016 w 555350"/>
                <a:gd name="connsiteY13" fmla="*/ 425287 h 606342"/>
                <a:gd name="connsiteX14" fmla="*/ 85828 w 555350"/>
                <a:gd name="connsiteY14" fmla="*/ 427817 h 606342"/>
                <a:gd name="connsiteX15" fmla="*/ 85828 w 555350"/>
                <a:gd name="connsiteY15" fmla="*/ 560780 h 606342"/>
                <a:gd name="connsiteX16" fmla="*/ 87491 w 555350"/>
                <a:gd name="connsiteY16" fmla="*/ 563626 h 606342"/>
                <a:gd name="connsiteX17" fmla="*/ 129693 w 555350"/>
                <a:gd name="connsiteY17" fmla="*/ 586709 h 606342"/>
                <a:gd name="connsiteX18" fmla="*/ 131276 w 555350"/>
                <a:gd name="connsiteY18" fmla="*/ 587104 h 606342"/>
                <a:gd name="connsiteX19" fmla="*/ 132939 w 555350"/>
                <a:gd name="connsiteY19" fmla="*/ 586629 h 606342"/>
                <a:gd name="connsiteX20" fmla="*/ 134522 w 555350"/>
                <a:gd name="connsiteY20" fmla="*/ 583863 h 606342"/>
                <a:gd name="connsiteX21" fmla="*/ 134522 w 555350"/>
                <a:gd name="connsiteY21" fmla="*/ 435722 h 606342"/>
                <a:gd name="connsiteX22" fmla="*/ 131830 w 555350"/>
                <a:gd name="connsiteY22" fmla="*/ 432481 h 606342"/>
                <a:gd name="connsiteX23" fmla="*/ 327557 w 555350"/>
                <a:gd name="connsiteY23" fmla="*/ 421888 h 606342"/>
                <a:gd name="connsiteX24" fmla="*/ 273399 w 555350"/>
                <a:gd name="connsiteY24" fmla="*/ 426552 h 606342"/>
                <a:gd name="connsiteX25" fmla="*/ 270391 w 555350"/>
                <a:gd name="connsiteY25" fmla="*/ 429793 h 606342"/>
                <a:gd name="connsiteX26" fmla="*/ 270391 w 555350"/>
                <a:gd name="connsiteY26" fmla="*/ 498172 h 606342"/>
                <a:gd name="connsiteX27" fmla="*/ 271578 w 555350"/>
                <a:gd name="connsiteY27" fmla="*/ 500623 h 606342"/>
                <a:gd name="connsiteX28" fmla="*/ 273716 w 555350"/>
                <a:gd name="connsiteY28" fmla="*/ 501413 h 606342"/>
                <a:gd name="connsiteX29" fmla="*/ 274270 w 555350"/>
                <a:gd name="connsiteY29" fmla="*/ 501334 h 606342"/>
                <a:gd name="connsiteX30" fmla="*/ 328349 w 555350"/>
                <a:gd name="connsiteY30" fmla="*/ 492164 h 606342"/>
                <a:gd name="connsiteX31" fmla="*/ 331041 w 555350"/>
                <a:gd name="connsiteY31" fmla="*/ 489002 h 606342"/>
                <a:gd name="connsiteX32" fmla="*/ 331041 w 555350"/>
                <a:gd name="connsiteY32" fmla="*/ 425129 h 606342"/>
                <a:gd name="connsiteX33" fmla="*/ 330011 w 555350"/>
                <a:gd name="connsiteY33" fmla="*/ 422679 h 606342"/>
                <a:gd name="connsiteX34" fmla="*/ 327557 w 555350"/>
                <a:gd name="connsiteY34" fmla="*/ 421888 h 606342"/>
                <a:gd name="connsiteX35" fmla="*/ 26920 w 555350"/>
                <a:gd name="connsiteY35" fmla="*/ 412797 h 606342"/>
                <a:gd name="connsiteX36" fmla="*/ 24228 w 555350"/>
                <a:gd name="connsiteY36" fmla="*/ 413509 h 606342"/>
                <a:gd name="connsiteX37" fmla="*/ 23041 w 555350"/>
                <a:gd name="connsiteY37" fmla="*/ 416038 h 606342"/>
                <a:gd name="connsiteX38" fmla="*/ 23041 w 555350"/>
                <a:gd name="connsiteY38" fmla="*/ 526393 h 606342"/>
                <a:gd name="connsiteX39" fmla="*/ 24703 w 555350"/>
                <a:gd name="connsiteY39" fmla="*/ 529239 h 606342"/>
                <a:gd name="connsiteX40" fmla="*/ 53207 w 555350"/>
                <a:gd name="connsiteY40" fmla="*/ 544812 h 606342"/>
                <a:gd name="connsiteX41" fmla="*/ 54791 w 555350"/>
                <a:gd name="connsiteY41" fmla="*/ 545286 h 606342"/>
                <a:gd name="connsiteX42" fmla="*/ 56453 w 555350"/>
                <a:gd name="connsiteY42" fmla="*/ 544812 h 606342"/>
                <a:gd name="connsiteX43" fmla="*/ 58037 w 555350"/>
                <a:gd name="connsiteY43" fmla="*/ 541966 h 606342"/>
                <a:gd name="connsiteX44" fmla="*/ 58037 w 555350"/>
                <a:gd name="connsiteY44" fmla="*/ 421414 h 606342"/>
                <a:gd name="connsiteX45" fmla="*/ 55345 w 555350"/>
                <a:gd name="connsiteY45" fmla="*/ 418173 h 606342"/>
                <a:gd name="connsiteX46" fmla="*/ 487812 w 555350"/>
                <a:gd name="connsiteY46" fmla="*/ 408054 h 606342"/>
                <a:gd name="connsiteX47" fmla="*/ 454320 w 555350"/>
                <a:gd name="connsiteY47" fmla="*/ 410900 h 606342"/>
                <a:gd name="connsiteX48" fmla="*/ 451311 w 555350"/>
                <a:gd name="connsiteY48" fmla="*/ 414141 h 606342"/>
                <a:gd name="connsiteX49" fmla="*/ 451311 w 555350"/>
                <a:gd name="connsiteY49" fmla="*/ 467500 h 606342"/>
                <a:gd name="connsiteX50" fmla="*/ 452499 w 555350"/>
                <a:gd name="connsiteY50" fmla="*/ 470030 h 606342"/>
                <a:gd name="connsiteX51" fmla="*/ 454557 w 555350"/>
                <a:gd name="connsiteY51" fmla="*/ 470820 h 606342"/>
                <a:gd name="connsiteX52" fmla="*/ 455111 w 555350"/>
                <a:gd name="connsiteY52" fmla="*/ 470741 h 606342"/>
                <a:gd name="connsiteX53" fmla="*/ 488603 w 555350"/>
                <a:gd name="connsiteY53" fmla="*/ 465129 h 606342"/>
                <a:gd name="connsiteX54" fmla="*/ 491375 w 555350"/>
                <a:gd name="connsiteY54" fmla="*/ 461888 h 606342"/>
                <a:gd name="connsiteX55" fmla="*/ 491296 w 555350"/>
                <a:gd name="connsiteY55" fmla="*/ 461888 h 606342"/>
                <a:gd name="connsiteX56" fmla="*/ 491296 w 555350"/>
                <a:gd name="connsiteY56" fmla="*/ 411295 h 606342"/>
                <a:gd name="connsiteX57" fmla="*/ 490266 w 555350"/>
                <a:gd name="connsiteY57" fmla="*/ 408845 h 606342"/>
                <a:gd name="connsiteX58" fmla="*/ 487812 w 555350"/>
                <a:gd name="connsiteY58" fmla="*/ 408054 h 606342"/>
                <a:gd name="connsiteX59" fmla="*/ 531913 w 555350"/>
                <a:gd name="connsiteY59" fmla="*/ 404260 h 606342"/>
                <a:gd name="connsiteX60" fmla="*/ 503251 w 555350"/>
                <a:gd name="connsiteY60" fmla="*/ 406710 h 606342"/>
                <a:gd name="connsiteX61" fmla="*/ 500243 w 555350"/>
                <a:gd name="connsiteY61" fmla="*/ 409952 h 606342"/>
                <a:gd name="connsiteX62" fmla="*/ 500243 w 555350"/>
                <a:gd name="connsiteY62" fmla="*/ 459279 h 606342"/>
                <a:gd name="connsiteX63" fmla="*/ 501430 w 555350"/>
                <a:gd name="connsiteY63" fmla="*/ 461730 h 606342"/>
                <a:gd name="connsiteX64" fmla="*/ 503489 w 555350"/>
                <a:gd name="connsiteY64" fmla="*/ 462520 h 606342"/>
                <a:gd name="connsiteX65" fmla="*/ 504043 w 555350"/>
                <a:gd name="connsiteY65" fmla="*/ 462441 h 606342"/>
                <a:gd name="connsiteX66" fmla="*/ 532784 w 555350"/>
                <a:gd name="connsiteY66" fmla="*/ 457619 h 606342"/>
                <a:gd name="connsiteX67" fmla="*/ 535477 w 555350"/>
                <a:gd name="connsiteY67" fmla="*/ 454378 h 606342"/>
                <a:gd name="connsiteX68" fmla="*/ 535477 w 555350"/>
                <a:gd name="connsiteY68" fmla="*/ 407501 h 606342"/>
                <a:gd name="connsiteX69" fmla="*/ 534447 w 555350"/>
                <a:gd name="connsiteY69" fmla="*/ 405050 h 606342"/>
                <a:gd name="connsiteX70" fmla="*/ 531913 w 555350"/>
                <a:gd name="connsiteY70" fmla="*/ 404260 h 606342"/>
                <a:gd name="connsiteX71" fmla="*/ 365553 w 555350"/>
                <a:gd name="connsiteY71" fmla="*/ 339962 h 606342"/>
                <a:gd name="connsiteX72" fmla="*/ 426093 w 555350"/>
                <a:gd name="connsiteY72" fmla="*/ 343203 h 606342"/>
                <a:gd name="connsiteX73" fmla="*/ 429179 w 555350"/>
                <a:gd name="connsiteY73" fmla="*/ 346444 h 606342"/>
                <a:gd name="connsiteX74" fmla="*/ 429179 w 555350"/>
                <a:gd name="connsiteY74" fmla="*/ 525475 h 606342"/>
                <a:gd name="connsiteX75" fmla="*/ 427992 w 555350"/>
                <a:gd name="connsiteY75" fmla="*/ 528005 h 606342"/>
                <a:gd name="connsiteX76" fmla="*/ 425934 w 555350"/>
                <a:gd name="connsiteY76" fmla="*/ 528716 h 606342"/>
                <a:gd name="connsiteX77" fmla="*/ 425222 w 555350"/>
                <a:gd name="connsiteY77" fmla="*/ 528637 h 606342"/>
                <a:gd name="connsiteX78" fmla="*/ 364603 w 555350"/>
                <a:gd name="connsiteY78" fmla="*/ 514963 h 606342"/>
                <a:gd name="connsiteX79" fmla="*/ 362071 w 555350"/>
                <a:gd name="connsiteY79" fmla="*/ 511801 h 606342"/>
                <a:gd name="connsiteX80" fmla="*/ 362071 w 555350"/>
                <a:gd name="connsiteY80" fmla="*/ 343203 h 606342"/>
                <a:gd name="connsiteX81" fmla="*/ 363100 w 555350"/>
                <a:gd name="connsiteY81" fmla="*/ 340832 h 606342"/>
                <a:gd name="connsiteX82" fmla="*/ 365553 w 555350"/>
                <a:gd name="connsiteY82" fmla="*/ 339962 h 606342"/>
                <a:gd name="connsiteX83" fmla="*/ 503647 w 555350"/>
                <a:gd name="connsiteY83" fmla="*/ 332719 h 606342"/>
                <a:gd name="connsiteX84" fmla="*/ 501272 w 555350"/>
                <a:gd name="connsiteY84" fmla="*/ 333588 h 606342"/>
                <a:gd name="connsiteX85" fmla="*/ 500243 w 555350"/>
                <a:gd name="connsiteY85" fmla="*/ 335960 h 606342"/>
                <a:gd name="connsiteX86" fmla="*/ 500243 w 555350"/>
                <a:gd name="connsiteY86" fmla="*/ 385288 h 606342"/>
                <a:gd name="connsiteX87" fmla="*/ 501272 w 555350"/>
                <a:gd name="connsiteY87" fmla="*/ 387659 h 606342"/>
                <a:gd name="connsiteX88" fmla="*/ 503489 w 555350"/>
                <a:gd name="connsiteY88" fmla="*/ 388529 h 606342"/>
                <a:gd name="connsiteX89" fmla="*/ 503647 w 555350"/>
                <a:gd name="connsiteY89" fmla="*/ 388529 h 606342"/>
                <a:gd name="connsiteX90" fmla="*/ 532389 w 555350"/>
                <a:gd name="connsiteY90" fmla="*/ 387264 h 606342"/>
                <a:gd name="connsiteX91" fmla="*/ 535477 w 555350"/>
                <a:gd name="connsiteY91" fmla="*/ 384023 h 606342"/>
                <a:gd name="connsiteX92" fmla="*/ 535477 w 555350"/>
                <a:gd name="connsiteY92" fmla="*/ 337066 h 606342"/>
                <a:gd name="connsiteX93" fmla="*/ 532389 w 555350"/>
                <a:gd name="connsiteY93" fmla="*/ 333825 h 606342"/>
                <a:gd name="connsiteX94" fmla="*/ 454716 w 555350"/>
                <a:gd name="connsiteY94" fmla="*/ 330821 h 606342"/>
                <a:gd name="connsiteX95" fmla="*/ 452340 w 555350"/>
                <a:gd name="connsiteY95" fmla="*/ 331770 h 606342"/>
                <a:gd name="connsiteX96" fmla="*/ 451311 w 555350"/>
                <a:gd name="connsiteY96" fmla="*/ 334063 h 606342"/>
                <a:gd name="connsiteX97" fmla="*/ 451311 w 555350"/>
                <a:gd name="connsiteY97" fmla="*/ 387501 h 606342"/>
                <a:gd name="connsiteX98" fmla="*/ 452340 w 555350"/>
                <a:gd name="connsiteY98" fmla="*/ 389794 h 606342"/>
                <a:gd name="connsiteX99" fmla="*/ 454636 w 555350"/>
                <a:gd name="connsiteY99" fmla="*/ 390742 h 606342"/>
                <a:gd name="connsiteX100" fmla="*/ 454716 w 555350"/>
                <a:gd name="connsiteY100" fmla="*/ 390742 h 606342"/>
                <a:gd name="connsiteX101" fmla="*/ 488208 w 555350"/>
                <a:gd name="connsiteY101" fmla="*/ 389240 h 606342"/>
                <a:gd name="connsiteX102" fmla="*/ 491375 w 555350"/>
                <a:gd name="connsiteY102" fmla="*/ 385999 h 606342"/>
                <a:gd name="connsiteX103" fmla="*/ 491375 w 555350"/>
                <a:gd name="connsiteY103" fmla="*/ 335406 h 606342"/>
                <a:gd name="connsiteX104" fmla="*/ 488208 w 555350"/>
                <a:gd name="connsiteY104" fmla="*/ 332086 h 606342"/>
                <a:gd name="connsiteX105" fmla="*/ 54474 w 555350"/>
                <a:gd name="connsiteY105" fmla="*/ 327659 h 606342"/>
                <a:gd name="connsiteX106" fmla="*/ 25970 w 555350"/>
                <a:gd name="connsiteY106" fmla="*/ 330031 h 606342"/>
                <a:gd name="connsiteX107" fmla="*/ 23041 w 555350"/>
                <a:gd name="connsiteY107" fmla="*/ 333272 h 606342"/>
                <a:gd name="connsiteX108" fmla="*/ 23041 w 555350"/>
                <a:gd name="connsiteY108" fmla="*/ 388450 h 606342"/>
                <a:gd name="connsiteX109" fmla="*/ 25970 w 555350"/>
                <a:gd name="connsiteY109" fmla="*/ 391691 h 606342"/>
                <a:gd name="connsiteX110" fmla="*/ 54474 w 555350"/>
                <a:gd name="connsiteY110" fmla="*/ 394458 h 606342"/>
                <a:gd name="connsiteX111" fmla="*/ 54791 w 555350"/>
                <a:gd name="connsiteY111" fmla="*/ 394458 h 606342"/>
                <a:gd name="connsiteX112" fmla="*/ 56929 w 555350"/>
                <a:gd name="connsiteY112" fmla="*/ 393667 h 606342"/>
                <a:gd name="connsiteX113" fmla="*/ 58037 w 555350"/>
                <a:gd name="connsiteY113" fmla="*/ 391217 h 606342"/>
                <a:gd name="connsiteX114" fmla="*/ 58037 w 555350"/>
                <a:gd name="connsiteY114" fmla="*/ 330901 h 606342"/>
                <a:gd name="connsiteX115" fmla="*/ 57008 w 555350"/>
                <a:gd name="connsiteY115" fmla="*/ 328529 h 606342"/>
                <a:gd name="connsiteX116" fmla="*/ 54474 w 555350"/>
                <a:gd name="connsiteY116" fmla="*/ 327659 h 606342"/>
                <a:gd name="connsiteX117" fmla="*/ 352418 w 555350"/>
                <a:gd name="connsiteY117" fmla="*/ 326948 h 606342"/>
                <a:gd name="connsiteX118" fmla="*/ 350043 w 555350"/>
                <a:gd name="connsiteY118" fmla="*/ 327897 h 606342"/>
                <a:gd name="connsiteX119" fmla="*/ 349014 w 555350"/>
                <a:gd name="connsiteY119" fmla="*/ 330189 h 606342"/>
                <a:gd name="connsiteX120" fmla="*/ 349014 w 555350"/>
                <a:gd name="connsiteY120" fmla="*/ 546709 h 606342"/>
                <a:gd name="connsiteX121" fmla="*/ 350281 w 555350"/>
                <a:gd name="connsiteY121" fmla="*/ 549239 h 606342"/>
                <a:gd name="connsiteX122" fmla="*/ 352260 w 555350"/>
                <a:gd name="connsiteY122" fmla="*/ 549950 h 606342"/>
                <a:gd name="connsiteX123" fmla="*/ 353131 w 555350"/>
                <a:gd name="connsiteY123" fmla="*/ 549871 h 606342"/>
                <a:gd name="connsiteX124" fmla="*/ 437217 w 555350"/>
                <a:gd name="connsiteY124" fmla="*/ 528606 h 606342"/>
                <a:gd name="connsiteX125" fmla="*/ 439672 w 555350"/>
                <a:gd name="connsiteY125" fmla="*/ 525444 h 606342"/>
                <a:gd name="connsiteX126" fmla="*/ 439672 w 555350"/>
                <a:gd name="connsiteY126" fmla="*/ 333430 h 606342"/>
                <a:gd name="connsiteX127" fmla="*/ 436584 w 555350"/>
                <a:gd name="connsiteY127" fmla="*/ 330189 h 606342"/>
                <a:gd name="connsiteX128" fmla="*/ 273795 w 555350"/>
                <a:gd name="connsiteY128" fmla="*/ 323944 h 606342"/>
                <a:gd name="connsiteX129" fmla="*/ 271420 w 555350"/>
                <a:gd name="connsiteY129" fmla="*/ 324893 h 606342"/>
                <a:gd name="connsiteX130" fmla="*/ 270391 w 555350"/>
                <a:gd name="connsiteY130" fmla="*/ 327264 h 606342"/>
                <a:gd name="connsiteX131" fmla="*/ 270391 w 555350"/>
                <a:gd name="connsiteY131" fmla="*/ 395643 h 606342"/>
                <a:gd name="connsiteX132" fmla="*/ 271420 w 555350"/>
                <a:gd name="connsiteY132" fmla="*/ 397936 h 606342"/>
                <a:gd name="connsiteX133" fmla="*/ 273716 w 555350"/>
                <a:gd name="connsiteY133" fmla="*/ 398884 h 606342"/>
                <a:gd name="connsiteX134" fmla="*/ 273795 w 555350"/>
                <a:gd name="connsiteY134" fmla="*/ 398884 h 606342"/>
                <a:gd name="connsiteX135" fmla="*/ 327953 w 555350"/>
                <a:gd name="connsiteY135" fmla="*/ 396434 h 606342"/>
                <a:gd name="connsiteX136" fmla="*/ 331041 w 555350"/>
                <a:gd name="connsiteY136" fmla="*/ 393193 h 606342"/>
                <a:gd name="connsiteX137" fmla="*/ 331120 w 555350"/>
                <a:gd name="connsiteY137" fmla="*/ 393193 h 606342"/>
                <a:gd name="connsiteX138" fmla="*/ 331120 w 555350"/>
                <a:gd name="connsiteY138" fmla="*/ 329319 h 606342"/>
                <a:gd name="connsiteX139" fmla="*/ 327953 w 555350"/>
                <a:gd name="connsiteY139" fmla="*/ 325999 h 606342"/>
                <a:gd name="connsiteX140" fmla="*/ 130959 w 555350"/>
                <a:gd name="connsiteY140" fmla="*/ 321414 h 606342"/>
                <a:gd name="connsiteX141" fmla="*/ 88837 w 555350"/>
                <a:gd name="connsiteY141" fmla="*/ 324893 h 606342"/>
                <a:gd name="connsiteX142" fmla="*/ 85828 w 555350"/>
                <a:gd name="connsiteY142" fmla="*/ 328134 h 606342"/>
                <a:gd name="connsiteX143" fmla="*/ 85828 w 555350"/>
                <a:gd name="connsiteY143" fmla="*/ 394616 h 606342"/>
                <a:gd name="connsiteX144" fmla="*/ 88758 w 555350"/>
                <a:gd name="connsiteY144" fmla="*/ 397778 h 606342"/>
                <a:gd name="connsiteX145" fmla="*/ 130959 w 555350"/>
                <a:gd name="connsiteY145" fmla="*/ 401967 h 606342"/>
                <a:gd name="connsiteX146" fmla="*/ 131276 w 555350"/>
                <a:gd name="connsiteY146" fmla="*/ 401967 h 606342"/>
                <a:gd name="connsiteX147" fmla="*/ 133414 w 555350"/>
                <a:gd name="connsiteY147" fmla="*/ 401098 h 606342"/>
                <a:gd name="connsiteX148" fmla="*/ 134522 w 555350"/>
                <a:gd name="connsiteY148" fmla="*/ 398647 h 606342"/>
                <a:gd name="connsiteX149" fmla="*/ 134522 w 555350"/>
                <a:gd name="connsiteY149" fmla="*/ 324576 h 606342"/>
                <a:gd name="connsiteX150" fmla="*/ 133493 w 555350"/>
                <a:gd name="connsiteY150" fmla="*/ 322205 h 606342"/>
                <a:gd name="connsiteX151" fmla="*/ 130959 w 555350"/>
                <a:gd name="connsiteY151" fmla="*/ 321414 h 606342"/>
                <a:gd name="connsiteX152" fmla="*/ 176724 w 555350"/>
                <a:gd name="connsiteY152" fmla="*/ 320308 h 606342"/>
                <a:gd name="connsiteX153" fmla="*/ 174269 w 555350"/>
                <a:gd name="connsiteY153" fmla="*/ 321177 h 606342"/>
                <a:gd name="connsiteX154" fmla="*/ 173319 w 555350"/>
                <a:gd name="connsiteY154" fmla="*/ 323549 h 606342"/>
                <a:gd name="connsiteX155" fmla="*/ 173319 w 555350"/>
                <a:gd name="connsiteY155" fmla="*/ 399991 h 606342"/>
                <a:gd name="connsiteX156" fmla="*/ 174269 w 555350"/>
                <a:gd name="connsiteY156" fmla="*/ 402284 h 606342"/>
                <a:gd name="connsiteX157" fmla="*/ 176566 w 555350"/>
                <a:gd name="connsiteY157" fmla="*/ 403232 h 606342"/>
                <a:gd name="connsiteX158" fmla="*/ 176724 w 555350"/>
                <a:gd name="connsiteY158" fmla="*/ 403232 h 606342"/>
                <a:gd name="connsiteX159" fmla="*/ 243787 w 555350"/>
                <a:gd name="connsiteY159" fmla="*/ 400228 h 606342"/>
                <a:gd name="connsiteX160" fmla="*/ 246954 w 555350"/>
                <a:gd name="connsiteY160" fmla="*/ 396987 h 606342"/>
                <a:gd name="connsiteX161" fmla="*/ 246954 w 555350"/>
                <a:gd name="connsiteY161" fmla="*/ 326078 h 606342"/>
                <a:gd name="connsiteX162" fmla="*/ 243787 w 555350"/>
                <a:gd name="connsiteY162" fmla="*/ 322837 h 606342"/>
                <a:gd name="connsiteX163" fmla="*/ 504043 w 555350"/>
                <a:gd name="connsiteY163" fmla="*/ 258806 h 606342"/>
                <a:gd name="connsiteX164" fmla="*/ 501430 w 555350"/>
                <a:gd name="connsiteY164" fmla="*/ 259518 h 606342"/>
                <a:gd name="connsiteX165" fmla="*/ 500243 w 555350"/>
                <a:gd name="connsiteY165" fmla="*/ 261968 h 606342"/>
                <a:gd name="connsiteX166" fmla="*/ 500243 w 555350"/>
                <a:gd name="connsiteY166" fmla="*/ 311296 h 606342"/>
                <a:gd name="connsiteX167" fmla="*/ 503251 w 555350"/>
                <a:gd name="connsiteY167" fmla="*/ 314537 h 606342"/>
                <a:gd name="connsiteX168" fmla="*/ 531993 w 555350"/>
                <a:gd name="connsiteY168" fmla="*/ 316830 h 606342"/>
                <a:gd name="connsiteX169" fmla="*/ 532230 w 555350"/>
                <a:gd name="connsiteY169" fmla="*/ 316830 h 606342"/>
                <a:gd name="connsiteX170" fmla="*/ 534447 w 555350"/>
                <a:gd name="connsiteY170" fmla="*/ 315960 h 606342"/>
                <a:gd name="connsiteX171" fmla="*/ 535477 w 555350"/>
                <a:gd name="connsiteY171" fmla="*/ 313588 h 606342"/>
                <a:gd name="connsiteX172" fmla="*/ 535477 w 555350"/>
                <a:gd name="connsiteY172" fmla="*/ 266632 h 606342"/>
                <a:gd name="connsiteX173" fmla="*/ 532784 w 555350"/>
                <a:gd name="connsiteY173" fmla="*/ 263391 h 606342"/>
                <a:gd name="connsiteX174" fmla="*/ 455111 w 555350"/>
                <a:gd name="connsiteY174" fmla="*/ 250822 h 606342"/>
                <a:gd name="connsiteX175" fmla="*/ 452499 w 555350"/>
                <a:gd name="connsiteY175" fmla="*/ 251613 h 606342"/>
                <a:gd name="connsiteX176" fmla="*/ 451311 w 555350"/>
                <a:gd name="connsiteY176" fmla="*/ 254063 h 606342"/>
                <a:gd name="connsiteX177" fmla="*/ 451311 w 555350"/>
                <a:gd name="connsiteY177" fmla="*/ 307422 h 606342"/>
                <a:gd name="connsiteX178" fmla="*/ 454320 w 555350"/>
                <a:gd name="connsiteY178" fmla="*/ 310664 h 606342"/>
                <a:gd name="connsiteX179" fmla="*/ 487812 w 555350"/>
                <a:gd name="connsiteY179" fmla="*/ 313351 h 606342"/>
                <a:gd name="connsiteX180" fmla="*/ 488049 w 555350"/>
                <a:gd name="connsiteY180" fmla="*/ 313351 h 606342"/>
                <a:gd name="connsiteX181" fmla="*/ 490266 w 555350"/>
                <a:gd name="connsiteY181" fmla="*/ 312482 h 606342"/>
                <a:gd name="connsiteX182" fmla="*/ 491375 w 555350"/>
                <a:gd name="connsiteY182" fmla="*/ 310110 h 606342"/>
                <a:gd name="connsiteX183" fmla="*/ 491375 w 555350"/>
                <a:gd name="connsiteY183" fmla="*/ 259518 h 606342"/>
                <a:gd name="connsiteX184" fmla="*/ 488603 w 555350"/>
                <a:gd name="connsiteY184" fmla="*/ 256277 h 606342"/>
                <a:gd name="connsiteX185" fmla="*/ 53682 w 555350"/>
                <a:gd name="connsiteY185" fmla="*/ 237384 h 606342"/>
                <a:gd name="connsiteX186" fmla="*/ 25178 w 555350"/>
                <a:gd name="connsiteY186" fmla="*/ 247423 h 606342"/>
                <a:gd name="connsiteX187" fmla="*/ 23041 w 555350"/>
                <a:gd name="connsiteY187" fmla="*/ 250506 h 606342"/>
                <a:gd name="connsiteX188" fmla="*/ 23041 w 555350"/>
                <a:gd name="connsiteY188" fmla="*/ 305683 h 606342"/>
                <a:gd name="connsiteX189" fmla="*/ 24149 w 555350"/>
                <a:gd name="connsiteY189" fmla="*/ 308213 h 606342"/>
                <a:gd name="connsiteX190" fmla="*/ 26287 w 555350"/>
                <a:gd name="connsiteY190" fmla="*/ 308924 h 606342"/>
                <a:gd name="connsiteX191" fmla="*/ 26841 w 555350"/>
                <a:gd name="connsiteY191" fmla="*/ 308924 h 606342"/>
                <a:gd name="connsiteX192" fmla="*/ 55345 w 555350"/>
                <a:gd name="connsiteY192" fmla="*/ 304023 h 606342"/>
                <a:gd name="connsiteX193" fmla="*/ 58037 w 555350"/>
                <a:gd name="connsiteY193" fmla="*/ 300782 h 606342"/>
                <a:gd name="connsiteX194" fmla="*/ 58037 w 555350"/>
                <a:gd name="connsiteY194" fmla="*/ 240467 h 606342"/>
                <a:gd name="connsiteX195" fmla="*/ 56691 w 555350"/>
                <a:gd name="connsiteY195" fmla="*/ 237858 h 606342"/>
                <a:gd name="connsiteX196" fmla="*/ 53682 w 555350"/>
                <a:gd name="connsiteY196" fmla="*/ 237384 h 606342"/>
                <a:gd name="connsiteX197" fmla="*/ 274191 w 555350"/>
                <a:gd name="connsiteY197" fmla="*/ 221495 h 606342"/>
                <a:gd name="connsiteX198" fmla="*/ 271578 w 555350"/>
                <a:gd name="connsiteY198" fmla="*/ 222206 h 606342"/>
                <a:gd name="connsiteX199" fmla="*/ 270391 w 555350"/>
                <a:gd name="connsiteY199" fmla="*/ 224657 h 606342"/>
                <a:gd name="connsiteX200" fmla="*/ 270391 w 555350"/>
                <a:gd name="connsiteY200" fmla="*/ 293035 h 606342"/>
                <a:gd name="connsiteX201" fmla="*/ 273399 w 555350"/>
                <a:gd name="connsiteY201" fmla="*/ 296276 h 606342"/>
                <a:gd name="connsiteX202" fmla="*/ 327557 w 555350"/>
                <a:gd name="connsiteY202" fmla="*/ 300624 h 606342"/>
                <a:gd name="connsiteX203" fmla="*/ 327794 w 555350"/>
                <a:gd name="connsiteY203" fmla="*/ 300624 h 606342"/>
                <a:gd name="connsiteX204" fmla="*/ 330011 w 555350"/>
                <a:gd name="connsiteY204" fmla="*/ 299755 h 606342"/>
                <a:gd name="connsiteX205" fmla="*/ 331041 w 555350"/>
                <a:gd name="connsiteY205" fmla="*/ 297383 h 606342"/>
                <a:gd name="connsiteX206" fmla="*/ 331120 w 555350"/>
                <a:gd name="connsiteY206" fmla="*/ 297383 h 606342"/>
                <a:gd name="connsiteX207" fmla="*/ 331120 w 555350"/>
                <a:gd name="connsiteY207" fmla="*/ 233510 h 606342"/>
                <a:gd name="connsiteX208" fmla="*/ 328349 w 555350"/>
                <a:gd name="connsiteY208" fmla="*/ 230269 h 606342"/>
                <a:gd name="connsiteX209" fmla="*/ 130168 w 555350"/>
                <a:gd name="connsiteY209" fmla="*/ 210427 h 606342"/>
                <a:gd name="connsiteX210" fmla="*/ 87966 w 555350"/>
                <a:gd name="connsiteY210" fmla="*/ 225289 h 606342"/>
                <a:gd name="connsiteX211" fmla="*/ 85828 w 555350"/>
                <a:gd name="connsiteY211" fmla="*/ 228372 h 606342"/>
                <a:gd name="connsiteX212" fmla="*/ 85828 w 555350"/>
                <a:gd name="connsiteY212" fmla="*/ 294853 h 606342"/>
                <a:gd name="connsiteX213" fmla="*/ 87016 w 555350"/>
                <a:gd name="connsiteY213" fmla="*/ 297304 h 606342"/>
                <a:gd name="connsiteX214" fmla="*/ 89075 w 555350"/>
                <a:gd name="connsiteY214" fmla="*/ 298095 h 606342"/>
                <a:gd name="connsiteX215" fmla="*/ 89629 w 555350"/>
                <a:gd name="connsiteY215" fmla="*/ 298095 h 606342"/>
                <a:gd name="connsiteX216" fmla="*/ 131830 w 555350"/>
                <a:gd name="connsiteY216" fmla="*/ 290822 h 606342"/>
                <a:gd name="connsiteX217" fmla="*/ 134522 w 555350"/>
                <a:gd name="connsiteY217" fmla="*/ 287581 h 606342"/>
                <a:gd name="connsiteX218" fmla="*/ 134522 w 555350"/>
                <a:gd name="connsiteY218" fmla="*/ 213510 h 606342"/>
                <a:gd name="connsiteX219" fmla="*/ 133176 w 555350"/>
                <a:gd name="connsiteY219" fmla="*/ 210902 h 606342"/>
                <a:gd name="connsiteX220" fmla="*/ 130168 w 555350"/>
                <a:gd name="connsiteY220" fmla="*/ 210427 h 606342"/>
                <a:gd name="connsiteX221" fmla="*/ 177120 w 555350"/>
                <a:gd name="connsiteY221" fmla="*/ 205684 h 606342"/>
                <a:gd name="connsiteX222" fmla="*/ 174428 w 555350"/>
                <a:gd name="connsiteY222" fmla="*/ 206475 h 606342"/>
                <a:gd name="connsiteX223" fmla="*/ 173319 w 555350"/>
                <a:gd name="connsiteY223" fmla="*/ 208926 h 606342"/>
                <a:gd name="connsiteX224" fmla="*/ 173319 w 555350"/>
                <a:gd name="connsiteY224" fmla="*/ 285367 h 606342"/>
                <a:gd name="connsiteX225" fmla="*/ 176328 w 555350"/>
                <a:gd name="connsiteY225" fmla="*/ 288608 h 606342"/>
                <a:gd name="connsiteX226" fmla="*/ 243391 w 555350"/>
                <a:gd name="connsiteY226" fmla="*/ 293905 h 606342"/>
                <a:gd name="connsiteX227" fmla="*/ 243708 w 555350"/>
                <a:gd name="connsiteY227" fmla="*/ 293905 h 606342"/>
                <a:gd name="connsiteX228" fmla="*/ 245846 w 555350"/>
                <a:gd name="connsiteY228" fmla="*/ 293114 h 606342"/>
                <a:gd name="connsiteX229" fmla="*/ 246954 w 555350"/>
                <a:gd name="connsiteY229" fmla="*/ 290664 h 606342"/>
                <a:gd name="connsiteX230" fmla="*/ 246954 w 555350"/>
                <a:gd name="connsiteY230" fmla="*/ 219834 h 606342"/>
                <a:gd name="connsiteX231" fmla="*/ 244183 w 555350"/>
                <a:gd name="connsiteY231" fmla="*/ 216593 h 606342"/>
                <a:gd name="connsiteX232" fmla="*/ 504439 w 555350"/>
                <a:gd name="connsiteY232" fmla="*/ 184894 h 606342"/>
                <a:gd name="connsiteX233" fmla="*/ 501589 w 555350"/>
                <a:gd name="connsiteY233" fmla="*/ 185447 h 606342"/>
                <a:gd name="connsiteX234" fmla="*/ 500243 w 555350"/>
                <a:gd name="connsiteY234" fmla="*/ 187977 h 606342"/>
                <a:gd name="connsiteX235" fmla="*/ 500243 w 555350"/>
                <a:gd name="connsiteY235" fmla="*/ 237305 h 606342"/>
                <a:gd name="connsiteX236" fmla="*/ 502855 w 555350"/>
                <a:gd name="connsiteY236" fmla="*/ 240546 h 606342"/>
                <a:gd name="connsiteX237" fmla="*/ 531597 w 555350"/>
                <a:gd name="connsiteY237" fmla="*/ 246395 h 606342"/>
                <a:gd name="connsiteX238" fmla="*/ 532230 w 555350"/>
                <a:gd name="connsiteY238" fmla="*/ 246395 h 606342"/>
                <a:gd name="connsiteX239" fmla="*/ 534289 w 555350"/>
                <a:gd name="connsiteY239" fmla="*/ 245684 h 606342"/>
                <a:gd name="connsiteX240" fmla="*/ 535477 w 555350"/>
                <a:gd name="connsiteY240" fmla="*/ 243154 h 606342"/>
                <a:gd name="connsiteX241" fmla="*/ 535477 w 555350"/>
                <a:gd name="connsiteY241" fmla="*/ 196277 h 606342"/>
                <a:gd name="connsiteX242" fmla="*/ 533180 w 555350"/>
                <a:gd name="connsiteY242" fmla="*/ 193115 h 606342"/>
                <a:gd name="connsiteX243" fmla="*/ 455507 w 555350"/>
                <a:gd name="connsiteY243" fmla="*/ 170823 h 606342"/>
                <a:gd name="connsiteX244" fmla="*/ 452657 w 555350"/>
                <a:gd name="connsiteY244" fmla="*/ 171376 h 606342"/>
                <a:gd name="connsiteX245" fmla="*/ 451311 w 555350"/>
                <a:gd name="connsiteY245" fmla="*/ 173985 h 606342"/>
                <a:gd name="connsiteX246" fmla="*/ 451311 w 555350"/>
                <a:gd name="connsiteY246" fmla="*/ 227344 h 606342"/>
                <a:gd name="connsiteX247" fmla="*/ 453924 w 555350"/>
                <a:gd name="connsiteY247" fmla="*/ 230585 h 606342"/>
                <a:gd name="connsiteX248" fmla="*/ 487416 w 555350"/>
                <a:gd name="connsiteY248" fmla="*/ 237384 h 606342"/>
                <a:gd name="connsiteX249" fmla="*/ 488049 w 555350"/>
                <a:gd name="connsiteY249" fmla="*/ 237463 h 606342"/>
                <a:gd name="connsiteX250" fmla="*/ 490108 w 555350"/>
                <a:gd name="connsiteY250" fmla="*/ 236672 h 606342"/>
                <a:gd name="connsiteX251" fmla="*/ 491375 w 555350"/>
                <a:gd name="connsiteY251" fmla="*/ 234143 h 606342"/>
                <a:gd name="connsiteX252" fmla="*/ 491375 w 555350"/>
                <a:gd name="connsiteY252" fmla="*/ 183550 h 606342"/>
                <a:gd name="connsiteX253" fmla="*/ 488999 w 555350"/>
                <a:gd name="connsiteY253" fmla="*/ 180467 h 606342"/>
                <a:gd name="connsiteX254" fmla="*/ 56374 w 555350"/>
                <a:gd name="connsiteY254" fmla="*/ 147187 h 606342"/>
                <a:gd name="connsiteX255" fmla="*/ 53049 w 555350"/>
                <a:gd name="connsiteY255" fmla="*/ 147266 h 606342"/>
                <a:gd name="connsiteX256" fmla="*/ 24545 w 555350"/>
                <a:gd name="connsiteY256" fmla="*/ 164973 h 606342"/>
                <a:gd name="connsiteX257" fmla="*/ 23041 w 555350"/>
                <a:gd name="connsiteY257" fmla="*/ 167740 h 606342"/>
                <a:gd name="connsiteX258" fmla="*/ 23041 w 555350"/>
                <a:gd name="connsiteY258" fmla="*/ 222917 h 606342"/>
                <a:gd name="connsiteX259" fmla="*/ 24466 w 555350"/>
                <a:gd name="connsiteY259" fmla="*/ 225684 h 606342"/>
                <a:gd name="connsiteX260" fmla="*/ 26287 w 555350"/>
                <a:gd name="connsiteY260" fmla="*/ 226159 h 606342"/>
                <a:gd name="connsiteX261" fmla="*/ 27633 w 555350"/>
                <a:gd name="connsiteY261" fmla="*/ 225921 h 606342"/>
                <a:gd name="connsiteX262" fmla="*/ 56058 w 555350"/>
                <a:gd name="connsiteY262" fmla="*/ 213352 h 606342"/>
                <a:gd name="connsiteX263" fmla="*/ 58037 w 555350"/>
                <a:gd name="connsiteY263" fmla="*/ 210348 h 606342"/>
                <a:gd name="connsiteX264" fmla="*/ 58037 w 555350"/>
                <a:gd name="connsiteY264" fmla="*/ 150033 h 606342"/>
                <a:gd name="connsiteX265" fmla="*/ 56374 w 555350"/>
                <a:gd name="connsiteY265" fmla="*/ 147187 h 606342"/>
                <a:gd name="connsiteX266" fmla="*/ 274587 w 555350"/>
                <a:gd name="connsiteY266" fmla="*/ 119045 h 606342"/>
                <a:gd name="connsiteX267" fmla="*/ 271737 w 555350"/>
                <a:gd name="connsiteY267" fmla="*/ 119598 h 606342"/>
                <a:gd name="connsiteX268" fmla="*/ 270391 w 555350"/>
                <a:gd name="connsiteY268" fmla="*/ 122128 h 606342"/>
                <a:gd name="connsiteX269" fmla="*/ 270391 w 555350"/>
                <a:gd name="connsiteY269" fmla="*/ 190507 h 606342"/>
                <a:gd name="connsiteX270" fmla="*/ 273004 w 555350"/>
                <a:gd name="connsiteY270" fmla="*/ 193748 h 606342"/>
                <a:gd name="connsiteX271" fmla="*/ 327161 w 555350"/>
                <a:gd name="connsiteY271" fmla="*/ 204736 h 606342"/>
                <a:gd name="connsiteX272" fmla="*/ 327794 w 555350"/>
                <a:gd name="connsiteY272" fmla="*/ 204815 h 606342"/>
                <a:gd name="connsiteX273" fmla="*/ 329853 w 555350"/>
                <a:gd name="connsiteY273" fmla="*/ 204103 h 606342"/>
                <a:gd name="connsiteX274" fmla="*/ 331041 w 555350"/>
                <a:gd name="connsiteY274" fmla="*/ 201574 h 606342"/>
                <a:gd name="connsiteX275" fmla="*/ 331041 w 555350"/>
                <a:gd name="connsiteY275" fmla="*/ 137701 h 606342"/>
                <a:gd name="connsiteX276" fmla="*/ 328744 w 555350"/>
                <a:gd name="connsiteY276" fmla="*/ 134539 h 606342"/>
                <a:gd name="connsiteX277" fmla="*/ 132860 w 555350"/>
                <a:gd name="connsiteY277" fmla="*/ 99599 h 606342"/>
                <a:gd name="connsiteX278" fmla="*/ 129534 w 555350"/>
                <a:gd name="connsiteY278" fmla="*/ 99678 h 606342"/>
                <a:gd name="connsiteX279" fmla="*/ 87333 w 555350"/>
                <a:gd name="connsiteY279" fmla="*/ 125922 h 606342"/>
                <a:gd name="connsiteX280" fmla="*/ 85828 w 555350"/>
                <a:gd name="connsiteY280" fmla="*/ 128689 h 606342"/>
                <a:gd name="connsiteX281" fmla="*/ 85828 w 555350"/>
                <a:gd name="connsiteY281" fmla="*/ 195092 h 606342"/>
                <a:gd name="connsiteX282" fmla="*/ 87333 w 555350"/>
                <a:gd name="connsiteY282" fmla="*/ 197858 h 606342"/>
                <a:gd name="connsiteX283" fmla="*/ 89075 w 555350"/>
                <a:gd name="connsiteY283" fmla="*/ 198412 h 606342"/>
                <a:gd name="connsiteX284" fmla="*/ 90421 w 555350"/>
                <a:gd name="connsiteY284" fmla="*/ 198096 h 606342"/>
                <a:gd name="connsiteX285" fmla="*/ 132622 w 555350"/>
                <a:gd name="connsiteY285" fmla="*/ 179440 h 606342"/>
                <a:gd name="connsiteX286" fmla="*/ 134522 w 555350"/>
                <a:gd name="connsiteY286" fmla="*/ 176515 h 606342"/>
                <a:gd name="connsiteX287" fmla="*/ 134522 w 555350"/>
                <a:gd name="connsiteY287" fmla="*/ 102444 h 606342"/>
                <a:gd name="connsiteX288" fmla="*/ 132860 w 555350"/>
                <a:gd name="connsiteY288" fmla="*/ 99599 h 606342"/>
                <a:gd name="connsiteX289" fmla="*/ 177516 w 555350"/>
                <a:gd name="connsiteY289" fmla="*/ 91219 h 606342"/>
                <a:gd name="connsiteX290" fmla="*/ 174586 w 555350"/>
                <a:gd name="connsiteY290" fmla="*/ 91694 h 606342"/>
                <a:gd name="connsiteX291" fmla="*/ 173319 w 555350"/>
                <a:gd name="connsiteY291" fmla="*/ 94302 h 606342"/>
                <a:gd name="connsiteX292" fmla="*/ 173319 w 555350"/>
                <a:gd name="connsiteY292" fmla="*/ 170744 h 606342"/>
                <a:gd name="connsiteX293" fmla="*/ 175932 w 555350"/>
                <a:gd name="connsiteY293" fmla="*/ 173906 h 606342"/>
                <a:gd name="connsiteX294" fmla="*/ 242995 w 555350"/>
                <a:gd name="connsiteY294" fmla="*/ 187582 h 606342"/>
                <a:gd name="connsiteX295" fmla="*/ 243708 w 555350"/>
                <a:gd name="connsiteY295" fmla="*/ 187661 h 606342"/>
                <a:gd name="connsiteX296" fmla="*/ 245767 w 555350"/>
                <a:gd name="connsiteY296" fmla="*/ 186949 h 606342"/>
                <a:gd name="connsiteX297" fmla="*/ 246954 w 555350"/>
                <a:gd name="connsiteY297" fmla="*/ 184420 h 606342"/>
                <a:gd name="connsiteX298" fmla="*/ 246954 w 555350"/>
                <a:gd name="connsiteY298" fmla="*/ 113511 h 606342"/>
                <a:gd name="connsiteX299" fmla="*/ 244579 w 555350"/>
                <a:gd name="connsiteY299" fmla="*/ 110429 h 606342"/>
                <a:gd name="connsiteX300" fmla="*/ 153129 w 555350"/>
                <a:gd name="connsiteY300" fmla="*/ 74 h 606342"/>
                <a:gd name="connsiteX301" fmla="*/ 157880 w 555350"/>
                <a:gd name="connsiteY301" fmla="*/ 548 h 606342"/>
                <a:gd name="connsiteX302" fmla="*/ 331199 w 555350"/>
                <a:gd name="connsiteY302" fmla="*/ 64579 h 606342"/>
                <a:gd name="connsiteX303" fmla="*/ 337612 w 555350"/>
                <a:gd name="connsiteY303" fmla="*/ 73749 h 606342"/>
                <a:gd name="connsiteX304" fmla="*/ 337612 w 555350"/>
                <a:gd name="connsiteY304" fmla="*/ 98650 h 606342"/>
                <a:gd name="connsiteX305" fmla="*/ 355348 w 555350"/>
                <a:gd name="connsiteY305" fmla="*/ 104421 h 606342"/>
                <a:gd name="connsiteX306" fmla="*/ 362078 w 555350"/>
                <a:gd name="connsiteY306" fmla="*/ 113749 h 606342"/>
                <a:gd name="connsiteX307" fmla="*/ 362078 w 555350"/>
                <a:gd name="connsiteY307" fmla="*/ 161021 h 606342"/>
                <a:gd name="connsiteX308" fmla="*/ 432783 w 555350"/>
                <a:gd name="connsiteY308" fmla="*/ 132326 h 606342"/>
                <a:gd name="connsiteX309" fmla="*/ 436188 w 555350"/>
                <a:gd name="connsiteY309" fmla="*/ 131535 h 606342"/>
                <a:gd name="connsiteX310" fmla="*/ 439514 w 555350"/>
                <a:gd name="connsiteY310" fmla="*/ 132088 h 606342"/>
                <a:gd name="connsiteX311" fmla="*/ 548620 w 555350"/>
                <a:gd name="connsiteY311" fmla="*/ 167819 h 606342"/>
                <a:gd name="connsiteX312" fmla="*/ 555350 w 555350"/>
                <a:gd name="connsiteY312" fmla="*/ 177147 h 606342"/>
                <a:gd name="connsiteX313" fmla="*/ 555350 w 555350"/>
                <a:gd name="connsiteY313" fmla="*/ 498014 h 606342"/>
                <a:gd name="connsiteX314" fmla="*/ 547907 w 555350"/>
                <a:gd name="connsiteY314" fmla="*/ 507421 h 606342"/>
                <a:gd name="connsiteX315" fmla="*/ 438801 w 555350"/>
                <a:gd name="connsiteY315" fmla="*/ 534930 h 606342"/>
                <a:gd name="connsiteX316" fmla="*/ 354715 w 555350"/>
                <a:gd name="connsiteY316" fmla="*/ 556195 h 606342"/>
                <a:gd name="connsiteX317" fmla="*/ 156850 w 555350"/>
                <a:gd name="connsiteY317" fmla="*/ 606076 h 606342"/>
                <a:gd name="connsiteX318" fmla="*/ 153367 w 555350"/>
                <a:gd name="connsiteY318" fmla="*/ 606234 h 606342"/>
                <a:gd name="connsiteX319" fmla="*/ 149804 w 555350"/>
                <a:gd name="connsiteY319" fmla="*/ 605127 h 606342"/>
                <a:gd name="connsiteX320" fmla="*/ 5147 w 555350"/>
                <a:gd name="connsiteY320" fmla="*/ 525998 h 606342"/>
                <a:gd name="connsiteX321" fmla="*/ 0 w 555350"/>
                <a:gd name="connsiteY321" fmla="*/ 517381 h 606342"/>
                <a:gd name="connsiteX322" fmla="*/ 0 w 555350"/>
                <a:gd name="connsiteY322" fmla="*/ 151851 h 606342"/>
                <a:gd name="connsiteX323" fmla="*/ 4117 w 555350"/>
                <a:gd name="connsiteY323" fmla="*/ 143946 h 606342"/>
                <a:gd name="connsiteX324" fmla="*/ 16469 w 555350"/>
                <a:gd name="connsiteY324" fmla="*/ 135092 h 606342"/>
                <a:gd name="connsiteX325" fmla="*/ 16469 w 555350"/>
                <a:gd name="connsiteY325" fmla="*/ 112563 h 606342"/>
                <a:gd name="connsiteX326" fmla="*/ 20111 w 555350"/>
                <a:gd name="connsiteY326" fmla="*/ 104974 h 606342"/>
                <a:gd name="connsiteX327" fmla="*/ 148299 w 555350"/>
                <a:gd name="connsiteY327" fmla="*/ 2129 h 606342"/>
                <a:gd name="connsiteX328" fmla="*/ 153129 w 555350"/>
                <a:gd name="connsiteY328" fmla="*/ 74 h 60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</a:cxnLst>
              <a:rect l="l" t="t" r="r" b="b"/>
              <a:pathLst>
                <a:path w="555350" h="606342">
                  <a:moveTo>
                    <a:pt x="243391" y="429161"/>
                  </a:moveTo>
                  <a:lnTo>
                    <a:pt x="176249" y="434931"/>
                  </a:lnTo>
                  <a:cubicBezTo>
                    <a:pt x="174586" y="435090"/>
                    <a:pt x="173319" y="436433"/>
                    <a:pt x="173319" y="438173"/>
                  </a:cubicBezTo>
                  <a:lnTo>
                    <a:pt x="173319" y="514535"/>
                  </a:lnTo>
                  <a:cubicBezTo>
                    <a:pt x="173319" y="515563"/>
                    <a:pt x="173715" y="516433"/>
                    <a:pt x="174428" y="517065"/>
                  </a:cubicBezTo>
                  <a:cubicBezTo>
                    <a:pt x="175061" y="517539"/>
                    <a:pt x="175774" y="517856"/>
                    <a:pt x="176566" y="517856"/>
                  </a:cubicBezTo>
                  <a:cubicBezTo>
                    <a:pt x="176724" y="517856"/>
                    <a:pt x="176961" y="517856"/>
                    <a:pt x="177120" y="517776"/>
                  </a:cubicBezTo>
                  <a:lnTo>
                    <a:pt x="244183" y="506393"/>
                  </a:lnTo>
                  <a:cubicBezTo>
                    <a:pt x="245767" y="506156"/>
                    <a:pt x="246954" y="504812"/>
                    <a:pt x="246954" y="503231"/>
                  </a:cubicBezTo>
                  <a:lnTo>
                    <a:pt x="246954" y="432402"/>
                  </a:lnTo>
                  <a:cubicBezTo>
                    <a:pt x="246954" y="431453"/>
                    <a:pt x="246558" y="430584"/>
                    <a:pt x="245846" y="429951"/>
                  </a:cubicBezTo>
                  <a:cubicBezTo>
                    <a:pt x="245212" y="429398"/>
                    <a:pt x="244341" y="429003"/>
                    <a:pt x="243391" y="429161"/>
                  </a:cubicBezTo>
                  <a:close/>
                  <a:moveTo>
                    <a:pt x="89708" y="424576"/>
                  </a:moveTo>
                  <a:cubicBezTo>
                    <a:pt x="88758" y="424418"/>
                    <a:pt x="87808" y="424655"/>
                    <a:pt x="87016" y="425287"/>
                  </a:cubicBezTo>
                  <a:cubicBezTo>
                    <a:pt x="86303" y="425920"/>
                    <a:pt x="85828" y="426868"/>
                    <a:pt x="85828" y="427817"/>
                  </a:cubicBezTo>
                  <a:lnTo>
                    <a:pt x="85828" y="560780"/>
                  </a:lnTo>
                  <a:cubicBezTo>
                    <a:pt x="85828" y="561966"/>
                    <a:pt x="86462" y="563072"/>
                    <a:pt x="87491" y="563626"/>
                  </a:cubicBezTo>
                  <a:lnTo>
                    <a:pt x="129693" y="586709"/>
                  </a:lnTo>
                  <a:cubicBezTo>
                    <a:pt x="130168" y="586946"/>
                    <a:pt x="130722" y="587104"/>
                    <a:pt x="131276" y="587104"/>
                  </a:cubicBezTo>
                  <a:cubicBezTo>
                    <a:pt x="131830" y="587104"/>
                    <a:pt x="132385" y="586946"/>
                    <a:pt x="132939" y="586629"/>
                  </a:cubicBezTo>
                  <a:cubicBezTo>
                    <a:pt x="133889" y="586076"/>
                    <a:pt x="134522" y="584969"/>
                    <a:pt x="134522" y="583863"/>
                  </a:cubicBezTo>
                  <a:lnTo>
                    <a:pt x="134522" y="435722"/>
                  </a:lnTo>
                  <a:cubicBezTo>
                    <a:pt x="134522" y="434141"/>
                    <a:pt x="133414" y="432797"/>
                    <a:pt x="131830" y="432481"/>
                  </a:cubicBezTo>
                  <a:close/>
                  <a:moveTo>
                    <a:pt x="327557" y="421888"/>
                  </a:moveTo>
                  <a:lnTo>
                    <a:pt x="273399" y="426552"/>
                  </a:lnTo>
                  <a:cubicBezTo>
                    <a:pt x="271737" y="426710"/>
                    <a:pt x="270391" y="428054"/>
                    <a:pt x="270391" y="429793"/>
                  </a:cubicBezTo>
                  <a:lnTo>
                    <a:pt x="270391" y="498172"/>
                  </a:lnTo>
                  <a:cubicBezTo>
                    <a:pt x="270391" y="499121"/>
                    <a:pt x="270866" y="499990"/>
                    <a:pt x="271578" y="500623"/>
                  </a:cubicBezTo>
                  <a:cubicBezTo>
                    <a:pt x="272212" y="501097"/>
                    <a:pt x="272924" y="501413"/>
                    <a:pt x="273716" y="501413"/>
                  </a:cubicBezTo>
                  <a:cubicBezTo>
                    <a:pt x="273875" y="501413"/>
                    <a:pt x="274033" y="501413"/>
                    <a:pt x="274270" y="501334"/>
                  </a:cubicBezTo>
                  <a:lnTo>
                    <a:pt x="328349" y="492164"/>
                  </a:lnTo>
                  <a:cubicBezTo>
                    <a:pt x="329932" y="491927"/>
                    <a:pt x="331041" y="490583"/>
                    <a:pt x="331041" y="489002"/>
                  </a:cubicBezTo>
                  <a:lnTo>
                    <a:pt x="331041" y="425129"/>
                  </a:lnTo>
                  <a:cubicBezTo>
                    <a:pt x="331041" y="424181"/>
                    <a:pt x="330724" y="423311"/>
                    <a:pt x="330011" y="422679"/>
                  </a:cubicBezTo>
                  <a:cubicBezTo>
                    <a:pt x="329378" y="422125"/>
                    <a:pt x="328428" y="421730"/>
                    <a:pt x="327557" y="421888"/>
                  </a:cubicBezTo>
                  <a:close/>
                  <a:moveTo>
                    <a:pt x="26920" y="412797"/>
                  </a:moveTo>
                  <a:cubicBezTo>
                    <a:pt x="25891" y="412639"/>
                    <a:pt x="24941" y="412955"/>
                    <a:pt x="24228" y="413509"/>
                  </a:cubicBezTo>
                  <a:cubicBezTo>
                    <a:pt x="23436" y="414141"/>
                    <a:pt x="23041" y="415090"/>
                    <a:pt x="23041" y="416038"/>
                  </a:cubicBezTo>
                  <a:lnTo>
                    <a:pt x="23041" y="526393"/>
                  </a:lnTo>
                  <a:cubicBezTo>
                    <a:pt x="23041" y="527579"/>
                    <a:pt x="23674" y="528685"/>
                    <a:pt x="24703" y="529239"/>
                  </a:cubicBezTo>
                  <a:lnTo>
                    <a:pt x="53207" y="544812"/>
                  </a:lnTo>
                  <a:cubicBezTo>
                    <a:pt x="53682" y="545128"/>
                    <a:pt x="54236" y="545286"/>
                    <a:pt x="54791" y="545286"/>
                  </a:cubicBezTo>
                  <a:cubicBezTo>
                    <a:pt x="55345" y="545286"/>
                    <a:pt x="55899" y="545128"/>
                    <a:pt x="56453" y="544812"/>
                  </a:cubicBezTo>
                  <a:cubicBezTo>
                    <a:pt x="57404" y="544179"/>
                    <a:pt x="58037" y="543152"/>
                    <a:pt x="58037" y="541966"/>
                  </a:cubicBezTo>
                  <a:lnTo>
                    <a:pt x="58037" y="421414"/>
                  </a:lnTo>
                  <a:cubicBezTo>
                    <a:pt x="58037" y="419833"/>
                    <a:pt x="56929" y="418489"/>
                    <a:pt x="55345" y="418173"/>
                  </a:cubicBezTo>
                  <a:close/>
                  <a:moveTo>
                    <a:pt x="487812" y="408054"/>
                  </a:moveTo>
                  <a:lnTo>
                    <a:pt x="454320" y="410900"/>
                  </a:lnTo>
                  <a:cubicBezTo>
                    <a:pt x="452578" y="411058"/>
                    <a:pt x="451311" y="412481"/>
                    <a:pt x="451311" y="414141"/>
                  </a:cubicBezTo>
                  <a:lnTo>
                    <a:pt x="451311" y="467500"/>
                  </a:lnTo>
                  <a:cubicBezTo>
                    <a:pt x="451311" y="468449"/>
                    <a:pt x="451786" y="469398"/>
                    <a:pt x="452499" y="470030"/>
                  </a:cubicBezTo>
                  <a:cubicBezTo>
                    <a:pt x="453053" y="470504"/>
                    <a:pt x="453845" y="470820"/>
                    <a:pt x="454557" y="470820"/>
                  </a:cubicBezTo>
                  <a:cubicBezTo>
                    <a:pt x="454795" y="470820"/>
                    <a:pt x="454953" y="470820"/>
                    <a:pt x="455111" y="470741"/>
                  </a:cubicBezTo>
                  <a:lnTo>
                    <a:pt x="488603" y="465129"/>
                  </a:lnTo>
                  <a:cubicBezTo>
                    <a:pt x="490187" y="464813"/>
                    <a:pt x="491375" y="463469"/>
                    <a:pt x="491375" y="461888"/>
                  </a:cubicBezTo>
                  <a:lnTo>
                    <a:pt x="491296" y="461888"/>
                  </a:lnTo>
                  <a:lnTo>
                    <a:pt x="491296" y="411295"/>
                  </a:lnTo>
                  <a:cubicBezTo>
                    <a:pt x="491296" y="410347"/>
                    <a:pt x="490979" y="409477"/>
                    <a:pt x="490266" y="408845"/>
                  </a:cubicBezTo>
                  <a:cubicBezTo>
                    <a:pt x="489633" y="408212"/>
                    <a:pt x="488683" y="407896"/>
                    <a:pt x="487812" y="408054"/>
                  </a:cubicBezTo>
                  <a:close/>
                  <a:moveTo>
                    <a:pt x="531913" y="404260"/>
                  </a:moveTo>
                  <a:lnTo>
                    <a:pt x="503251" y="406710"/>
                  </a:lnTo>
                  <a:cubicBezTo>
                    <a:pt x="501589" y="406869"/>
                    <a:pt x="500243" y="408212"/>
                    <a:pt x="500243" y="409952"/>
                  </a:cubicBezTo>
                  <a:lnTo>
                    <a:pt x="500243" y="459279"/>
                  </a:lnTo>
                  <a:cubicBezTo>
                    <a:pt x="500243" y="460228"/>
                    <a:pt x="500638" y="461097"/>
                    <a:pt x="501430" y="461730"/>
                  </a:cubicBezTo>
                  <a:cubicBezTo>
                    <a:pt x="501984" y="462283"/>
                    <a:pt x="502776" y="462520"/>
                    <a:pt x="503489" y="462520"/>
                  </a:cubicBezTo>
                  <a:cubicBezTo>
                    <a:pt x="503726" y="462520"/>
                    <a:pt x="503885" y="462520"/>
                    <a:pt x="504043" y="462441"/>
                  </a:cubicBezTo>
                  <a:lnTo>
                    <a:pt x="532784" y="457619"/>
                  </a:lnTo>
                  <a:cubicBezTo>
                    <a:pt x="534368" y="457382"/>
                    <a:pt x="535477" y="455959"/>
                    <a:pt x="535477" y="454378"/>
                  </a:cubicBezTo>
                  <a:lnTo>
                    <a:pt x="535477" y="407501"/>
                  </a:lnTo>
                  <a:cubicBezTo>
                    <a:pt x="535477" y="406552"/>
                    <a:pt x="535081" y="405683"/>
                    <a:pt x="534447" y="405050"/>
                  </a:cubicBezTo>
                  <a:cubicBezTo>
                    <a:pt x="533735" y="404497"/>
                    <a:pt x="532864" y="404102"/>
                    <a:pt x="531913" y="404260"/>
                  </a:cubicBezTo>
                  <a:close/>
                  <a:moveTo>
                    <a:pt x="365553" y="339962"/>
                  </a:moveTo>
                  <a:lnTo>
                    <a:pt x="426093" y="343203"/>
                  </a:lnTo>
                  <a:cubicBezTo>
                    <a:pt x="427834" y="343282"/>
                    <a:pt x="429179" y="344705"/>
                    <a:pt x="429179" y="346444"/>
                  </a:cubicBezTo>
                  <a:lnTo>
                    <a:pt x="429179" y="525475"/>
                  </a:lnTo>
                  <a:cubicBezTo>
                    <a:pt x="429179" y="526424"/>
                    <a:pt x="428783" y="527373"/>
                    <a:pt x="427992" y="528005"/>
                  </a:cubicBezTo>
                  <a:cubicBezTo>
                    <a:pt x="427359" y="528479"/>
                    <a:pt x="426647" y="528716"/>
                    <a:pt x="425934" y="528716"/>
                  </a:cubicBezTo>
                  <a:cubicBezTo>
                    <a:pt x="425697" y="528716"/>
                    <a:pt x="425460" y="528637"/>
                    <a:pt x="425222" y="528637"/>
                  </a:cubicBezTo>
                  <a:lnTo>
                    <a:pt x="364603" y="514963"/>
                  </a:lnTo>
                  <a:cubicBezTo>
                    <a:pt x="363100" y="514647"/>
                    <a:pt x="362071" y="513303"/>
                    <a:pt x="362071" y="511801"/>
                  </a:cubicBezTo>
                  <a:lnTo>
                    <a:pt x="362071" y="343203"/>
                  </a:lnTo>
                  <a:cubicBezTo>
                    <a:pt x="362071" y="342334"/>
                    <a:pt x="362467" y="341464"/>
                    <a:pt x="363100" y="340832"/>
                  </a:cubicBezTo>
                  <a:cubicBezTo>
                    <a:pt x="363733" y="340278"/>
                    <a:pt x="364603" y="339883"/>
                    <a:pt x="365553" y="339962"/>
                  </a:cubicBezTo>
                  <a:close/>
                  <a:moveTo>
                    <a:pt x="503647" y="332719"/>
                  </a:moveTo>
                  <a:cubicBezTo>
                    <a:pt x="502776" y="332640"/>
                    <a:pt x="501905" y="333035"/>
                    <a:pt x="501272" y="333588"/>
                  </a:cubicBezTo>
                  <a:cubicBezTo>
                    <a:pt x="500638" y="334221"/>
                    <a:pt x="500243" y="335090"/>
                    <a:pt x="500243" y="335960"/>
                  </a:cubicBezTo>
                  <a:lnTo>
                    <a:pt x="500243" y="385288"/>
                  </a:lnTo>
                  <a:cubicBezTo>
                    <a:pt x="500243" y="386157"/>
                    <a:pt x="500638" y="387027"/>
                    <a:pt x="501272" y="387659"/>
                  </a:cubicBezTo>
                  <a:cubicBezTo>
                    <a:pt x="501905" y="388213"/>
                    <a:pt x="502697" y="388529"/>
                    <a:pt x="503489" y="388529"/>
                  </a:cubicBezTo>
                  <a:lnTo>
                    <a:pt x="503647" y="388529"/>
                  </a:lnTo>
                  <a:lnTo>
                    <a:pt x="532389" y="387264"/>
                  </a:lnTo>
                  <a:cubicBezTo>
                    <a:pt x="534130" y="387185"/>
                    <a:pt x="535477" y="385762"/>
                    <a:pt x="535477" y="384023"/>
                  </a:cubicBezTo>
                  <a:lnTo>
                    <a:pt x="535477" y="337066"/>
                  </a:lnTo>
                  <a:cubicBezTo>
                    <a:pt x="535477" y="335327"/>
                    <a:pt x="534130" y="333904"/>
                    <a:pt x="532389" y="333825"/>
                  </a:cubicBezTo>
                  <a:close/>
                  <a:moveTo>
                    <a:pt x="454716" y="330821"/>
                  </a:moveTo>
                  <a:cubicBezTo>
                    <a:pt x="453845" y="330821"/>
                    <a:pt x="452974" y="331138"/>
                    <a:pt x="452340" y="331770"/>
                  </a:cubicBezTo>
                  <a:cubicBezTo>
                    <a:pt x="451707" y="332323"/>
                    <a:pt x="451311" y="333193"/>
                    <a:pt x="451311" y="334063"/>
                  </a:cubicBezTo>
                  <a:lnTo>
                    <a:pt x="451311" y="387501"/>
                  </a:lnTo>
                  <a:cubicBezTo>
                    <a:pt x="451311" y="388371"/>
                    <a:pt x="451707" y="389240"/>
                    <a:pt x="452340" y="389794"/>
                  </a:cubicBezTo>
                  <a:cubicBezTo>
                    <a:pt x="452974" y="390426"/>
                    <a:pt x="453765" y="390742"/>
                    <a:pt x="454636" y="390742"/>
                  </a:cubicBezTo>
                  <a:lnTo>
                    <a:pt x="454716" y="390742"/>
                  </a:lnTo>
                  <a:lnTo>
                    <a:pt x="488208" y="389240"/>
                  </a:lnTo>
                  <a:cubicBezTo>
                    <a:pt x="489949" y="389161"/>
                    <a:pt x="491375" y="387738"/>
                    <a:pt x="491375" y="385999"/>
                  </a:cubicBezTo>
                  <a:lnTo>
                    <a:pt x="491375" y="335406"/>
                  </a:lnTo>
                  <a:cubicBezTo>
                    <a:pt x="491375" y="333588"/>
                    <a:pt x="489949" y="332165"/>
                    <a:pt x="488208" y="332086"/>
                  </a:cubicBezTo>
                  <a:close/>
                  <a:moveTo>
                    <a:pt x="54474" y="327659"/>
                  </a:moveTo>
                  <a:lnTo>
                    <a:pt x="25970" y="330031"/>
                  </a:lnTo>
                  <a:cubicBezTo>
                    <a:pt x="24307" y="330189"/>
                    <a:pt x="23041" y="331612"/>
                    <a:pt x="23041" y="333272"/>
                  </a:cubicBezTo>
                  <a:lnTo>
                    <a:pt x="23041" y="388450"/>
                  </a:lnTo>
                  <a:cubicBezTo>
                    <a:pt x="23041" y="390110"/>
                    <a:pt x="24307" y="391533"/>
                    <a:pt x="25970" y="391691"/>
                  </a:cubicBezTo>
                  <a:lnTo>
                    <a:pt x="54474" y="394458"/>
                  </a:lnTo>
                  <a:cubicBezTo>
                    <a:pt x="54553" y="394458"/>
                    <a:pt x="54632" y="394458"/>
                    <a:pt x="54791" y="394458"/>
                  </a:cubicBezTo>
                  <a:cubicBezTo>
                    <a:pt x="55583" y="394458"/>
                    <a:pt x="56374" y="394220"/>
                    <a:pt x="56929" y="393667"/>
                  </a:cubicBezTo>
                  <a:cubicBezTo>
                    <a:pt x="57641" y="393035"/>
                    <a:pt x="58037" y="392165"/>
                    <a:pt x="58037" y="391217"/>
                  </a:cubicBezTo>
                  <a:lnTo>
                    <a:pt x="58037" y="330901"/>
                  </a:lnTo>
                  <a:cubicBezTo>
                    <a:pt x="58037" y="330031"/>
                    <a:pt x="57641" y="329161"/>
                    <a:pt x="57008" y="328529"/>
                  </a:cubicBezTo>
                  <a:cubicBezTo>
                    <a:pt x="56295" y="327897"/>
                    <a:pt x="55424" y="327580"/>
                    <a:pt x="54474" y="327659"/>
                  </a:cubicBezTo>
                  <a:close/>
                  <a:moveTo>
                    <a:pt x="352418" y="326948"/>
                  </a:moveTo>
                  <a:cubicBezTo>
                    <a:pt x="351547" y="326948"/>
                    <a:pt x="350677" y="327264"/>
                    <a:pt x="350043" y="327897"/>
                  </a:cubicBezTo>
                  <a:cubicBezTo>
                    <a:pt x="349410" y="328450"/>
                    <a:pt x="349014" y="329319"/>
                    <a:pt x="349014" y="330189"/>
                  </a:cubicBezTo>
                  <a:lnTo>
                    <a:pt x="349014" y="546709"/>
                  </a:lnTo>
                  <a:cubicBezTo>
                    <a:pt x="349014" y="547737"/>
                    <a:pt x="349489" y="548606"/>
                    <a:pt x="350281" y="549239"/>
                  </a:cubicBezTo>
                  <a:cubicBezTo>
                    <a:pt x="350835" y="549713"/>
                    <a:pt x="351547" y="549950"/>
                    <a:pt x="352260" y="549950"/>
                  </a:cubicBezTo>
                  <a:cubicBezTo>
                    <a:pt x="352577" y="549950"/>
                    <a:pt x="352814" y="549950"/>
                    <a:pt x="353131" y="549871"/>
                  </a:cubicBezTo>
                  <a:lnTo>
                    <a:pt x="437217" y="528606"/>
                  </a:lnTo>
                  <a:cubicBezTo>
                    <a:pt x="438722" y="528290"/>
                    <a:pt x="439672" y="526946"/>
                    <a:pt x="439672" y="525444"/>
                  </a:cubicBezTo>
                  <a:lnTo>
                    <a:pt x="439672" y="333430"/>
                  </a:lnTo>
                  <a:cubicBezTo>
                    <a:pt x="439672" y="331691"/>
                    <a:pt x="438326" y="330189"/>
                    <a:pt x="436584" y="330189"/>
                  </a:cubicBezTo>
                  <a:close/>
                  <a:moveTo>
                    <a:pt x="273795" y="323944"/>
                  </a:moveTo>
                  <a:cubicBezTo>
                    <a:pt x="272924" y="323944"/>
                    <a:pt x="272053" y="324260"/>
                    <a:pt x="271420" y="324893"/>
                  </a:cubicBezTo>
                  <a:cubicBezTo>
                    <a:pt x="270787" y="325525"/>
                    <a:pt x="270391" y="326395"/>
                    <a:pt x="270391" y="327264"/>
                  </a:cubicBezTo>
                  <a:lnTo>
                    <a:pt x="270391" y="395643"/>
                  </a:lnTo>
                  <a:cubicBezTo>
                    <a:pt x="270391" y="396513"/>
                    <a:pt x="270787" y="397382"/>
                    <a:pt x="271420" y="397936"/>
                  </a:cubicBezTo>
                  <a:cubicBezTo>
                    <a:pt x="272053" y="398568"/>
                    <a:pt x="272845" y="398884"/>
                    <a:pt x="273716" y="398884"/>
                  </a:cubicBezTo>
                  <a:cubicBezTo>
                    <a:pt x="273716" y="398884"/>
                    <a:pt x="273795" y="398884"/>
                    <a:pt x="273795" y="398884"/>
                  </a:cubicBezTo>
                  <a:lnTo>
                    <a:pt x="327953" y="396434"/>
                  </a:lnTo>
                  <a:cubicBezTo>
                    <a:pt x="329695" y="396355"/>
                    <a:pt x="331041" y="394932"/>
                    <a:pt x="331041" y="393193"/>
                  </a:cubicBezTo>
                  <a:lnTo>
                    <a:pt x="331120" y="393193"/>
                  </a:lnTo>
                  <a:lnTo>
                    <a:pt x="331120" y="329319"/>
                  </a:lnTo>
                  <a:cubicBezTo>
                    <a:pt x="331120" y="327580"/>
                    <a:pt x="329695" y="326078"/>
                    <a:pt x="327953" y="325999"/>
                  </a:cubicBezTo>
                  <a:close/>
                  <a:moveTo>
                    <a:pt x="130959" y="321414"/>
                  </a:moveTo>
                  <a:lnTo>
                    <a:pt x="88837" y="324893"/>
                  </a:lnTo>
                  <a:cubicBezTo>
                    <a:pt x="87095" y="324972"/>
                    <a:pt x="85828" y="326395"/>
                    <a:pt x="85828" y="328134"/>
                  </a:cubicBezTo>
                  <a:lnTo>
                    <a:pt x="85828" y="394616"/>
                  </a:lnTo>
                  <a:cubicBezTo>
                    <a:pt x="85828" y="396276"/>
                    <a:pt x="87095" y="397699"/>
                    <a:pt x="88758" y="397778"/>
                  </a:cubicBezTo>
                  <a:lnTo>
                    <a:pt x="130959" y="401967"/>
                  </a:lnTo>
                  <a:cubicBezTo>
                    <a:pt x="131039" y="401967"/>
                    <a:pt x="131118" y="401967"/>
                    <a:pt x="131276" y="401967"/>
                  </a:cubicBezTo>
                  <a:cubicBezTo>
                    <a:pt x="132068" y="401967"/>
                    <a:pt x="132860" y="401651"/>
                    <a:pt x="133414" y="401098"/>
                  </a:cubicBezTo>
                  <a:cubicBezTo>
                    <a:pt x="134126" y="400465"/>
                    <a:pt x="134522" y="399596"/>
                    <a:pt x="134522" y="398647"/>
                  </a:cubicBezTo>
                  <a:lnTo>
                    <a:pt x="134522" y="324576"/>
                  </a:lnTo>
                  <a:cubicBezTo>
                    <a:pt x="134522" y="323707"/>
                    <a:pt x="134126" y="322837"/>
                    <a:pt x="133493" y="322205"/>
                  </a:cubicBezTo>
                  <a:cubicBezTo>
                    <a:pt x="132780" y="321573"/>
                    <a:pt x="131909" y="321256"/>
                    <a:pt x="130959" y="321414"/>
                  </a:cubicBezTo>
                  <a:close/>
                  <a:moveTo>
                    <a:pt x="176724" y="320308"/>
                  </a:moveTo>
                  <a:cubicBezTo>
                    <a:pt x="175774" y="320229"/>
                    <a:pt x="174903" y="320545"/>
                    <a:pt x="174269" y="321177"/>
                  </a:cubicBezTo>
                  <a:cubicBezTo>
                    <a:pt x="173636" y="321810"/>
                    <a:pt x="173319" y="322679"/>
                    <a:pt x="173319" y="323549"/>
                  </a:cubicBezTo>
                  <a:lnTo>
                    <a:pt x="173319" y="399991"/>
                  </a:lnTo>
                  <a:cubicBezTo>
                    <a:pt x="173319" y="400861"/>
                    <a:pt x="173636" y="401730"/>
                    <a:pt x="174269" y="402284"/>
                  </a:cubicBezTo>
                  <a:cubicBezTo>
                    <a:pt x="174903" y="402916"/>
                    <a:pt x="175695" y="403232"/>
                    <a:pt x="176566" y="403232"/>
                  </a:cubicBezTo>
                  <a:cubicBezTo>
                    <a:pt x="176645" y="403232"/>
                    <a:pt x="176645" y="403232"/>
                    <a:pt x="176724" y="403232"/>
                  </a:cubicBezTo>
                  <a:lnTo>
                    <a:pt x="243787" y="400228"/>
                  </a:lnTo>
                  <a:cubicBezTo>
                    <a:pt x="245608" y="400149"/>
                    <a:pt x="246954" y="398726"/>
                    <a:pt x="246954" y="396987"/>
                  </a:cubicBezTo>
                  <a:lnTo>
                    <a:pt x="246954" y="326078"/>
                  </a:lnTo>
                  <a:cubicBezTo>
                    <a:pt x="246954" y="324339"/>
                    <a:pt x="245529" y="322916"/>
                    <a:pt x="243787" y="322837"/>
                  </a:cubicBezTo>
                  <a:close/>
                  <a:moveTo>
                    <a:pt x="504043" y="258806"/>
                  </a:moveTo>
                  <a:cubicBezTo>
                    <a:pt x="503093" y="258648"/>
                    <a:pt x="502143" y="258885"/>
                    <a:pt x="501430" y="259518"/>
                  </a:cubicBezTo>
                  <a:cubicBezTo>
                    <a:pt x="500718" y="260150"/>
                    <a:pt x="500243" y="261020"/>
                    <a:pt x="500243" y="261968"/>
                  </a:cubicBezTo>
                  <a:lnTo>
                    <a:pt x="500243" y="311296"/>
                  </a:lnTo>
                  <a:cubicBezTo>
                    <a:pt x="500243" y="313035"/>
                    <a:pt x="501589" y="314379"/>
                    <a:pt x="503251" y="314537"/>
                  </a:cubicBezTo>
                  <a:lnTo>
                    <a:pt x="531993" y="316830"/>
                  </a:lnTo>
                  <a:cubicBezTo>
                    <a:pt x="532072" y="316830"/>
                    <a:pt x="532151" y="316830"/>
                    <a:pt x="532230" y="316830"/>
                  </a:cubicBezTo>
                  <a:cubicBezTo>
                    <a:pt x="533022" y="316830"/>
                    <a:pt x="533814" y="316513"/>
                    <a:pt x="534447" y="315960"/>
                  </a:cubicBezTo>
                  <a:cubicBezTo>
                    <a:pt x="535160" y="315328"/>
                    <a:pt x="535477" y="314458"/>
                    <a:pt x="535477" y="313588"/>
                  </a:cubicBezTo>
                  <a:lnTo>
                    <a:pt x="535477" y="266632"/>
                  </a:lnTo>
                  <a:cubicBezTo>
                    <a:pt x="535477" y="265051"/>
                    <a:pt x="534368" y="263708"/>
                    <a:pt x="532784" y="263391"/>
                  </a:cubicBezTo>
                  <a:close/>
                  <a:moveTo>
                    <a:pt x="455111" y="250822"/>
                  </a:moveTo>
                  <a:cubicBezTo>
                    <a:pt x="454161" y="250664"/>
                    <a:pt x="453211" y="250980"/>
                    <a:pt x="452499" y="251613"/>
                  </a:cubicBezTo>
                  <a:cubicBezTo>
                    <a:pt x="451786" y="252166"/>
                    <a:pt x="451311" y="253115"/>
                    <a:pt x="451311" y="254063"/>
                  </a:cubicBezTo>
                  <a:lnTo>
                    <a:pt x="451311" y="307422"/>
                  </a:lnTo>
                  <a:cubicBezTo>
                    <a:pt x="451311" y="309162"/>
                    <a:pt x="452657" y="310505"/>
                    <a:pt x="454320" y="310664"/>
                  </a:cubicBezTo>
                  <a:lnTo>
                    <a:pt x="487812" y="313351"/>
                  </a:lnTo>
                  <a:cubicBezTo>
                    <a:pt x="487891" y="313351"/>
                    <a:pt x="487970" y="313351"/>
                    <a:pt x="488049" y="313351"/>
                  </a:cubicBezTo>
                  <a:cubicBezTo>
                    <a:pt x="488920" y="313351"/>
                    <a:pt x="489712" y="313035"/>
                    <a:pt x="490266" y="312482"/>
                  </a:cubicBezTo>
                  <a:cubicBezTo>
                    <a:pt x="490979" y="311849"/>
                    <a:pt x="491375" y="310980"/>
                    <a:pt x="491375" y="310110"/>
                  </a:cubicBezTo>
                  <a:lnTo>
                    <a:pt x="491375" y="259518"/>
                  </a:lnTo>
                  <a:cubicBezTo>
                    <a:pt x="491375" y="257937"/>
                    <a:pt x="490187" y="256514"/>
                    <a:pt x="488603" y="256277"/>
                  </a:cubicBezTo>
                  <a:close/>
                  <a:moveTo>
                    <a:pt x="53682" y="237384"/>
                  </a:moveTo>
                  <a:lnTo>
                    <a:pt x="25178" y="247423"/>
                  </a:lnTo>
                  <a:cubicBezTo>
                    <a:pt x="23912" y="247897"/>
                    <a:pt x="23041" y="249162"/>
                    <a:pt x="23041" y="250506"/>
                  </a:cubicBezTo>
                  <a:lnTo>
                    <a:pt x="23041" y="305683"/>
                  </a:lnTo>
                  <a:cubicBezTo>
                    <a:pt x="23041" y="306632"/>
                    <a:pt x="23436" y="307581"/>
                    <a:pt x="24149" y="308213"/>
                  </a:cubicBezTo>
                  <a:cubicBezTo>
                    <a:pt x="24783" y="308687"/>
                    <a:pt x="25495" y="308924"/>
                    <a:pt x="26287" y="308924"/>
                  </a:cubicBezTo>
                  <a:cubicBezTo>
                    <a:pt x="26445" y="308924"/>
                    <a:pt x="26683" y="308924"/>
                    <a:pt x="26841" y="308924"/>
                  </a:cubicBezTo>
                  <a:lnTo>
                    <a:pt x="55345" y="304023"/>
                  </a:lnTo>
                  <a:cubicBezTo>
                    <a:pt x="56849" y="303707"/>
                    <a:pt x="58037" y="302363"/>
                    <a:pt x="58037" y="300782"/>
                  </a:cubicBezTo>
                  <a:lnTo>
                    <a:pt x="58037" y="240467"/>
                  </a:lnTo>
                  <a:cubicBezTo>
                    <a:pt x="58037" y="239439"/>
                    <a:pt x="57483" y="238411"/>
                    <a:pt x="56691" y="237858"/>
                  </a:cubicBezTo>
                  <a:cubicBezTo>
                    <a:pt x="55820" y="237226"/>
                    <a:pt x="54712" y="237068"/>
                    <a:pt x="53682" y="237384"/>
                  </a:cubicBezTo>
                  <a:close/>
                  <a:moveTo>
                    <a:pt x="274191" y="221495"/>
                  </a:moveTo>
                  <a:cubicBezTo>
                    <a:pt x="273241" y="221336"/>
                    <a:pt x="272291" y="221574"/>
                    <a:pt x="271578" y="222206"/>
                  </a:cubicBezTo>
                  <a:cubicBezTo>
                    <a:pt x="270866" y="222838"/>
                    <a:pt x="270391" y="223708"/>
                    <a:pt x="270391" y="224657"/>
                  </a:cubicBezTo>
                  <a:lnTo>
                    <a:pt x="270391" y="293035"/>
                  </a:lnTo>
                  <a:cubicBezTo>
                    <a:pt x="270391" y="294774"/>
                    <a:pt x="271737" y="296197"/>
                    <a:pt x="273399" y="296276"/>
                  </a:cubicBezTo>
                  <a:lnTo>
                    <a:pt x="327557" y="300624"/>
                  </a:lnTo>
                  <a:cubicBezTo>
                    <a:pt x="327636" y="300624"/>
                    <a:pt x="327715" y="300624"/>
                    <a:pt x="327794" y="300624"/>
                  </a:cubicBezTo>
                  <a:cubicBezTo>
                    <a:pt x="328665" y="300624"/>
                    <a:pt x="329457" y="300308"/>
                    <a:pt x="330011" y="299755"/>
                  </a:cubicBezTo>
                  <a:cubicBezTo>
                    <a:pt x="330724" y="299122"/>
                    <a:pt x="331041" y="298253"/>
                    <a:pt x="331041" y="297383"/>
                  </a:cubicBezTo>
                  <a:lnTo>
                    <a:pt x="331120" y="297383"/>
                  </a:lnTo>
                  <a:lnTo>
                    <a:pt x="331120" y="233510"/>
                  </a:lnTo>
                  <a:cubicBezTo>
                    <a:pt x="331120" y="231850"/>
                    <a:pt x="329932" y="230506"/>
                    <a:pt x="328349" y="230269"/>
                  </a:cubicBezTo>
                  <a:close/>
                  <a:moveTo>
                    <a:pt x="130168" y="210427"/>
                  </a:moveTo>
                  <a:lnTo>
                    <a:pt x="87966" y="225289"/>
                  </a:lnTo>
                  <a:cubicBezTo>
                    <a:pt x="86699" y="225763"/>
                    <a:pt x="85828" y="227028"/>
                    <a:pt x="85828" y="228372"/>
                  </a:cubicBezTo>
                  <a:lnTo>
                    <a:pt x="85828" y="294853"/>
                  </a:lnTo>
                  <a:cubicBezTo>
                    <a:pt x="85828" y="295802"/>
                    <a:pt x="86224" y="296751"/>
                    <a:pt x="87016" y="297304"/>
                  </a:cubicBezTo>
                  <a:cubicBezTo>
                    <a:pt x="87570" y="297857"/>
                    <a:pt x="88362" y="298095"/>
                    <a:pt x="89075" y="298095"/>
                  </a:cubicBezTo>
                  <a:cubicBezTo>
                    <a:pt x="89233" y="298095"/>
                    <a:pt x="89470" y="298095"/>
                    <a:pt x="89629" y="298095"/>
                  </a:cubicBezTo>
                  <a:lnTo>
                    <a:pt x="131830" y="290822"/>
                  </a:lnTo>
                  <a:cubicBezTo>
                    <a:pt x="133414" y="290506"/>
                    <a:pt x="134522" y="289162"/>
                    <a:pt x="134522" y="287581"/>
                  </a:cubicBezTo>
                  <a:lnTo>
                    <a:pt x="134522" y="213510"/>
                  </a:lnTo>
                  <a:cubicBezTo>
                    <a:pt x="134522" y="212483"/>
                    <a:pt x="133968" y="211455"/>
                    <a:pt x="133176" y="210902"/>
                  </a:cubicBezTo>
                  <a:cubicBezTo>
                    <a:pt x="132305" y="210269"/>
                    <a:pt x="131197" y="210111"/>
                    <a:pt x="130168" y="210427"/>
                  </a:cubicBezTo>
                  <a:close/>
                  <a:moveTo>
                    <a:pt x="177120" y="205684"/>
                  </a:moveTo>
                  <a:cubicBezTo>
                    <a:pt x="176170" y="205605"/>
                    <a:pt x="175140" y="205843"/>
                    <a:pt x="174428" y="206475"/>
                  </a:cubicBezTo>
                  <a:cubicBezTo>
                    <a:pt x="173715" y="207107"/>
                    <a:pt x="173319" y="207977"/>
                    <a:pt x="173319" y="208926"/>
                  </a:cubicBezTo>
                  <a:lnTo>
                    <a:pt x="173319" y="285367"/>
                  </a:lnTo>
                  <a:cubicBezTo>
                    <a:pt x="173319" y="287027"/>
                    <a:pt x="174586" y="288450"/>
                    <a:pt x="176328" y="288608"/>
                  </a:cubicBezTo>
                  <a:lnTo>
                    <a:pt x="243391" y="293905"/>
                  </a:lnTo>
                  <a:lnTo>
                    <a:pt x="243708" y="293905"/>
                  </a:lnTo>
                  <a:cubicBezTo>
                    <a:pt x="244500" y="293905"/>
                    <a:pt x="245291" y="293668"/>
                    <a:pt x="245846" y="293114"/>
                  </a:cubicBezTo>
                  <a:cubicBezTo>
                    <a:pt x="246558" y="292482"/>
                    <a:pt x="246954" y="291612"/>
                    <a:pt x="246954" y="290664"/>
                  </a:cubicBezTo>
                  <a:lnTo>
                    <a:pt x="246954" y="219834"/>
                  </a:lnTo>
                  <a:cubicBezTo>
                    <a:pt x="246954" y="218253"/>
                    <a:pt x="245767" y="216910"/>
                    <a:pt x="244183" y="216593"/>
                  </a:cubicBezTo>
                  <a:close/>
                  <a:moveTo>
                    <a:pt x="504439" y="184894"/>
                  </a:moveTo>
                  <a:cubicBezTo>
                    <a:pt x="503489" y="184578"/>
                    <a:pt x="502380" y="184815"/>
                    <a:pt x="501589" y="185447"/>
                  </a:cubicBezTo>
                  <a:cubicBezTo>
                    <a:pt x="500718" y="186001"/>
                    <a:pt x="500243" y="187029"/>
                    <a:pt x="500243" y="187977"/>
                  </a:cubicBezTo>
                  <a:lnTo>
                    <a:pt x="500243" y="237305"/>
                  </a:lnTo>
                  <a:cubicBezTo>
                    <a:pt x="500243" y="238886"/>
                    <a:pt x="501351" y="240230"/>
                    <a:pt x="502855" y="240546"/>
                  </a:cubicBezTo>
                  <a:lnTo>
                    <a:pt x="531597" y="246395"/>
                  </a:lnTo>
                  <a:cubicBezTo>
                    <a:pt x="531755" y="246395"/>
                    <a:pt x="531993" y="246395"/>
                    <a:pt x="532230" y="246395"/>
                  </a:cubicBezTo>
                  <a:cubicBezTo>
                    <a:pt x="532943" y="246395"/>
                    <a:pt x="533735" y="246158"/>
                    <a:pt x="534289" y="245684"/>
                  </a:cubicBezTo>
                  <a:cubicBezTo>
                    <a:pt x="535081" y="245052"/>
                    <a:pt x="535477" y="244182"/>
                    <a:pt x="535477" y="243154"/>
                  </a:cubicBezTo>
                  <a:lnTo>
                    <a:pt x="535477" y="196277"/>
                  </a:lnTo>
                  <a:cubicBezTo>
                    <a:pt x="535477" y="194775"/>
                    <a:pt x="534526" y="193511"/>
                    <a:pt x="533180" y="193115"/>
                  </a:cubicBezTo>
                  <a:close/>
                  <a:moveTo>
                    <a:pt x="455507" y="170823"/>
                  </a:moveTo>
                  <a:cubicBezTo>
                    <a:pt x="454557" y="170586"/>
                    <a:pt x="453449" y="170744"/>
                    <a:pt x="452657" y="171376"/>
                  </a:cubicBezTo>
                  <a:cubicBezTo>
                    <a:pt x="451786" y="172009"/>
                    <a:pt x="451311" y="172958"/>
                    <a:pt x="451311" y="173985"/>
                  </a:cubicBezTo>
                  <a:lnTo>
                    <a:pt x="451311" y="227344"/>
                  </a:lnTo>
                  <a:cubicBezTo>
                    <a:pt x="451311" y="228925"/>
                    <a:pt x="452419" y="230269"/>
                    <a:pt x="453924" y="230585"/>
                  </a:cubicBezTo>
                  <a:lnTo>
                    <a:pt x="487416" y="237384"/>
                  </a:lnTo>
                  <a:cubicBezTo>
                    <a:pt x="487653" y="237384"/>
                    <a:pt x="487891" y="237463"/>
                    <a:pt x="488049" y="237463"/>
                  </a:cubicBezTo>
                  <a:cubicBezTo>
                    <a:pt x="488841" y="237463"/>
                    <a:pt x="489554" y="237147"/>
                    <a:pt x="490108" y="236672"/>
                  </a:cubicBezTo>
                  <a:cubicBezTo>
                    <a:pt x="490900" y="236119"/>
                    <a:pt x="491375" y="235170"/>
                    <a:pt x="491375" y="234143"/>
                  </a:cubicBezTo>
                  <a:lnTo>
                    <a:pt x="491375" y="183550"/>
                  </a:lnTo>
                  <a:cubicBezTo>
                    <a:pt x="491375" y="182127"/>
                    <a:pt x="490425" y="180863"/>
                    <a:pt x="488999" y="180467"/>
                  </a:cubicBezTo>
                  <a:close/>
                  <a:moveTo>
                    <a:pt x="56374" y="147187"/>
                  </a:moveTo>
                  <a:cubicBezTo>
                    <a:pt x="55345" y="146634"/>
                    <a:pt x="54078" y="146634"/>
                    <a:pt x="53049" y="147266"/>
                  </a:cubicBezTo>
                  <a:lnTo>
                    <a:pt x="24545" y="164973"/>
                  </a:lnTo>
                  <a:cubicBezTo>
                    <a:pt x="23595" y="165606"/>
                    <a:pt x="23041" y="166633"/>
                    <a:pt x="23041" y="167740"/>
                  </a:cubicBezTo>
                  <a:lnTo>
                    <a:pt x="23041" y="222917"/>
                  </a:lnTo>
                  <a:cubicBezTo>
                    <a:pt x="23041" y="224024"/>
                    <a:pt x="23595" y="225052"/>
                    <a:pt x="24466" y="225684"/>
                  </a:cubicBezTo>
                  <a:cubicBezTo>
                    <a:pt x="25020" y="226000"/>
                    <a:pt x="25653" y="226159"/>
                    <a:pt x="26287" y="226159"/>
                  </a:cubicBezTo>
                  <a:cubicBezTo>
                    <a:pt x="26683" y="226159"/>
                    <a:pt x="27158" y="226079"/>
                    <a:pt x="27633" y="225921"/>
                  </a:cubicBezTo>
                  <a:lnTo>
                    <a:pt x="56058" y="213352"/>
                  </a:lnTo>
                  <a:cubicBezTo>
                    <a:pt x="57245" y="212799"/>
                    <a:pt x="58037" y="211613"/>
                    <a:pt x="58037" y="210348"/>
                  </a:cubicBezTo>
                  <a:lnTo>
                    <a:pt x="58037" y="150033"/>
                  </a:lnTo>
                  <a:cubicBezTo>
                    <a:pt x="58037" y="148847"/>
                    <a:pt x="57404" y="147740"/>
                    <a:pt x="56374" y="147187"/>
                  </a:cubicBezTo>
                  <a:close/>
                  <a:moveTo>
                    <a:pt x="274587" y="119045"/>
                  </a:moveTo>
                  <a:cubicBezTo>
                    <a:pt x="273558" y="118729"/>
                    <a:pt x="272528" y="118966"/>
                    <a:pt x="271737" y="119598"/>
                  </a:cubicBezTo>
                  <a:cubicBezTo>
                    <a:pt x="270866" y="120152"/>
                    <a:pt x="270391" y="121100"/>
                    <a:pt x="270391" y="122128"/>
                  </a:cubicBezTo>
                  <a:lnTo>
                    <a:pt x="270391" y="190507"/>
                  </a:lnTo>
                  <a:cubicBezTo>
                    <a:pt x="270391" y="192088"/>
                    <a:pt x="271499" y="193432"/>
                    <a:pt x="273004" y="193748"/>
                  </a:cubicBezTo>
                  <a:lnTo>
                    <a:pt x="327161" y="204736"/>
                  </a:lnTo>
                  <a:cubicBezTo>
                    <a:pt x="327398" y="204815"/>
                    <a:pt x="327557" y="204815"/>
                    <a:pt x="327794" y="204815"/>
                  </a:cubicBezTo>
                  <a:cubicBezTo>
                    <a:pt x="328586" y="204815"/>
                    <a:pt x="329299" y="204578"/>
                    <a:pt x="329853" y="204103"/>
                  </a:cubicBezTo>
                  <a:cubicBezTo>
                    <a:pt x="330645" y="203471"/>
                    <a:pt x="331041" y="202522"/>
                    <a:pt x="331041" y="201574"/>
                  </a:cubicBezTo>
                  <a:lnTo>
                    <a:pt x="331041" y="137701"/>
                  </a:lnTo>
                  <a:cubicBezTo>
                    <a:pt x="331041" y="136199"/>
                    <a:pt x="330090" y="134934"/>
                    <a:pt x="328744" y="134539"/>
                  </a:cubicBezTo>
                  <a:close/>
                  <a:moveTo>
                    <a:pt x="132860" y="99599"/>
                  </a:moveTo>
                  <a:cubicBezTo>
                    <a:pt x="131830" y="98966"/>
                    <a:pt x="130563" y="99045"/>
                    <a:pt x="129534" y="99678"/>
                  </a:cubicBezTo>
                  <a:lnTo>
                    <a:pt x="87333" y="125922"/>
                  </a:lnTo>
                  <a:cubicBezTo>
                    <a:pt x="86383" y="126476"/>
                    <a:pt x="85828" y="127503"/>
                    <a:pt x="85828" y="128689"/>
                  </a:cubicBezTo>
                  <a:lnTo>
                    <a:pt x="85828" y="195092"/>
                  </a:lnTo>
                  <a:cubicBezTo>
                    <a:pt x="85828" y="196198"/>
                    <a:pt x="86383" y="197226"/>
                    <a:pt x="87333" y="197858"/>
                  </a:cubicBezTo>
                  <a:cubicBezTo>
                    <a:pt x="87887" y="198175"/>
                    <a:pt x="88520" y="198412"/>
                    <a:pt x="89075" y="198412"/>
                  </a:cubicBezTo>
                  <a:cubicBezTo>
                    <a:pt x="89550" y="198412"/>
                    <a:pt x="90025" y="198333"/>
                    <a:pt x="90421" y="198096"/>
                  </a:cubicBezTo>
                  <a:lnTo>
                    <a:pt x="132622" y="179440"/>
                  </a:lnTo>
                  <a:cubicBezTo>
                    <a:pt x="133731" y="178965"/>
                    <a:pt x="134522" y="177780"/>
                    <a:pt x="134522" y="176515"/>
                  </a:cubicBezTo>
                  <a:lnTo>
                    <a:pt x="134522" y="102444"/>
                  </a:lnTo>
                  <a:cubicBezTo>
                    <a:pt x="134522" y="101259"/>
                    <a:pt x="133889" y="100152"/>
                    <a:pt x="132860" y="99599"/>
                  </a:cubicBezTo>
                  <a:close/>
                  <a:moveTo>
                    <a:pt x="177516" y="91219"/>
                  </a:moveTo>
                  <a:cubicBezTo>
                    <a:pt x="176486" y="90903"/>
                    <a:pt x="175457" y="91061"/>
                    <a:pt x="174586" y="91694"/>
                  </a:cubicBezTo>
                  <a:cubicBezTo>
                    <a:pt x="173794" y="92326"/>
                    <a:pt x="173319" y="93275"/>
                    <a:pt x="173319" y="94302"/>
                  </a:cubicBezTo>
                  <a:lnTo>
                    <a:pt x="173319" y="170744"/>
                  </a:lnTo>
                  <a:cubicBezTo>
                    <a:pt x="173319" y="172246"/>
                    <a:pt x="174428" y="173590"/>
                    <a:pt x="175932" y="173906"/>
                  </a:cubicBezTo>
                  <a:lnTo>
                    <a:pt x="242995" y="187582"/>
                  </a:lnTo>
                  <a:cubicBezTo>
                    <a:pt x="243233" y="187661"/>
                    <a:pt x="243470" y="187661"/>
                    <a:pt x="243708" y="187661"/>
                  </a:cubicBezTo>
                  <a:cubicBezTo>
                    <a:pt x="244421" y="187661"/>
                    <a:pt x="245133" y="187424"/>
                    <a:pt x="245767" y="186949"/>
                  </a:cubicBezTo>
                  <a:cubicBezTo>
                    <a:pt x="246479" y="186317"/>
                    <a:pt x="246954" y="185368"/>
                    <a:pt x="246954" y="184420"/>
                  </a:cubicBezTo>
                  <a:lnTo>
                    <a:pt x="246954" y="113511"/>
                  </a:lnTo>
                  <a:cubicBezTo>
                    <a:pt x="246954" y="112089"/>
                    <a:pt x="246004" y="110824"/>
                    <a:pt x="244579" y="110429"/>
                  </a:cubicBezTo>
                  <a:close/>
                  <a:moveTo>
                    <a:pt x="153129" y="74"/>
                  </a:moveTo>
                  <a:cubicBezTo>
                    <a:pt x="155821" y="-242"/>
                    <a:pt x="157880" y="548"/>
                    <a:pt x="157880" y="548"/>
                  </a:cubicBezTo>
                  <a:lnTo>
                    <a:pt x="331199" y="64579"/>
                  </a:lnTo>
                  <a:cubicBezTo>
                    <a:pt x="335079" y="66002"/>
                    <a:pt x="337612" y="69717"/>
                    <a:pt x="337612" y="73749"/>
                  </a:cubicBezTo>
                  <a:lnTo>
                    <a:pt x="337612" y="98650"/>
                  </a:lnTo>
                  <a:lnTo>
                    <a:pt x="355348" y="104421"/>
                  </a:lnTo>
                  <a:cubicBezTo>
                    <a:pt x="359386" y="105765"/>
                    <a:pt x="362078" y="109559"/>
                    <a:pt x="362078" y="113749"/>
                  </a:cubicBezTo>
                  <a:lnTo>
                    <a:pt x="362078" y="161021"/>
                  </a:lnTo>
                  <a:lnTo>
                    <a:pt x="432783" y="132326"/>
                  </a:lnTo>
                  <a:cubicBezTo>
                    <a:pt x="432942" y="132246"/>
                    <a:pt x="434446" y="131614"/>
                    <a:pt x="436188" y="131535"/>
                  </a:cubicBezTo>
                  <a:cubicBezTo>
                    <a:pt x="438009" y="131535"/>
                    <a:pt x="439514" y="132088"/>
                    <a:pt x="439514" y="132088"/>
                  </a:cubicBezTo>
                  <a:lnTo>
                    <a:pt x="548620" y="167819"/>
                  </a:lnTo>
                  <a:cubicBezTo>
                    <a:pt x="552658" y="169163"/>
                    <a:pt x="555350" y="172878"/>
                    <a:pt x="555350" y="177147"/>
                  </a:cubicBezTo>
                  <a:lnTo>
                    <a:pt x="555350" y="498014"/>
                  </a:lnTo>
                  <a:cubicBezTo>
                    <a:pt x="555350" y="502441"/>
                    <a:pt x="552262" y="506393"/>
                    <a:pt x="547907" y="507421"/>
                  </a:cubicBezTo>
                  <a:lnTo>
                    <a:pt x="438801" y="534930"/>
                  </a:lnTo>
                  <a:lnTo>
                    <a:pt x="354715" y="556195"/>
                  </a:lnTo>
                  <a:lnTo>
                    <a:pt x="156850" y="606076"/>
                  </a:lnTo>
                  <a:cubicBezTo>
                    <a:pt x="156850" y="606076"/>
                    <a:pt x="155425" y="606550"/>
                    <a:pt x="153367" y="606234"/>
                  </a:cubicBezTo>
                  <a:cubicBezTo>
                    <a:pt x="151308" y="605997"/>
                    <a:pt x="149804" y="605127"/>
                    <a:pt x="149804" y="605127"/>
                  </a:cubicBezTo>
                  <a:lnTo>
                    <a:pt x="5147" y="525998"/>
                  </a:lnTo>
                  <a:cubicBezTo>
                    <a:pt x="1979" y="524259"/>
                    <a:pt x="0" y="520938"/>
                    <a:pt x="0" y="517381"/>
                  </a:cubicBezTo>
                  <a:lnTo>
                    <a:pt x="0" y="151851"/>
                  </a:lnTo>
                  <a:cubicBezTo>
                    <a:pt x="0" y="148689"/>
                    <a:pt x="1584" y="145764"/>
                    <a:pt x="4117" y="143946"/>
                  </a:cubicBezTo>
                  <a:lnTo>
                    <a:pt x="16469" y="135092"/>
                  </a:lnTo>
                  <a:lnTo>
                    <a:pt x="16469" y="112563"/>
                  </a:lnTo>
                  <a:cubicBezTo>
                    <a:pt x="16469" y="109638"/>
                    <a:pt x="17815" y="106792"/>
                    <a:pt x="20111" y="104974"/>
                  </a:cubicBezTo>
                  <a:lnTo>
                    <a:pt x="148299" y="2129"/>
                  </a:lnTo>
                  <a:cubicBezTo>
                    <a:pt x="148299" y="2129"/>
                    <a:pt x="150437" y="390"/>
                    <a:pt x="153129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86A9AF7-6811-4575-95BE-ED040D40C9B4}"/>
                </a:ext>
              </a:extLst>
            </p:cNvPr>
            <p:cNvSpPr txBox="1"/>
            <p:nvPr/>
          </p:nvSpPr>
          <p:spPr>
            <a:xfrm>
              <a:off x="5206092" y="2025097"/>
              <a:ext cx="1436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60B2F"/>
                  </a:solidFill>
                  <a:cs typeface="+mn-ea"/>
                  <a:sym typeface="+mn-lt"/>
                </a:rPr>
                <a:t>2019</a:t>
              </a:r>
              <a:endParaRPr lang="zh-CN" altLang="en-US" sz="32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6F2DC61-1269-4F1D-8ED9-9282D3B20EFA}"/>
                </a:ext>
              </a:extLst>
            </p:cNvPr>
            <p:cNvSpPr txBox="1"/>
            <p:nvPr/>
          </p:nvSpPr>
          <p:spPr>
            <a:xfrm>
              <a:off x="4862146" y="4019506"/>
              <a:ext cx="212480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323B8D5-7430-49A7-AA14-FB846EFD16CC}"/>
              </a:ext>
            </a:extLst>
          </p:cNvPr>
          <p:cNvGrpSpPr/>
          <p:nvPr/>
        </p:nvGrpSpPr>
        <p:grpSpPr>
          <a:xfrm>
            <a:off x="6831098" y="2025097"/>
            <a:ext cx="2363253" cy="2608103"/>
            <a:chOff x="7106176" y="2025097"/>
            <a:chExt cx="2363253" cy="2608103"/>
          </a:xfrm>
        </p:grpSpPr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9D7017FE-E044-4C29-8CCC-E53AD9429053}"/>
                </a:ext>
              </a:extLst>
            </p:cNvPr>
            <p:cNvSpPr/>
            <p:nvPr/>
          </p:nvSpPr>
          <p:spPr>
            <a:xfrm>
              <a:off x="7106176" y="2724150"/>
              <a:ext cx="2363253" cy="1066800"/>
            </a:xfrm>
            <a:prstGeom prst="chevron">
              <a:avLst>
                <a:gd name="adj" fmla="val 14286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office-blocks_63611">
              <a:extLst>
                <a:ext uri="{FF2B5EF4-FFF2-40B4-BE49-F238E27FC236}">
                  <a16:creationId xmlns:a16="http://schemas.microsoft.com/office/drawing/2014/main" id="{F0EEFC73-7A15-441F-9599-BD46402641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2960" y="3001175"/>
              <a:ext cx="609685" cy="586861"/>
            </a:xfrm>
            <a:custGeom>
              <a:avLst/>
              <a:gdLst>
                <a:gd name="connsiteX0" fmla="*/ 229534 w 596711"/>
                <a:gd name="connsiteY0" fmla="*/ 417307 h 574373"/>
                <a:gd name="connsiteX1" fmla="*/ 413123 w 596711"/>
                <a:gd name="connsiteY1" fmla="*/ 478892 h 574373"/>
                <a:gd name="connsiteX2" fmla="*/ 595755 w 596711"/>
                <a:gd name="connsiteY2" fmla="*/ 417307 h 574373"/>
                <a:gd name="connsiteX3" fmla="*/ 596711 w 596711"/>
                <a:gd name="connsiteY3" fmla="*/ 422081 h 574373"/>
                <a:gd name="connsiteX4" fmla="*/ 596711 w 596711"/>
                <a:gd name="connsiteY4" fmla="*/ 507537 h 574373"/>
                <a:gd name="connsiteX5" fmla="*/ 413123 w 596711"/>
                <a:gd name="connsiteY5" fmla="*/ 574373 h 574373"/>
                <a:gd name="connsiteX6" fmla="*/ 229534 w 596711"/>
                <a:gd name="connsiteY6" fmla="*/ 507537 h 574373"/>
                <a:gd name="connsiteX7" fmla="*/ 229534 w 596711"/>
                <a:gd name="connsiteY7" fmla="*/ 422081 h 574373"/>
                <a:gd name="connsiteX8" fmla="*/ 229534 w 596711"/>
                <a:gd name="connsiteY8" fmla="*/ 287877 h 574373"/>
                <a:gd name="connsiteX9" fmla="*/ 413123 w 596711"/>
                <a:gd name="connsiteY9" fmla="*/ 349963 h 574373"/>
                <a:gd name="connsiteX10" fmla="*/ 595755 w 596711"/>
                <a:gd name="connsiteY10" fmla="*/ 287877 h 574373"/>
                <a:gd name="connsiteX11" fmla="*/ 596711 w 596711"/>
                <a:gd name="connsiteY11" fmla="*/ 293130 h 574373"/>
                <a:gd name="connsiteX12" fmla="*/ 596711 w 596711"/>
                <a:gd name="connsiteY12" fmla="*/ 378618 h 574373"/>
                <a:gd name="connsiteX13" fmla="*/ 413123 w 596711"/>
                <a:gd name="connsiteY13" fmla="*/ 445480 h 574373"/>
                <a:gd name="connsiteX14" fmla="*/ 229534 w 596711"/>
                <a:gd name="connsiteY14" fmla="*/ 378618 h 574373"/>
                <a:gd name="connsiteX15" fmla="*/ 229534 w 596711"/>
                <a:gd name="connsiteY15" fmla="*/ 293130 h 574373"/>
                <a:gd name="connsiteX16" fmla="*/ 0 w 596711"/>
                <a:gd name="connsiteY16" fmla="*/ 287877 h 574373"/>
                <a:gd name="connsiteX17" fmla="*/ 183584 w 596711"/>
                <a:gd name="connsiteY17" fmla="*/ 349492 h 574373"/>
                <a:gd name="connsiteX18" fmla="*/ 203663 w 596711"/>
                <a:gd name="connsiteY18" fmla="*/ 349015 h 574373"/>
                <a:gd name="connsiteX19" fmla="*/ 203663 w 596711"/>
                <a:gd name="connsiteY19" fmla="*/ 373852 h 574373"/>
                <a:gd name="connsiteX20" fmla="*/ 203663 w 596711"/>
                <a:gd name="connsiteY20" fmla="*/ 444542 h 574373"/>
                <a:gd name="connsiteX21" fmla="*/ 183584 w 596711"/>
                <a:gd name="connsiteY21" fmla="*/ 445020 h 574373"/>
                <a:gd name="connsiteX22" fmla="*/ 0 w 596711"/>
                <a:gd name="connsiteY22" fmla="*/ 378151 h 574373"/>
                <a:gd name="connsiteX23" fmla="*/ 0 w 596711"/>
                <a:gd name="connsiteY23" fmla="*/ 292653 h 574373"/>
                <a:gd name="connsiteX24" fmla="*/ 0 w 596711"/>
                <a:gd name="connsiteY24" fmla="*/ 158524 h 574373"/>
                <a:gd name="connsiteX25" fmla="*/ 183584 w 596711"/>
                <a:gd name="connsiteY25" fmla="*/ 220580 h 574373"/>
                <a:gd name="connsiteX26" fmla="*/ 203663 w 596711"/>
                <a:gd name="connsiteY26" fmla="*/ 220103 h 574373"/>
                <a:gd name="connsiteX27" fmla="*/ 203663 w 596711"/>
                <a:gd name="connsiteY27" fmla="*/ 315574 h 574373"/>
                <a:gd name="connsiteX28" fmla="*/ 183584 w 596711"/>
                <a:gd name="connsiteY28" fmla="*/ 316051 h 574373"/>
                <a:gd name="connsiteX29" fmla="*/ 0 w 596711"/>
                <a:gd name="connsiteY29" fmla="*/ 249221 h 574373"/>
                <a:gd name="connsiteX30" fmla="*/ 0 w 596711"/>
                <a:gd name="connsiteY30" fmla="*/ 163775 h 574373"/>
                <a:gd name="connsiteX31" fmla="*/ 413123 w 596711"/>
                <a:gd name="connsiteY31" fmla="*/ 129353 h 574373"/>
                <a:gd name="connsiteX32" fmla="*/ 596711 w 596711"/>
                <a:gd name="connsiteY32" fmla="*/ 196204 h 574373"/>
                <a:gd name="connsiteX33" fmla="*/ 596711 w 596711"/>
                <a:gd name="connsiteY33" fmla="*/ 251118 h 574373"/>
                <a:gd name="connsiteX34" fmla="*/ 413123 w 596711"/>
                <a:gd name="connsiteY34" fmla="*/ 317970 h 574373"/>
                <a:gd name="connsiteX35" fmla="*/ 229534 w 596711"/>
                <a:gd name="connsiteY35" fmla="*/ 251118 h 574373"/>
                <a:gd name="connsiteX36" fmla="*/ 229534 w 596711"/>
                <a:gd name="connsiteY36" fmla="*/ 196204 h 574373"/>
                <a:gd name="connsiteX37" fmla="*/ 413123 w 596711"/>
                <a:gd name="connsiteY37" fmla="*/ 129353 h 574373"/>
                <a:gd name="connsiteX38" fmla="*/ 183589 w 596711"/>
                <a:gd name="connsiteY38" fmla="*/ 0 h 574373"/>
                <a:gd name="connsiteX39" fmla="*/ 367177 w 596711"/>
                <a:gd name="connsiteY39" fmla="*/ 66851 h 574373"/>
                <a:gd name="connsiteX40" fmla="*/ 367177 w 596711"/>
                <a:gd name="connsiteY40" fmla="*/ 105530 h 574373"/>
                <a:gd name="connsiteX41" fmla="*/ 204147 w 596711"/>
                <a:gd name="connsiteY41" fmla="*/ 188139 h 574373"/>
                <a:gd name="connsiteX42" fmla="*/ 183589 w 596711"/>
                <a:gd name="connsiteY42" fmla="*/ 188617 h 574373"/>
                <a:gd name="connsiteX43" fmla="*/ 0 w 596711"/>
                <a:gd name="connsiteY43" fmla="*/ 121765 h 574373"/>
                <a:gd name="connsiteX44" fmla="*/ 0 w 596711"/>
                <a:gd name="connsiteY44" fmla="*/ 66851 h 574373"/>
                <a:gd name="connsiteX45" fmla="*/ 183589 w 596711"/>
                <a:gd name="connsiteY45" fmla="*/ 0 h 57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6711" h="574373">
                  <a:moveTo>
                    <a:pt x="229534" y="417307"/>
                  </a:moveTo>
                  <a:cubicBezTo>
                    <a:pt x="236705" y="451680"/>
                    <a:pt x="316547" y="478892"/>
                    <a:pt x="413123" y="478892"/>
                  </a:cubicBezTo>
                  <a:cubicBezTo>
                    <a:pt x="509698" y="478892"/>
                    <a:pt x="589061" y="451680"/>
                    <a:pt x="595755" y="417307"/>
                  </a:cubicBezTo>
                  <a:cubicBezTo>
                    <a:pt x="596233" y="418739"/>
                    <a:pt x="596711" y="420172"/>
                    <a:pt x="596711" y="422081"/>
                  </a:cubicBezTo>
                  <a:lnTo>
                    <a:pt x="596711" y="507537"/>
                  </a:lnTo>
                  <a:cubicBezTo>
                    <a:pt x="596711" y="544774"/>
                    <a:pt x="514479" y="574373"/>
                    <a:pt x="413123" y="574373"/>
                  </a:cubicBezTo>
                  <a:cubicBezTo>
                    <a:pt x="311766" y="574373"/>
                    <a:pt x="229534" y="544774"/>
                    <a:pt x="229534" y="507537"/>
                  </a:cubicBezTo>
                  <a:lnTo>
                    <a:pt x="229534" y="422081"/>
                  </a:lnTo>
                  <a:close/>
                  <a:moveTo>
                    <a:pt x="229534" y="287877"/>
                  </a:moveTo>
                  <a:cubicBezTo>
                    <a:pt x="236705" y="322741"/>
                    <a:pt x="316547" y="349963"/>
                    <a:pt x="413123" y="349963"/>
                  </a:cubicBezTo>
                  <a:cubicBezTo>
                    <a:pt x="509698" y="349963"/>
                    <a:pt x="589061" y="322741"/>
                    <a:pt x="595755" y="287877"/>
                  </a:cubicBezTo>
                  <a:cubicBezTo>
                    <a:pt x="596233" y="289787"/>
                    <a:pt x="596711" y="291220"/>
                    <a:pt x="596711" y="293130"/>
                  </a:cubicBezTo>
                  <a:lnTo>
                    <a:pt x="596711" y="378618"/>
                  </a:lnTo>
                  <a:cubicBezTo>
                    <a:pt x="596711" y="415392"/>
                    <a:pt x="514479" y="445480"/>
                    <a:pt x="413123" y="445480"/>
                  </a:cubicBezTo>
                  <a:cubicBezTo>
                    <a:pt x="311766" y="445480"/>
                    <a:pt x="229534" y="415392"/>
                    <a:pt x="229534" y="378618"/>
                  </a:cubicBezTo>
                  <a:lnTo>
                    <a:pt x="229534" y="293130"/>
                  </a:lnTo>
                  <a:close/>
                  <a:moveTo>
                    <a:pt x="0" y="287877"/>
                  </a:moveTo>
                  <a:cubicBezTo>
                    <a:pt x="7171" y="322267"/>
                    <a:pt x="86533" y="349492"/>
                    <a:pt x="183584" y="349492"/>
                  </a:cubicBezTo>
                  <a:cubicBezTo>
                    <a:pt x="190277" y="349492"/>
                    <a:pt x="196970" y="349492"/>
                    <a:pt x="203663" y="349015"/>
                  </a:cubicBezTo>
                  <a:lnTo>
                    <a:pt x="203663" y="373852"/>
                  </a:lnTo>
                  <a:lnTo>
                    <a:pt x="203663" y="444542"/>
                  </a:lnTo>
                  <a:cubicBezTo>
                    <a:pt x="196970" y="445020"/>
                    <a:pt x="190277" y="445020"/>
                    <a:pt x="183584" y="445020"/>
                  </a:cubicBezTo>
                  <a:cubicBezTo>
                    <a:pt x="82230" y="445020"/>
                    <a:pt x="0" y="414929"/>
                    <a:pt x="0" y="378151"/>
                  </a:cubicBezTo>
                  <a:lnTo>
                    <a:pt x="0" y="292653"/>
                  </a:lnTo>
                  <a:close/>
                  <a:moveTo>
                    <a:pt x="0" y="158524"/>
                  </a:moveTo>
                  <a:cubicBezTo>
                    <a:pt x="7171" y="193371"/>
                    <a:pt x="86533" y="220580"/>
                    <a:pt x="183584" y="220580"/>
                  </a:cubicBezTo>
                  <a:cubicBezTo>
                    <a:pt x="190277" y="220580"/>
                    <a:pt x="196970" y="220580"/>
                    <a:pt x="203663" y="220103"/>
                  </a:cubicBezTo>
                  <a:lnTo>
                    <a:pt x="203663" y="315574"/>
                  </a:lnTo>
                  <a:cubicBezTo>
                    <a:pt x="196970" y="316051"/>
                    <a:pt x="190277" y="316051"/>
                    <a:pt x="183584" y="316051"/>
                  </a:cubicBezTo>
                  <a:cubicBezTo>
                    <a:pt x="82230" y="316051"/>
                    <a:pt x="0" y="285978"/>
                    <a:pt x="0" y="249221"/>
                  </a:cubicBezTo>
                  <a:lnTo>
                    <a:pt x="0" y="163775"/>
                  </a:lnTo>
                  <a:close/>
                  <a:moveTo>
                    <a:pt x="413123" y="129353"/>
                  </a:moveTo>
                  <a:cubicBezTo>
                    <a:pt x="514479" y="129353"/>
                    <a:pt x="596711" y="159436"/>
                    <a:pt x="596711" y="196204"/>
                  </a:cubicBezTo>
                  <a:lnTo>
                    <a:pt x="596711" y="251118"/>
                  </a:lnTo>
                  <a:cubicBezTo>
                    <a:pt x="596711" y="288364"/>
                    <a:pt x="514479" y="317970"/>
                    <a:pt x="413123" y="317970"/>
                  </a:cubicBezTo>
                  <a:cubicBezTo>
                    <a:pt x="311766" y="317970"/>
                    <a:pt x="229534" y="288364"/>
                    <a:pt x="229534" y="251118"/>
                  </a:cubicBezTo>
                  <a:lnTo>
                    <a:pt x="229534" y="196204"/>
                  </a:lnTo>
                  <a:cubicBezTo>
                    <a:pt x="229534" y="159436"/>
                    <a:pt x="311766" y="129353"/>
                    <a:pt x="413123" y="129353"/>
                  </a:cubicBezTo>
                  <a:close/>
                  <a:moveTo>
                    <a:pt x="183589" y="0"/>
                  </a:moveTo>
                  <a:cubicBezTo>
                    <a:pt x="284945" y="0"/>
                    <a:pt x="367177" y="30083"/>
                    <a:pt x="367177" y="66851"/>
                  </a:cubicBezTo>
                  <a:lnTo>
                    <a:pt x="367177" y="105530"/>
                  </a:lnTo>
                  <a:cubicBezTo>
                    <a:pt x="282554" y="112693"/>
                    <a:pt x="207493" y="140388"/>
                    <a:pt x="204147" y="188139"/>
                  </a:cubicBezTo>
                  <a:cubicBezTo>
                    <a:pt x="197453" y="188617"/>
                    <a:pt x="190282" y="188617"/>
                    <a:pt x="183589" y="188617"/>
                  </a:cubicBezTo>
                  <a:cubicBezTo>
                    <a:pt x="82232" y="188617"/>
                    <a:pt x="0" y="158534"/>
                    <a:pt x="0" y="121765"/>
                  </a:cubicBezTo>
                  <a:lnTo>
                    <a:pt x="0" y="66851"/>
                  </a:lnTo>
                  <a:cubicBezTo>
                    <a:pt x="0" y="30083"/>
                    <a:pt x="82232" y="0"/>
                    <a:pt x="183589" y="0"/>
                  </a:cubicBez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E8A37F9-8772-488C-910A-31A8E8FC821A}"/>
                </a:ext>
              </a:extLst>
            </p:cNvPr>
            <p:cNvSpPr txBox="1"/>
            <p:nvPr/>
          </p:nvSpPr>
          <p:spPr>
            <a:xfrm>
              <a:off x="7569345" y="2025097"/>
              <a:ext cx="1436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60B2F"/>
                  </a:solidFill>
                  <a:cs typeface="+mn-ea"/>
                  <a:sym typeface="+mn-lt"/>
                </a:rPr>
                <a:t>2020</a:t>
              </a:r>
              <a:endParaRPr lang="zh-CN" altLang="en-US" sz="32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9CA9AE7-3EE0-4A25-8E06-83C6ED7E10D4}"/>
                </a:ext>
              </a:extLst>
            </p:cNvPr>
            <p:cNvSpPr txBox="1"/>
            <p:nvPr/>
          </p:nvSpPr>
          <p:spPr>
            <a:xfrm>
              <a:off x="7225399" y="4019506"/>
              <a:ext cx="212480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B460FA3-AE8C-4A12-92CE-F11B6028BC39}"/>
              </a:ext>
            </a:extLst>
          </p:cNvPr>
          <p:cNvGrpSpPr/>
          <p:nvPr/>
        </p:nvGrpSpPr>
        <p:grpSpPr>
          <a:xfrm>
            <a:off x="9194351" y="2025097"/>
            <a:ext cx="2363253" cy="2608103"/>
            <a:chOff x="9469429" y="2025097"/>
            <a:chExt cx="2363253" cy="2608103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87637D31-3474-4CEE-AC1E-FB77900ECC2A}"/>
                </a:ext>
              </a:extLst>
            </p:cNvPr>
            <p:cNvSpPr/>
            <p:nvPr/>
          </p:nvSpPr>
          <p:spPr>
            <a:xfrm>
              <a:off x="9469429" y="2724150"/>
              <a:ext cx="2363253" cy="1066800"/>
            </a:xfrm>
            <a:prstGeom prst="chevron">
              <a:avLst>
                <a:gd name="adj" fmla="val 14286"/>
              </a:avLst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office-blocks_63611">
              <a:extLst>
                <a:ext uri="{FF2B5EF4-FFF2-40B4-BE49-F238E27FC236}">
                  <a16:creationId xmlns:a16="http://schemas.microsoft.com/office/drawing/2014/main" id="{CC964A73-F389-4A60-A0D2-94FD1234BB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49733" y="2983824"/>
              <a:ext cx="609684" cy="589409"/>
            </a:xfrm>
            <a:custGeom>
              <a:avLst/>
              <a:gdLst>
                <a:gd name="connsiteX0" fmla="*/ 134599 w 608468"/>
                <a:gd name="connsiteY0" fmla="*/ 494593 h 588233"/>
                <a:gd name="connsiteX1" fmla="*/ 176550 w 608468"/>
                <a:gd name="connsiteY1" fmla="*/ 502268 h 588233"/>
                <a:gd name="connsiteX2" fmla="*/ 170557 w 608468"/>
                <a:gd name="connsiteY2" fmla="*/ 513935 h 588233"/>
                <a:gd name="connsiteX3" fmla="*/ 435937 w 608468"/>
                <a:gd name="connsiteY3" fmla="*/ 513935 h 588233"/>
                <a:gd name="connsiteX4" fmla="*/ 429944 w 608468"/>
                <a:gd name="connsiteY4" fmla="*/ 502422 h 588233"/>
                <a:gd name="connsiteX5" fmla="*/ 472048 w 608468"/>
                <a:gd name="connsiteY5" fmla="*/ 494900 h 588233"/>
                <a:gd name="connsiteX6" fmla="*/ 504779 w 608468"/>
                <a:gd name="connsiteY6" fmla="*/ 558452 h 588233"/>
                <a:gd name="connsiteX7" fmla="*/ 496020 w 608468"/>
                <a:gd name="connsiteY7" fmla="*/ 585930 h 588233"/>
                <a:gd name="connsiteX8" fmla="*/ 486646 w 608468"/>
                <a:gd name="connsiteY8" fmla="*/ 588233 h 588233"/>
                <a:gd name="connsiteX9" fmla="*/ 468514 w 608468"/>
                <a:gd name="connsiteY9" fmla="*/ 577180 h 588233"/>
                <a:gd name="connsiteX10" fmla="*/ 456835 w 608468"/>
                <a:gd name="connsiteY10" fmla="*/ 554615 h 588233"/>
                <a:gd name="connsiteX11" fmla="*/ 149658 w 608468"/>
                <a:gd name="connsiteY11" fmla="*/ 554461 h 588233"/>
                <a:gd name="connsiteX12" fmla="*/ 137826 w 608468"/>
                <a:gd name="connsiteY12" fmla="*/ 577180 h 588233"/>
                <a:gd name="connsiteX13" fmla="*/ 119694 w 608468"/>
                <a:gd name="connsiteY13" fmla="*/ 588233 h 588233"/>
                <a:gd name="connsiteX14" fmla="*/ 110320 w 608468"/>
                <a:gd name="connsiteY14" fmla="*/ 585930 h 588233"/>
                <a:gd name="connsiteX15" fmla="*/ 101561 w 608468"/>
                <a:gd name="connsiteY15" fmla="*/ 558452 h 588233"/>
                <a:gd name="connsiteX16" fmla="*/ 83313 w 608468"/>
                <a:gd name="connsiteY16" fmla="*/ 461780 h 588233"/>
                <a:gd name="connsiteX17" fmla="*/ 115895 w 608468"/>
                <a:gd name="connsiteY17" fmla="*/ 486334 h 588233"/>
                <a:gd name="connsiteX18" fmla="*/ 35978 w 608468"/>
                <a:gd name="connsiteY18" fmla="*/ 581020 h 588233"/>
                <a:gd name="connsiteX19" fmla="*/ 20456 w 608468"/>
                <a:gd name="connsiteY19" fmla="*/ 588233 h 588233"/>
                <a:gd name="connsiteX20" fmla="*/ 7239 w 608468"/>
                <a:gd name="connsiteY20" fmla="*/ 583476 h 588233"/>
                <a:gd name="connsiteX21" fmla="*/ 4780 w 608468"/>
                <a:gd name="connsiteY21" fmla="*/ 554625 h 588233"/>
                <a:gd name="connsiteX22" fmla="*/ 524712 w 608468"/>
                <a:gd name="connsiteY22" fmla="*/ 461145 h 588233"/>
                <a:gd name="connsiteX23" fmla="*/ 603689 w 608468"/>
                <a:gd name="connsiteY23" fmla="*/ 554619 h 588233"/>
                <a:gd name="connsiteX24" fmla="*/ 601231 w 608468"/>
                <a:gd name="connsiteY24" fmla="*/ 583475 h 588233"/>
                <a:gd name="connsiteX25" fmla="*/ 588017 w 608468"/>
                <a:gd name="connsiteY25" fmla="*/ 588233 h 588233"/>
                <a:gd name="connsiteX26" fmla="*/ 572344 w 608468"/>
                <a:gd name="connsiteY26" fmla="*/ 581019 h 588233"/>
                <a:gd name="connsiteX27" fmla="*/ 492291 w 608468"/>
                <a:gd name="connsiteY27" fmla="*/ 486010 h 588233"/>
                <a:gd name="connsiteX28" fmla="*/ 524712 w 608468"/>
                <a:gd name="connsiteY28" fmla="*/ 461145 h 588233"/>
                <a:gd name="connsiteX29" fmla="*/ 383066 w 608468"/>
                <a:gd name="connsiteY29" fmla="*/ 351169 h 588233"/>
                <a:gd name="connsiteX30" fmla="*/ 354331 w 608468"/>
                <a:gd name="connsiteY30" fmla="*/ 379857 h 588233"/>
                <a:gd name="connsiteX31" fmla="*/ 383066 w 608468"/>
                <a:gd name="connsiteY31" fmla="*/ 408544 h 588233"/>
                <a:gd name="connsiteX32" fmla="*/ 411800 w 608468"/>
                <a:gd name="connsiteY32" fmla="*/ 379857 h 588233"/>
                <a:gd name="connsiteX33" fmla="*/ 383066 w 608468"/>
                <a:gd name="connsiteY33" fmla="*/ 351169 h 588233"/>
                <a:gd name="connsiteX34" fmla="*/ 224332 w 608468"/>
                <a:gd name="connsiteY34" fmla="*/ 351169 h 588233"/>
                <a:gd name="connsiteX35" fmla="*/ 195597 w 608468"/>
                <a:gd name="connsiteY35" fmla="*/ 379857 h 588233"/>
                <a:gd name="connsiteX36" fmla="*/ 224332 w 608468"/>
                <a:gd name="connsiteY36" fmla="*/ 408544 h 588233"/>
                <a:gd name="connsiteX37" fmla="*/ 253221 w 608468"/>
                <a:gd name="connsiteY37" fmla="*/ 379857 h 588233"/>
                <a:gd name="connsiteX38" fmla="*/ 224332 w 608468"/>
                <a:gd name="connsiteY38" fmla="*/ 351169 h 588233"/>
                <a:gd name="connsiteX39" fmla="*/ 155976 w 608468"/>
                <a:gd name="connsiteY39" fmla="*/ 44315 h 588233"/>
                <a:gd name="connsiteX40" fmla="*/ 451433 w 608468"/>
                <a:gd name="connsiteY40" fmla="*/ 44315 h 588233"/>
                <a:gd name="connsiteX41" fmla="*/ 391358 w 608468"/>
                <a:gd name="connsiteY41" fmla="*/ 284308 h 588233"/>
                <a:gd name="connsiteX42" fmla="*/ 216051 w 608468"/>
                <a:gd name="connsiteY42" fmla="*/ 284308 h 588233"/>
                <a:gd name="connsiteX43" fmla="*/ 122300 w 608468"/>
                <a:gd name="connsiteY43" fmla="*/ 43892 h 588233"/>
                <a:gd name="connsiteX44" fmla="*/ 187453 w 608468"/>
                <a:gd name="connsiteY44" fmla="*/ 304533 h 588233"/>
                <a:gd name="connsiteX45" fmla="*/ 203280 w 608468"/>
                <a:gd name="connsiteY45" fmla="*/ 316959 h 588233"/>
                <a:gd name="connsiteX46" fmla="*/ 404117 w 608468"/>
                <a:gd name="connsiteY46" fmla="*/ 316959 h 588233"/>
                <a:gd name="connsiteX47" fmla="*/ 419945 w 608468"/>
                <a:gd name="connsiteY47" fmla="*/ 304533 h 588233"/>
                <a:gd name="connsiteX48" fmla="*/ 485251 w 608468"/>
                <a:gd name="connsiteY48" fmla="*/ 43892 h 588233"/>
                <a:gd name="connsiteX49" fmla="*/ 511988 w 608468"/>
                <a:gd name="connsiteY49" fmla="*/ 109858 h 588233"/>
                <a:gd name="connsiteX50" fmla="*/ 529199 w 608468"/>
                <a:gd name="connsiteY50" fmla="*/ 360067 h 588233"/>
                <a:gd name="connsiteX51" fmla="*/ 426552 w 608468"/>
                <a:gd name="connsiteY51" fmla="*/ 469754 h 588233"/>
                <a:gd name="connsiteX52" fmla="*/ 180846 w 608468"/>
                <a:gd name="connsiteY52" fmla="*/ 469754 h 588233"/>
                <a:gd name="connsiteX53" fmla="*/ 78199 w 608468"/>
                <a:gd name="connsiteY53" fmla="*/ 360067 h 588233"/>
                <a:gd name="connsiteX54" fmla="*/ 95409 w 608468"/>
                <a:gd name="connsiteY54" fmla="*/ 109858 h 588233"/>
                <a:gd name="connsiteX55" fmla="*/ 122300 w 608468"/>
                <a:gd name="connsiteY55" fmla="*/ 43892 h 588233"/>
                <a:gd name="connsiteX56" fmla="*/ 213279 w 608468"/>
                <a:gd name="connsiteY56" fmla="*/ 0 h 588233"/>
                <a:gd name="connsiteX57" fmla="*/ 394132 w 608468"/>
                <a:gd name="connsiteY57" fmla="*/ 0 h 588233"/>
                <a:gd name="connsiteX58" fmla="*/ 444377 w 608468"/>
                <a:gd name="connsiteY58" fmla="*/ 11784 h 588233"/>
                <a:gd name="connsiteX59" fmla="*/ 163033 w 608468"/>
                <a:gd name="connsiteY59" fmla="*/ 11784 h 588233"/>
                <a:gd name="connsiteX60" fmla="*/ 213279 w 608468"/>
                <a:gd name="connsiteY60" fmla="*/ 0 h 58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8468" h="588233">
                  <a:moveTo>
                    <a:pt x="134599" y="494593"/>
                  </a:moveTo>
                  <a:cubicBezTo>
                    <a:pt x="147814" y="499198"/>
                    <a:pt x="161951" y="501961"/>
                    <a:pt x="176550" y="502268"/>
                  </a:cubicBezTo>
                  <a:lnTo>
                    <a:pt x="170557" y="513935"/>
                  </a:lnTo>
                  <a:lnTo>
                    <a:pt x="435937" y="513935"/>
                  </a:lnTo>
                  <a:lnTo>
                    <a:pt x="429944" y="502422"/>
                  </a:lnTo>
                  <a:cubicBezTo>
                    <a:pt x="444542" y="501961"/>
                    <a:pt x="458679" y="499505"/>
                    <a:pt x="472048" y="494900"/>
                  </a:cubicBezTo>
                  <a:lnTo>
                    <a:pt x="504779" y="558452"/>
                  </a:lnTo>
                  <a:cubicBezTo>
                    <a:pt x="510003" y="568430"/>
                    <a:pt x="506008" y="580711"/>
                    <a:pt x="496020" y="585930"/>
                  </a:cubicBezTo>
                  <a:cubicBezTo>
                    <a:pt x="493100" y="587465"/>
                    <a:pt x="489873" y="588233"/>
                    <a:pt x="486646" y="588233"/>
                  </a:cubicBezTo>
                  <a:cubicBezTo>
                    <a:pt x="479270" y="588233"/>
                    <a:pt x="472202" y="584242"/>
                    <a:pt x="468514" y="577180"/>
                  </a:cubicBezTo>
                  <a:lnTo>
                    <a:pt x="456835" y="554615"/>
                  </a:lnTo>
                  <a:lnTo>
                    <a:pt x="149658" y="554461"/>
                  </a:lnTo>
                  <a:lnTo>
                    <a:pt x="137826" y="577180"/>
                  </a:lnTo>
                  <a:cubicBezTo>
                    <a:pt x="134292" y="584242"/>
                    <a:pt x="127069" y="588233"/>
                    <a:pt x="119694" y="588233"/>
                  </a:cubicBezTo>
                  <a:cubicBezTo>
                    <a:pt x="116620" y="588233"/>
                    <a:pt x="113393" y="587465"/>
                    <a:pt x="110320" y="585930"/>
                  </a:cubicBezTo>
                  <a:cubicBezTo>
                    <a:pt x="100332" y="580711"/>
                    <a:pt x="96490" y="568430"/>
                    <a:pt x="101561" y="558452"/>
                  </a:cubicBezTo>
                  <a:close/>
                  <a:moveTo>
                    <a:pt x="83313" y="461780"/>
                  </a:moveTo>
                  <a:cubicBezTo>
                    <a:pt x="92996" y="471755"/>
                    <a:pt x="103908" y="479889"/>
                    <a:pt x="115895" y="486334"/>
                  </a:cubicBezTo>
                  <a:lnTo>
                    <a:pt x="35978" y="581020"/>
                  </a:lnTo>
                  <a:cubicBezTo>
                    <a:pt x="31982" y="585778"/>
                    <a:pt x="26296" y="588233"/>
                    <a:pt x="20456" y="588233"/>
                  </a:cubicBezTo>
                  <a:cubicBezTo>
                    <a:pt x="15845" y="588233"/>
                    <a:pt x="11081" y="586698"/>
                    <a:pt x="7239" y="583476"/>
                  </a:cubicBezTo>
                  <a:cubicBezTo>
                    <a:pt x="-1367" y="576109"/>
                    <a:pt x="-2443" y="563372"/>
                    <a:pt x="4780" y="554625"/>
                  </a:cubicBezTo>
                  <a:close/>
                  <a:moveTo>
                    <a:pt x="524712" y="461145"/>
                  </a:moveTo>
                  <a:lnTo>
                    <a:pt x="603689" y="554619"/>
                  </a:lnTo>
                  <a:cubicBezTo>
                    <a:pt x="610911" y="563368"/>
                    <a:pt x="609836" y="576107"/>
                    <a:pt x="601231" y="583475"/>
                  </a:cubicBezTo>
                  <a:cubicBezTo>
                    <a:pt x="597390" y="586698"/>
                    <a:pt x="592626" y="588233"/>
                    <a:pt x="588017" y="588233"/>
                  </a:cubicBezTo>
                  <a:cubicBezTo>
                    <a:pt x="582178" y="588233"/>
                    <a:pt x="576493" y="585777"/>
                    <a:pt x="572344" y="581019"/>
                  </a:cubicBezTo>
                  <a:lnTo>
                    <a:pt x="492291" y="486010"/>
                  </a:lnTo>
                  <a:cubicBezTo>
                    <a:pt x="504122" y="479564"/>
                    <a:pt x="515185" y="471122"/>
                    <a:pt x="524712" y="461145"/>
                  </a:cubicBezTo>
                  <a:close/>
                  <a:moveTo>
                    <a:pt x="383066" y="351169"/>
                  </a:moveTo>
                  <a:cubicBezTo>
                    <a:pt x="367238" y="351169"/>
                    <a:pt x="354331" y="363902"/>
                    <a:pt x="354331" y="379857"/>
                  </a:cubicBezTo>
                  <a:cubicBezTo>
                    <a:pt x="354331" y="395658"/>
                    <a:pt x="367238" y="408544"/>
                    <a:pt x="383066" y="408544"/>
                  </a:cubicBezTo>
                  <a:cubicBezTo>
                    <a:pt x="398893" y="408544"/>
                    <a:pt x="411800" y="395658"/>
                    <a:pt x="411800" y="379857"/>
                  </a:cubicBezTo>
                  <a:cubicBezTo>
                    <a:pt x="411800" y="363902"/>
                    <a:pt x="398893" y="351169"/>
                    <a:pt x="383066" y="351169"/>
                  </a:cubicBezTo>
                  <a:close/>
                  <a:moveTo>
                    <a:pt x="224332" y="351169"/>
                  </a:moveTo>
                  <a:cubicBezTo>
                    <a:pt x="208505" y="351169"/>
                    <a:pt x="195597" y="363902"/>
                    <a:pt x="195597" y="379857"/>
                  </a:cubicBezTo>
                  <a:cubicBezTo>
                    <a:pt x="195597" y="395658"/>
                    <a:pt x="208505" y="408544"/>
                    <a:pt x="224332" y="408544"/>
                  </a:cubicBezTo>
                  <a:cubicBezTo>
                    <a:pt x="240313" y="408544"/>
                    <a:pt x="253221" y="395658"/>
                    <a:pt x="253221" y="379857"/>
                  </a:cubicBezTo>
                  <a:cubicBezTo>
                    <a:pt x="253221" y="363902"/>
                    <a:pt x="240313" y="351169"/>
                    <a:pt x="224332" y="351169"/>
                  </a:cubicBezTo>
                  <a:close/>
                  <a:moveTo>
                    <a:pt x="155976" y="44315"/>
                  </a:moveTo>
                  <a:lnTo>
                    <a:pt x="451433" y="44315"/>
                  </a:lnTo>
                  <a:lnTo>
                    <a:pt x="391358" y="284308"/>
                  </a:lnTo>
                  <a:lnTo>
                    <a:pt x="216051" y="284308"/>
                  </a:lnTo>
                  <a:close/>
                  <a:moveTo>
                    <a:pt x="122300" y="43892"/>
                  </a:moveTo>
                  <a:lnTo>
                    <a:pt x="187453" y="304533"/>
                  </a:lnTo>
                  <a:cubicBezTo>
                    <a:pt x="189297" y="311897"/>
                    <a:pt x="195905" y="316959"/>
                    <a:pt x="203280" y="316959"/>
                  </a:cubicBezTo>
                  <a:lnTo>
                    <a:pt x="404117" y="316959"/>
                  </a:lnTo>
                  <a:cubicBezTo>
                    <a:pt x="411647" y="316959"/>
                    <a:pt x="418101" y="311897"/>
                    <a:pt x="419945" y="304533"/>
                  </a:cubicBezTo>
                  <a:lnTo>
                    <a:pt x="485251" y="43892"/>
                  </a:lnTo>
                  <a:cubicBezTo>
                    <a:pt x="500464" y="62301"/>
                    <a:pt x="510298" y="85159"/>
                    <a:pt x="511988" y="109858"/>
                  </a:cubicBezTo>
                  <a:lnTo>
                    <a:pt x="529199" y="360067"/>
                  </a:lnTo>
                  <a:cubicBezTo>
                    <a:pt x="533501" y="420356"/>
                    <a:pt x="487249" y="469754"/>
                    <a:pt x="426552" y="469754"/>
                  </a:cubicBezTo>
                  <a:lnTo>
                    <a:pt x="180846" y="469754"/>
                  </a:lnTo>
                  <a:cubicBezTo>
                    <a:pt x="120149" y="469754"/>
                    <a:pt x="74050" y="420356"/>
                    <a:pt x="78199" y="360067"/>
                  </a:cubicBezTo>
                  <a:lnTo>
                    <a:pt x="95409" y="109858"/>
                  </a:lnTo>
                  <a:cubicBezTo>
                    <a:pt x="97100" y="85159"/>
                    <a:pt x="106934" y="62301"/>
                    <a:pt x="122300" y="43892"/>
                  </a:cubicBezTo>
                  <a:close/>
                  <a:moveTo>
                    <a:pt x="213279" y="0"/>
                  </a:moveTo>
                  <a:lnTo>
                    <a:pt x="394132" y="0"/>
                  </a:lnTo>
                  <a:cubicBezTo>
                    <a:pt x="411956" y="0"/>
                    <a:pt x="429012" y="4285"/>
                    <a:pt x="444377" y="11784"/>
                  </a:cubicBezTo>
                  <a:lnTo>
                    <a:pt x="163033" y="11784"/>
                  </a:lnTo>
                  <a:cubicBezTo>
                    <a:pt x="178552" y="4285"/>
                    <a:pt x="195608" y="0"/>
                    <a:pt x="2132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E7D6014-062F-457F-B6CC-CC69DF25B0D2}"/>
                </a:ext>
              </a:extLst>
            </p:cNvPr>
            <p:cNvSpPr txBox="1"/>
            <p:nvPr/>
          </p:nvSpPr>
          <p:spPr>
            <a:xfrm>
              <a:off x="9932598" y="2025097"/>
              <a:ext cx="1436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60B2F"/>
                  </a:solidFill>
                  <a:cs typeface="+mn-ea"/>
                  <a:sym typeface="+mn-lt"/>
                </a:rPr>
                <a:t>2021</a:t>
              </a:r>
              <a:endParaRPr lang="zh-CN" altLang="en-US" sz="32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FAC94BD-13A5-4884-A24D-26E769735FC5}"/>
                </a:ext>
              </a:extLst>
            </p:cNvPr>
            <p:cNvSpPr txBox="1"/>
            <p:nvPr/>
          </p:nvSpPr>
          <p:spPr>
            <a:xfrm>
              <a:off x="9588652" y="4019506"/>
              <a:ext cx="212480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3531FD6F-45FA-497E-959E-A2A94BA79974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5F55616-1D27-4C10-A572-18A34C5DFEDA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413694D-081E-4938-A73A-68DDBEB53333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十字形 30">
            <a:extLst>
              <a:ext uri="{FF2B5EF4-FFF2-40B4-BE49-F238E27FC236}">
                <a16:creationId xmlns:a16="http://schemas.microsoft.com/office/drawing/2014/main" id="{9E29982B-54F1-47AC-815D-000D74FF9E6E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5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71575" y="1080267"/>
            <a:ext cx="9848850" cy="4697467"/>
            <a:chOff x="1171575" y="1080267"/>
            <a:chExt cx="9848850" cy="4697467"/>
          </a:xfrm>
        </p:grpSpPr>
        <p:sp>
          <p:nvSpPr>
            <p:cNvPr id="5" name="矩形 4"/>
            <p:cNvSpPr/>
            <p:nvPr/>
          </p:nvSpPr>
          <p:spPr>
            <a:xfrm>
              <a:off x="1171575" y="1080267"/>
              <a:ext cx="9848850" cy="4697467"/>
            </a:xfrm>
            <a:prstGeom prst="rect">
              <a:avLst/>
            </a:prstGeom>
            <a:solidFill>
              <a:srgbClr val="E60B2F">
                <a:alpha val="85000"/>
              </a:srgbClr>
            </a:solidFill>
            <a:ln>
              <a:noFill/>
            </a:ln>
            <a:effectLst>
              <a:outerShdw blurRad="304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244138" y="5446316"/>
              <a:ext cx="497941" cy="126738"/>
              <a:chOff x="11047684" y="6523945"/>
              <a:chExt cx="726541" cy="18492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589303" y="6523945"/>
                <a:ext cx="184922" cy="1849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1047684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318493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865804" y="1982775"/>
              <a:ext cx="8460392" cy="3387756"/>
              <a:chOff x="1598008" y="1982775"/>
              <a:chExt cx="8460392" cy="338775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300932" y="3105427"/>
                <a:ext cx="19285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PART </a:t>
                </a:r>
              </a:p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FIVE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等腰三角形 1"/>
              <p:cNvSpPr/>
              <p:nvPr/>
            </p:nvSpPr>
            <p:spPr>
              <a:xfrm rot="5400000">
                <a:off x="3883226" y="3423662"/>
                <a:ext cx="271731" cy="23425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82678" y="3186844"/>
                <a:ext cx="34266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382678" y="3936424"/>
                <a:ext cx="5675722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598008" y="1982775"/>
                <a:ext cx="2150465" cy="3387756"/>
              </a:xfrm>
              <a:custGeom>
                <a:avLst/>
                <a:gdLst/>
                <a:ahLst/>
                <a:cxnLst/>
                <a:rect l="l" t="t" r="r" b="b"/>
                <a:pathLst>
                  <a:path w="2150465" h="3387756">
                    <a:moveTo>
                      <a:pt x="1849123" y="22"/>
                    </a:moveTo>
                    <a:lnTo>
                      <a:pt x="1853490" y="401697"/>
                    </a:lnTo>
                    <a:cubicBezTo>
                      <a:pt x="1543632" y="406589"/>
                      <a:pt x="1294170" y="467776"/>
                      <a:pt x="1105106" y="585258"/>
                    </a:cubicBezTo>
                    <a:cubicBezTo>
                      <a:pt x="916041" y="702739"/>
                      <a:pt x="775074" y="847158"/>
                      <a:pt x="682203" y="1018515"/>
                    </a:cubicBezTo>
                    <a:cubicBezTo>
                      <a:pt x="589332" y="1189871"/>
                      <a:pt x="532257" y="1358809"/>
                      <a:pt x="510979" y="1525327"/>
                    </a:cubicBezTo>
                    <a:lnTo>
                      <a:pt x="519727" y="1525327"/>
                    </a:lnTo>
                    <a:cubicBezTo>
                      <a:pt x="596637" y="1427106"/>
                      <a:pt x="695417" y="1346347"/>
                      <a:pt x="816068" y="1283048"/>
                    </a:cubicBezTo>
                    <a:cubicBezTo>
                      <a:pt x="906556" y="1235575"/>
                      <a:pt x="1008116" y="1205290"/>
                      <a:pt x="1120748" y="1192193"/>
                    </a:cubicBezTo>
                    <a:lnTo>
                      <a:pt x="1126510" y="1191829"/>
                    </a:lnTo>
                    <a:lnTo>
                      <a:pt x="1126510" y="1552402"/>
                    </a:lnTo>
                    <a:lnTo>
                      <a:pt x="1079604" y="1547154"/>
                    </a:lnTo>
                    <a:cubicBezTo>
                      <a:pt x="927333" y="1552438"/>
                      <a:pt x="794471" y="1610752"/>
                      <a:pt x="681020" y="1722094"/>
                    </a:cubicBezTo>
                    <a:cubicBezTo>
                      <a:pt x="567568" y="1833437"/>
                      <a:pt x="507972" y="1966102"/>
                      <a:pt x="502231" y="2120091"/>
                    </a:cubicBezTo>
                    <a:cubicBezTo>
                      <a:pt x="507334" y="2382874"/>
                      <a:pt x="561645" y="2595360"/>
                      <a:pt x="665164" y="2757549"/>
                    </a:cubicBezTo>
                    <a:cubicBezTo>
                      <a:pt x="768683" y="2919739"/>
                      <a:pt x="917036" y="3003202"/>
                      <a:pt x="1110223" y="3007940"/>
                    </a:cubicBezTo>
                    <a:cubicBezTo>
                      <a:pt x="1277895" y="3003840"/>
                      <a:pt x="1408388" y="2933315"/>
                      <a:pt x="1501703" y="2796365"/>
                    </a:cubicBezTo>
                    <a:cubicBezTo>
                      <a:pt x="1595018" y="2659415"/>
                      <a:pt x="1642404" y="2480643"/>
                      <a:pt x="1643863" y="2260047"/>
                    </a:cubicBezTo>
                    <a:cubicBezTo>
                      <a:pt x="1643384" y="2205741"/>
                      <a:pt x="1639847" y="2154237"/>
                      <a:pt x="1633252" y="2105535"/>
                    </a:cubicBezTo>
                    <a:lnTo>
                      <a:pt x="1607699" y="1984041"/>
                    </a:lnTo>
                    <a:lnTo>
                      <a:pt x="2128789" y="1984041"/>
                    </a:lnTo>
                    <a:lnTo>
                      <a:pt x="2131514" y="1997838"/>
                    </a:lnTo>
                    <a:cubicBezTo>
                      <a:pt x="2142900" y="2070554"/>
                      <a:pt x="2149217" y="2147752"/>
                      <a:pt x="2150465" y="2229432"/>
                    </a:cubicBezTo>
                    <a:cubicBezTo>
                      <a:pt x="2149688" y="2436496"/>
                      <a:pt x="2108054" y="2627311"/>
                      <a:pt x="2025563" y="2801876"/>
                    </a:cubicBezTo>
                    <a:cubicBezTo>
                      <a:pt x="1943071" y="2976441"/>
                      <a:pt x="1824382" y="3116988"/>
                      <a:pt x="1669495" y="3223518"/>
                    </a:cubicBezTo>
                    <a:cubicBezTo>
                      <a:pt x="1514609" y="3330049"/>
                      <a:pt x="1328184" y="3384794"/>
                      <a:pt x="1110223" y="3387756"/>
                    </a:cubicBezTo>
                    <a:cubicBezTo>
                      <a:pt x="757844" y="3380950"/>
                      <a:pt x="485344" y="3251497"/>
                      <a:pt x="292723" y="2999394"/>
                    </a:cubicBezTo>
                    <a:cubicBezTo>
                      <a:pt x="100102" y="2747291"/>
                      <a:pt x="2528" y="2413369"/>
                      <a:pt x="0" y="1997629"/>
                    </a:cubicBezTo>
                    <a:cubicBezTo>
                      <a:pt x="2365" y="1675354"/>
                      <a:pt x="51134" y="1388838"/>
                      <a:pt x="146307" y="1138081"/>
                    </a:cubicBezTo>
                    <a:cubicBezTo>
                      <a:pt x="241481" y="887325"/>
                      <a:pt x="368870" y="678321"/>
                      <a:pt x="528475" y="511070"/>
                    </a:cubicBezTo>
                    <a:cubicBezTo>
                      <a:pt x="703808" y="333047"/>
                      <a:pt x="908646" y="203093"/>
                      <a:pt x="1142989" y="121207"/>
                    </a:cubicBezTo>
                    <a:cubicBezTo>
                      <a:pt x="1377332" y="39320"/>
                      <a:pt x="1612710" y="-1075"/>
                      <a:pt x="1849123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34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00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2693483" cy="954107"/>
            <a:chOff x="6449258" y="924919"/>
            <a:chExt cx="2693483" cy="954107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1771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流程图: 手动输入 7">
            <a:extLst>
              <a:ext uri="{FF2B5EF4-FFF2-40B4-BE49-F238E27FC236}">
                <a16:creationId xmlns:a16="http://schemas.microsoft.com/office/drawing/2014/main" id="{AF30A1EB-D389-4281-B0A4-A4D63B2A7879}"/>
              </a:ext>
            </a:extLst>
          </p:cNvPr>
          <p:cNvSpPr/>
          <p:nvPr/>
        </p:nvSpPr>
        <p:spPr>
          <a:xfrm flipV="1">
            <a:off x="0" y="0"/>
            <a:ext cx="12192000" cy="3929974"/>
          </a:xfrm>
          <a:prstGeom prst="flowChartManualInput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1CE83C4-DD90-4E94-A7A1-B2859367E4C5}"/>
              </a:ext>
            </a:extLst>
          </p:cNvPr>
          <p:cNvSpPr/>
          <p:nvPr/>
        </p:nvSpPr>
        <p:spPr>
          <a:xfrm>
            <a:off x="866280" y="979847"/>
            <a:ext cx="10459440" cy="48983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8F6C21-85AB-43B0-9D9B-6A2832EA38ED}"/>
              </a:ext>
            </a:extLst>
          </p:cNvPr>
          <p:cNvGrpSpPr/>
          <p:nvPr/>
        </p:nvGrpSpPr>
        <p:grpSpPr>
          <a:xfrm rot="20700000">
            <a:off x="7647628" y="919440"/>
            <a:ext cx="3725406" cy="2347696"/>
            <a:chOff x="3879131" y="2216052"/>
            <a:chExt cx="4739576" cy="298681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0DFD96C-AB20-4F62-93E0-8F31AF58E7F1}"/>
                </a:ext>
              </a:extLst>
            </p:cNvPr>
            <p:cNvSpPr/>
            <p:nvPr/>
          </p:nvSpPr>
          <p:spPr>
            <a:xfrm>
              <a:off x="3879131" y="2216052"/>
              <a:ext cx="4739576" cy="298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F4DCF33-33CB-46B9-9FEB-254585D6C8FA}"/>
                </a:ext>
              </a:extLst>
            </p:cNvPr>
            <p:cNvSpPr/>
            <p:nvPr/>
          </p:nvSpPr>
          <p:spPr>
            <a:xfrm>
              <a:off x="4054513" y="2390192"/>
              <a:ext cx="4388812" cy="2638528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9E2199D-B4F7-44EA-B4B0-08C930519B5A}"/>
              </a:ext>
            </a:extLst>
          </p:cNvPr>
          <p:cNvGrpSpPr/>
          <p:nvPr/>
        </p:nvGrpSpPr>
        <p:grpSpPr>
          <a:xfrm rot="900000">
            <a:off x="5460291" y="2776562"/>
            <a:ext cx="3725406" cy="2347696"/>
            <a:chOff x="3879131" y="2216052"/>
            <a:chExt cx="4739576" cy="298681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8BE5FCE-64DF-4968-8CBC-C41F7A9EBC59}"/>
                </a:ext>
              </a:extLst>
            </p:cNvPr>
            <p:cNvSpPr/>
            <p:nvPr/>
          </p:nvSpPr>
          <p:spPr>
            <a:xfrm>
              <a:off x="3879131" y="2216052"/>
              <a:ext cx="4739576" cy="298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717255C-E899-416F-B2ED-034059DE0C7D}"/>
                </a:ext>
              </a:extLst>
            </p:cNvPr>
            <p:cNvSpPr/>
            <p:nvPr/>
          </p:nvSpPr>
          <p:spPr>
            <a:xfrm>
              <a:off x="4054513" y="2390192"/>
              <a:ext cx="4388812" cy="2638528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339FE9C-5542-482C-BCD0-1F4A6A2E5A7B}"/>
              </a:ext>
            </a:extLst>
          </p:cNvPr>
          <p:cNvGrpSpPr/>
          <p:nvPr/>
        </p:nvGrpSpPr>
        <p:grpSpPr>
          <a:xfrm rot="19800000">
            <a:off x="7913236" y="3890003"/>
            <a:ext cx="3725406" cy="2347696"/>
            <a:chOff x="3879131" y="2216052"/>
            <a:chExt cx="4739576" cy="298681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B046096-1D99-49BE-B5C4-0B0F4690BB13}"/>
                </a:ext>
              </a:extLst>
            </p:cNvPr>
            <p:cNvSpPr/>
            <p:nvPr/>
          </p:nvSpPr>
          <p:spPr>
            <a:xfrm>
              <a:off x="3879131" y="2216052"/>
              <a:ext cx="4739576" cy="298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2EE7677-3137-4E24-AFCD-1D2232CA0077}"/>
                </a:ext>
              </a:extLst>
            </p:cNvPr>
            <p:cNvSpPr/>
            <p:nvPr/>
          </p:nvSpPr>
          <p:spPr>
            <a:xfrm>
              <a:off x="4054513" y="2390194"/>
              <a:ext cx="4388812" cy="2638528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51E22E2-7FC7-4FAE-9AF5-695C38BB83DE}"/>
              </a:ext>
            </a:extLst>
          </p:cNvPr>
          <p:cNvGrpSpPr/>
          <p:nvPr/>
        </p:nvGrpSpPr>
        <p:grpSpPr>
          <a:xfrm>
            <a:off x="1381615" y="1827565"/>
            <a:ext cx="3784294" cy="3062192"/>
            <a:chOff x="1362565" y="1827565"/>
            <a:chExt cx="3784294" cy="3062192"/>
          </a:xfrm>
        </p:grpSpPr>
        <p:sp>
          <p:nvSpPr>
            <p:cNvPr id="19" name="left-quote_56937">
              <a:extLst>
                <a:ext uri="{FF2B5EF4-FFF2-40B4-BE49-F238E27FC236}">
                  <a16:creationId xmlns:a16="http://schemas.microsoft.com/office/drawing/2014/main" id="{43039DE8-713F-4B00-8F2A-202AB4EA5D16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1494662" y="3770983"/>
              <a:ext cx="577252" cy="508319"/>
            </a:xfrm>
            <a:custGeom>
              <a:avLst/>
              <a:gdLst>
                <a:gd name="connsiteX0" fmla="*/ 566457 w 609553"/>
                <a:gd name="connsiteY0" fmla="*/ 2407 h 536763"/>
                <a:gd name="connsiteX1" fmla="*/ 582730 w 609553"/>
                <a:gd name="connsiteY1" fmla="*/ 17137 h 536763"/>
                <a:gd name="connsiteX2" fmla="*/ 606700 w 609553"/>
                <a:gd name="connsiteY2" fmla="*/ 67222 h 536763"/>
                <a:gd name="connsiteX3" fmla="*/ 591949 w 609553"/>
                <a:gd name="connsiteY3" fmla="*/ 106626 h 536763"/>
                <a:gd name="connsiteX4" fmla="*/ 511924 w 609553"/>
                <a:gd name="connsiteY4" fmla="*/ 165549 h 536763"/>
                <a:gd name="connsiteX5" fmla="*/ 477627 w 609553"/>
                <a:gd name="connsiteY5" fmla="*/ 284868 h 536763"/>
                <a:gd name="connsiteX6" fmla="*/ 570560 w 609553"/>
                <a:gd name="connsiteY6" fmla="*/ 284868 h 536763"/>
                <a:gd name="connsiteX7" fmla="*/ 600062 w 609553"/>
                <a:gd name="connsiteY7" fmla="*/ 314329 h 536763"/>
                <a:gd name="connsiteX8" fmla="*/ 600062 w 609553"/>
                <a:gd name="connsiteY8" fmla="*/ 507302 h 536763"/>
                <a:gd name="connsiteX9" fmla="*/ 570560 w 609553"/>
                <a:gd name="connsiteY9" fmla="*/ 536763 h 536763"/>
                <a:gd name="connsiteX10" fmla="*/ 377319 w 609553"/>
                <a:gd name="connsiteY10" fmla="*/ 536763 h 536763"/>
                <a:gd name="connsiteX11" fmla="*/ 347817 w 609553"/>
                <a:gd name="connsiteY11" fmla="*/ 507302 h 536763"/>
                <a:gd name="connsiteX12" fmla="*/ 347817 w 609553"/>
                <a:gd name="connsiteY12" fmla="*/ 356680 h 536763"/>
                <a:gd name="connsiteX13" fmla="*/ 366994 w 609553"/>
                <a:gd name="connsiteY13" fmla="*/ 184331 h 536763"/>
                <a:gd name="connsiteX14" fmla="*/ 438537 w 609553"/>
                <a:gd name="connsiteY14" fmla="*/ 71273 h 536763"/>
                <a:gd name="connsiteX15" fmla="*/ 544376 w 609553"/>
                <a:gd name="connsiteY15" fmla="*/ 3143 h 536763"/>
                <a:gd name="connsiteX16" fmla="*/ 566457 w 609553"/>
                <a:gd name="connsiteY16" fmla="*/ 2407 h 536763"/>
                <a:gd name="connsiteX17" fmla="*/ 219410 w 609553"/>
                <a:gd name="connsiteY17" fmla="*/ 1869 h 536763"/>
                <a:gd name="connsiteX18" fmla="*/ 235685 w 609553"/>
                <a:gd name="connsiteY18" fmla="*/ 16784 h 536763"/>
                <a:gd name="connsiteX19" fmla="*/ 259659 w 609553"/>
                <a:gd name="connsiteY19" fmla="*/ 67235 h 536763"/>
                <a:gd name="connsiteX20" fmla="*/ 244906 w 609553"/>
                <a:gd name="connsiteY20" fmla="*/ 106638 h 536763"/>
                <a:gd name="connsiteX21" fmla="*/ 164869 w 609553"/>
                <a:gd name="connsiteY21" fmla="*/ 165560 h 536763"/>
                <a:gd name="connsiteX22" fmla="*/ 130198 w 609553"/>
                <a:gd name="connsiteY22" fmla="*/ 284875 h 536763"/>
                <a:gd name="connsiteX23" fmla="*/ 222776 w 609553"/>
                <a:gd name="connsiteY23" fmla="*/ 284875 h 536763"/>
                <a:gd name="connsiteX24" fmla="*/ 252282 w 609553"/>
                <a:gd name="connsiteY24" fmla="*/ 314336 h 536763"/>
                <a:gd name="connsiteX25" fmla="*/ 252282 w 609553"/>
                <a:gd name="connsiteY25" fmla="*/ 507303 h 536763"/>
                <a:gd name="connsiteX26" fmla="*/ 222776 w 609553"/>
                <a:gd name="connsiteY26" fmla="*/ 536763 h 536763"/>
                <a:gd name="connsiteX27" fmla="*/ 29507 w 609553"/>
                <a:gd name="connsiteY27" fmla="*/ 536763 h 536763"/>
                <a:gd name="connsiteX28" fmla="*/ 0 w 609553"/>
                <a:gd name="connsiteY28" fmla="*/ 507303 h 536763"/>
                <a:gd name="connsiteX29" fmla="*/ 0 w 609553"/>
                <a:gd name="connsiteY29" fmla="*/ 356685 h 536763"/>
                <a:gd name="connsiteX30" fmla="*/ 19548 w 609553"/>
                <a:gd name="connsiteY30" fmla="*/ 183604 h 536763"/>
                <a:gd name="connsiteX31" fmla="*/ 91102 w 609553"/>
                <a:gd name="connsiteY31" fmla="*/ 71286 h 536763"/>
                <a:gd name="connsiteX32" fmla="*/ 197326 w 609553"/>
                <a:gd name="connsiteY32" fmla="*/ 2422 h 536763"/>
                <a:gd name="connsiteX33" fmla="*/ 219410 w 609553"/>
                <a:gd name="connsiteY33" fmla="*/ 1869 h 53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9553" h="536763">
                  <a:moveTo>
                    <a:pt x="566457" y="2407"/>
                  </a:moveTo>
                  <a:cubicBezTo>
                    <a:pt x="573326" y="4985"/>
                    <a:pt x="579226" y="10140"/>
                    <a:pt x="582730" y="17137"/>
                  </a:cubicBezTo>
                  <a:lnTo>
                    <a:pt x="606700" y="67222"/>
                  </a:lnTo>
                  <a:cubicBezTo>
                    <a:pt x="613707" y="81952"/>
                    <a:pt x="607438" y="100366"/>
                    <a:pt x="591949" y="106626"/>
                  </a:cubicBezTo>
                  <a:cubicBezTo>
                    <a:pt x="556177" y="121725"/>
                    <a:pt x="529625" y="141612"/>
                    <a:pt x="511924" y="165549"/>
                  </a:cubicBezTo>
                  <a:cubicBezTo>
                    <a:pt x="490166" y="195379"/>
                    <a:pt x="478365" y="235152"/>
                    <a:pt x="477627" y="284868"/>
                  </a:cubicBezTo>
                  <a:lnTo>
                    <a:pt x="570560" y="284868"/>
                  </a:lnTo>
                  <a:cubicBezTo>
                    <a:pt x="586786" y="284868"/>
                    <a:pt x="600062" y="298126"/>
                    <a:pt x="600062" y="314329"/>
                  </a:cubicBezTo>
                  <a:lnTo>
                    <a:pt x="600062" y="507302"/>
                  </a:lnTo>
                  <a:cubicBezTo>
                    <a:pt x="600062" y="523506"/>
                    <a:pt x="586786" y="536763"/>
                    <a:pt x="570560" y="536763"/>
                  </a:cubicBezTo>
                  <a:lnTo>
                    <a:pt x="377319" y="536763"/>
                  </a:lnTo>
                  <a:cubicBezTo>
                    <a:pt x="361093" y="536763"/>
                    <a:pt x="347817" y="523506"/>
                    <a:pt x="347817" y="507302"/>
                  </a:cubicBezTo>
                  <a:lnTo>
                    <a:pt x="347817" y="356680"/>
                  </a:lnTo>
                  <a:cubicBezTo>
                    <a:pt x="347817" y="283027"/>
                    <a:pt x="354086" y="225577"/>
                    <a:pt x="366994" y="184331"/>
                  </a:cubicBezTo>
                  <a:cubicBezTo>
                    <a:pt x="379532" y="142348"/>
                    <a:pt x="403871" y="104785"/>
                    <a:pt x="438537" y="71273"/>
                  </a:cubicBezTo>
                  <a:cubicBezTo>
                    <a:pt x="467670" y="43653"/>
                    <a:pt x="503073" y="20820"/>
                    <a:pt x="544376" y="3143"/>
                  </a:cubicBezTo>
                  <a:cubicBezTo>
                    <a:pt x="551752" y="-171"/>
                    <a:pt x="559589" y="-171"/>
                    <a:pt x="566457" y="2407"/>
                  </a:cubicBezTo>
                  <a:close/>
                  <a:moveTo>
                    <a:pt x="219410" y="1869"/>
                  </a:moveTo>
                  <a:cubicBezTo>
                    <a:pt x="226280" y="4447"/>
                    <a:pt x="232181" y="9603"/>
                    <a:pt x="235685" y="16784"/>
                  </a:cubicBezTo>
                  <a:lnTo>
                    <a:pt x="259659" y="67235"/>
                  </a:lnTo>
                  <a:cubicBezTo>
                    <a:pt x="266667" y="81965"/>
                    <a:pt x="260028" y="100378"/>
                    <a:pt x="244906" y="106638"/>
                  </a:cubicBezTo>
                  <a:cubicBezTo>
                    <a:pt x="209129" y="121737"/>
                    <a:pt x="182573" y="141623"/>
                    <a:pt x="164869" y="165560"/>
                  </a:cubicBezTo>
                  <a:cubicBezTo>
                    <a:pt x="143108" y="195389"/>
                    <a:pt x="131305" y="235160"/>
                    <a:pt x="130198" y="284875"/>
                  </a:cubicBezTo>
                  <a:lnTo>
                    <a:pt x="222776" y="284875"/>
                  </a:lnTo>
                  <a:cubicBezTo>
                    <a:pt x="239004" y="284875"/>
                    <a:pt x="252282" y="298132"/>
                    <a:pt x="252282" y="314336"/>
                  </a:cubicBezTo>
                  <a:lnTo>
                    <a:pt x="252282" y="507303"/>
                  </a:lnTo>
                  <a:cubicBezTo>
                    <a:pt x="252282" y="523506"/>
                    <a:pt x="239004" y="536763"/>
                    <a:pt x="222776" y="536763"/>
                  </a:cubicBezTo>
                  <a:lnTo>
                    <a:pt x="29507" y="536763"/>
                  </a:lnTo>
                  <a:cubicBezTo>
                    <a:pt x="13278" y="536763"/>
                    <a:pt x="0" y="523506"/>
                    <a:pt x="0" y="507303"/>
                  </a:cubicBezTo>
                  <a:lnTo>
                    <a:pt x="0" y="356685"/>
                  </a:lnTo>
                  <a:cubicBezTo>
                    <a:pt x="0" y="283402"/>
                    <a:pt x="7008" y="225954"/>
                    <a:pt x="19548" y="183604"/>
                  </a:cubicBezTo>
                  <a:cubicBezTo>
                    <a:pt x="32457" y="141991"/>
                    <a:pt x="56063" y="104061"/>
                    <a:pt x="91102" y="71286"/>
                  </a:cubicBezTo>
                  <a:cubicBezTo>
                    <a:pt x="119502" y="43298"/>
                    <a:pt x="155279" y="20098"/>
                    <a:pt x="197326" y="2422"/>
                  </a:cubicBezTo>
                  <a:cubicBezTo>
                    <a:pt x="204703" y="-708"/>
                    <a:pt x="212541" y="-708"/>
                    <a:pt x="219410" y="1869"/>
                  </a:cubicBezTo>
                  <a:close/>
                </a:path>
              </a:pathLst>
            </a:custGeom>
            <a:solidFill>
              <a:srgbClr val="E60B2F">
                <a:alpha val="4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732945E-A4E2-4AE6-81FC-EC886A581F52}"/>
                </a:ext>
              </a:extLst>
            </p:cNvPr>
            <p:cNvSpPr/>
            <p:nvPr/>
          </p:nvSpPr>
          <p:spPr>
            <a:xfrm>
              <a:off x="1482217" y="1827565"/>
              <a:ext cx="317288" cy="319314"/>
            </a:xfrm>
            <a:prstGeom prst="rect">
              <a:avLst/>
            </a:prstGeom>
            <a:solidFill>
              <a:srgbClr val="E60B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A7F019D-B85C-4075-9967-635E2BBF2404}"/>
                </a:ext>
              </a:extLst>
            </p:cNvPr>
            <p:cNvSpPr txBox="1"/>
            <p:nvPr/>
          </p:nvSpPr>
          <p:spPr>
            <a:xfrm>
              <a:off x="1380617" y="2353787"/>
              <a:ext cx="34576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3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AB93C42-5E37-4A5C-8BFC-34FD6046B41A}"/>
                </a:ext>
              </a:extLst>
            </p:cNvPr>
            <p:cNvSpPr txBox="1"/>
            <p:nvPr/>
          </p:nvSpPr>
          <p:spPr>
            <a:xfrm>
              <a:off x="1362565" y="2894763"/>
              <a:ext cx="226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3AFD021-D081-40C0-94B7-ACD898E51E81}"/>
                </a:ext>
              </a:extLst>
            </p:cNvPr>
            <p:cNvSpPr txBox="1"/>
            <p:nvPr/>
          </p:nvSpPr>
          <p:spPr>
            <a:xfrm>
              <a:off x="2148694" y="3999064"/>
              <a:ext cx="2998165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8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4157903" cy="523220"/>
            <a:chOff x="6449258" y="924919"/>
            <a:chExt cx="4157903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32358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8E1D521F-EC96-405C-AA9A-4329B48C34BE}"/>
              </a:ext>
            </a:extLst>
          </p:cNvPr>
          <p:cNvGrpSpPr/>
          <p:nvPr/>
        </p:nvGrpSpPr>
        <p:grpSpPr>
          <a:xfrm>
            <a:off x="608896" y="2018515"/>
            <a:ext cx="3398277" cy="2820970"/>
            <a:chOff x="1058109" y="2018516"/>
            <a:chExt cx="3398277" cy="2820970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3A8CFB0-DF3B-46C8-AFB5-9A5097DD0349}"/>
                </a:ext>
              </a:extLst>
            </p:cNvPr>
            <p:cNvGrpSpPr/>
            <p:nvPr/>
          </p:nvGrpSpPr>
          <p:grpSpPr>
            <a:xfrm>
              <a:off x="1058109" y="2018516"/>
              <a:ext cx="3398277" cy="2820970"/>
              <a:chOff x="846847" y="2004687"/>
              <a:chExt cx="3658479" cy="3036968"/>
            </a:xfrm>
          </p:grpSpPr>
          <p:sp>
            <p:nvSpPr>
              <p:cNvPr id="44" name="平行四边形 43">
                <a:extLst>
                  <a:ext uri="{FF2B5EF4-FFF2-40B4-BE49-F238E27FC236}">
                    <a16:creationId xmlns:a16="http://schemas.microsoft.com/office/drawing/2014/main" id="{B884C6BD-030F-4408-AA49-6635B08E399C}"/>
                  </a:ext>
                </a:extLst>
              </p:cNvPr>
              <p:cNvSpPr/>
              <p:nvPr/>
            </p:nvSpPr>
            <p:spPr>
              <a:xfrm>
                <a:off x="846847" y="2527055"/>
                <a:ext cx="3105150" cy="2514600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平行四边形 44">
                <a:extLst>
                  <a:ext uri="{FF2B5EF4-FFF2-40B4-BE49-F238E27FC236}">
                    <a16:creationId xmlns:a16="http://schemas.microsoft.com/office/drawing/2014/main" id="{BD6C70D2-9F4D-463E-A327-B9267C4FE750}"/>
                  </a:ext>
                </a:extLst>
              </p:cNvPr>
              <p:cNvSpPr/>
              <p:nvPr/>
            </p:nvSpPr>
            <p:spPr>
              <a:xfrm>
                <a:off x="2534360" y="2266951"/>
                <a:ext cx="1970966" cy="92074"/>
              </a:xfrm>
              <a:prstGeom prst="parallelogram">
                <a:avLst/>
              </a:prstGeom>
              <a:solidFill>
                <a:srgbClr val="E60B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平行四边形 45">
                <a:extLst>
                  <a:ext uri="{FF2B5EF4-FFF2-40B4-BE49-F238E27FC236}">
                    <a16:creationId xmlns:a16="http://schemas.microsoft.com/office/drawing/2014/main" id="{758FD8AB-0F5F-4372-AB64-C6855405F2CD}"/>
                  </a:ext>
                </a:extLst>
              </p:cNvPr>
              <p:cNvSpPr/>
              <p:nvPr/>
            </p:nvSpPr>
            <p:spPr>
              <a:xfrm rot="17100000">
                <a:off x="3085223" y="2944133"/>
                <a:ext cx="1970966" cy="92074"/>
              </a:xfrm>
              <a:prstGeom prst="parallelogram">
                <a:avLst/>
              </a:prstGeom>
              <a:solidFill>
                <a:srgbClr val="E60B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10">
              <a:extLst>
                <a:ext uri="{FF2B5EF4-FFF2-40B4-BE49-F238E27FC236}">
                  <a16:creationId xmlns:a16="http://schemas.microsoft.com/office/drawing/2014/main" id="{9C9735FF-7C1E-4AE9-9625-8281B1A246FC}"/>
                </a:ext>
              </a:extLst>
            </p:cNvPr>
            <p:cNvSpPr txBox="1"/>
            <p:nvPr/>
          </p:nvSpPr>
          <p:spPr>
            <a:xfrm>
              <a:off x="1797540" y="3579021"/>
              <a:ext cx="1436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rgbClr val="E60B2F"/>
                  </a:solidFill>
                  <a:cs typeface="+mn-ea"/>
                  <a:sym typeface="+mn-lt"/>
                </a:rPr>
                <a:t>299#</a:t>
              </a:r>
              <a:endParaRPr lang="zh-CN" altLang="en-US" sz="32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11">
              <a:extLst>
                <a:ext uri="{FF2B5EF4-FFF2-40B4-BE49-F238E27FC236}">
                  <a16:creationId xmlns:a16="http://schemas.microsoft.com/office/drawing/2014/main" id="{2FED2D14-A3AE-4A5F-832C-D22538C48651}"/>
                </a:ext>
              </a:extLst>
            </p:cNvPr>
            <p:cNvSpPr txBox="1"/>
            <p:nvPr/>
          </p:nvSpPr>
          <p:spPr>
            <a:xfrm>
              <a:off x="1797540" y="4089042"/>
              <a:ext cx="1368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NO.1</a:t>
              </a:r>
              <a:endPara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office-blocks_63611">
              <a:extLst>
                <a:ext uri="{FF2B5EF4-FFF2-40B4-BE49-F238E27FC236}">
                  <a16:creationId xmlns:a16="http://schemas.microsoft.com/office/drawing/2014/main" id="{3F63E0F8-50C2-4592-BFA5-30ABD0DD89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64913" y="2889532"/>
              <a:ext cx="525369" cy="609684"/>
            </a:xfrm>
            <a:custGeom>
              <a:avLst/>
              <a:gdLst>
                <a:gd name="T0" fmla="*/ 105 w 450"/>
                <a:gd name="T1" fmla="*/ 204 h 523"/>
                <a:gd name="T2" fmla="*/ 116 w 450"/>
                <a:gd name="T3" fmla="*/ 223 h 523"/>
                <a:gd name="T4" fmla="*/ 236 w 450"/>
                <a:gd name="T5" fmla="*/ 328 h 523"/>
                <a:gd name="T6" fmla="*/ 354 w 450"/>
                <a:gd name="T7" fmla="*/ 222 h 523"/>
                <a:gd name="T8" fmla="*/ 364 w 450"/>
                <a:gd name="T9" fmla="*/ 203 h 523"/>
                <a:gd name="T10" fmla="*/ 367 w 450"/>
                <a:gd name="T11" fmla="*/ 198 h 523"/>
                <a:gd name="T12" fmla="*/ 362 w 450"/>
                <a:gd name="T13" fmla="*/ 160 h 523"/>
                <a:gd name="T14" fmla="*/ 362 w 450"/>
                <a:gd name="T15" fmla="*/ 158 h 523"/>
                <a:gd name="T16" fmla="*/ 234 w 450"/>
                <a:gd name="T17" fmla="*/ 0 h 523"/>
                <a:gd name="T18" fmla="*/ 108 w 450"/>
                <a:gd name="T19" fmla="*/ 159 h 523"/>
                <a:gd name="T20" fmla="*/ 108 w 450"/>
                <a:gd name="T21" fmla="*/ 161 h 523"/>
                <a:gd name="T22" fmla="*/ 103 w 450"/>
                <a:gd name="T23" fmla="*/ 198 h 523"/>
                <a:gd name="T24" fmla="*/ 105 w 450"/>
                <a:gd name="T25" fmla="*/ 204 h 523"/>
                <a:gd name="T26" fmla="*/ 351 w 450"/>
                <a:gd name="T27" fmla="*/ 190 h 523"/>
                <a:gd name="T28" fmla="*/ 348 w 450"/>
                <a:gd name="T29" fmla="*/ 197 h 523"/>
                <a:gd name="T30" fmla="*/ 342 w 450"/>
                <a:gd name="T31" fmla="*/ 210 h 523"/>
                <a:gd name="T32" fmla="*/ 338 w 450"/>
                <a:gd name="T33" fmla="*/ 215 h 523"/>
                <a:gd name="T34" fmla="*/ 236 w 450"/>
                <a:gd name="T35" fmla="*/ 310 h 523"/>
                <a:gd name="T36" fmla="*/ 131 w 450"/>
                <a:gd name="T37" fmla="*/ 215 h 523"/>
                <a:gd name="T38" fmla="*/ 127 w 450"/>
                <a:gd name="T39" fmla="*/ 210 h 523"/>
                <a:gd name="T40" fmla="*/ 121 w 450"/>
                <a:gd name="T41" fmla="*/ 197 h 523"/>
                <a:gd name="T42" fmla="*/ 118 w 450"/>
                <a:gd name="T43" fmla="*/ 191 h 523"/>
                <a:gd name="T44" fmla="*/ 119 w 450"/>
                <a:gd name="T45" fmla="*/ 174 h 523"/>
                <a:gd name="T46" fmla="*/ 119 w 450"/>
                <a:gd name="T47" fmla="*/ 174 h 523"/>
                <a:gd name="T48" fmla="*/ 124 w 450"/>
                <a:gd name="T49" fmla="*/ 170 h 523"/>
                <a:gd name="T50" fmla="*/ 144 w 450"/>
                <a:gd name="T51" fmla="*/ 173 h 523"/>
                <a:gd name="T52" fmla="*/ 149 w 450"/>
                <a:gd name="T53" fmla="*/ 170 h 523"/>
                <a:gd name="T54" fmla="*/ 162 w 450"/>
                <a:gd name="T55" fmla="*/ 141 h 523"/>
                <a:gd name="T56" fmla="*/ 275 w 450"/>
                <a:gd name="T57" fmla="*/ 156 h 523"/>
                <a:gd name="T58" fmla="*/ 308 w 450"/>
                <a:gd name="T59" fmla="*/ 153 h 523"/>
                <a:gd name="T60" fmla="*/ 316 w 450"/>
                <a:gd name="T61" fmla="*/ 172 h 523"/>
                <a:gd name="T62" fmla="*/ 320 w 450"/>
                <a:gd name="T63" fmla="*/ 175 h 523"/>
                <a:gd name="T64" fmla="*/ 321 w 450"/>
                <a:gd name="T65" fmla="*/ 175 h 523"/>
                <a:gd name="T66" fmla="*/ 345 w 450"/>
                <a:gd name="T67" fmla="*/ 168 h 523"/>
                <a:gd name="T68" fmla="*/ 350 w 450"/>
                <a:gd name="T69" fmla="*/ 173 h 523"/>
                <a:gd name="T70" fmla="*/ 350 w 450"/>
                <a:gd name="T71" fmla="*/ 173 h 523"/>
                <a:gd name="T72" fmla="*/ 351 w 450"/>
                <a:gd name="T73" fmla="*/ 190 h 523"/>
                <a:gd name="T74" fmla="*/ 450 w 450"/>
                <a:gd name="T75" fmla="*/ 513 h 523"/>
                <a:gd name="T76" fmla="*/ 441 w 450"/>
                <a:gd name="T77" fmla="*/ 522 h 523"/>
                <a:gd name="T78" fmla="*/ 30 w 450"/>
                <a:gd name="T79" fmla="*/ 523 h 523"/>
                <a:gd name="T80" fmla="*/ 21 w 450"/>
                <a:gd name="T81" fmla="*/ 515 h 523"/>
                <a:gd name="T82" fmla="*/ 50 w 450"/>
                <a:gd name="T83" fmla="*/ 376 h 523"/>
                <a:gd name="T84" fmla="*/ 62 w 450"/>
                <a:gd name="T85" fmla="*/ 394 h 523"/>
                <a:gd name="T86" fmla="*/ 63 w 450"/>
                <a:gd name="T87" fmla="*/ 395 h 523"/>
                <a:gd name="T88" fmla="*/ 64 w 450"/>
                <a:gd name="T89" fmla="*/ 396 h 523"/>
                <a:gd name="T90" fmla="*/ 108 w 450"/>
                <a:gd name="T91" fmla="*/ 413 h 523"/>
                <a:gd name="T92" fmla="*/ 176 w 450"/>
                <a:gd name="T93" fmla="*/ 375 h 523"/>
                <a:gd name="T94" fmla="*/ 183 w 450"/>
                <a:gd name="T95" fmla="*/ 359 h 523"/>
                <a:gd name="T96" fmla="*/ 179 w 450"/>
                <a:gd name="T97" fmla="*/ 343 h 523"/>
                <a:gd name="T98" fmla="*/ 235 w 450"/>
                <a:gd name="T99" fmla="*/ 352 h 523"/>
                <a:gd name="T100" fmla="*/ 343 w 450"/>
                <a:gd name="T101" fmla="*/ 311 h 523"/>
                <a:gd name="T102" fmla="*/ 354 w 450"/>
                <a:gd name="T103" fmla="*/ 309 h 523"/>
                <a:gd name="T104" fmla="*/ 450 w 450"/>
                <a:gd name="T105" fmla="*/ 513 h 523"/>
                <a:gd name="T106" fmla="*/ 76 w 450"/>
                <a:gd name="T107" fmla="*/ 384 h 523"/>
                <a:gd name="T108" fmla="*/ 1 w 450"/>
                <a:gd name="T109" fmla="*/ 205 h 523"/>
                <a:gd name="T110" fmla="*/ 71 w 450"/>
                <a:gd name="T111" fmla="*/ 158 h 523"/>
                <a:gd name="T112" fmla="*/ 86 w 450"/>
                <a:gd name="T113" fmla="*/ 213 h 523"/>
                <a:gd name="T114" fmla="*/ 55 w 450"/>
                <a:gd name="T115" fmla="*/ 224 h 523"/>
                <a:gd name="T116" fmla="*/ 105 w 450"/>
                <a:gd name="T117" fmla="*/ 332 h 523"/>
                <a:gd name="T118" fmla="*/ 132 w 450"/>
                <a:gd name="T119" fmla="*/ 315 h 523"/>
                <a:gd name="T120" fmla="*/ 164 w 450"/>
                <a:gd name="T121" fmla="*/ 362 h 523"/>
                <a:gd name="T122" fmla="*/ 76 w 450"/>
                <a:gd name="T123" fmla="*/ 3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0" h="523">
                  <a:moveTo>
                    <a:pt x="105" y="204"/>
                  </a:moveTo>
                  <a:cubicBezTo>
                    <a:pt x="109" y="213"/>
                    <a:pt x="112" y="219"/>
                    <a:pt x="116" y="223"/>
                  </a:cubicBezTo>
                  <a:cubicBezTo>
                    <a:pt x="135" y="285"/>
                    <a:pt x="184" y="328"/>
                    <a:pt x="236" y="328"/>
                  </a:cubicBezTo>
                  <a:cubicBezTo>
                    <a:pt x="287" y="327"/>
                    <a:pt x="336" y="284"/>
                    <a:pt x="354" y="222"/>
                  </a:cubicBezTo>
                  <a:cubicBezTo>
                    <a:pt x="358" y="218"/>
                    <a:pt x="361" y="212"/>
                    <a:pt x="364" y="203"/>
                  </a:cubicBezTo>
                  <a:cubicBezTo>
                    <a:pt x="365" y="201"/>
                    <a:pt x="366" y="199"/>
                    <a:pt x="367" y="198"/>
                  </a:cubicBezTo>
                  <a:cubicBezTo>
                    <a:pt x="374" y="183"/>
                    <a:pt x="371" y="167"/>
                    <a:pt x="362" y="160"/>
                  </a:cubicBezTo>
                  <a:lnTo>
                    <a:pt x="362" y="158"/>
                  </a:lnTo>
                  <a:cubicBezTo>
                    <a:pt x="361" y="82"/>
                    <a:pt x="351" y="0"/>
                    <a:pt x="234" y="0"/>
                  </a:cubicBezTo>
                  <a:cubicBezTo>
                    <a:pt x="117" y="0"/>
                    <a:pt x="107" y="79"/>
                    <a:pt x="108" y="159"/>
                  </a:cubicBezTo>
                  <a:cubicBezTo>
                    <a:pt x="108" y="160"/>
                    <a:pt x="108" y="160"/>
                    <a:pt x="108" y="161"/>
                  </a:cubicBezTo>
                  <a:cubicBezTo>
                    <a:pt x="98" y="168"/>
                    <a:pt x="95" y="184"/>
                    <a:pt x="103" y="198"/>
                  </a:cubicBezTo>
                  <a:cubicBezTo>
                    <a:pt x="103" y="200"/>
                    <a:pt x="104" y="202"/>
                    <a:pt x="105" y="204"/>
                  </a:cubicBezTo>
                  <a:close/>
                  <a:moveTo>
                    <a:pt x="351" y="190"/>
                  </a:moveTo>
                  <a:cubicBezTo>
                    <a:pt x="350" y="192"/>
                    <a:pt x="349" y="194"/>
                    <a:pt x="348" y="197"/>
                  </a:cubicBezTo>
                  <a:cubicBezTo>
                    <a:pt x="347" y="200"/>
                    <a:pt x="344" y="208"/>
                    <a:pt x="342" y="210"/>
                  </a:cubicBezTo>
                  <a:cubicBezTo>
                    <a:pt x="340" y="211"/>
                    <a:pt x="339" y="213"/>
                    <a:pt x="338" y="215"/>
                  </a:cubicBezTo>
                  <a:cubicBezTo>
                    <a:pt x="323" y="271"/>
                    <a:pt x="280" y="310"/>
                    <a:pt x="236" y="310"/>
                  </a:cubicBezTo>
                  <a:cubicBezTo>
                    <a:pt x="190" y="310"/>
                    <a:pt x="148" y="271"/>
                    <a:pt x="131" y="215"/>
                  </a:cubicBezTo>
                  <a:cubicBezTo>
                    <a:pt x="131" y="213"/>
                    <a:pt x="129" y="211"/>
                    <a:pt x="127" y="210"/>
                  </a:cubicBezTo>
                  <a:cubicBezTo>
                    <a:pt x="126" y="208"/>
                    <a:pt x="123" y="201"/>
                    <a:pt x="121" y="197"/>
                  </a:cubicBezTo>
                  <a:cubicBezTo>
                    <a:pt x="120" y="195"/>
                    <a:pt x="119" y="193"/>
                    <a:pt x="118" y="191"/>
                  </a:cubicBezTo>
                  <a:cubicBezTo>
                    <a:pt x="114" y="183"/>
                    <a:pt x="115" y="175"/>
                    <a:pt x="119" y="174"/>
                  </a:cubicBezTo>
                  <a:lnTo>
                    <a:pt x="119" y="174"/>
                  </a:lnTo>
                  <a:cubicBezTo>
                    <a:pt x="121" y="173"/>
                    <a:pt x="123" y="171"/>
                    <a:pt x="124" y="170"/>
                  </a:cubicBezTo>
                  <a:lnTo>
                    <a:pt x="144" y="173"/>
                  </a:lnTo>
                  <a:cubicBezTo>
                    <a:pt x="146" y="173"/>
                    <a:pt x="148" y="172"/>
                    <a:pt x="149" y="170"/>
                  </a:cubicBezTo>
                  <a:lnTo>
                    <a:pt x="162" y="141"/>
                  </a:lnTo>
                  <a:cubicBezTo>
                    <a:pt x="176" y="144"/>
                    <a:pt x="231" y="157"/>
                    <a:pt x="275" y="156"/>
                  </a:cubicBezTo>
                  <a:cubicBezTo>
                    <a:pt x="288" y="156"/>
                    <a:pt x="299" y="155"/>
                    <a:pt x="308" y="153"/>
                  </a:cubicBezTo>
                  <a:lnTo>
                    <a:pt x="316" y="172"/>
                  </a:lnTo>
                  <a:cubicBezTo>
                    <a:pt x="317" y="174"/>
                    <a:pt x="318" y="175"/>
                    <a:pt x="320" y="175"/>
                  </a:cubicBezTo>
                  <a:cubicBezTo>
                    <a:pt x="320" y="175"/>
                    <a:pt x="321" y="175"/>
                    <a:pt x="321" y="175"/>
                  </a:cubicBezTo>
                  <a:lnTo>
                    <a:pt x="345" y="168"/>
                  </a:lnTo>
                  <a:cubicBezTo>
                    <a:pt x="346" y="170"/>
                    <a:pt x="348" y="172"/>
                    <a:pt x="350" y="173"/>
                  </a:cubicBezTo>
                  <a:lnTo>
                    <a:pt x="350" y="173"/>
                  </a:lnTo>
                  <a:cubicBezTo>
                    <a:pt x="354" y="175"/>
                    <a:pt x="355" y="182"/>
                    <a:pt x="351" y="190"/>
                  </a:cubicBezTo>
                  <a:close/>
                  <a:moveTo>
                    <a:pt x="450" y="513"/>
                  </a:moveTo>
                  <a:cubicBezTo>
                    <a:pt x="450" y="518"/>
                    <a:pt x="446" y="522"/>
                    <a:pt x="441" y="522"/>
                  </a:cubicBezTo>
                  <a:lnTo>
                    <a:pt x="30" y="523"/>
                  </a:lnTo>
                  <a:cubicBezTo>
                    <a:pt x="25" y="523"/>
                    <a:pt x="22" y="519"/>
                    <a:pt x="21" y="515"/>
                  </a:cubicBezTo>
                  <a:cubicBezTo>
                    <a:pt x="21" y="459"/>
                    <a:pt x="31" y="412"/>
                    <a:pt x="50" y="376"/>
                  </a:cubicBezTo>
                  <a:cubicBezTo>
                    <a:pt x="54" y="382"/>
                    <a:pt x="58" y="388"/>
                    <a:pt x="62" y="394"/>
                  </a:cubicBezTo>
                  <a:lnTo>
                    <a:pt x="63" y="395"/>
                  </a:lnTo>
                  <a:lnTo>
                    <a:pt x="64" y="396"/>
                  </a:lnTo>
                  <a:cubicBezTo>
                    <a:pt x="65" y="397"/>
                    <a:pt x="81" y="413"/>
                    <a:pt x="108" y="413"/>
                  </a:cubicBezTo>
                  <a:cubicBezTo>
                    <a:pt x="132" y="413"/>
                    <a:pt x="155" y="400"/>
                    <a:pt x="176" y="375"/>
                  </a:cubicBezTo>
                  <a:cubicBezTo>
                    <a:pt x="180" y="371"/>
                    <a:pt x="182" y="365"/>
                    <a:pt x="183" y="359"/>
                  </a:cubicBezTo>
                  <a:cubicBezTo>
                    <a:pt x="183" y="354"/>
                    <a:pt x="182" y="349"/>
                    <a:pt x="179" y="343"/>
                  </a:cubicBezTo>
                  <a:cubicBezTo>
                    <a:pt x="197" y="349"/>
                    <a:pt x="216" y="352"/>
                    <a:pt x="235" y="352"/>
                  </a:cubicBezTo>
                  <a:cubicBezTo>
                    <a:pt x="279" y="352"/>
                    <a:pt x="319" y="337"/>
                    <a:pt x="343" y="311"/>
                  </a:cubicBezTo>
                  <a:cubicBezTo>
                    <a:pt x="345" y="308"/>
                    <a:pt x="350" y="307"/>
                    <a:pt x="354" y="309"/>
                  </a:cubicBezTo>
                  <a:cubicBezTo>
                    <a:pt x="415" y="347"/>
                    <a:pt x="450" y="420"/>
                    <a:pt x="450" y="513"/>
                  </a:cubicBezTo>
                  <a:close/>
                  <a:moveTo>
                    <a:pt x="76" y="384"/>
                  </a:moveTo>
                  <a:cubicBezTo>
                    <a:pt x="0" y="295"/>
                    <a:pt x="1" y="205"/>
                    <a:pt x="1" y="205"/>
                  </a:cubicBezTo>
                  <a:cubicBezTo>
                    <a:pt x="4" y="156"/>
                    <a:pt x="61" y="154"/>
                    <a:pt x="71" y="158"/>
                  </a:cubicBezTo>
                  <a:cubicBezTo>
                    <a:pt x="84" y="164"/>
                    <a:pt x="87" y="207"/>
                    <a:pt x="86" y="213"/>
                  </a:cubicBezTo>
                  <a:cubicBezTo>
                    <a:pt x="84" y="221"/>
                    <a:pt x="55" y="224"/>
                    <a:pt x="55" y="224"/>
                  </a:cubicBezTo>
                  <a:cubicBezTo>
                    <a:pt x="66" y="272"/>
                    <a:pt x="105" y="332"/>
                    <a:pt x="105" y="332"/>
                  </a:cubicBezTo>
                  <a:cubicBezTo>
                    <a:pt x="116" y="319"/>
                    <a:pt x="132" y="315"/>
                    <a:pt x="132" y="315"/>
                  </a:cubicBezTo>
                  <a:cubicBezTo>
                    <a:pt x="164" y="327"/>
                    <a:pt x="164" y="362"/>
                    <a:pt x="164" y="362"/>
                  </a:cubicBezTo>
                  <a:cubicBezTo>
                    <a:pt x="114" y="421"/>
                    <a:pt x="91" y="401"/>
                    <a:pt x="76" y="384"/>
                  </a:cubicBez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id="{E8CD7C87-0AF5-4750-9286-E35462412892}"/>
              </a:ext>
            </a:extLst>
          </p:cNvPr>
          <p:cNvGrpSpPr/>
          <p:nvPr/>
        </p:nvGrpSpPr>
        <p:grpSpPr>
          <a:xfrm>
            <a:off x="4396861" y="2038637"/>
            <a:ext cx="3398277" cy="2820970"/>
            <a:chOff x="1058109" y="2018516"/>
            <a:chExt cx="3398277" cy="2820970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AEFAD2CD-BDC3-4843-BE54-EB348586B170}"/>
                </a:ext>
              </a:extLst>
            </p:cNvPr>
            <p:cNvGrpSpPr/>
            <p:nvPr/>
          </p:nvGrpSpPr>
          <p:grpSpPr>
            <a:xfrm>
              <a:off x="1058109" y="2018516"/>
              <a:ext cx="3398277" cy="2820970"/>
              <a:chOff x="846847" y="2004687"/>
              <a:chExt cx="3658479" cy="3036968"/>
            </a:xfrm>
          </p:grpSpPr>
          <p:sp>
            <p:nvSpPr>
              <p:cNvPr id="52" name="平行四边形 51">
                <a:extLst>
                  <a:ext uri="{FF2B5EF4-FFF2-40B4-BE49-F238E27FC236}">
                    <a16:creationId xmlns:a16="http://schemas.microsoft.com/office/drawing/2014/main" id="{AF0F4D82-5565-43AA-A0F3-A18236691D5F}"/>
                  </a:ext>
                </a:extLst>
              </p:cNvPr>
              <p:cNvSpPr/>
              <p:nvPr/>
            </p:nvSpPr>
            <p:spPr>
              <a:xfrm>
                <a:off x="846847" y="2527055"/>
                <a:ext cx="3105150" cy="2514600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平行四边形 52">
                <a:extLst>
                  <a:ext uri="{FF2B5EF4-FFF2-40B4-BE49-F238E27FC236}">
                    <a16:creationId xmlns:a16="http://schemas.microsoft.com/office/drawing/2014/main" id="{B8A05BB7-10A2-4E2F-8226-A674FB0BB0C5}"/>
                  </a:ext>
                </a:extLst>
              </p:cNvPr>
              <p:cNvSpPr/>
              <p:nvPr/>
            </p:nvSpPr>
            <p:spPr>
              <a:xfrm>
                <a:off x="2534360" y="2266951"/>
                <a:ext cx="1970966" cy="92074"/>
              </a:xfrm>
              <a:prstGeom prst="parallelogram">
                <a:avLst/>
              </a:prstGeom>
              <a:solidFill>
                <a:srgbClr val="E60B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平行四边形 53">
                <a:extLst>
                  <a:ext uri="{FF2B5EF4-FFF2-40B4-BE49-F238E27FC236}">
                    <a16:creationId xmlns:a16="http://schemas.microsoft.com/office/drawing/2014/main" id="{23FF65F6-05C8-41EB-9655-3AA9F6ACF648}"/>
                  </a:ext>
                </a:extLst>
              </p:cNvPr>
              <p:cNvSpPr/>
              <p:nvPr/>
            </p:nvSpPr>
            <p:spPr>
              <a:xfrm rot="17100000">
                <a:off x="3085223" y="2944133"/>
                <a:ext cx="1970966" cy="92074"/>
              </a:xfrm>
              <a:prstGeom prst="parallelogram">
                <a:avLst/>
              </a:prstGeom>
              <a:solidFill>
                <a:srgbClr val="E60B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16">
              <a:extLst>
                <a:ext uri="{FF2B5EF4-FFF2-40B4-BE49-F238E27FC236}">
                  <a16:creationId xmlns:a16="http://schemas.microsoft.com/office/drawing/2014/main" id="{BF81350A-21EE-4992-A2AE-519164B80D4D}"/>
                </a:ext>
              </a:extLst>
            </p:cNvPr>
            <p:cNvSpPr txBox="1"/>
            <p:nvPr/>
          </p:nvSpPr>
          <p:spPr>
            <a:xfrm>
              <a:off x="1797540" y="3579021"/>
              <a:ext cx="1436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rgbClr val="E60B2F"/>
                  </a:solidFill>
                  <a:cs typeface="+mn-ea"/>
                  <a:sym typeface="+mn-lt"/>
                </a:rPr>
                <a:t>365#</a:t>
              </a:r>
              <a:endParaRPr lang="zh-CN" altLang="en-US" sz="32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17">
              <a:extLst>
                <a:ext uri="{FF2B5EF4-FFF2-40B4-BE49-F238E27FC236}">
                  <a16:creationId xmlns:a16="http://schemas.microsoft.com/office/drawing/2014/main" id="{9F0F9E4B-724C-43B8-90BA-9C1DB5291D22}"/>
                </a:ext>
              </a:extLst>
            </p:cNvPr>
            <p:cNvSpPr txBox="1"/>
            <p:nvPr/>
          </p:nvSpPr>
          <p:spPr>
            <a:xfrm>
              <a:off x="1797540" y="4089042"/>
              <a:ext cx="1368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NO.2</a:t>
              </a:r>
              <a:endPara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ffice-blocks_63611">
              <a:extLst>
                <a:ext uri="{FF2B5EF4-FFF2-40B4-BE49-F238E27FC236}">
                  <a16:creationId xmlns:a16="http://schemas.microsoft.com/office/drawing/2014/main" id="{1D6EEF34-377C-4DB5-87FC-686E0E75A2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2756" y="2949738"/>
              <a:ext cx="609685" cy="489274"/>
            </a:xfrm>
            <a:custGeom>
              <a:avLst/>
              <a:gdLst>
                <a:gd name="T0" fmla="*/ 469 w 474"/>
                <a:gd name="T1" fmla="*/ 155 h 381"/>
                <a:gd name="T2" fmla="*/ 451 w 474"/>
                <a:gd name="T3" fmla="*/ 165 h 381"/>
                <a:gd name="T4" fmla="*/ 441 w 474"/>
                <a:gd name="T5" fmla="*/ 162 h 381"/>
                <a:gd name="T6" fmla="*/ 237 w 474"/>
                <a:gd name="T7" fmla="*/ 44 h 381"/>
                <a:gd name="T8" fmla="*/ 33 w 474"/>
                <a:gd name="T9" fmla="*/ 162 h 381"/>
                <a:gd name="T10" fmla="*/ 6 w 474"/>
                <a:gd name="T11" fmla="*/ 155 h 381"/>
                <a:gd name="T12" fmla="*/ 13 w 474"/>
                <a:gd name="T13" fmla="*/ 127 h 381"/>
                <a:gd name="T14" fmla="*/ 227 w 474"/>
                <a:gd name="T15" fmla="*/ 4 h 381"/>
                <a:gd name="T16" fmla="*/ 247 w 474"/>
                <a:gd name="T17" fmla="*/ 4 h 381"/>
                <a:gd name="T18" fmla="*/ 461 w 474"/>
                <a:gd name="T19" fmla="*/ 127 h 381"/>
                <a:gd name="T20" fmla="*/ 469 w 474"/>
                <a:gd name="T21" fmla="*/ 155 h 381"/>
                <a:gd name="T22" fmla="*/ 418 w 474"/>
                <a:gd name="T23" fmla="*/ 176 h 381"/>
                <a:gd name="T24" fmla="*/ 418 w 474"/>
                <a:gd name="T25" fmla="*/ 361 h 381"/>
                <a:gd name="T26" fmla="*/ 398 w 474"/>
                <a:gd name="T27" fmla="*/ 381 h 381"/>
                <a:gd name="T28" fmla="*/ 317 w 474"/>
                <a:gd name="T29" fmla="*/ 381 h 381"/>
                <a:gd name="T30" fmla="*/ 297 w 474"/>
                <a:gd name="T31" fmla="*/ 361 h 381"/>
                <a:gd name="T32" fmla="*/ 297 w 474"/>
                <a:gd name="T33" fmla="*/ 302 h 381"/>
                <a:gd name="T34" fmla="*/ 237 w 474"/>
                <a:gd name="T35" fmla="*/ 242 h 381"/>
                <a:gd name="T36" fmla="*/ 177 w 474"/>
                <a:gd name="T37" fmla="*/ 302 h 381"/>
                <a:gd name="T38" fmla="*/ 177 w 474"/>
                <a:gd name="T39" fmla="*/ 361 h 381"/>
                <a:gd name="T40" fmla="*/ 157 w 474"/>
                <a:gd name="T41" fmla="*/ 381 h 381"/>
                <a:gd name="T42" fmla="*/ 76 w 474"/>
                <a:gd name="T43" fmla="*/ 381 h 381"/>
                <a:gd name="T44" fmla="*/ 56 w 474"/>
                <a:gd name="T45" fmla="*/ 361 h 381"/>
                <a:gd name="T46" fmla="*/ 56 w 474"/>
                <a:gd name="T47" fmla="*/ 176 h 381"/>
                <a:gd name="T48" fmla="*/ 66 w 474"/>
                <a:gd name="T49" fmla="*/ 158 h 381"/>
                <a:gd name="T50" fmla="*/ 227 w 474"/>
                <a:gd name="T51" fmla="*/ 65 h 381"/>
                <a:gd name="T52" fmla="*/ 247 w 474"/>
                <a:gd name="T53" fmla="*/ 65 h 381"/>
                <a:gd name="T54" fmla="*/ 408 w 474"/>
                <a:gd name="T55" fmla="*/ 158 h 381"/>
                <a:gd name="T56" fmla="*/ 418 w 474"/>
                <a:gd name="T57" fmla="*/ 176 h 381"/>
                <a:gd name="T58" fmla="*/ 378 w 474"/>
                <a:gd name="T59" fmla="*/ 187 h 381"/>
                <a:gd name="T60" fmla="*/ 237 w 474"/>
                <a:gd name="T61" fmla="*/ 106 h 381"/>
                <a:gd name="T62" fmla="*/ 96 w 474"/>
                <a:gd name="T63" fmla="*/ 187 h 381"/>
                <a:gd name="T64" fmla="*/ 96 w 474"/>
                <a:gd name="T65" fmla="*/ 341 h 381"/>
                <a:gd name="T66" fmla="*/ 137 w 474"/>
                <a:gd name="T67" fmla="*/ 341 h 381"/>
                <a:gd name="T68" fmla="*/ 137 w 474"/>
                <a:gd name="T69" fmla="*/ 302 h 381"/>
                <a:gd name="T70" fmla="*/ 237 w 474"/>
                <a:gd name="T71" fmla="*/ 202 h 381"/>
                <a:gd name="T72" fmla="*/ 337 w 474"/>
                <a:gd name="T73" fmla="*/ 302 h 381"/>
                <a:gd name="T74" fmla="*/ 337 w 474"/>
                <a:gd name="T75" fmla="*/ 341 h 381"/>
                <a:gd name="T76" fmla="*/ 378 w 474"/>
                <a:gd name="T77" fmla="*/ 341 h 381"/>
                <a:gd name="T78" fmla="*/ 378 w 474"/>
                <a:gd name="T79" fmla="*/ 187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4" h="381">
                  <a:moveTo>
                    <a:pt x="469" y="155"/>
                  </a:moveTo>
                  <a:cubicBezTo>
                    <a:pt x="465" y="161"/>
                    <a:pt x="458" y="165"/>
                    <a:pt x="451" y="165"/>
                  </a:cubicBezTo>
                  <a:cubicBezTo>
                    <a:pt x="448" y="165"/>
                    <a:pt x="444" y="164"/>
                    <a:pt x="441" y="162"/>
                  </a:cubicBezTo>
                  <a:lnTo>
                    <a:pt x="237" y="44"/>
                  </a:lnTo>
                  <a:lnTo>
                    <a:pt x="33" y="162"/>
                  </a:lnTo>
                  <a:cubicBezTo>
                    <a:pt x="23" y="168"/>
                    <a:pt x="11" y="164"/>
                    <a:pt x="6" y="155"/>
                  </a:cubicBezTo>
                  <a:cubicBezTo>
                    <a:pt x="0" y="145"/>
                    <a:pt x="3" y="133"/>
                    <a:pt x="13" y="127"/>
                  </a:cubicBezTo>
                  <a:lnTo>
                    <a:pt x="227" y="4"/>
                  </a:lnTo>
                  <a:cubicBezTo>
                    <a:pt x="233" y="0"/>
                    <a:pt x="241" y="0"/>
                    <a:pt x="247" y="4"/>
                  </a:cubicBezTo>
                  <a:lnTo>
                    <a:pt x="461" y="127"/>
                  </a:lnTo>
                  <a:cubicBezTo>
                    <a:pt x="471" y="133"/>
                    <a:pt x="474" y="145"/>
                    <a:pt x="469" y="155"/>
                  </a:cubicBezTo>
                  <a:close/>
                  <a:moveTo>
                    <a:pt x="418" y="176"/>
                  </a:moveTo>
                  <a:lnTo>
                    <a:pt x="418" y="361"/>
                  </a:lnTo>
                  <a:cubicBezTo>
                    <a:pt x="418" y="372"/>
                    <a:pt x="409" y="381"/>
                    <a:pt x="398" y="381"/>
                  </a:cubicBezTo>
                  <a:lnTo>
                    <a:pt x="317" y="381"/>
                  </a:lnTo>
                  <a:cubicBezTo>
                    <a:pt x="306" y="381"/>
                    <a:pt x="297" y="372"/>
                    <a:pt x="297" y="361"/>
                  </a:cubicBezTo>
                  <a:lnTo>
                    <a:pt x="297" y="302"/>
                  </a:lnTo>
                  <a:cubicBezTo>
                    <a:pt x="297" y="269"/>
                    <a:pt x="270" y="242"/>
                    <a:pt x="237" y="242"/>
                  </a:cubicBezTo>
                  <a:cubicBezTo>
                    <a:pt x="204" y="242"/>
                    <a:pt x="177" y="269"/>
                    <a:pt x="177" y="302"/>
                  </a:cubicBezTo>
                  <a:lnTo>
                    <a:pt x="177" y="361"/>
                  </a:lnTo>
                  <a:cubicBezTo>
                    <a:pt x="177" y="372"/>
                    <a:pt x="168" y="381"/>
                    <a:pt x="157" y="381"/>
                  </a:cubicBezTo>
                  <a:lnTo>
                    <a:pt x="76" y="381"/>
                  </a:lnTo>
                  <a:cubicBezTo>
                    <a:pt x="65" y="381"/>
                    <a:pt x="56" y="372"/>
                    <a:pt x="56" y="361"/>
                  </a:cubicBezTo>
                  <a:lnTo>
                    <a:pt x="56" y="176"/>
                  </a:lnTo>
                  <a:cubicBezTo>
                    <a:pt x="56" y="168"/>
                    <a:pt x="60" y="162"/>
                    <a:pt x="66" y="158"/>
                  </a:cubicBezTo>
                  <a:lnTo>
                    <a:pt x="227" y="65"/>
                  </a:lnTo>
                  <a:cubicBezTo>
                    <a:pt x="233" y="62"/>
                    <a:pt x="241" y="62"/>
                    <a:pt x="247" y="65"/>
                  </a:cubicBezTo>
                  <a:lnTo>
                    <a:pt x="408" y="158"/>
                  </a:lnTo>
                  <a:cubicBezTo>
                    <a:pt x="414" y="162"/>
                    <a:pt x="418" y="168"/>
                    <a:pt x="418" y="176"/>
                  </a:cubicBezTo>
                  <a:close/>
                  <a:moveTo>
                    <a:pt x="378" y="187"/>
                  </a:moveTo>
                  <a:lnTo>
                    <a:pt x="237" y="106"/>
                  </a:lnTo>
                  <a:lnTo>
                    <a:pt x="96" y="187"/>
                  </a:lnTo>
                  <a:lnTo>
                    <a:pt x="96" y="341"/>
                  </a:lnTo>
                  <a:lnTo>
                    <a:pt x="137" y="341"/>
                  </a:lnTo>
                  <a:lnTo>
                    <a:pt x="137" y="302"/>
                  </a:lnTo>
                  <a:cubicBezTo>
                    <a:pt x="137" y="247"/>
                    <a:pt x="182" y="202"/>
                    <a:pt x="237" y="202"/>
                  </a:cubicBezTo>
                  <a:cubicBezTo>
                    <a:pt x="292" y="202"/>
                    <a:pt x="337" y="247"/>
                    <a:pt x="337" y="302"/>
                  </a:cubicBezTo>
                  <a:lnTo>
                    <a:pt x="337" y="341"/>
                  </a:lnTo>
                  <a:lnTo>
                    <a:pt x="378" y="341"/>
                  </a:lnTo>
                  <a:lnTo>
                    <a:pt x="378" y="187"/>
                  </a:ln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31BD52C9-700F-45CD-9647-056698C06AA2}"/>
              </a:ext>
            </a:extLst>
          </p:cNvPr>
          <p:cNvGrpSpPr/>
          <p:nvPr/>
        </p:nvGrpSpPr>
        <p:grpSpPr>
          <a:xfrm>
            <a:off x="8178662" y="2038637"/>
            <a:ext cx="3398277" cy="2820970"/>
            <a:chOff x="1058109" y="2018516"/>
            <a:chExt cx="3398277" cy="2820970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5030F488-22F0-4207-8BE0-A264D0EAE4C1}"/>
                </a:ext>
              </a:extLst>
            </p:cNvPr>
            <p:cNvGrpSpPr/>
            <p:nvPr/>
          </p:nvGrpSpPr>
          <p:grpSpPr>
            <a:xfrm>
              <a:off x="1058109" y="2018516"/>
              <a:ext cx="3398277" cy="2820970"/>
              <a:chOff x="846847" y="2004687"/>
              <a:chExt cx="3658479" cy="3036968"/>
            </a:xfrm>
          </p:grpSpPr>
          <p:sp>
            <p:nvSpPr>
              <p:cNvPr id="60" name="平行四边形 59">
                <a:extLst>
                  <a:ext uri="{FF2B5EF4-FFF2-40B4-BE49-F238E27FC236}">
                    <a16:creationId xmlns:a16="http://schemas.microsoft.com/office/drawing/2014/main" id="{24A40ADF-A8B6-4EEB-B6F2-F276A69D45DB}"/>
                  </a:ext>
                </a:extLst>
              </p:cNvPr>
              <p:cNvSpPr/>
              <p:nvPr/>
            </p:nvSpPr>
            <p:spPr>
              <a:xfrm>
                <a:off x="846847" y="2527055"/>
                <a:ext cx="3105150" cy="2514600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1" name="平行四边形 60">
                <a:extLst>
                  <a:ext uri="{FF2B5EF4-FFF2-40B4-BE49-F238E27FC236}">
                    <a16:creationId xmlns:a16="http://schemas.microsoft.com/office/drawing/2014/main" id="{167615AD-E8E9-41E3-9882-F0225018E645}"/>
                  </a:ext>
                </a:extLst>
              </p:cNvPr>
              <p:cNvSpPr/>
              <p:nvPr/>
            </p:nvSpPr>
            <p:spPr>
              <a:xfrm>
                <a:off x="2534360" y="2266951"/>
                <a:ext cx="1970966" cy="92074"/>
              </a:xfrm>
              <a:prstGeom prst="parallelogram">
                <a:avLst/>
              </a:prstGeom>
              <a:solidFill>
                <a:srgbClr val="E60B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平行四边形 61">
                <a:extLst>
                  <a:ext uri="{FF2B5EF4-FFF2-40B4-BE49-F238E27FC236}">
                    <a16:creationId xmlns:a16="http://schemas.microsoft.com/office/drawing/2014/main" id="{EA903032-64DE-4853-ADC4-73B61535FBEE}"/>
                  </a:ext>
                </a:extLst>
              </p:cNvPr>
              <p:cNvSpPr/>
              <p:nvPr/>
            </p:nvSpPr>
            <p:spPr>
              <a:xfrm rot="17100000">
                <a:off x="3085223" y="2944133"/>
                <a:ext cx="1970966" cy="92074"/>
              </a:xfrm>
              <a:prstGeom prst="parallelogram">
                <a:avLst/>
              </a:prstGeom>
              <a:solidFill>
                <a:srgbClr val="E60B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7" name="文本框 24">
              <a:extLst>
                <a:ext uri="{FF2B5EF4-FFF2-40B4-BE49-F238E27FC236}">
                  <a16:creationId xmlns:a16="http://schemas.microsoft.com/office/drawing/2014/main" id="{D595B33B-6734-4952-A94F-EDB208288F8B}"/>
                </a:ext>
              </a:extLst>
            </p:cNvPr>
            <p:cNvSpPr txBox="1"/>
            <p:nvPr/>
          </p:nvSpPr>
          <p:spPr>
            <a:xfrm>
              <a:off x="1797540" y="3579021"/>
              <a:ext cx="1436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rgbClr val="E60B2F"/>
                  </a:solidFill>
                  <a:cs typeface="+mn-ea"/>
                  <a:sym typeface="+mn-lt"/>
                </a:rPr>
                <a:t>452#</a:t>
              </a:r>
              <a:endParaRPr lang="zh-CN" altLang="en-US" sz="32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25">
              <a:extLst>
                <a:ext uri="{FF2B5EF4-FFF2-40B4-BE49-F238E27FC236}">
                  <a16:creationId xmlns:a16="http://schemas.microsoft.com/office/drawing/2014/main" id="{9283FEE0-5D2C-4BCA-99C3-BEE87683EB14}"/>
                </a:ext>
              </a:extLst>
            </p:cNvPr>
            <p:cNvSpPr txBox="1"/>
            <p:nvPr/>
          </p:nvSpPr>
          <p:spPr>
            <a:xfrm>
              <a:off x="1797540" y="4089042"/>
              <a:ext cx="1368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NO.3</a:t>
              </a:r>
              <a:endPara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office-blocks_63611">
              <a:extLst>
                <a:ext uri="{FF2B5EF4-FFF2-40B4-BE49-F238E27FC236}">
                  <a16:creationId xmlns:a16="http://schemas.microsoft.com/office/drawing/2014/main" id="{7A021620-C18E-45B8-9D8F-260285DD39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2756" y="2930352"/>
              <a:ext cx="609685" cy="528045"/>
            </a:xfrm>
            <a:custGeom>
              <a:avLst/>
              <a:gdLst>
                <a:gd name="T0" fmla="*/ 6588 w 6959"/>
                <a:gd name="T1" fmla="*/ 4580 h 6036"/>
                <a:gd name="T2" fmla="*/ 4319 w 6959"/>
                <a:gd name="T3" fmla="*/ 649 h 6036"/>
                <a:gd name="T4" fmla="*/ 2641 w 6959"/>
                <a:gd name="T5" fmla="*/ 649 h 6036"/>
                <a:gd name="T6" fmla="*/ 371 w 6959"/>
                <a:gd name="T7" fmla="*/ 4580 h 6036"/>
                <a:gd name="T8" fmla="*/ 1209 w 6959"/>
                <a:gd name="T9" fmla="*/ 6036 h 6036"/>
                <a:gd name="T10" fmla="*/ 5741 w 6959"/>
                <a:gd name="T11" fmla="*/ 6036 h 6036"/>
                <a:gd name="T12" fmla="*/ 6588 w 6959"/>
                <a:gd name="T13" fmla="*/ 4580 h 6036"/>
                <a:gd name="T14" fmla="*/ 3479 w 6959"/>
                <a:gd name="T15" fmla="*/ 5164 h 6036"/>
                <a:gd name="T16" fmla="*/ 3117 w 6959"/>
                <a:gd name="T17" fmla="*/ 4802 h 6036"/>
                <a:gd name="T18" fmla="*/ 3479 w 6959"/>
                <a:gd name="T19" fmla="*/ 4441 h 6036"/>
                <a:gd name="T20" fmla="*/ 3832 w 6959"/>
                <a:gd name="T21" fmla="*/ 4812 h 6036"/>
                <a:gd name="T22" fmla="*/ 3479 w 6959"/>
                <a:gd name="T23" fmla="*/ 5164 h 6036"/>
                <a:gd name="T24" fmla="*/ 3808 w 6959"/>
                <a:gd name="T25" fmla="*/ 2828 h 6036"/>
                <a:gd name="T26" fmla="*/ 3759 w 6959"/>
                <a:gd name="T27" fmla="*/ 3666 h 6036"/>
                <a:gd name="T28" fmla="*/ 3751 w 6959"/>
                <a:gd name="T29" fmla="*/ 3929 h 6036"/>
                <a:gd name="T30" fmla="*/ 3479 w 6959"/>
                <a:gd name="T31" fmla="*/ 4192 h 6036"/>
                <a:gd name="T32" fmla="*/ 3207 w 6959"/>
                <a:gd name="T33" fmla="*/ 3937 h 6036"/>
                <a:gd name="T34" fmla="*/ 3133 w 6959"/>
                <a:gd name="T35" fmla="*/ 2637 h 6036"/>
                <a:gd name="T36" fmla="*/ 3108 w 6959"/>
                <a:gd name="T37" fmla="*/ 2292 h 6036"/>
                <a:gd name="T38" fmla="*/ 3388 w 6959"/>
                <a:gd name="T39" fmla="*/ 1897 h 6036"/>
                <a:gd name="T40" fmla="*/ 3808 w 6959"/>
                <a:gd name="T41" fmla="*/ 2102 h 6036"/>
                <a:gd name="T42" fmla="*/ 3841 w 6959"/>
                <a:gd name="T43" fmla="*/ 2284 h 6036"/>
                <a:gd name="T44" fmla="*/ 3808 w 6959"/>
                <a:gd name="T45" fmla="*/ 2828 h 6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59" h="6036">
                  <a:moveTo>
                    <a:pt x="6588" y="4580"/>
                  </a:moveTo>
                  <a:lnTo>
                    <a:pt x="4319" y="649"/>
                  </a:lnTo>
                  <a:cubicBezTo>
                    <a:pt x="3948" y="0"/>
                    <a:pt x="3011" y="0"/>
                    <a:pt x="2641" y="649"/>
                  </a:cubicBezTo>
                  <a:lnTo>
                    <a:pt x="371" y="4580"/>
                  </a:lnTo>
                  <a:cubicBezTo>
                    <a:pt x="0" y="5229"/>
                    <a:pt x="461" y="6036"/>
                    <a:pt x="1209" y="6036"/>
                  </a:cubicBezTo>
                  <a:lnTo>
                    <a:pt x="5741" y="6036"/>
                  </a:lnTo>
                  <a:cubicBezTo>
                    <a:pt x="6489" y="6036"/>
                    <a:pt x="6959" y="5221"/>
                    <a:pt x="6588" y="4580"/>
                  </a:cubicBezTo>
                  <a:close/>
                  <a:moveTo>
                    <a:pt x="3479" y="5164"/>
                  </a:moveTo>
                  <a:cubicBezTo>
                    <a:pt x="3281" y="5164"/>
                    <a:pt x="3117" y="5000"/>
                    <a:pt x="3117" y="4802"/>
                  </a:cubicBezTo>
                  <a:cubicBezTo>
                    <a:pt x="3117" y="4605"/>
                    <a:pt x="3281" y="4441"/>
                    <a:pt x="3479" y="4441"/>
                  </a:cubicBezTo>
                  <a:cubicBezTo>
                    <a:pt x="3676" y="4441"/>
                    <a:pt x="3840" y="4605"/>
                    <a:pt x="3832" y="4812"/>
                  </a:cubicBezTo>
                  <a:cubicBezTo>
                    <a:pt x="3841" y="5000"/>
                    <a:pt x="3668" y="5164"/>
                    <a:pt x="3479" y="5164"/>
                  </a:cubicBezTo>
                  <a:close/>
                  <a:moveTo>
                    <a:pt x="3808" y="2828"/>
                  </a:moveTo>
                  <a:cubicBezTo>
                    <a:pt x="3792" y="3108"/>
                    <a:pt x="3775" y="3386"/>
                    <a:pt x="3759" y="3666"/>
                  </a:cubicBezTo>
                  <a:cubicBezTo>
                    <a:pt x="3751" y="3757"/>
                    <a:pt x="3751" y="3840"/>
                    <a:pt x="3751" y="3929"/>
                  </a:cubicBezTo>
                  <a:cubicBezTo>
                    <a:pt x="3743" y="4077"/>
                    <a:pt x="3627" y="4192"/>
                    <a:pt x="3479" y="4192"/>
                  </a:cubicBezTo>
                  <a:cubicBezTo>
                    <a:pt x="3331" y="4192"/>
                    <a:pt x="3216" y="4085"/>
                    <a:pt x="3207" y="3937"/>
                  </a:cubicBezTo>
                  <a:cubicBezTo>
                    <a:pt x="3183" y="3501"/>
                    <a:pt x="3157" y="3073"/>
                    <a:pt x="3133" y="2637"/>
                  </a:cubicBezTo>
                  <a:cubicBezTo>
                    <a:pt x="3125" y="2522"/>
                    <a:pt x="3117" y="2406"/>
                    <a:pt x="3108" y="2292"/>
                  </a:cubicBezTo>
                  <a:cubicBezTo>
                    <a:pt x="3108" y="2102"/>
                    <a:pt x="3215" y="1946"/>
                    <a:pt x="3388" y="1897"/>
                  </a:cubicBezTo>
                  <a:cubicBezTo>
                    <a:pt x="3561" y="1856"/>
                    <a:pt x="3733" y="1938"/>
                    <a:pt x="3808" y="2102"/>
                  </a:cubicBezTo>
                  <a:cubicBezTo>
                    <a:pt x="3833" y="2160"/>
                    <a:pt x="3841" y="2217"/>
                    <a:pt x="3841" y="2284"/>
                  </a:cubicBezTo>
                  <a:cubicBezTo>
                    <a:pt x="3833" y="2466"/>
                    <a:pt x="3816" y="2648"/>
                    <a:pt x="3808" y="2828"/>
                  </a:cubicBez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5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" y="5"/>
            <a:ext cx="12191984" cy="685799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12223531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93125" y="507781"/>
            <a:ext cx="66057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 spc="1400" dirty="0">
                <a:gradFill>
                  <a:gsLst>
                    <a:gs pos="24000">
                      <a:srgbClr val="E60B2F"/>
                    </a:gs>
                    <a:gs pos="78000">
                      <a:srgbClr val="E60B2F">
                        <a:alpha val="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2</a:t>
            </a:r>
            <a:r>
              <a:rPr lang="en-US" altLang="zh-CN" sz="14000" spc="1400" dirty="0">
                <a:gradFill>
                  <a:gsLst>
                    <a:gs pos="24000">
                      <a:srgbClr val="E60B2F"/>
                    </a:gs>
                    <a:gs pos="78000">
                      <a:srgbClr val="E60B2F">
                        <a:alpha val="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0XX</a:t>
            </a:r>
            <a:endParaRPr lang="zh-CN" altLang="en-US" sz="14000" spc="1400" dirty="0">
              <a:gradFill>
                <a:gsLst>
                  <a:gs pos="24000">
                    <a:srgbClr val="E60B2F"/>
                  </a:gs>
                  <a:gs pos="78000">
                    <a:srgbClr val="E60B2F">
                      <a:alpha val="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2301766"/>
            <a:ext cx="12223531" cy="2254468"/>
            <a:chOff x="0" y="2526672"/>
            <a:chExt cx="12223531" cy="2254468"/>
          </a:xfrm>
        </p:grpSpPr>
        <p:sp>
          <p:nvSpPr>
            <p:cNvPr id="6" name="矩形 5"/>
            <p:cNvSpPr/>
            <p:nvPr/>
          </p:nvSpPr>
          <p:spPr>
            <a:xfrm>
              <a:off x="0" y="2526672"/>
              <a:ext cx="12223531" cy="2254468"/>
            </a:xfrm>
            <a:prstGeom prst="rect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68361" y="2802835"/>
              <a:ext cx="96552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cs typeface="+mn-ea"/>
                  <a:sym typeface="+mn-lt"/>
                </a:rPr>
                <a:t>THANK YOU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172075" y="4003164"/>
              <a:ext cx="1847850" cy="4164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pc="600" dirty="0">
                  <a:cs typeface="+mn-ea"/>
                  <a:sym typeface="+mn-lt"/>
                </a:rPr>
                <a:t>OVER</a:t>
              </a:r>
              <a:endParaRPr lang="zh-CN" altLang="en-US" spc="6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59571" y="6227380"/>
            <a:ext cx="1466862" cy="335026"/>
            <a:chOff x="5505449" y="6260697"/>
            <a:chExt cx="1175106" cy="268391"/>
          </a:xfrm>
        </p:grpSpPr>
        <p:sp>
          <p:nvSpPr>
            <p:cNvPr id="16" name="facebook-square-social-logo_59157"/>
            <p:cNvSpPr>
              <a:spLocks noChangeAspect="1"/>
            </p:cNvSpPr>
            <p:nvPr/>
          </p:nvSpPr>
          <p:spPr bwMode="auto">
            <a:xfrm>
              <a:off x="5960507" y="6260697"/>
              <a:ext cx="268765" cy="268391"/>
            </a:xfrm>
            <a:custGeom>
              <a:avLst/>
              <a:gdLst>
                <a:gd name="T0" fmla="*/ 1244 w 1271"/>
                <a:gd name="T1" fmla="*/ 0 h 1271"/>
                <a:gd name="T2" fmla="*/ 27 w 1271"/>
                <a:gd name="T3" fmla="*/ 0 h 1271"/>
                <a:gd name="T4" fmla="*/ 0 w 1271"/>
                <a:gd name="T5" fmla="*/ 27 h 1271"/>
                <a:gd name="T6" fmla="*/ 0 w 1271"/>
                <a:gd name="T7" fmla="*/ 1244 h 1271"/>
                <a:gd name="T8" fmla="*/ 27 w 1271"/>
                <a:gd name="T9" fmla="*/ 1271 h 1271"/>
                <a:gd name="T10" fmla="*/ 674 w 1271"/>
                <a:gd name="T11" fmla="*/ 1271 h 1271"/>
                <a:gd name="T12" fmla="*/ 674 w 1271"/>
                <a:gd name="T13" fmla="*/ 846 h 1271"/>
                <a:gd name="T14" fmla="*/ 537 w 1271"/>
                <a:gd name="T15" fmla="*/ 846 h 1271"/>
                <a:gd name="T16" fmla="*/ 516 w 1271"/>
                <a:gd name="T17" fmla="*/ 825 h 1271"/>
                <a:gd name="T18" fmla="*/ 516 w 1271"/>
                <a:gd name="T19" fmla="*/ 653 h 1271"/>
                <a:gd name="T20" fmla="*/ 537 w 1271"/>
                <a:gd name="T21" fmla="*/ 631 h 1271"/>
                <a:gd name="T22" fmla="*/ 674 w 1271"/>
                <a:gd name="T23" fmla="*/ 631 h 1271"/>
                <a:gd name="T24" fmla="*/ 674 w 1271"/>
                <a:gd name="T25" fmla="*/ 513 h 1271"/>
                <a:gd name="T26" fmla="*/ 925 w 1271"/>
                <a:gd name="T27" fmla="*/ 255 h 1271"/>
                <a:gd name="T28" fmla="*/ 1061 w 1271"/>
                <a:gd name="T29" fmla="*/ 255 h 1271"/>
                <a:gd name="T30" fmla="*/ 1082 w 1271"/>
                <a:gd name="T31" fmla="*/ 276 h 1271"/>
                <a:gd name="T32" fmla="*/ 1082 w 1271"/>
                <a:gd name="T33" fmla="*/ 436 h 1271"/>
                <a:gd name="T34" fmla="*/ 1061 w 1271"/>
                <a:gd name="T35" fmla="*/ 458 h 1271"/>
                <a:gd name="T36" fmla="*/ 969 w 1271"/>
                <a:gd name="T37" fmla="*/ 458 h 1271"/>
                <a:gd name="T38" fmla="*/ 895 w 1271"/>
                <a:gd name="T39" fmla="*/ 531 h 1271"/>
                <a:gd name="T40" fmla="*/ 895 w 1271"/>
                <a:gd name="T41" fmla="*/ 631 h 1271"/>
                <a:gd name="T42" fmla="*/ 1054 w 1271"/>
                <a:gd name="T43" fmla="*/ 631 h 1271"/>
                <a:gd name="T44" fmla="*/ 1069 w 1271"/>
                <a:gd name="T45" fmla="*/ 638 h 1271"/>
                <a:gd name="T46" fmla="*/ 1076 w 1271"/>
                <a:gd name="T47" fmla="*/ 653 h 1271"/>
                <a:gd name="T48" fmla="*/ 1076 w 1271"/>
                <a:gd name="T49" fmla="*/ 825 h 1271"/>
                <a:gd name="T50" fmla="*/ 1054 w 1271"/>
                <a:gd name="T51" fmla="*/ 846 h 1271"/>
                <a:gd name="T52" fmla="*/ 895 w 1271"/>
                <a:gd name="T53" fmla="*/ 846 h 1271"/>
                <a:gd name="T54" fmla="*/ 895 w 1271"/>
                <a:gd name="T55" fmla="*/ 1271 h 1271"/>
                <a:gd name="T56" fmla="*/ 1244 w 1271"/>
                <a:gd name="T57" fmla="*/ 1271 h 1271"/>
                <a:gd name="T58" fmla="*/ 1271 w 1271"/>
                <a:gd name="T59" fmla="*/ 1244 h 1271"/>
                <a:gd name="T60" fmla="*/ 1271 w 1271"/>
                <a:gd name="T61" fmla="*/ 27 h 1271"/>
                <a:gd name="T62" fmla="*/ 1244 w 1271"/>
                <a:gd name="T63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1" h="1271">
                  <a:moveTo>
                    <a:pt x="1244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244"/>
                  </a:lnTo>
                  <a:cubicBezTo>
                    <a:pt x="0" y="1259"/>
                    <a:pt x="12" y="1271"/>
                    <a:pt x="27" y="1271"/>
                  </a:cubicBezTo>
                  <a:lnTo>
                    <a:pt x="674" y="1271"/>
                  </a:lnTo>
                  <a:lnTo>
                    <a:pt x="674" y="846"/>
                  </a:lnTo>
                  <a:lnTo>
                    <a:pt x="537" y="846"/>
                  </a:lnTo>
                  <a:cubicBezTo>
                    <a:pt x="525" y="846"/>
                    <a:pt x="516" y="837"/>
                    <a:pt x="516" y="825"/>
                  </a:cubicBezTo>
                  <a:lnTo>
                    <a:pt x="516" y="653"/>
                  </a:lnTo>
                  <a:cubicBezTo>
                    <a:pt x="516" y="641"/>
                    <a:pt x="525" y="631"/>
                    <a:pt x="537" y="631"/>
                  </a:cubicBezTo>
                  <a:lnTo>
                    <a:pt x="674" y="631"/>
                  </a:lnTo>
                  <a:lnTo>
                    <a:pt x="674" y="513"/>
                  </a:lnTo>
                  <a:cubicBezTo>
                    <a:pt x="674" y="356"/>
                    <a:pt x="772" y="255"/>
                    <a:pt x="925" y="255"/>
                  </a:cubicBezTo>
                  <a:lnTo>
                    <a:pt x="1061" y="255"/>
                  </a:lnTo>
                  <a:cubicBezTo>
                    <a:pt x="1072" y="255"/>
                    <a:pt x="1082" y="265"/>
                    <a:pt x="1082" y="276"/>
                  </a:cubicBezTo>
                  <a:lnTo>
                    <a:pt x="1082" y="436"/>
                  </a:lnTo>
                  <a:cubicBezTo>
                    <a:pt x="1082" y="448"/>
                    <a:pt x="1072" y="458"/>
                    <a:pt x="1061" y="458"/>
                  </a:cubicBezTo>
                  <a:lnTo>
                    <a:pt x="969" y="458"/>
                  </a:lnTo>
                  <a:cubicBezTo>
                    <a:pt x="906" y="458"/>
                    <a:pt x="895" y="482"/>
                    <a:pt x="895" y="531"/>
                  </a:cubicBezTo>
                  <a:lnTo>
                    <a:pt x="895" y="631"/>
                  </a:lnTo>
                  <a:lnTo>
                    <a:pt x="1054" y="631"/>
                  </a:lnTo>
                  <a:cubicBezTo>
                    <a:pt x="1060" y="631"/>
                    <a:pt x="1065" y="634"/>
                    <a:pt x="1069" y="638"/>
                  </a:cubicBezTo>
                  <a:cubicBezTo>
                    <a:pt x="1073" y="642"/>
                    <a:pt x="1076" y="647"/>
                    <a:pt x="1076" y="653"/>
                  </a:cubicBezTo>
                  <a:lnTo>
                    <a:pt x="1076" y="825"/>
                  </a:lnTo>
                  <a:cubicBezTo>
                    <a:pt x="1076" y="837"/>
                    <a:pt x="1066" y="846"/>
                    <a:pt x="1054" y="846"/>
                  </a:cubicBezTo>
                  <a:lnTo>
                    <a:pt x="895" y="846"/>
                  </a:lnTo>
                  <a:lnTo>
                    <a:pt x="895" y="1271"/>
                  </a:lnTo>
                  <a:lnTo>
                    <a:pt x="1244" y="1271"/>
                  </a:lnTo>
                  <a:cubicBezTo>
                    <a:pt x="1259" y="1271"/>
                    <a:pt x="1271" y="1259"/>
                    <a:pt x="1271" y="1244"/>
                  </a:cubicBezTo>
                  <a:lnTo>
                    <a:pt x="1271" y="27"/>
                  </a:lnTo>
                  <a:cubicBezTo>
                    <a:pt x="1271" y="12"/>
                    <a:pt x="1259" y="0"/>
                    <a:pt x="1244" y="0"/>
                  </a:cubicBez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twitter_123728"/>
            <p:cNvSpPr>
              <a:spLocks noChangeAspect="1"/>
            </p:cNvSpPr>
            <p:nvPr/>
          </p:nvSpPr>
          <p:spPr bwMode="auto">
            <a:xfrm>
              <a:off x="5505449" y="6260697"/>
              <a:ext cx="268765" cy="268391"/>
            </a:xfrm>
            <a:custGeom>
              <a:avLst/>
              <a:gdLst>
                <a:gd name="T0" fmla="*/ 0 w 6076"/>
                <a:gd name="T1" fmla="*/ 0 h 6076"/>
                <a:gd name="T2" fmla="*/ 0 w 6076"/>
                <a:gd name="T3" fmla="*/ 6076 h 6076"/>
                <a:gd name="T4" fmla="*/ 6076 w 6076"/>
                <a:gd name="T5" fmla="*/ 6076 h 6076"/>
                <a:gd name="T6" fmla="*/ 6076 w 6076"/>
                <a:gd name="T7" fmla="*/ 0 h 6076"/>
                <a:gd name="T8" fmla="*/ 0 w 6076"/>
                <a:gd name="T9" fmla="*/ 0 h 6076"/>
                <a:gd name="T10" fmla="*/ 4817 w 6076"/>
                <a:gd name="T11" fmla="*/ 2186 h 6076"/>
                <a:gd name="T12" fmla="*/ 4819 w 6076"/>
                <a:gd name="T13" fmla="*/ 2293 h 6076"/>
                <a:gd name="T14" fmla="*/ 2203 w 6076"/>
                <a:gd name="T15" fmla="*/ 4909 h 6076"/>
                <a:gd name="T16" fmla="*/ 805 w 6076"/>
                <a:gd name="T17" fmla="*/ 4504 h 6076"/>
                <a:gd name="T18" fmla="*/ 805 w 6076"/>
                <a:gd name="T19" fmla="*/ 4504 h 6076"/>
                <a:gd name="T20" fmla="*/ 805 w 6076"/>
                <a:gd name="T21" fmla="*/ 4504 h 6076"/>
                <a:gd name="T22" fmla="*/ 805 w 6076"/>
                <a:gd name="T23" fmla="*/ 4504 h 6076"/>
                <a:gd name="T24" fmla="*/ 2152 w 6076"/>
                <a:gd name="T25" fmla="*/ 4119 h 6076"/>
                <a:gd name="T26" fmla="*/ 1309 w 6076"/>
                <a:gd name="T27" fmla="*/ 3478 h 6076"/>
                <a:gd name="T28" fmla="*/ 1714 w 6076"/>
                <a:gd name="T29" fmla="*/ 3461 h 6076"/>
                <a:gd name="T30" fmla="*/ 988 w 6076"/>
                <a:gd name="T31" fmla="*/ 2550 h 6076"/>
                <a:gd name="T32" fmla="*/ 1385 w 6076"/>
                <a:gd name="T33" fmla="*/ 2668 h 6076"/>
                <a:gd name="T34" fmla="*/ 1123 w 6076"/>
                <a:gd name="T35" fmla="*/ 1454 h 6076"/>
                <a:gd name="T36" fmla="*/ 3007 w 6076"/>
                <a:gd name="T37" fmla="*/ 2406 h 6076"/>
                <a:gd name="T38" fmla="*/ 2983 w 6076"/>
                <a:gd name="T39" fmla="*/ 2198 h 6076"/>
                <a:gd name="T40" fmla="*/ 3901 w 6076"/>
                <a:gd name="T41" fmla="*/ 1281 h 6076"/>
                <a:gd name="T42" fmla="*/ 4571 w 6076"/>
                <a:gd name="T43" fmla="*/ 1571 h 6076"/>
                <a:gd name="T44" fmla="*/ 4706 w 6076"/>
                <a:gd name="T45" fmla="*/ 1530 h 6076"/>
                <a:gd name="T46" fmla="*/ 5151 w 6076"/>
                <a:gd name="T47" fmla="*/ 1344 h 6076"/>
                <a:gd name="T48" fmla="*/ 4752 w 6076"/>
                <a:gd name="T49" fmla="*/ 1853 h 6076"/>
                <a:gd name="T50" fmla="*/ 4751 w 6076"/>
                <a:gd name="T51" fmla="*/ 1854 h 6076"/>
                <a:gd name="T52" fmla="*/ 4752 w 6076"/>
                <a:gd name="T53" fmla="*/ 1854 h 6076"/>
                <a:gd name="T54" fmla="*/ 5272 w 6076"/>
                <a:gd name="T55" fmla="*/ 1719 h 6076"/>
                <a:gd name="T56" fmla="*/ 4817 w 6076"/>
                <a:gd name="T57" fmla="*/ 2186 h 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76" h="6076">
                  <a:moveTo>
                    <a:pt x="0" y="0"/>
                  </a:moveTo>
                  <a:lnTo>
                    <a:pt x="0" y="6076"/>
                  </a:lnTo>
                  <a:lnTo>
                    <a:pt x="6076" y="6076"/>
                  </a:lnTo>
                  <a:lnTo>
                    <a:pt x="6076" y="0"/>
                  </a:lnTo>
                  <a:lnTo>
                    <a:pt x="0" y="0"/>
                  </a:lnTo>
                  <a:close/>
                  <a:moveTo>
                    <a:pt x="4817" y="2186"/>
                  </a:moveTo>
                  <a:cubicBezTo>
                    <a:pt x="4818" y="2222"/>
                    <a:pt x="4819" y="2257"/>
                    <a:pt x="4819" y="2293"/>
                  </a:cubicBezTo>
                  <a:cubicBezTo>
                    <a:pt x="4819" y="3738"/>
                    <a:pt x="3648" y="4909"/>
                    <a:pt x="2203" y="4909"/>
                  </a:cubicBezTo>
                  <a:cubicBezTo>
                    <a:pt x="1689" y="4909"/>
                    <a:pt x="1209" y="4761"/>
                    <a:pt x="805" y="4504"/>
                  </a:cubicBezTo>
                  <a:cubicBezTo>
                    <a:pt x="805" y="4504"/>
                    <a:pt x="805" y="4504"/>
                    <a:pt x="805" y="4504"/>
                  </a:cubicBezTo>
                  <a:lnTo>
                    <a:pt x="805" y="4504"/>
                  </a:lnTo>
                  <a:lnTo>
                    <a:pt x="805" y="4504"/>
                  </a:lnTo>
                  <a:cubicBezTo>
                    <a:pt x="1596" y="4622"/>
                    <a:pt x="2152" y="4119"/>
                    <a:pt x="2152" y="4119"/>
                  </a:cubicBezTo>
                  <a:cubicBezTo>
                    <a:pt x="1448" y="4064"/>
                    <a:pt x="1309" y="3478"/>
                    <a:pt x="1309" y="3478"/>
                  </a:cubicBezTo>
                  <a:cubicBezTo>
                    <a:pt x="1558" y="3520"/>
                    <a:pt x="1714" y="3461"/>
                    <a:pt x="1714" y="3461"/>
                  </a:cubicBezTo>
                  <a:cubicBezTo>
                    <a:pt x="921" y="3276"/>
                    <a:pt x="988" y="2550"/>
                    <a:pt x="988" y="2550"/>
                  </a:cubicBezTo>
                  <a:cubicBezTo>
                    <a:pt x="1172" y="2660"/>
                    <a:pt x="1385" y="2668"/>
                    <a:pt x="1385" y="2668"/>
                  </a:cubicBezTo>
                  <a:cubicBezTo>
                    <a:pt x="685" y="2052"/>
                    <a:pt x="1123" y="1454"/>
                    <a:pt x="1123" y="1454"/>
                  </a:cubicBezTo>
                  <a:cubicBezTo>
                    <a:pt x="1857" y="2342"/>
                    <a:pt x="2936" y="2403"/>
                    <a:pt x="3007" y="2406"/>
                  </a:cubicBezTo>
                  <a:cubicBezTo>
                    <a:pt x="2992" y="2339"/>
                    <a:pt x="2983" y="2269"/>
                    <a:pt x="2983" y="2198"/>
                  </a:cubicBezTo>
                  <a:cubicBezTo>
                    <a:pt x="2983" y="1691"/>
                    <a:pt x="3394" y="1281"/>
                    <a:pt x="3901" y="1281"/>
                  </a:cubicBezTo>
                  <a:cubicBezTo>
                    <a:pt x="4166" y="1281"/>
                    <a:pt x="4404" y="1392"/>
                    <a:pt x="4571" y="1571"/>
                  </a:cubicBezTo>
                  <a:cubicBezTo>
                    <a:pt x="4618" y="1558"/>
                    <a:pt x="4663" y="1544"/>
                    <a:pt x="4706" y="1530"/>
                  </a:cubicBezTo>
                  <a:cubicBezTo>
                    <a:pt x="4966" y="1443"/>
                    <a:pt x="5151" y="1344"/>
                    <a:pt x="5151" y="1344"/>
                  </a:cubicBezTo>
                  <a:cubicBezTo>
                    <a:pt x="5107" y="1612"/>
                    <a:pt x="4776" y="1837"/>
                    <a:pt x="4752" y="1853"/>
                  </a:cubicBezTo>
                  <a:cubicBezTo>
                    <a:pt x="4751" y="1854"/>
                    <a:pt x="4751" y="1854"/>
                    <a:pt x="4751" y="1854"/>
                  </a:cubicBezTo>
                  <a:cubicBezTo>
                    <a:pt x="4751" y="1854"/>
                    <a:pt x="4752" y="1854"/>
                    <a:pt x="4752" y="1854"/>
                  </a:cubicBezTo>
                  <a:cubicBezTo>
                    <a:pt x="5009" y="1828"/>
                    <a:pt x="5272" y="1719"/>
                    <a:pt x="5272" y="1719"/>
                  </a:cubicBezTo>
                  <a:cubicBezTo>
                    <a:pt x="5192" y="1886"/>
                    <a:pt x="4869" y="2145"/>
                    <a:pt x="4817" y="2186"/>
                  </a:cubicBez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twitter-letter-logo-symbol-in-a-square_39578"/>
            <p:cNvSpPr>
              <a:spLocks noChangeAspect="1"/>
            </p:cNvSpPr>
            <p:nvPr/>
          </p:nvSpPr>
          <p:spPr bwMode="auto">
            <a:xfrm>
              <a:off x="6415565" y="6264468"/>
              <a:ext cx="264990" cy="264620"/>
            </a:xfrm>
            <a:custGeom>
              <a:avLst/>
              <a:gdLst>
                <a:gd name="T0" fmla="*/ 0 w 7752"/>
                <a:gd name="T1" fmla="*/ 7752 h 7752"/>
                <a:gd name="T2" fmla="*/ 7752 w 7752"/>
                <a:gd name="T3" fmla="*/ 7752 h 7752"/>
                <a:gd name="T4" fmla="*/ 7752 w 7752"/>
                <a:gd name="T5" fmla="*/ 0 h 7752"/>
                <a:gd name="T6" fmla="*/ 0 w 7752"/>
                <a:gd name="T7" fmla="*/ 0 h 7752"/>
                <a:gd name="T8" fmla="*/ 0 w 7752"/>
                <a:gd name="T9" fmla="*/ 7752 h 7752"/>
                <a:gd name="T10" fmla="*/ 1849 w 7752"/>
                <a:gd name="T11" fmla="*/ 2433 h 7752"/>
                <a:gd name="T12" fmla="*/ 1926 w 7752"/>
                <a:gd name="T13" fmla="*/ 2324 h 7752"/>
                <a:gd name="T14" fmla="*/ 2511 w 7752"/>
                <a:gd name="T15" fmla="*/ 1992 h 7752"/>
                <a:gd name="T16" fmla="*/ 2957 w 7752"/>
                <a:gd name="T17" fmla="*/ 1427 h 7752"/>
                <a:gd name="T18" fmla="*/ 3174 w 7752"/>
                <a:gd name="T19" fmla="*/ 668 h 7752"/>
                <a:gd name="T20" fmla="*/ 3267 w 7752"/>
                <a:gd name="T21" fmla="*/ 587 h 7752"/>
                <a:gd name="T22" fmla="*/ 4040 w 7752"/>
                <a:gd name="T23" fmla="*/ 587 h 7752"/>
                <a:gd name="T24" fmla="*/ 4122 w 7752"/>
                <a:gd name="T25" fmla="*/ 669 h 7752"/>
                <a:gd name="T26" fmla="*/ 4122 w 7752"/>
                <a:gd name="T27" fmla="*/ 2167 h 7752"/>
                <a:gd name="T28" fmla="*/ 4203 w 7752"/>
                <a:gd name="T29" fmla="*/ 2249 h 7752"/>
                <a:gd name="T30" fmla="*/ 5604 w 7752"/>
                <a:gd name="T31" fmla="*/ 2249 h 7752"/>
                <a:gd name="T32" fmla="*/ 5686 w 7752"/>
                <a:gd name="T33" fmla="*/ 2330 h 7752"/>
                <a:gd name="T34" fmla="*/ 5686 w 7752"/>
                <a:gd name="T35" fmla="*/ 3201 h 7752"/>
                <a:gd name="T36" fmla="*/ 5604 w 7752"/>
                <a:gd name="T37" fmla="*/ 3282 h 7752"/>
                <a:gd name="T38" fmla="*/ 4203 w 7752"/>
                <a:gd name="T39" fmla="*/ 3282 h 7752"/>
                <a:gd name="T40" fmla="*/ 4122 w 7752"/>
                <a:gd name="T41" fmla="*/ 3364 h 7752"/>
                <a:gd name="T42" fmla="*/ 4122 w 7752"/>
                <a:gd name="T43" fmla="*/ 4966 h 7752"/>
                <a:gd name="T44" fmla="*/ 4184 w 7752"/>
                <a:gd name="T45" fmla="*/ 5703 h 7752"/>
                <a:gd name="T46" fmla="*/ 4407 w 7752"/>
                <a:gd name="T47" fmla="*/ 5960 h 7752"/>
                <a:gd name="T48" fmla="*/ 4909 w 7752"/>
                <a:gd name="T49" fmla="*/ 6091 h 7752"/>
                <a:gd name="T50" fmla="*/ 5833 w 7752"/>
                <a:gd name="T51" fmla="*/ 5814 h 7752"/>
                <a:gd name="T52" fmla="*/ 5903 w 7752"/>
                <a:gd name="T53" fmla="*/ 5853 h 7752"/>
                <a:gd name="T54" fmla="*/ 5903 w 7752"/>
                <a:gd name="T55" fmla="*/ 6723 h 7752"/>
                <a:gd name="T56" fmla="*/ 5829 w 7752"/>
                <a:gd name="T57" fmla="*/ 6839 h 7752"/>
                <a:gd name="T58" fmla="*/ 5138 w 7752"/>
                <a:gd name="T59" fmla="*/ 7085 h 7752"/>
                <a:gd name="T60" fmla="*/ 4401 w 7752"/>
                <a:gd name="T61" fmla="*/ 7165 h 7752"/>
                <a:gd name="T62" fmla="*/ 3602 w 7752"/>
                <a:gd name="T63" fmla="*/ 7051 h 7752"/>
                <a:gd name="T64" fmla="*/ 3008 w 7752"/>
                <a:gd name="T65" fmla="*/ 6725 h 7752"/>
                <a:gd name="T66" fmla="*/ 2671 w 7752"/>
                <a:gd name="T67" fmla="*/ 6280 h 7752"/>
                <a:gd name="T68" fmla="*/ 2574 w 7752"/>
                <a:gd name="T69" fmla="*/ 5589 h 7752"/>
                <a:gd name="T70" fmla="*/ 2574 w 7752"/>
                <a:gd name="T71" fmla="*/ 3364 h 7752"/>
                <a:gd name="T72" fmla="*/ 2493 w 7752"/>
                <a:gd name="T73" fmla="*/ 3282 h 7752"/>
                <a:gd name="T74" fmla="*/ 1931 w 7752"/>
                <a:gd name="T75" fmla="*/ 3282 h 7752"/>
                <a:gd name="T76" fmla="*/ 1849 w 7752"/>
                <a:gd name="T77" fmla="*/ 3201 h 7752"/>
                <a:gd name="T78" fmla="*/ 1849 w 7752"/>
                <a:gd name="T79" fmla="*/ 2433 h 7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52" h="7752">
                  <a:moveTo>
                    <a:pt x="0" y="7752"/>
                  </a:moveTo>
                  <a:lnTo>
                    <a:pt x="7752" y="7752"/>
                  </a:lnTo>
                  <a:lnTo>
                    <a:pt x="7752" y="0"/>
                  </a:lnTo>
                  <a:lnTo>
                    <a:pt x="0" y="0"/>
                  </a:lnTo>
                  <a:lnTo>
                    <a:pt x="0" y="7752"/>
                  </a:lnTo>
                  <a:close/>
                  <a:moveTo>
                    <a:pt x="1849" y="2433"/>
                  </a:moveTo>
                  <a:cubicBezTo>
                    <a:pt x="1849" y="2388"/>
                    <a:pt x="1884" y="2340"/>
                    <a:pt x="1926" y="2324"/>
                  </a:cubicBezTo>
                  <a:cubicBezTo>
                    <a:pt x="2152" y="2240"/>
                    <a:pt x="2347" y="2129"/>
                    <a:pt x="2511" y="1992"/>
                  </a:cubicBezTo>
                  <a:cubicBezTo>
                    <a:pt x="2698" y="1832"/>
                    <a:pt x="2846" y="1644"/>
                    <a:pt x="2957" y="1427"/>
                  </a:cubicBezTo>
                  <a:cubicBezTo>
                    <a:pt x="3058" y="1227"/>
                    <a:pt x="3131" y="974"/>
                    <a:pt x="3174" y="668"/>
                  </a:cubicBezTo>
                  <a:cubicBezTo>
                    <a:pt x="3181" y="623"/>
                    <a:pt x="3222" y="587"/>
                    <a:pt x="3267" y="587"/>
                  </a:cubicBezTo>
                  <a:lnTo>
                    <a:pt x="4040" y="587"/>
                  </a:lnTo>
                  <a:cubicBezTo>
                    <a:pt x="4085" y="587"/>
                    <a:pt x="4122" y="624"/>
                    <a:pt x="4122" y="669"/>
                  </a:cubicBezTo>
                  <a:lnTo>
                    <a:pt x="4122" y="2167"/>
                  </a:lnTo>
                  <a:cubicBezTo>
                    <a:pt x="4122" y="2212"/>
                    <a:pt x="4158" y="2249"/>
                    <a:pt x="4203" y="2249"/>
                  </a:cubicBezTo>
                  <a:lnTo>
                    <a:pt x="5604" y="2249"/>
                  </a:lnTo>
                  <a:cubicBezTo>
                    <a:pt x="5649" y="2249"/>
                    <a:pt x="5686" y="2285"/>
                    <a:pt x="5686" y="2330"/>
                  </a:cubicBezTo>
                  <a:lnTo>
                    <a:pt x="5686" y="3201"/>
                  </a:lnTo>
                  <a:cubicBezTo>
                    <a:pt x="5686" y="3246"/>
                    <a:pt x="5649" y="3282"/>
                    <a:pt x="5604" y="3282"/>
                  </a:cubicBezTo>
                  <a:lnTo>
                    <a:pt x="4203" y="3282"/>
                  </a:lnTo>
                  <a:cubicBezTo>
                    <a:pt x="4158" y="3282"/>
                    <a:pt x="4122" y="3319"/>
                    <a:pt x="4122" y="3364"/>
                  </a:cubicBezTo>
                  <a:lnTo>
                    <a:pt x="4122" y="4966"/>
                  </a:lnTo>
                  <a:cubicBezTo>
                    <a:pt x="4122" y="5343"/>
                    <a:pt x="4142" y="5589"/>
                    <a:pt x="4184" y="5703"/>
                  </a:cubicBezTo>
                  <a:cubicBezTo>
                    <a:pt x="4222" y="5810"/>
                    <a:pt x="4297" y="5895"/>
                    <a:pt x="4407" y="5960"/>
                  </a:cubicBezTo>
                  <a:cubicBezTo>
                    <a:pt x="4548" y="6048"/>
                    <a:pt x="4715" y="6091"/>
                    <a:pt x="4909" y="6091"/>
                  </a:cubicBezTo>
                  <a:cubicBezTo>
                    <a:pt x="5214" y="6091"/>
                    <a:pt x="5522" y="5999"/>
                    <a:pt x="5833" y="5814"/>
                  </a:cubicBezTo>
                  <a:cubicBezTo>
                    <a:pt x="5872" y="5791"/>
                    <a:pt x="5903" y="5808"/>
                    <a:pt x="5903" y="5853"/>
                  </a:cubicBezTo>
                  <a:lnTo>
                    <a:pt x="5903" y="6723"/>
                  </a:lnTo>
                  <a:cubicBezTo>
                    <a:pt x="5903" y="6768"/>
                    <a:pt x="5870" y="6820"/>
                    <a:pt x="5829" y="6839"/>
                  </a:cubicBezTo>
                  <a:cubicBezTo>
                    <a:pt x="5567" y="6958"/>
                    <a:pt x="5336" y="7040"/>
                    <a:pt x="5138" y="7085"/>
                  </a:cubicBezTo>
                  <a:cubicBezTo>
                    <a:pt x="4902" y="7138"/>
                    <a:pt x="4656" y="7165"/>
                    <a:pt x="4401" y="7165"/>
                  </a:cubicBezTo>
                  <a:cubicBezTo>
                    <a:pt x="4104" y="7165"/>
                    <a:pt x="3838" y="7127"/>
                    <a:pt x="3602" y="7051"/>
                  </a:cubicBezTo>
                  <a:cubicBezTo>
                    <a:pt x="3370" y="6974"/>
                    <a:pt x="3172" y="6866"/>
                    <a:pt x="3008" y="6725"/>
                  </a:cubicBezTo>
                  <a:cubicBezTo>
                    <a:pt x="2848" y="6588"/>
                    <a:pt x="2736" y="6440"/>
                    <a:pt x="2671" y="6280"/>
                  </a:cubicBezTo>
                  <a:cubicBezTo>
                    <a:pt x="2607" y="6116"/>
                    <a:pt x="2574" y="5886"/>
                    <a:pt x="2574" y="5589"/>
                  </a:cubicBezTo>
                  <a:lnTo>
                    <a:pt x="2574" y="3364"/>
                  </a:lnTo>
                  <a:cubicBezTo>
                    <a:pt x="2574" y="3319"/>
                    <a:pt x="2538" y="3282"/>
                    <a:pt x="2493" y="3282"/>
                  </a:cubicBezTo>
                  <a:lnTo>
                    <a:pt x="1931" y="3282"/>
                  </a:lnTo>
                  <a:cubicBezTo>
                    <a:pt x="1886" y="3282"/>
                    <a:pt x="1849" y="3246"/>
                    <a:pt x="1849" y="3201"/>
                  </a:cubicBezTo>
                  <a:lnTo>
                    <a:pt x="1849" y="2433"/>
                  </a:lnTo>
                  <a:close/>
                </a:path>
              </a:pathLst>
            </a:custGeom>
            <a:solidFill>
              <a:srgbClr val="E60B2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C0B7A508-DB51-4BA2-BDF3-1673F26EFC31}"/>
              </a:ext>
            </a:extLst>
          </p:cNvPr>
          <p:cNvSpPr txBox="1"/>
          <p:nvPr/>
        </p:nvSpPr>
        <p:spPr>
          <a:xfrm>
            <a:off x="2256197" y="4950965"/>
            <a:ext cx="767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freeppt7.com  Time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20XX.XX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B0585D36-1114-46C8-8B4F-A9DC510AB50B}"/>
              </a:ext>
            </a:extLst>
          </p:cNvPr>
          <p:cNvSpPr/>
          <p:nvPr/>
        </p:nvSpPr>
        <p:spPr>
          <a:xfrm>
            <a:off x="9712402" y="5305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3">
            <a:hlinkClick r:id="rId3"/>
            <a:extLst>
              <a:ext uri="{FF2B5EF4-FFF2-40B4-BE49-F238E27FC236}">
                <a16:creationId xmlns:a16="http://schemas.microsoft.com/office/drawing/2014/main" id="{3FAEBF53-9ED9-4481-BECB-163447AF2500}"/>
              </a:ext>
            </a:extLst>
          </p:cNvPr>
          <p:cNvSpPr txBox="1"/>
          <p:nvPr/>
        </p:nvSpPr>
        <p:spPr>
          <a:xfrm>
            <a:off x="3510551" y="661868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171575" y="1080267"/>
            <a:ext cx="9848850" cy="4697467"/>
            <a:chOff x="504825" y="1632717"/>
            <a:chExt cx="9848850" cy="4697467"/>
          </a:xfrm>
        </p:grpSpPr>
        <p:sp>
          <p:nvSpPr>
            <p:cNvPr id="5" name="矩形 4"/>
            <p:cNvSpPr/>
            <p:nvPr/>
          </p:nvSpPr>
          <p:spPr>
            <a:xfrm>
              <a:off x="504825" y="1632717"/>
              <a:ext cx="9848850" cy="4697467"/>
            </a:xfrm>
            <a:prstGeom prst="rect">
              <a:avLst/>
            </a:prstGeom>
            <a:solidFill>
              <a:srgbClr val="E60B2F">
                <a:alpha val="85000"/>
              </a:srgbClr>
            </a:solidFill>
            <a:ln>
              <a:noFill/>
            </a:ln>
            <a:effectLst>
              <a:outerShdw blurRad="304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70340" y="3657877"/>
              <a:ext cx="19285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PART </a:t>
              </a: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ONE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10218" y="2444263"/>
              <a:ext cx="1171143" cy="1113585"/>
            </a:xfrm>
            <a:custGeom>
              <a:avLst/>
              <a:gdLst/>
              <a:ahLst/>
              <a:cxnLst/>
              <a:rect l="l" t="t" r="r" b="b"/>
              <a:pathLst>
                <a:path w="1171143" h="1113585">
                  <a:moveTo>
                    <a:pt x="743164" y="0"/>
                  </a:moveTo>
                  <a:lnTo>
                    <a:pt x="1171143" y="0"/>
                  </a:lnTo>
                  <a:lnTo>
                    <a:pt x="1171143" y="1113585"/>
                  </a:lnTo>
                  <a:lnTo>
                    <a:pt x="677657" y="1113585"/>
                  </a:lnTo>
                  <a:lnTo>
                    <a:pt x="677657" y="462883"/>
                  </a:lnTo>
                  <a:lnTo>
                    <a:pt x="668913" y="462883"/>
                  </a:lnTo>
                  <a:lnTo>
                    <a:pt x="113672" y="768922"/>
                  </a:lnTo>
                  <a:lnTo>
                    <a:pt x="0" y="397381"/>
                  </a:lnTo>
                  <a:lnTo>
                    <a:pt x="7431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187874" y="4522124"/>
              <a:ext cx="493486" cy="1213690"/>
            </a:xfrm>
            <a:custGeom>
              <a:avLst/>
              <a:gdLst/>
              <a:ahLst/>
              <a:cxnLst/>
              <a:rect l="l" t="t" r="r" b="b"/>
              <a:pathLst>
                <a:path w="493486" h="1213690">
                  <a:moveTo>
                    <a:pt x="0" y="0"/>
                  </a:moveTo>
                  <a:lnTo>
                    <a:pt x="493486" y="0"/>
                  </a:lnTo>
                  <a:lnTo>
                    <a:pt x="493486" y="1213690"/>
                  </a:lnTo>
                  <a:lnTo>
                    <a:pt x="0" y="1213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等腰三角形 1"/>
            <p:cNvSpPr/>
            <p:nvPr/>
          </p:nvSpPr>
          <p:spPr>
            <a:xfrm rot="5400000">
              <a:off x="3159326" y="3976112"/>
              <a:ext cx="271731" cy="234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15928" y="3739294"/>
              <a:ext cx="34266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715928" y="4488874"/>
              <a:ext cx="567572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9577388" y="5998766"/>
              <a:ext cx="497941" cy="126738"/>
              <a:chOff x="11047684" y="6523945"/>
              <a:chExt cx="726541" cy="18492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589303" y="6523945"/>
                <a:ext cx="184922" cy="1849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1047684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318493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5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2693483" cy="954107"/>
            <a:chOff x="6449258" y="924919"/>
            <a:chExt cx="2693483" cy="954107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1771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29A78A8-3BFD-414E-A627-CC034CD926D1}"/>
              </a:ext>
            </a:extLst>
          </p:cNvPr>
          <p:cNvGrpSpPr/>
          <p:nvPr/>
        </p:nvGrpSpPr>
        <p:grpSpPr>
          <a:xfrm>
            <a:off x="7089264" y="1638637"/>
            <a:ext cx="4207026" cy="3081811"/>
            <a:chOff x="7089264" y="1638637"/>
            <a:chExt cx="4207026" cy="308181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3673CC-3088-443A-ADCA-800232A9FEB2}"/>
                </a:ext>
              </a:extLst>
            </p:cNvPr>
            <p:cNvSpPr/>
            <p:nvPr/>
          </p:nvSpPr>
          <p:spPr>
            <a:xfrm>
              <a:off x="7163780" y="2464453"/>
              <a:ext cx="650929" cy="45814"/>
            </a:xfrm>
            <a:prstGeom prst="rect">
              <a:avLst/>
            </a:prstGeom>
            <a:gradFill flip="none" rotWithShape="1">
              <a:gsLst>
                <a:gs pos="0">
                  <a:srgbClr val="E60B2F"/>
                </a:gs>
                <a:gs pos="100000">
                  <a:srgbClr val="E60B2F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C35F792-7145-46E7-9D95-5B4C65CAD92D}"/>
                </a:ext>
              </a:extLst>
            </p:cNvPr>
            <p:cNvSpPr txBox="1"/>
            <p:nvPr/>
          </p:nvSpPr>
          <p:spPr>
            <a:xfrm>
              <a:off x="7089264" y="1638637"/>
              <a:ext cx="42070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spc="3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A026B98-3CE1-4564-B2AF-DF3402127F0B}"/>
                </a:ext>
              </a:extLst>
            </p:cNvPr>
            <p:cNvSpPr txBox="1"/>
            <p:nvPr/>
          </p:nvSpPr>
          <p:spPr>
            <a:xfrm>
              <a:off x="7089264" y="3275757"/>
              <a:ext cx="3664828" cy="144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6525050A-FEF8-4D89-9F60-9957B921F5A7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EA81685-228B-4297-9F7F-0B97DF097D48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B174FEF-CDFF-4D95-8B97-FFBC2E53303A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十字形 17">
            <a:extLst>
              <a:ext uri="{FF2B5EF4-FFF2-40B4-BE49-F238E27FC236}">
                <a16:creationId xmlns:a16="http://schemas.microsoft.com/office/drawing/2014/main" id="{AC834D0A-267B-4C61-AF5B-2B9B416180CF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15B23C8D-70FA-4AB0-BB65-B730AAD7E431}"/>
              </a:ext>
            </a:extLst>
          </p:cNvPr>
          <p:cNvSpPr/>
          <p:nvPr/>
        </p:nvSpPr>
        <p:spPr>
          <a:xfrm rot="1952032">
            <a:off x="-2607107" y="-56850"/>
            <a:ext cx="7991609" cy="8134234"/>
          </a:xfrm>
          <a:prstGeom prst="roundRect">
            <a:avLst>
              <a:gd name="adj" fmla="val 31816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7C9C586-9509-4D14-80EF-7A6E28A59F26}"/>
              </a:ext>
            </a:extLst>
          </p:cNvPr>
          <p:cNvSpPr/>
          <p:nvPr/>
        </p:nvSpPr>
        <p:spPr>
          <a:xfrm rot="1952032">
            <a:off x="-3014455" y="3460"/>
            <a:ext cx="7991609" cy="8134234"/>
          </a:xfrm>
          <a:prstGeom prst="roundRect">
            <a:avLst>
              <a:gd name="adj" fmla="val 31816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886" b="58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51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3559319" cy="523220"/>
            <a:chOff x="6449258" y="924919"/>
            <a:chExt cx="3559319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2637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513750E-7319-4EC0-98B8-AF75D3B04111}"/>
              </a:ext>
            </a:extLst>
          </p:cNvPr>
          <p:cNvSpPr/>
          <p:nvPr/>
        </p:nvSpPr>
        <p:spPr>
          <a:xfrm>
            <a:off x="0" y="1718187"/>
            <a:ext cx="12192000" cy="3421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252A135-0128-414B-B7F4-358E43466234}"/>
              </a:ext>
            </a:extLst>
          </p:cNvPr>
          <p:cNvSpPr/>
          <p:nvPr/>
        </p:nvSpPr>
        <p:spPr>
          <a:xfrm>
            <a:off x="1160998" y="1172495"/>
            <a:ext cx="4513007" cy="4513007"/>
          </a:xfrm>
          <a:prstGeom prst="ellipse">
            <a:avLst/>
          </a:prstGeom>
          <a:solidFill>
            <a:srgbClr val="E60B2F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1F5317E-3CD2-4AC1-A5F2-A7430AE76CE0}"/>
              </a:ext>
            </a:extLst>
          </p:cNvPr>
          <p:cNvSpPr/>
          <p:nvPr/>
        </p:nvSpPr>
        <p:spPr>
          <a:xfrm>
            <a:off x="1269087" y="1280584"/>
            <a:ext cx="4296828" cy="4296828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E7166DF-3519-4C58-B471-B9D2CCD6E284}"/>
              </a:ext>
            </a:extLst>
          </p:cNvPr>
          <p:cNvGrpSpPr/>
          <p:nvPr/>
        </p:nvGrpSpPr>
        <p:grpSpPr>
          <a:xfrm>
            <a:off x="6748802" y="2304230"/>
            <a:ext cx="4282199" cy="1968625"/>
            <a:chOff x="7089263" y="1638637"/>
            <a:chExt cx="4282199" cy="196862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57A5A1F-271D-4236-AEBD-EDD7F8229694}"/>
                </a:ext>
              </a:extLst>
            </p:cNvPr>
            <p:cNvSpPr/>
            <p:nvPr/>
          </p:nvSpPr>
          <p:spPr>
            <a:xfrm>
              <a:off x="7163780" y="2464453"/>
              <a:ext cx="650929" cy="45814"/>
            </a:xfrm>
            <a:prstGeom prst="rect">
              <a:avLst/>
            </a:prstGeom>
            <a:gradFill flip="none" rotWithShape="1">
              <a:gsLst>
                <a:gs pos="0">
                  <a:srgbClr val="E60B2F"/>
                </a:gs>
                <a:gs pos="100000">
                  <a:srgbClr val="E60B2F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A73D25E-1D0D-484B-A130-B1AEC0FCF864}"/>
                </a:ext>
              </a:extLst>
            </p:cNvPr>
            <p:cNvSpPr txBox="1"/>
            <p:nvPr/>
          </p:nvSpPr>
          <p:spPr>
            <a:xfrm>
              <a:off x="7089263" y="1638637"/>
              <a:ext cx="4282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spc="3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63304FF-9B44-4A6E-A1B4-756E3426A530}"/>
                </a:ext>
              </a:extLst>
            </p:cNvPr>
            <p:cNvSpPr txBox="1"/>
            <p:nvPr/>
          </p:nvSpPr>
          <p:spPr>
            <a:xfrm>
              <a:off x="7089264" y="2716569"/>
              <a:ext cx="3664828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D760D526-B2BC-42AE-AF6F-6D1FF93F4270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AB935D7-7BE4-4004-917B-E325B7EFE377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390D4FF-BFDC-4844-97AE-B8C558CDC068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十字形 19">
            <a:extLst>
              <a:ext uri="{FF2B5EF4-FFF2-40B4-BE49-F238E27FC236}">
                <a16:creationId xmlns:a16="http://schemas.microsoft.com/office/drawing/2014/main" id="{50E94A10-44EA-44F8-881B-BCF7684F9E64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8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2693483" cy="954107"/>
            <a:chOff x="6449258" y="924919"/>
            <a:chExt cx="2693483" cy="954107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1771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流程图: 手动输入 1">
            <a:extLst>
              <a:ext uri="{FF2B5EF4-FFF2-40B4-BE49-F238E27FC236}">
                <a16:creationId xmlns:a16="http://schemas.microsoft.com/office/drawing/2014/main" id="{F4A77CB5-1CAE-4ECA-A1C1-1598D7EC85E0}"/>
              </a:ext>
            </a:extLst>
          </p:cNvPr>
          <p:cNvSpPr/>
          <p:nvPr/>
        </p:nvSpPr>
        <p:spPr>
          <a:xfrm flipV="1">
            <a:off x="0" y="0"/>
            <a:ext cx="12192000" cy="2590176"/>
          </a:xfrm>
          <a:prstGeom prst="flowChartManualInput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DA82B3C-87CF-4427-B39D-24EA5E304A6A}"/>
              </a:ext>
            </a:extLst>
          </p:cNvPr>
          <p:cNvGrpSpPr/>
          <p:nvPr/>
        </p:nvGrpSpPr>
        <p:grpSpPr>
          <a:xfrm>
            <a:off x="1235602" y="1295088"/>
            <a:ext cx="2801257" cy="4041897"/>
            <a:chOff x="779997" y="1234212"/>
            <a:chExt cx="2801257" cy="404189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4765253-20B8-4C6E-B83F-FADEA4D30A20}"/>
                </a:ext>
              </a:extLst>
            </p:cNvPr>
            <p:cNvSpPr/>
            <p:nvPr/>
          </p:nvSpPr>
          <p:spPr>
            <a:xfrm>
              <a:off x="779997" y="3142509"/>
              <a:ext cx="2801257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1414D1B-CD73-4D52-8027-EA5374DDD365}"/>
                </a:ext>
              </a:extLst>
            </p:cNvPr>
            <p:cNvSpPr/>
            <p:nvPr/>
          </p:nvSpPr>
          <p:spPr>
            <a:xfrm>
              <a:off x="779997" y="1234212"/>
              <a:ext cx="2801257" cy="1899130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BF57B82-07CB-4268-9723-C7389A408992}"/>
                </a:ext>
              </a:extLst>
            </p:cNvPr>
            <p:cNvSpPr txBox="1"/>
            <p:nvPr/>
          </p:nvSpPr>
          <p:spPr>
            <a:xfrm>
              <a:off x="1058109" y="3605519"/>
              <a:ext cx="2333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pc="3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A0AD048-DFDD-437E-952A-FFD832EA99F5}"/>
                </a:ext>
              </a:extLst>
            </p:cNvPr>
            <p:cNvSpPr txBox="1"/>
            <p:nvPr/>
          </p:nvSpPr>
          <p:spPr>
            <a:xfrm>
              <a:off x="1058110" y="3960405"/>
              <a:ext cx="219309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4FDA41-58B3-4209-8D0F-A19362D8072A}"/>
              </a:ext>
            </a:extLst>
          </p:cNvPr>
          <p:cNvGrpSpPr/>
          <p:nvPr/>
        </p:nvGrpSpPr>
        <p:grpSpPr>
          <a:xfrm>
            <a:off x="4695372" y="1295088"/>
            <a:ext cx="2801257" cy="4041897"/>
            <a:chOff x="779997" y="1234212"/>
            <a:chExt cx="2801257" cy="404189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636C0F-B137-4061-BB98-1BB8F5DBCAD5}"/>
                </a:ext>
              </a:extLst>
            </p:cNvPr>
            <p:cNvSpPr/>
            <p:nvPr/>
          </p:nvSpPr>
          <p:spPr>
            <a:xfrm>
              <a:off x="779997" y="3142509"/>
              <a:ext cx="2801257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A9A9E0D-B06B-42AA-871F-B883BE04427F}"/>
                </a:ext>
              </a:extLst>
            </p:cNvPr>
            <p:cNvSpPr/>
            <p:nvPr/>
          </p:nvSpPr>
          <p:spPr>
            <a:xfrm>
              <a:off x="779997" y="1234212"/>
              <a:ext cx="2801257" cy="189913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781C126-6CE5-4C2B-A0D5-C44C49FF3044}"/>
                </a:ext>
              </a:extLst>
            </p:cNvPr>
            <p:cNvSpPr txBox="1"/>
            <p:nvPr/>
          </p:nvSpPr>
          <p:spPr>
            <a:xfrm>
              <a:off x="1058109" y="3605519"/>
              <a:ext cx="2333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pc="3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646C0E1-3051-4CC1-BE15-C33BB41C151B}"/>
                </a:ext>
              </a:extLst>
            </p:cNvPr>
            <p:cNvSpPr txBox="1"/>
            <p:nvPr/>
          </p:nvSpPr>
          <p:spPr>
            <a:xfrm>
              <a:off x="1058110" y="3960405"/>
              <a:ext cx="219309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6F88F4B-945A-439E-9E9F-0ED485245207}"/>
              </a:ext>
            </a:extLst>
          </p:cNvPr>
          <p:cNvGrpSpPr/>
          <p:nvPr/>
        </p:nvGrpSpPr>
        <p:grpSpPr>
          <a:xfrm>
            <a:off x="8155142" y="1295088"/>
            <a:ext cx="2801257" cy="4041897"/>
            <a:chOff x="779997" y="1234212"/>
            <a:chExt cx="2801257" cy="404189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577D9FB-F492-401C-8B6F-94AC5D94BB3B}"/>
                </a:ext>
              </a:extLst>
            </p:cNvPr>
            <p:cNvSpPr/>
            <p:nvPr/>
          </p:nvSpPr>
          <p:spPr>
            <a:xfrm>
              <a:off x="779997" y="3142509"/>
              <a:ext cx="2801257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BB86604-7FE9-4997-854C-99D0E724A34C}"/>
                </a:ext>
              </a:extLst>
            </p:cNvPr>
            <p:cNvSpPr/>
            <p:nvPr/>
          </p:nvSpPr>
          <p:spPr>
            <a:xfrm>
              <a:off x="779997" y="1234212"/>
              <a:ext cx="2801257" cy="189913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6856EF-B8BC-4C5D-8636-6379673EA65E}"/>
                </a:ext>
              </a:extLst>
            </p:cNvPr>
            <p:cNvSpPr txBox="1"/>
            <p:nvPr/>
          </p:nvSpPr>
          <p:spPr>
            <a:xfrm>
              <a:off x="1058109" y="3605519"/>
              <a:ext cx="2333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pc="3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pc="3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F408A72-5CC1-4865-A5ED-5A8475D5589C}"/>
                </a:ext>
              </a:extLst>
            </p:cNvPr>
            <p:cNvSpPr txBox="1"/>
            <p:nvPr/>
          </p:nvSpPr>
          <p:spPr>
            <a:xfrm>
              <a:off x="1058110" y="3960405"/>
              <a:ext cx="219309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2FBE9E98-F3D3-4518-94DC-EAFBC2EDFFF7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270FAF2-EAE8-455B-96A5-FDE050BD86DF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8131C0D-3100-4C3B-A098-7953958ECEB6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十字形 24">
            <a:extLst>
              <a:ext uri="{FF2B5EF4-FFF2-40B4-BE49-F238E27FC236}">
                <a16:creationId xmlns:a16="http://schemas.microsoft.com/office/drawing/2014/main" id="{FD2431EB-5173-4A68-98E7-DC383F32775C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1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71575" y="1080267"/>
            <a:ext cx="9848850" cy="4697467"/>
            <a:chOff x="1171575" y="1080267"/>
            <a:chExt cx="9848850" cy="4697467"/>
          </a:xfrm>
        </p:grpSpPr>
        <p:sp>
          <p:nvSpPr>
            <p:cNvPr id="5" name="矩形 4"/>
            <p:cNvSpPr/>
            <p:nvPr/>
          </p:nvSpPr>
          <p:spPr>
            <a:xfrm>
              <a:off x="1171575" y="1080267"/>
              <a:ext cx="9848850" cy="4697467"/>
            </a:xfrm>
            <a:prstGeom prst="rect">
              <a:avLst/>
            </a:prstGeom>
            <a:solidFill>
              <a:srgbClr val="E60B2F">
                <a:alpha val="85000"/>
              </a:srgbClr>
            </a:solidFill>
            <a:ln>
              <a:noFill/>
            </a:ln>
            <a:effectLst>
              <a:outerShdw blurRad="304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244138" y="5446316"/>
              <a:ext cx="497941" cy="126738"/>
              <a:chOff x="11047684" y="6523945"/>
              <a:chExt cx="726541" cy="18492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589303" y="6523945"/>
                <a:ext cx="184922" cy="1849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1047684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318493" y="6523945"/>
                <a:ext cx="184922" cy="1849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947126" y="1820707"/>
              <a:ext cx="8297749" cy="3348386"/>
              <a:chOff x="1760651" y="1820707"/>
              <a:chExt cx="8297749" cy="334838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180632" y="3105427"/>
                <a:ext cx="19285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PART </a:t>
                </a:r>
              </a:p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TWO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等腰三角形 1"/>
              <p:cNvSpPr/>
              <p:nvPr/>
            </p:nvSpPr>
            <p:spPr>
              <a:xfrm rot="5400000">
                <a:off x="3826076" y="3423662"/>
                <a:ext cx="271731" cy="23425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82678" y="3186844"/>
                <a:ext cx="34266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382678" y="3936424"/>
                <a:ext cx="5675722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1830602" y="1820707"/>
                <a:ext cx="1861920" cy="1170420"/>
              </a:xfrm>
              <a:custGeom>
                <a:avLst/>
                <a:gdLst/>
                <a:ahLst/>
                <a:cxnLst/>
                <a:rect l="l" t="t" r="r" b="b"/>
                <a:pathLst>
                  <a:path w="1861920" h="1170420">
                    <a:moveTo>
                      <a:pt x="887511" y="0"/>
                    </a:moveTo>
                    <a:cubicBezTo>
                      <a:pt x="1112806" y="2579"/>
                      <a:pt x="1297373" y="48377"/>
                      <a:pt x="1441214" y="137395"/>
                    </a:cubicBezTo>
                    <a:cubicBezTo>
                      <a:pt x="1585055" y="226412"/>
                      <a:pt x="1691261" y="343173"/>
                      <a:pt x="1759832" y="487677"/>
                    </a:cubicBezTo>
                    <a:cubicBezTo>
                      <a:pt x="1828403" y="632181"/>
                      <a:pt x="1862430" y="788953"/>
                      <a:pt x="1861915" y="957992"/>
                    </a:cubicBezTo>
                    <a:cubicBezTo>
                      <a:pt x="1861268" y="995317"/>
                      <a:pt x="1859260" y="1032421"/>
                      <a:pt x="1855891" y="1069302"/>
                    </a:cubicBezTo>
                    <a:lnTo>
                      <a:pt x="1842845" y="1170420"/>
                    </a:lnTo>
                    <a:lnTo>
                      <a:pt x="1340325" y="1170420"/>
                    </a:lnTo>
                    <a:lnTo>
                      <a:pt x="1350441" y="1101454"/>
                    </a:lnTo>
                    <a:cubicBezTo>
                      <a:pt x="1353496" y="1071018"/>
                      <a:pt x="1355120" y="1040719"/>
                      <a:pt x="1355313" y="1010558"/>
                    </a:cubicBezTo>
                    <a:cubicBezTo>
                      <a:pt x="1357590" y="845649"/>
                      <a:pt x="1314781" y="705654"/>
                      <a:pt x="1226886" y="590572"/>
                    </a:cubicBezTo>
                    <a:cubicBezTo>
                      <a:pt x="1138991" y="475490"/>
                      <a:pt x="992348" y="415438"/>
                      <a:pt x="786956" y="410419"/>
                    </a:cubicBezTo>
                    <a:cubicBezTo>
                      <a:pt x="659167" y="413522"/>
                      <a:pt x="540941" y="441267"/>
                      <a:pt x="432279" y="493653"/>
                    </a:cubicBezTo>
                    <a:cubicBezTo>
                      <a:pt x="323618" y="546039"/>
                      <a:pt x="230531" y="604447"/>
                      <a:pt x="153019" y="668878"/>
                    </a:cubicBezTo>
                    <a:lnTo>
                      <a:pt x="0" y="305631"/>
                    </a:lnTo>
                    <a:cubicBezTo>
                      <a:pt x="102013" y="220308"/>
                      <a:pt x="229165" y="148631"/>
                      <a:pt x="381455" y="90597"/>
                    </a:cubicBezTo>
                    <a:cubicBezTo>
                      <a:pt x="533746" y="32564"/>
                      <a:pt x="702431" y="2365"/>
                      <a:pt x="8875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1760651" y="3955403"/>
                <a:ext cx="2001818" cy="1213690"/>
              </a:xfrm>
              <a:custGeom>
                <a:avLst/>
                <a:gdLst/>
                <a:ahLst/>
                <a:cxnLst/>
                <a:rect l="l" t="t" r="r" b="b"/>
                <a:pathLst>
                  <a:path w="2001818" h="1213690">
                    <a:moveTo>
                      <a:pt x="849203" y="0"/>
                    </a:moveTo>
                    <a:lnTo>
                      <a:pt x="1414016" y="0"/>
                    </a:lnTo>
                    <a:lnTo>
                      <a:pt x="1343911" y="87347"/>
                    </a:lnTo>
                    <a:cubicBezTo>
                      <a:pt x="1226193" y="226246"/>
                      <a:pt x="1094462" y="367062"/>
                      <a:pt x="948718" y="509793"/>
                    </a:cubicBezTo>
                    <a:lnTo>
                      <a:pt x="677656" y="785766"/>
                    </a:lnTo>
                    <a:lnTo>
                      <a:pt x="677656" y="794527"/>
                    </a:lnTo>
                    <a:lnTo>
                      <a:pt x="2001818" y="794527"/>
                    </a:lnTo>
                    <a:lnTo>
                      <a:pt x="2001818" y="1213690"/>
                    </a:lnTo>
                    <a:lnTo>
                      <a:pt x="0" y="1213690"/>
                    </a:lnTo>
                    <a:lnTo>
                      <a:pt x="0" y="903682"/>
                    </a:lnTo>
                    <a:lnTo>
                      <a:pt x="345386" y="540457"/>
                    </a:lnTo>
                    <a:cubicBezTo>
                      <a:pt x="519946" y="365054"/>
                      <a:pt x="673944" y="201150"/>
                      <a:pt x="807381" y="48744"/>
                    </a:cubicBezTo>
                    <a:lnTo>
                      <a:pt x="84920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61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4086154" cy="523220"/>
            <a:chOff x="6449258" y="924919"/>
            <a:chExt cx="4086154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3164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27162CC8-5144-4DE5-9D38-FED3C8EDD5C9}"/>
              </a:ext>
            </a:extLst>
          </p:cNvPr>
          <p:cNvSpPr/>
          <p:nvPr/>
        </p:nvSpPr>
        <p:spPr>
          <a:xfrm>
            <a:off x="9027887" y="0"/>
            <a:ext cx="3164114" cy="6858000"/>
          </a:xfrm>
          <a:prstGeom prst="rect">
            <a:avLst/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A81CCB-0CD3-4EA5-83F9-C56D92DF9061}"/>
              </a:ext>
            </a:extLst>
          </p:cNvPr>
          <p:cNvSpPr/>
          <p:nvPr/>
        </p:nvSpPr>
        <p:spPr>
          <a:xfrm>
            <a:off x="4412343" y="1999342"/>
            <a:ext cx="7779657" cy="285931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5124A62-C0C8-438E-8892-C89DD5E99478}"/>
              </a:ext>
            </a:extLst>
          </p:cNvPr>
          <p:cNvGrpSpPr/>
          <p:nvPr/>
        </p:nvGrpSpPr>
        <p:grpSpPr>
          <a:xfrm>
            <a:off x="1160998" y="1999341"/>
            <a:ext cx="2857617" cy="2859315"/>
            <a:chOff x="1160998" y="1999341"/>
            <a:chExt cx="2857617" cy="285931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DB71B3F-DCB2-4964-A8CF-876D9A86DD8B}"/>
                </a:ext>
              </a:extLst>
            </p:cNvPr>
            <p:cNvSpPr/>
            <p:nvPr/>
          </p:nvSpPr>
          <p:spPr>
            <a:xfrm>
              <a:off x="1160998" y="1999341"/>
              <a:ext cx="2841173" cy="2859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46B6EFD-3718-454E-BBDD-642C73FF150A}"/>
                </a:ext>
              </a:extLst>
            </p:cNvPr>
            <p:cNvSpPr/>
            <p:nvPr/>
          </p:nvSpPr>
          <p:spPr>
            <a:xfrm>
              <a:off x="1366103" y="2336801"/>
              <a:ext cx="317288" cy="319314"/>
            </a:xfrm>
            <a:prstGeom prst="rect">
              <a:avLst/>
            </a:prstGeom>
            <a:solidFill>
              <a:srgbClr val="E60B2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4468E63-CB33-416A-A807-80F28F2912A3}"/>
                </a:ext>
              </a:extLst>
            </p:cNvPr>
            <p:cNvSpPr txBox="1"/>
            <p:nvPr/>
          </p:nvSpPr>
          <p:spPr>
            <a:xfrm>
              <a:off x="1179258" y="2937172"/>
              <a:ext cx="28393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A5C6E98-04DA-47FC-9255-1A3773205DEC}"/>
                </a:ext>
              </a:extLst>
            </p:cNvPr>
            <p:cNvSpPr txBox="1"/>
            <p:nvPr/>
          </p:nvSpPr>
          <p:spPr>
            <a:xfrm>
              <a:off x="1467703" y="3504653"/>
              <a:ext cx="226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371CE949-223A-4578-8B0D-2B3B29E2A789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520EBF-A7AD-498A-AEF7-37B66ADA581A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33187C0-2718-4539-B44B-28A660ECB71F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十字形 14">
            <a:extLst>
              <a:ext uri="{FF2B5EF4-FFF2-40B4-BE49-F238E27FC236}">
                <a16:creationId xmlns:a16="http://schemas.microsoft.com/office/drawing/2014/main" id="{A0D70998-47CD-4B05-8A79-D23ECD87C71E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0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958" y="239119"/>
            <a:ext cx="4079824" cy="523220"/>
            <a:chOff x="6449258" y="924919"/>
            <a:chExt cx="4079824" cy="523220"/>
          </a:xfrm>
        </p:grpSpPr>
        <p:sp>
          <p:nvSpPr>
            <p:cNvPr id="4" name="圆角矩形 3"/>
            <p:cNvSpPr/>
            <p:nvPr/>
          </p:nvSpPr>
          <p:spPr>
            <a:xfrm>
              <a:off x="6449258" y="1005379"/>
              <a:ext cx="819151" cy="3623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19197" y="948579"/>
              <a:ext cx="475900" cy="475900"/>
            </a:xfrm>
            <a:prstGeom prst="ellipse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71298" y="924919"/>
              <a:ext cx="3157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C85F45D-A1B2-4179-8964-14FC7B2A8E25}"/>
              </a:ext>
            </a:extLst>
          </p:cNvPr>
          <p:cNvSpPr/>
          <p:nvPr/>
        </p:nvSpPr>
        <p:spPr>
          <a:xfrm>
            <a:off x="846847" y="1262743"/>
            <a:ext cx="2831720" cy="489830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DA1856-656B-4CE2-BAD2-4BCDD0AE1400}"/>
              </a:ext>
            </a:extLst>
          </p:cNvPr>
          <p:cNvSpPr/>
          <p:nvPr/>
        </p:nvSpPr>
        <p:spPr>
          <a:xfrm>
            <a:off x="4034827" y="1262742"/>
            <a:ext cx="7310326" cy="48983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B7B440B-A9A0-4D01-A25F-90F304B2AB14}"/>
              </a:ext>
            </a:extLst>
          </p:cNvPr>
          <p:cNvGrpSpPr/>
          <p:nvPr/>
        </p:nvGrpSpPr>
        <p:grpSpPr>
          <a:xfrm>
            <a:off x="7379549" y="1885380"/>
            <a:ext cx="4321864" cy="2292815"/>
            <a:chOff x="7089264" y="1638637"/>
            <a:chExt cx="4321864" cy="229281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1FBC188-A651-4F2D-A2F6-05B5E012131A}"/>
                </a:ext>
              </a:extLst>
            </p:cNvPr>
            <p:cNvSpPr/>
            <p:nvPr/>
          </p:nvSpPr>
          <p:spPr>
            <a:xfrm>
              <a:off x="7163780" y="2464453"/>
              <a:ext cx="650929" cy="45814"/>
            </a:xfrm>
            <a:prstGeom prst="rect">
              <a:avLst/>
            </a:prstGeom>
            <a:gradFill flip="none" rotWithShape="1">
              <a:gsLst>
                <a:gs pos="0">
                  <a:srgbClr val="E60B2F"/>
                </a:gs>
                <a:gs pos="100000">
                  <a:srgbClr val="E60B2F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5D5D8F1-11DD-4F5F-BE1F-A26AF0DE4F5D}"/>
                </a:ext>
              </a:extLst>
            </p:cNvPr>
            <p:cNvSpPr txBox="1"/>
            <p:nvPr/>
          </p:nvSpPr>
          <p:spPr>
            <a:xfrm>
              <a:off x="7089264" y="1638637"/>
              <a:ext cx="4321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E60B2F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dirty="0">
                <a:solidFill>
                  <a:srgbClr val="E60B2F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0087616-BBA5-45C5-963C-3D6B9371EDFC}"/>
                </a:ext>
              </a:extLst>
            </p:cNvPr>
            <p:cNvSpPr txBox="1"/>
            <p:nvPr/>
          </p:nvSpPr>
          <p:spPr>
            <a:xfrm>
              <a:off x="7089264" y="2763760"/>
              <a:ext cx="2998165" cy="11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8DBEF06-127A-42CC-B5BC-D7CF8AFD4136}"/>
              </a:ext>
            </a:extLst>
          </p:cNvPr>
          <p:cNvSpPr txBox="1"/>
          <p:nvPr/>
        </p:nvSpPr>
        <p:spPr>
          <a:xfrm rot="10800000" flipV="1">
            <a:off x="7379549" y="4876342"/>
            <a:ext cx="137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pc="300" dirty="0">
                <a:solidFill>
                  <a:srgbClr val="E60B2F"/>
                </a:solidFill>
                <a:cs typeface="+mn-ea"/>
                <a:sym typeface="+mn-lt"/>
              </a:rPr>
              <a:t>Apr.</a:t>
            </a:r>
            <a:endParaRPr lang="zh-CN" altLang="en-US" sz="2800" spc="300" dirty="0">
              <a:solidFill>
                <a:srgbClr val="E60B2F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EB534EF-6184-47ED-AE70-9BB285AD8649}"/>
              </a:ext>
            </a:extLst>
          </p:cNvPr>
          <p:cNvGrpSpPr/>
          <p:nvPr/>
        </p:nvGrpSpPr>
        <p:grpSpPr>
          <a:xfrm>
            <a:off x="2794133" y="3810000"/>
            <a:ext cx="2481388" cy="1785257"/>
            <a:chOff x="2794133" y="3810000"/>
            <a:chExt cx="2481388" cy="178525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33B272A-B2B6-42CE-846F-32A593E0C79A}"/>
                </a:ext>
              </a:extLst>
            </p:cNvPr>
            <p:cNvSpPr/>
            <p:nvPr/>
          </p:nvSpPr>
          <p:spPr>
            <a:xfrm>
              <a:off x="2794133" y="3810000"/>
              <a:ext cx="2481388" cy="1785257"/>
            </a:xfrm>
            <a:prstGeom prst="rect">
              <a:avLst/>
            </a:prstGeom>
            <a:solidFill>
              <a:srgbClr val="E6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0F1D2FE-5CE7-4CD6-B777-4F6E23FEFDC8}"/>
                </a:ext>
              </a:extLst>
            </p:cNvPr>
            <p:cNvSpPr txBox="1"/>
            <p:nvPr/>
          </p:nvSpPr>
          <p:spPr>
            <a:xfrm>
              <a:off x="2972461" y="4255326"/>
              <a:ext cx="2124731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7A19F9AF-F3B1-49D9-888A-1DFE2A00391E}"/>
              </a:ext>
            </a:extLst>
          </p:cNvPr>
          <p:cNvSpPr txBox="1"/>
          <p:nvPr/>
        </p:nvSpPr>
        <p:spPr>
          <a:xfrm>
            <a:off x="6595760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E5C53D-4C96-40B8-B0A0-991CA18A3025}"/>
              </a:ext>
            </a:extLst>
          </p:cNvPr>
          <p:cNvSpPr txBox="1"/>
          <p:nvPr/>
        </p:nvSpPr>
        <p:spPr>
          <a:xfrm>
            <a:off x="8039941" y="31256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dolor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CC623EC-42E8-43AF-9455-D4448D0DFE9F}"/>
              </a:ext>
            </a:extLst>
          </p:cNvPr>
          <p:cNvSpPr txBox="1"/>
          <p:nvPr/>
        </p:nvSpPr>
        <p:spPr>
          <a:xfrm>
            <a:off x="9484122" y="310094"/>
            <a:ext cx="109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admin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十字形 18">
            <a:extLst>
              <a:ext uri="{FF2B5EF4-FFF2-40B4-BE49-F238E27FC236}">
                <a16:creationId xmlns:a16="http://schemas.microsoft.com/office/drawing/2014/main" id="{CFCCCF7B-8315-4678-AA6B-1630B7A6EA2A}"/>
              </a:ext>
            </a:extLst>
          </p:cNvPr>
          <p:cNvSpPr/>
          <p:nvPr/>
        </p:nvSpPr>
        <p:spPr>
          <a:xfrm>
            <a:off x="11296290" y="310093"/>
            <a:ext cx="275907" cy="275907"/>
          </a:xfrm>
          <a:prstGeom prst="plus">
            <a:avLst>
              <a:gd name="adj" fmla="val 42269"/>
            </a:avLst>
          </a:prstGeom>
          <a:solidFill>
            <a:srgbClr val="E60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798" y="6589305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7144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gtpq0r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822</Words>
  <Application>Microsoft Office PowerPoint</Application>
  <PresentationFormat>宽屏</PresentationFormat>
  <Paragraphs>187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38</cp:revision>
  <dcterms:created xsi:type="dcterms:W3CDTF">2019-10-17T06:50:04Z</dcterms:created>
  <dcterms:modified xsi:type="dcterms:W3CDTF">2022-02-23T08:04:52Z</dcterms:modified>
</cp:coreProperties>
</file>