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sldIdLst>
    <p:sldId id="292" r:id="rId3"/>
    <p:sldId id="290" r:id="rId4"/>
    <p:sldId id="294" r:id="rId5"/>
    <p:sldId id="299" r:id="rId6"/>
    <p:sldId id="301" r:id="rId7"/>
    <p:sldId id="306" r:id="rId8"/>
    <p:sldId id="295" r:id="rId9"/>
    <p:sldId id="260" r:id="rId10"/>
    <p:sldId id="298" r:id="rId11"/>
    <p:sldId id="304" r:id="rId12"/>
    <p:sldId id="307" r:id="rId13"/>
    <p:sldId id="258" r:id="rId14"/>
    <p:sldId id="259" r:id="rId15"/>
    <p:sldId id="296" r:id="rId16"/>
    <p:sldId id="300" r:id="rId17"/>
    <p:sldId id="302" r:id="rId18"/>
    <p:sldId id="261" r:id="rId19"/>
    <p:sldId id="308" r:id="rId20"/>
    <p:sldId id="310" r:id="rId21"/>
    <p:sldId id="297" r:id="rId22"/>
    <p:sldId id="303" r:id="rId23"/>
    <p:sldId id="305" r:id="rId24"/>
    <p:sldId id="309" r:id="rId25"/>
    <p:sldId id="311" r:id="rId26"/>
    <p:sldId id="31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8DD6C5"/>
    <a:srgbClr val="D686A1"/>
    <a:srgbClr val="E6E6E6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14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30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15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404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821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405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925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9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95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472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 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47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69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03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E36D0-B958-4DC5-9411-48220BD9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05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36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3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15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84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21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92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4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s://www.freeppt7.com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91DCF0E-DDE9-403A-9E85-49F044C919D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DF4EF31-D7BE-4A6A-9652-6FB163E56489}"/>
              </a:ext>
            </a:extLst>
          </p:cNvPr>
          <p:cNvSpPr/>
          <p:nvPr/>
        </p:nvSpPr>
        <p:spPr>
          <a:xfrm>
            <a:off x="0" y="0"/>
            <a:ext cx="12221029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144709C-E4B9-44DC-AA66-84D2AA480608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D59FA6E-1E90-4529-9BA3-BE6153DD28FD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55">
            <a:extLst>
              <a:ext uri="{FF2B5EF4-FFF2-40B4-BE49-F238E27FC236}">
                <a16:creationId xmlns:a16="http://schemas.microsoft.com/office/drawing/2014/main" id="{4A147BC5-CD74-4781-A6DE-C276C1E64C4B}"/>
              </a:ext>
            </a:extLst>
          </p:cNvPr>
          <p:cNvCxnSpPr/>
          <p:nvPr/>
        </p:nvCxnSpPr>
        <p:spPr>
          <a:xfrm>
            <a:off x="3067973" y="3859585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3">
            <a:extLst>
              <a:ext uri="{FF2B5EF4-FFF2-40B4-BE49-F238E27FC236}">
                <a16:creationId xmlns:a16="http://schemas.microsoft.com/office/drawing/2014/main" id="{007303E1-E554-42F5-B9CE-691F707EA784}"/>
              </a:ext>
            </a:extLst>
          </p:cNvPr>
          <p:cNvSpPr/>
          <p:nvPr/>
        </p:nvSpPr>
        <p:spPr>
          <a:xfrm>
            <a:off x="2288620" y="177017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75DBEF94-F82D-4044-8145-388903B5B291}"/>
              </a:ext>
            </a:extLst>
          </p:cNvPr>
          <p:cNvSpPr/>
          <p:nvPr/>
        </p:nvSpPr>
        <p:spPr>
          <a:xfrm>
            <a:off x="9767819" y="385958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53F220E-CD34-4317-978C-287EB989B9DC}"/>
              </a:ext>
            </a:extLst>
          </p:cNvPr>
          <p:cNvSpPr txBox="1"/>
          <p:nvPr/>
        </p:nvSpPr>
        <p:spPr>
          <a:xfrm>
            <a:off x="1918061" y="2387623"/>
            <a:ext cx="835587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 PPT TEMPLATES</a:t>
            </a:r>
            <a:endParaRPr kumimoji="0" lang="en-US" sz="60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A230F8-B216-4E4B-9A3C-186D13ACC1FF}"/>
              </a:ext>
            </a:extLst>
          </p:cNvPr>
          <p:cNvSpPr txBox="1"/>
          <p:nvPr/>
        </p:nvSpPr>
        <p:spPr>
          <a:xfrm>
            <a:off x="2945917" y="4038662"/>
            <a:ext cx="64300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2000" spc="3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19" name="Straight Connector 55">
            <a:extLst>
              <a:ext uri="{FF2B5EF4-FFF2-40B4-BE49-F238E27FC236}">
                <a16:creationId xmlns:a16="http://schemas.microsoft.com/office/drawing/2014/main" id="{899EDF92-ECA3-4A4D-A7B7-546188A7111E}"/>
              </a:ext>
            </a:extLst>
          </p:cNvPr>
          <p:cNvCxnSpPr/>
          <p:nvPr/>
        </p:nvCxnSpPr>
        <p:spPr>
          <a:xfrm>
            <a:off x="3255104" y="1984918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ṩ1îḓê">
            <a:extLst>
              <a:ext uri="{FF2B5EF4-FFF2-40B4-BE49-F238E27FC236}">
                <a16:creationId xmlns:a16="http://schemas.microsoft.com/office/drawing/2014/main" id="{6E2A7F35-6C56-47BD-82EA-26CA27126FE9}"/>
              </a:ext>
            </a:extLst>
          </p:cNvPr>
          <p:cNvSpPr/>
          <p:nvPr/>
        </p:nvSpPr>
        <p:spPr>
          <a:xfrm>
            <a:off x="4548676" y="4669107"/>
            <a:ext cx="3281528" cy="5684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9474C9B-645F-41EE-83FB-42B11A6E92B0}"/>
              </a:ext>
            </a:extLst>
          </p:cNvPr>
          <p:cNvCxnSpPr>
            <a:cxnSpLocks/>
          </p:cNvCxnSpPr>
          <p:nvPr/>
        </p:nvCxnSpPr>
        <p:spPr>
          <a:xfrm>
            <a:off x="4844317" y="4953344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ṩļïḓè">
            <a:extLst>
              <a:ext uri="{FF2B5EF4-FFF2-40B4-BE49-F238E27FC236}">
                <a16:creationId xmlns:a16="http://schemas.microsoft.com/office/drawing/2014/main" id="{F85868B1-9E44-4D5A-BDDA-E60E14A78E48}"/>
              </a:ext>
            </a:extLst>
          </p:cNvPr>
          <p:cNvSpPr txBox="1"/>
          <p:nvPr/>
        </p:nvSpPr>
        <p:spPr bwMode="auto">
          <a:xfrm>
            <a:off x="5462951" y="4776713"/>
            <a:ext cx="1581611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dirty="0">
                <a:gradFill flip="none" rotWithShape="1">
                  <a:gsLst>
                    <a:gs pos="0">
                      <a:srgbClr val="125E9F"/>
                    </a:gs>
                    <a:gs pos="100000">
                      <a:srgbClr val="8DD6C5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freeppt7.com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633AD88-46D7-443D-A97C-4520E345AD8D}"/>
              </a:ext>
            </a:extLst>
          </p:cNvPr>
          <p:cNvCxnSpPr>
            <a:cxnSpLocks/>
          </p:cNvCxnSpPr>
          <p:nvPr/>
        </p:nvCxnSpPr>
        <p:spPr>
          <a:xfrm>
            <a:off x="6900908" y="4977571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F4E3EADA-B24F-4287-9BFF-FEB1023EF702}"/>
              </a:ext>
            </a:extLst>
          </p:cNvPr>
          <p:cNvSpPr>
            <a:spLocks/>
          </p:cNvSpPr>
          <p:nvPr/>
        </p:nvSpPr>
        <p:spPr bwMode="auto">
          <a:xfrm>
            <a:off x="10450012" y="840414"/>
            <a:ext cx="928635" cy="41723"/>
          </a:xfrm>
          <a:custGeom>
            <a:avLst/>
            <a:gdLst>
              <a:gd name="T0" fmla="*/ 0 w 2047"/>
              <a:gd name="T1" fmla="*/ 0 h 48"/>
              <a:gd name="T2" fmla="*/ 58 w 2047"/>
              <a:gd name="T3" fmla="*/ 8 h 48"/>
              <a:gd name="T4" fmla="*/ 114 w 2047"/>
              <a:gd name="T5" fmla="*/ 24 h 48"/>
              <a:gd name="T6" fmla="*/ 171 w 2047"/>
              <a:gd name="T7" fmla="*/ 42 h 48"/>
              <a:gd name="T8" fmla="*/ 225 w 2047"/>
              <a:gd name="T9" fmla="*/ 48 h 48"/>
              <a:gd name="T10" fmla="*/ 255 w 2047"/>
              <a:gd name="T11" fmla="*/ 46 h 48"/>
              <a:gd name="T12" fmla="*/ 313 w 2047"/>
              <a:gd name="T13" fmla="*/ 34 h 48"/>
              <a:gd name="T14" fmla="*/ 371 w 2047"/>
              <a:gd name="T15" fmla="*/ 16 h 48"/>
              <a:gd name="T16" fmla="*/ 427 w 2047"/>
              <a:gd name="T17" fmla="*/ 2 h 48"/>
              <a:gd name="T18" fmla="*/ 453 w 2047"/>
              <a:gd name="T19" fmla="*/ 0 h 48"/>
              <a:gd name="T20" fmla="*/ 513 w 2047"/>
              <a:gd name="T21" fmla="*/ 8 h 48"/>
              <a:gd name="T22" fmla="*/ 569 w 2047"/>
              <a:gd name="T23" fmla="*/ 24 h 48"/>
              <a:gd name="T24" fmla="*/ 627 w 2047"/>
              <a:gd name="T25" fmla="*/ 42 h 48"/>
              <a:gd name="T26" fmla="*/ 681 w 2047"/>
              <a:gd name="T27" fmla="*/ 48 h 48"/>
              <a:gd name="T28" fmla="*/ 711 w 2047"/>
              <a:gd name="T29" fmla="*/ 46 h 48"/>
              <a:gd name="T30" fmla="*/ 769 w 2047"/>
              <a:gd name="T31" fmla="*/ 34 h 48"/>
              <a:gd name="T32" fmla="*/ 827 w 2047"/>
              <a:gd name="T33" fmla="*/ 16 h 48"/>
              <a:gd name="T34" fmla="*/ 881 w 2047"/>
              <a:gd name="T35" fmla="*/ 2 h 48"/>
              <a:gd name="T36" fmla="*/ 909 w 2047"/>
              <a:gd name="T37" fmla="*/ 0 h 48"/>
              <a:gd name="T38" fmla="*/ 969 w 2047"/>
              <a:gd name="T39" fmla="*/ 8 h 48"/>
              <a:gd name="T40" fmla="*/ 1027 w 2047"/>
              <a:gd name="T41" fmla="*/ 24 h 48"/>
              <a:gd name="T42" fmla="*/ 1083 w 2047"/>
              <a:gd name="T43" fmla="*/ 42 h 48"/>
              <a:gd name="T44" fmla="*/ 1137 w 2047"/>
              <a:gd name="T45" fmla="*/ 48 h 48"/>
              <a:gd name="T46" fmla="*/ 1167 w 2047"/>
              <a:gd name="T47" fmla="*/ 46 h 48"/>
              <a:gd name="T48" fmla="*/ 1227 w 2047"/>
              <a:gd name="T49" fmla="*/ 34 h 48"/>
              <a:gd name="T50" fmla="*/ 1283 w 2047"/>
              <a:gd name="T51" fmla="*/ 16 h 48"/>
              <a:gd name="T52" fmla="*/ 1339 w 2047"/>
              <a:gd name="T53" fmla="*/ 2 h 48"/>
              <a:gd name="T54" fmla="*/ 1365 w 2047"/>
              <a:gd name="T55" fmla="*/ 0 h 48"/>
              <a:gd name="T56" fmla="*/ 1427 w 2047"/>
              <a:gd name="T57" fmla="*/ 8 h 48"/>
              <a:gd name="T58" fmla="*/ 1485 w 2047"/>
              <a:gd name="T59" fmla="*/ 24 h 48"/>
              <a:gd name="T60" fmla="*/ 1541 w 2047"/>
              <a:gd name="T61" fmla="*/ 42 h 48"/>
              <a:gd name="T62" fmla="*/ 1593 w 2047"/>
              <a:gd name="T63" fmla="*/ 48 h 48"/>
              <a:gd name="T64" fmla="*/ 1625 w 2047"/>
              <a:gd name="T65" fmla="*/ 46 h 48"/>
              <a:gd name="T66" fmla="*/ 1687 w 2047"/>
              <a:gd name="T67" fmla="*/ 34 h 48"/>
              <a:gd name="T68" fmla="*/ 1771 w 2047"/>
              <a:gd name="T69" fmla="*/ 8 h 48"/>
              <a:gd name="T70" fmla="*/ 1821 w 2047"/>
              <a:gd name="T71" fmla="*/ 0 h 48"/>
              <a:gd name="T72" fmla="*/ 1847 w 2047"/>
              <a:gd name="T73" fmla="*/ 2 h 48"/>
              <a:gd name="T74" fmla="*/ 1889 w 2047"/>
              <a:gd name="T75" fmla="*/ 4 h 48"/>
              <a:gd name="T76" fmla="*/ 1931 w 2047"/>
              <a:gd name="T77" fmla="*/ 16 h 48"/>
              <a:gd name="T78" fmla="*/ 1967 w 2047"/>
              <a:gd name="T79" fmla="*/ 34 h 48"/>
              <a:gd name="T80" fmla="*/ 1999 w 2047"/>
              <a:gd name="T81" fmla="*/ 44 h 48"/>
              <a:gd name="T82" fmla="*/ 2029 w 2047"/>
              <a:gd name="T8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7" h="48">
                <a:moveTo>
                  <a:pt x="0" y="0"/>
                </a:moveTo>
                <a:lnTo>
                  <a:pt x="0" y="0"/>
                </a:lnTo>
                <a:lnTo>
                  <a:pt x="28" y="2"/>
                </a:lnTo>
                <a:lnTo>
                  <a:pt x="58" y="8"/>
                </a:lnTo>
                <a:lnTo>
                  <a:pt x="86" y="16"/>
                </a:lnTo>
                <a:lnTo>
                  <a:pt x="114" y="24"/>
                </a:lnTo>
                <a:lnTo>
                  <a:pt x="144" y="34"/>
                </a:lnTo>
                <a:lnTo>
                  <a:pt x="171" y="42"/>
                </a:lnTo>
                <a:lnTo>
                  <a:pt x="199" y="46"/>
                </a:lnTo>
                <a:lnTo>
                  <a:pt x="225" y="48"/>
                </a:lnTo>
                <a:lnTo>
                  <a:pt x="225" y="48"/>
                </a:lnTo>
                <a:lnTo>
                  <a:pt x="255" y="46"/>
                </a:lnTo>
                <a:lnTo>
                  <a:pt x="285" y="42"/>
                </a:lnTo>
                <a:lnTo>
                  <a:pt x="313" y="34"/>
                </a:lnTo>
                <a:lnTo>
                  <a:pt x="341" y="24"/>
                </a:lnTo>
                <a:lnTo>
                  <a:pt x="371" y="16"/>
                </a:lnTo>
                <a:lnTo>
                  <a:pt x="399" y="8"/>
                </a:lnTo>
                <a:lnTo>
                  <a:pt x="427" y="2"/>
                </a:lnTo>
                <a:lnTo>
                  <a:pt x="453" y="0"/>
                </a:lnTo>
                <a:lnTo>
                  <a:pt x="453" y="0"/>
                </a:lnTo>
                <a:lnTo>
                  <a:pt x="483" y="2"/>
                </a:lnTo>
                <a:lnTo>
                  <a:pt x="513" y="8"/>
                </a:lnTo>
                <a:lnTo>
                  <a:pt x="541" y="16"/>
                </a:lnTo>
                <a:lnTo>
                  <a:pt x="569" y="24"/>
                </a:lnTo>
                <a:lnTo>
                  <a:pt x="599" y="34"/>
                </a:lnTo>
                <a:lnTo>
                  <a:pt x="627" y="42"/>
                </a:lnTo>
                <a:lnTo>
                  <a:pt x="653" y="46"/>
                </a:lnTo>
                <a:lnTo>
                  <a:pt x="681" y="48"/>
                </a:lnTo>
                <a:lnTo>
                  <a:pt x="681" y="48"/>
                </a:lnTo>
                <a:lnTo>
                  <a:pt x="711" y="46"/>
                </a:lnTo>
                <a:lnTo>
                  <a:pt x="741" y="42"/>
                </a:lnTo>
                <a:lnTo>
                  <a:pt x="769" y="34"/>
                </a:lnTo>
                <a:lnTo>
                  <a:pt x="799" y="24"/>
                </a:lnTo>
                <a:lnTo>
                  <a:pt x="827" y="16"/>
                </a:lnTo>
                <a:lnTo>
                  <a:pt x="855" y="8"/>
                </a:lnTo>
                <a:lnTo>
                  <a:pt x="881" y="2"/>
                </a:lnTo>
                <a:lnTo>
                  <a:pt x="909" y="0"/>
                </a:lnTo>
                <a:lnTo>
                  <a:pt x="909" y="0"/>
                </a:lnTo>
                <a:lnTo>
                  <a:pt x="939" y="2"/>
                </a:lnTo>
                <a:lnTo>
                  <a:pt x="969" y="8"/>
                </a:lnTo>
                <a:lnTo>
                  <a:pt x="997" y="16"/>
                </a:lnTo>
                <a:lnTo>
                  <a:pt x="1027" y="24"/>
                </a:lnTo>
                <a:lnTo>
                  <a:pt x="1055" y="34"/>
                </a:lnTo>
                <a:lnTo>
                  <a:pt x="1083" y="42"/>
                </a:lnTo>
                <a:lnTo>
                  <a:pt x="1109" y="46"/>
                </a:lnTo>
                <a:lnTo>
                  <a:pt x="1137" y="48"/>
                </a:lnTo>
                <a:lnTo>
                  <a:pt x="1137" y="48"/>
                </a:lnTo>
                <a:lnTo>
                  <a:pt x="1167" y="46"/>
                </a:lnTo>
                <a:lnTo>
                  <a:pt x="1197" y="42"/>
                </a:lnTo>
                <a:lnTo>
                  <a:pt x="1227" y="34"/>
                </a:lnTo>
                <a:lnTo>
                  <a:pt x="1255" y="24"/>
                </a:lnTo>
                <a:lnTo>
                  <a:pt x="1283" y="16"/>
                </a:lnTo>
                <a:lnTo>
                  <a:pt x="1311" y="8"/>
                </a:lnTo>
                <a:lnTo>
                  <a:pt x="1339" y="2"/>
                </a:lnTo>
                <a:lnTo>
                  <a:pt x="1365" y="0"/>
                </a:lnTo>
                <a:lnTo>
                  <a:pt x="1365" y="0"/>
                </a:lnTo>
                <a:lnTo>
                  <a:pt x="1395" y="2"/>
                </a:lnTo>
                <a:lnTo>
                  <a:pt x="1427" y="8"/>
                </a:lnTo>
                <a:lnTo>
                  <a:pt x="1455" y="16"/>
                </a:lnTo>
                <a:lnTo>
                  <a:pt x="1485" y="24"/>
                </a:lnTo>
                <a:lnTo>
                  <a:pt x="1513" y="34"/>
                </a:lnTo>
                <a:lnTo>
                  <a:pt x="1541" y="42"/>
                </a:lnTo>
                <a:lnTo>
                  <a:pt x="1567" y="46"/>
                </a:lnTo>
                <a:lnTo>
                  <a:pt x="1593" y="48"/>
                </a:lnTo>
                <a:lnTo>
                  <a:pt x="1593" y="48"/>
                </a:lnTo>
                <a:lnTo>
                  <a:pt x="1625" y="46"/>
                </a:lnTo>
                <a:lnTo>
                  <a:pt x="1657" y="42"/>
                </a:lnTo>
                <a:lnTo>
                  <a:pt x="1687" y="34"/>
                </a:lnTo>
                <a:lnTo>
                  <a:pt x="1717" y="24"/>
                </a:lnTo>
                <a:lnTo>
                  <a:pt x="1771" y="8"/>
                </a:lnTo>
                <a:lnTo>
                  <a:pt x="1797" y="2"/>
                </a:lnTo>
                <a:lnTo>
                  <a:pt x="1821" y="0"/>
                </a:lnTo>
                <a:lnTo>
                  <a:pt x="1821" y="0"/>
                </a:lnTo>
                <a:lnTo>
                  <a:pt x="1847" y="2"/>
                </a:lnTo>
                <a:lnTo>
                  <a:pt x="1871" y="2"/>
                </a:lnTo>
                <a:lnTo>
                  <a:pt x="1889" y="4"/>
                </a:lnTo>
                <a:lnTo>
                  <a:pt x="1905" y="8"/>
                </a:lnTo>
                <a:lnTo>
                  <a:pt x="1931" y="16"/>
                </a:lnTo>
                <a:lnTo>
                  <a:pt x="1949" y="24"/>
                </a:lnTo>
                <a:lnTo>
                  <a:pt x="1967" y="34"/>
                </a:lnTo>
                <a:lnTo>
                  <a:pt x="1987" y="42"/>
                </a:lnTo>
                <a:lnTo>
                  <a:pt x="1999" y="44"/>
                </a:lnTo>
                <a:lnTo>
                  <a:pt x="2011" y="46"/>
                </a:lnTo>
                <a:lnTo>
                  <a:pt x="2029" y="48"/>
                </a:lnTo>
                <a:lnTo>
                  <a:pt x="2047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A8DD38F7-B973-4299-A22D-2BE123C3971B}"/>
              </a:ext>
            </a:extLst>
          </p:cNvPr>
          <p:cNvSpPr/>
          <p:nvPr/>
        </p:nvSpPr>
        <p:spPr>
          <a:xfrm>
            <a:off x="11177111" y="1402375"/>
            <a:ext cx="201536" cy="201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id="{7CFDDCFD-C050-44CD-87E8-A07421783ED8}"/>
              </a:ext>
            </a:extLst>
          </p:cNvPr>
          <p:cNvSpPr/>
          <p:nvPr/>
        </p:nvSpPr>
        <p:spPr>
          <a:xfrm rot="20064841">
            <a:off x="611851" y="576961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ie 13">
            <a:extLst>
              <a:ext uri="{FF2B5EF4-FFF2-40B4-BE49-F238E27FC236}">
                <a16:creationId xmlns:a16="http://schemas.microsoft.com/office/drawing/2014/main" id="{D78EE538-8250-4C40-8951-D7DFEBA2C832}"/>
              </a:ext>
            </a:extLst>
          </p:cNvPr>
          <p:cNvSpPr/>
          <p:nvPr/>
        </p:nvSpPr>
        <p:spPr>
          <a:xfrm>
            <a:off x="10971197" y="5964104"/>
            <a:ext cx="613364" cy="613362"/>
          </a:xfrm>
          <a:prstGeom prst="pie">
            <a:avLst>
              <a:gd name="adj1" fmla="val 10792961"/>
              <a:gd name="adj2" fmla="val 2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86DFD6D0-AF45-4D91-AB8D-E520D936AD18}"/>
              </a:ext>
            </a:extLst>
          </p:cNvPr>
          <p:cNvSpPr/>
          <p:nvPr/>
        </p:nvSpPr>
        <p:spPr>
          <a:xfrm>
            <a:off x="540168" y="797458"/>
            <a:ext cx="357923" cy="3579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2612F0E7-DC30-4C9E-B329-FE79A550A711}"/>
              </a:ext>
            </a:extLst>
          </p:cNvPr>
          <p:cNvSpPr/>
          <p:nvPr/>
        </p:nvSpPr>
        <p:spPr>
          <a:xfrm>
            <a:off x="10032273" y="3237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7" name="TextBox 3">
            <a:hlinkClick r:id="rId5"/>
            <a:extLst>
              <a:ext uri="{FF2B5EF4-FFF2-40B4-BE49-F238E27FC236}">
                <a16:creationId xmlns:a16="http://schemas.microsoft.com/office/drawing/2014/main" id="{5129ED4E-1598-458A-A4F7-32930177196D}"/>
              </a:ext>
            </a:extLst>
          </p:cNvPr>
          <p:cNvSpPr txBox="1"/>
          <p:nvPr/>
        </p:nvSpPr>
        <p:spPr>
          <a:xfrm>
            <a:off x="3791764" y="65870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5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2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25" grpId="0"/>
      <p:bldP spid="20" grpId="0" animBg="1"/>
      <p:bldP spid="21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ḻïḑé">
            <a:extLst>
              <a:ext uri="{FF2B5EF4-FFF2-40B4-BE49-F238E27FC236}">
                <a16:creationId xmlns:a16="http://schemas.microsoft.com/office/drawing/2014/main" id="{11046584-ED36-49B8-8B64-EE7BFE343741}"/>
              </a:ext>
            </a:extLst>
          </p:cNvPr>
          <p:cNvSpPr/>
          <p:nvPr/>
        </p:nvSpPr>
        <p:spPr bwMode="auto">
          <a:xfrm>
            <a:off x="819376" y="1493134"/>
            <a:ext cx="6335801" cy="4650491"/>
          </a:xfrm>
          <a:custGeom>
            <a:avLst/>
            <a:gdLst>
              <a:gd name="T0" fmla="*/ 0 w 10916"/>
              <a:gd name="T1" fmla="*/ 8432 h 8432"/>
              <a:gd name="T2" fmla="*/ 0 w 10916"/>
              <a:gd name="T3" fmla="*/ 0 h 8432"/>
              <a:gd name="T4" fmla="*/ 7904 w 10916"/>
              <a:gd name="T5" fmla="*/ 0 h 8432"/>
              <a:gd name="T6" fmla="*/ 9205 w 10916"/>
              <a:gd name="T7" fmla="*/ 8432 h 8432"/>
              <a:gd name="T8" fmla="*/ 0 w 10916"/>
              <a:gd name="T9" fmla="*/ 8432 h 8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8432">
                <a:moveTo>
                  <a:pt x="0" y="8432"/>
                </a:moveTo>
                <a:lnTo>
                  <a:pt x="0" y="0"/>
                </a:lnTo>
                <a:lnTo>
                  <a:pt x="7904" y="0"/>
                </a:lnTo>
                <a:cubicBezTo>
                  <a:pt x="7904" y="4216"/>
                  <a:pt x="10916" y="4216"/>
                  <a:pt x="9205" y="8432"/>
                </a:cubicBezTo>
                <a:lnTo>
                  <a:pt x="0" y="8432"/>
                </a:ln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ïṡḻïďê">
            <a:extLst>
              <a:ext uri="{FF2B5EF4-FFF2-40B4-BE49-F238E27FC236}">
                <a16:creationId xmlns:a16="http://schemas.microsoft.com/office/drawing/2014/main" id="{A2384225-D48D-4BD6-BAF6-790ED9A6D8AD}"/>
              </a:ext>
            </a:extLst>
          </p:cNvPr>
          <p:cNvSpPr/>
          <p:nvPr/>
        </p:nvSpPr>
        <p:spPr bwMode="auto">
          <a:xfrm>
            <a:off x="6627840" y="2410508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išlîďe">
            <a:extLst>
              <a:ext uri="{FF2B5EF4-FFF2-40B4-BE49-F238E27FC236}">
                <a16:creationId xmlns:a16="http://schemas.microsoft.com/office/drawing/2014/main" id="{6BF1FEB3-0B6D-4335-9D54-F56A3910E981}"/>
              </a:ext>
            </a:extLst>
          </p:cNvPr>
          <p:cNvSpPr/>
          <p:nvPr/>
        </p:nvSpPr>
        <p:spPr>
          <a:xfrm>
            <a:off x="7299215" y="4047837"/>
            <a:ext cx="727710" cy="727710"/>
          </a:xfrm>
          <a:prstGeom prst="ellipse">
            <a:avLst/>
          </a:prstGeom>
          <a:noFill/>
          <a:ln w="28575" cap="rnd">
            <a:solidFill>
              <a:srgbClr val="125E9F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ṩ1ïḋè">
            <a:extLst>
              <a:ext uri="{FF2B5EF4-FFF2-40B4-BE49-F238E27FC236}">
                <a16:creationId xmlns:a16="http://schemas.microsoft.com/office/drawing/2014/main" id="{871A97B3-E090-4D83-9194-0F087CC8D587}"/>
              </a:ext>
            </a:extLst>
          </p:cNvPr>
          <p:cNvSpPr/>
          <p:nvPr/>
        </p:nvSpPr>
        <p:spPr>
          <a:xfrm>
            <a:off x="7517829" y="4225002"/>
            <a:ext cx="290482" cy="373380"/>
          </a:xfrm>
          <a:custGeom>
            <a:avLst/>
            <a:gdLst>
              <a:gd name="T0" fmla="*/ 5989 w 6182"/>
              <a:gd name="T1" fmla="*/ 3179 h 7948"/>
              <a:gd name="T2" fmla="*/ 5023 w 6182"/>
              <a:gd name="T3" fmla="*/ 3179 h 7948"/>
              <a:gd name="T4" fmla="*/ 5023 w 6182"/>
              <a:gd name="T5" fmla="*/ 1987 h 7948"/>
              <a:gd name="T6" fmla="*/ 3091 w 6182"/>
              <a:gd name="T7" fmla="*/ 0 h 7948"/>
              <a:gd name="T8" fmla="*/ 1159 w 6182"/>
              <a:gd name="T9" fmla="*/ 1987 h 7948"/>
              <a:gd name="T10" fmla="*/ 1159 w 6182"/>
              <a:gd name="T11" fmla="*/ 3179 h 7948"/>
              <a:gd name="T12" fmla="*/ 193 w 6182"/>
              <a:gd name="T13" fmla="*/ 3179 h 7948"/>
              <a:gd name="T14" fmla="*/ 0 w 6182"/>
              <a:gd name="T15" fmla="*/ 3378 h 7948"/>
              <a:gd name="T16" fmla="*/ 0 w 6182"/>
              <a:gd name="T17" fmla="*/ 4769 h 7948"/>
              <a:gd name="T18" fmla="*/ 3091 w 6182"/>
              <a:gd name="T19" fmla="*/ 7948 h 7948"/>
              <a:gd name="T20" fmla="*/ 6182 w 6182"/>
              <a:gd name="T21" fmla="*/ 4769 h 7948"/>
              <a:gd name="T22" fmla="*/ 6182 w 6182"/>
              <a:gd name="T23" fmla="*/ 3378 h 7948"/>
              <a:gd name="T24" fmla="*/ 5989 w 6182"/>
              <a:gd name="T25" fmla="*/ 3179 h 7948"/>
              <a:gd name="T26" fmla="*/ 3091 w 6182"/>
              <a:gd name="T27" fmla="*/ 5762 h 7948"/>
              <a:gd name="T28" fmla="*/ 2511 w 6182"/>
              <a:gd name="T29" fmla="*/ 5166 h 7948"/>
              <a:gd name="T30" fmla="*/ 3091 w 6182"/>
              <a:gd name="T31" fmla="*/ 4570 h 7948"/>
              <a:gd name="T32" fmla="*/ 3671 w 6182"/>
              <a:gd name="T33" fmla="*/ 5166 h 7948"/>
              <a:gd name="T34" fmla="*/ 3091 w 6182"/>
              <a:gd name="T35" fmla="*/ 5762 h 7948"/>
              <a:gd name="T36" fmla="*/ 1932 w 6182"/>
              <a:gd name="T37" fmla="*/ 3179 h 7948"/>
              <a:gd name="T38" fmla="*/ 1932 w 6182"/>
              <a:gd name="T39" fmla="*/ 1987 h 7948"/>
              <a:gd name="T40" fmla="*/ 3091 w 6182"/>
              <a:gd name="T41" fmla="*/ 794 h 7948"/>
              <a:gd name="T42" fmla="*/ 4250 w 6182"/>
              <a:gd name="T43" fmla="*/ 1987 h 7948"/>
              <a:gd name="T44" fmla="*/ 4250 w 6182"/>
              <a:gd name="T45" fmla="*/ 3179 h 7948"/>
              <a:gd name="T46" fmla="*/ 1932 w 6182"/>
              <a:gd name="T47" fmla="*/ 3179 h 7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82" h="7948">
                <a:moveTo>
                  <a:pt x="5989" y="3179"/>
                </a:moveTo>
                <a:lnTo>
                  <a:pt x="5023" y="3179"/>
                </a:lnTo>
                <a:lnTo>
                  <a:pt x="5023" y="1987"/>
                </a:lnTo>
                <a:cubicBezTo>
                  <a:pt x="5023" y="891"/>
                  <a:pt x="4156" y="0"/>
                  <a:pt x="3091" y="0"/>
                </a:cubicBezTo>
                <a:cubicBezTo>
                  <a:pt x="2026" y="0"/>
                  <a:pt x="1159" y="891"/>
                  <a:pt x="1159" y="1987"/>
                </a:cubicBezTo>
                <a:lnTo>
                  <a:pt x="1159" y="3179"/>
                </a:lnTo>
                <a:lnTo>
                  <a:pt x="193" y="3179"/>
                </a:lnTo>
                <a:cubicBezTo>
                  <a:pt x="87" y="3179"/>
                  <a:pt x="0" y="3269"/>
                  <a:pt x="0" y="3378"/>
                </a:cubicBezTo>
                <a:lnTo>
                  <a:pt x="0" y="4769"/>
                </a:lnTo>
                <a:cubicBezTo>
                  <a:pt x="0" y="6525"/>
                  <a:pt x="1384" y="7948"/>
                  <a:pt x="3091" y="7948"/>
                </a:cubicBezTo>
                <a:cubicBezTo>
                  <a:pt x="4798" y="7948"/>
                  <a:pt x="6182" y="6525"/>
                  <a:pt x="6182" y="4769"/>
                </a:cubicBezTo>
                <a:lnTo>
                  <a:pt x="6182" y="3378"/>
                </a:lnTo>
                <a:cubicBezTo>
                  <a:pt x="6182" y="3269"/>
                  <a:pt x="6095" y="3179"/>
                  <a:pt x="5989" y="3179"/>
                </a:cubicBezTo>
                <a:close/>
                <a:moveTo>
                  <a:pt x="3091" y="5762"/>
                </a:moveTo>
                <a:cubicBezTo>
                  <a:pt x="2771" y="5762"/>
                  <a:pt x="2511" y="5496"/>
                  <a:pt x="2511" y="5166"/>
                </a:cubicBezTo>
                <a:cubicBezTo>
                  <a:pt x="2511" y="4837"/>
                  <a:pt x="2771" y="4570"/>
                  <a:pt x="3091" y="4570"/>
                </a:cubicBezTo>
                <a:cubicBezTo>
                  <a:pt x="3411" y="4570"/>
                  <a:pt x="3671" y="4837"/>
                  <a:pt x="3671" y="5166"/>
                </a:cubicBezTo>
                <a:cubicBezTo>
                  <a:pt x="3671" y="5496"/>
                  <a:pt x="3411" y="5762"/>
                  <a:pt x="3091" y="5762"/>
                </a:cubicBezTo>
                <a:close/>
                <a:moveTo>
                  <a:pt x="1932" y="3179"/>
                </a:moveTo>
                <a:lnTo>
                  <a:pt x="1932" y="1987"/>
                </a:lnTo>
                <a:cubicBezTo>
                  <a:pt x="1932" y="1329"/>
                  <a:pt x="2452" y="794"/>
                  <a:pt x="3091" y="794"/>
                </a:cubicBezTo>
                <a:cubicBezTo>
                  <a:pt x="3730" y="794"/>
                  <a:pt x="4250" y="1329"/>
                  <a:pt x="4250" y="1987"/>
                </a:cubicBezTo>
                <a:lnTo>
                  <a:pt x="4250" y="3179"/>
                </a:lnTo>
                <a:lnTo>
                  <a:pt x="1932" y="3179"/>
                </a:ln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ïṧľîḋe">
            <a:extLst>
              <a:ext uri="{FF2B5EF4-FFF2-40B4-BE49-F238E27FC236}">
                <a16:creationId xmlns:a16="http://schemas.microsoft.com/office/drawing/2014/main" id="{2C9D0CB2-B68C-4CCF-9999-43882B7244D0}"/>
              </a:ext>
            </a:extLst>
          </p:cNvPr>
          <p:cNvSpPr/>
          <p:nvPr/>
        </p:nvSpPr>
        <p:spPr>
          <a:xfrm>
            <a:off x="8891409" y="4047837"/>
            <a:ext cx="727710" cy="727710"/>
          </a:xfrm>
          <a:prstGeom prst="ellipse">
            <a:avLst/>
          </a:prstGeom>
          <a:noFill/>
          <a:ln w="28575" cap="rnd">
            <a:solidFill>
              <a:srgbClr val="125E9F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ṥlîḑè">
            <a:extLst>
              <a:ext uri="{FF2B5EF4-FFF2-40B4-BE49-F238E27FC236}">
                <a16:creationId xmlns:a16="http://schemas.microsoft.com/office/drawing/2014/main" id="{2D47DD5F-79A3-425A-8BE8-F87BAC343F46}"/>
              </a:ext>
            </a:extLst>
          </p:cNvPr>
          <p:cNvSpPr/>
          <p:nvPr/>
        </p:nvSpPr>
        <p:spPr>
          <a:xfrm>
            <a:off x="9095488" y="4225002"/>
            <a:ext cx="319552" cy="373380"/>
          </a:xfrm>
          <a:custGeom>
            <a:avLst/>
            <a:gdLst>
              <a:gd name="T0" fmla="*/ 8209 w 10908"/>
              <a:gd name="T1" fmla="*/ 2143 h 12744"/>
              <a:gd name="T2" fmla="*/ 8209 w 10908"/>
              <a:gd name="T3" fmla="*/ 1057 h 12744"/>
              <a:gd name="T4" fmla="*/ 7124 w 10908"/>
              <a:gd name="T5" fmla="*/ 0 h 12744"/>
              <a:gd name="T6" fmla="*/ 3840 w 10908"/>
              <a:gd name="T7" fmla="*/ 0 h 12744"/>
              <a:gd name="T8" fmla="*/ 2755 w 10908"/>
              <a:gd name="T9" fmla="*/ 1057 h 12744"/>
              <a:gd name="T10" fmla="*/ 2755 w 10908"/>
              <a:gd name="T11" fmla="*/ 2115 h 12744"/>
              <a:gd name="T12" fmla="*/ 0 w 10908"/>
              <a:gd name="T13" fmla="*/ 2115 h 12744"/>
              <a:gd name="T14" fmla="*/ 0 w 10908"/>
              <a:gd name="T15" fmla="*/ 3172 h 12744"/>
              <a:gd name="T16" fmla="*/ 1085 w 10908"/>
              <a:gd name="T17" fmla="*/ 3172 h 12744"/>
              <a:gd name="T18" fmla="*/ 1085 w 10908"/>
              <a:gd name="T19" fmla="*/ 11687 h 12744"/>
              <a:gd name="T20" fmla="*/ 2171 w 10908"/>
              <a:gd name="T21" fmla="*/ 12744 h 12744"/>
              <a:gd name="T22" fmla="*/ 8738 w 10908"/>
              <a:gd name="T23" fmla="*/ 12744 h 12744"/>
              <a:gd name="T24" fmla="*/ 9823 w 10908"/>
              <a:gd name="T25" fmla="*/ 11687 h 12744"/>
              <a:gd name="T26" fmla="*/ 9823 w 10908"/>
              <a:gd name="T27" fmla="*/ 3200 h 12744"/>
              <a:gd name="T28" fmla="*/ 10908 w 10908"/>
              <a:gd name="T29" fmla="*/ 3200 h 12744"/>
              <a:gd name="T30" fmla="*/ 10908 w 10908"/>
              <a:gd name="T31" fmla="*/ 2143 h 12744"/>
              <a:gd name="T32" fmla="*/ 8209 w 10908"/>
              <a:gd name="T33" fmla="*/ 2143 h 12744"/>
              <a:gd name="T34" fmla="*/ 4870 w 10908"/>
              <a:gd name="T35" fmla="*/ 10963 h 12744"/>
              <a:gd name="T36" fmla="*/ 3645 w 10908"/>
              <a:gd name="T37" fmla="*/ 10963 h 12744"/>
              <a:gd name="T38" fmla="*/ 3645 w 10908"/>
              <a:gd name="T39" fmla="*/ 4257 h 12744"/>
              <a:gd name="T40" fmla="*/ 4870 w 10908"/>
              <a:gd name="T41" fmla="*/ 4257 h 12744"/>
              <a:gd name="T42" fmla="*/ 4870 w 10908"/>
              <a:gd name="T43" fmla="*/ 10963 h 12744"/>
              <a:gd name="T44" fmla="*/ 7319 w 10908"/>
              <a:gd name="T45" fmla="*/ 10963 h 12744"/>
              <a:gd name="T46" fmla="*/ 6094 w 10908"/>
              <a:gd name="T47" fmla="*/ 10963 h 12744"/>
              <a:gd name="T48" fmla="*/ 6094 w 10908"/>
              <a:gd name="T49" fmla="*/ 4257 h 12744"/>
              <a:gd name="T50" fmla="*/ 7319 w 10908"/>
              <a:gd name="T51" fmla="*/ 4257 h 12744"/>
              <a:gd name="T52" fmla="*/ 7319 w 10908"/>
              <a:gd name="T53" fmla="*/ 10963 h 1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08" h="12744">
                <a:moveTo>
                  <a:pt x="8209" y="2143"/>
                </a:moveTo>
                <a:lnTo>
                  <a:pt x="8209" y="1057"/>
                </a:lnTo>
                <a:cubicBezTo>
                  <a:pt x="8209" y="473"/>
                  <a:pt x="7708" y="0"/>
                  <a:pt x="7124" y="0"/>
                </a:cubicBezTo>
                <a:lnTo>
                  <a:pt x="3840" y="0"/>
                </a:lnTo>
                <a:cubicBezTo>
                  <a:pt x="3228" y="0"/>
                  <a:pt x="2755" y="473"/>
                  <a:pt x="2755" y="1057"/>
                </a:cubicBezTo>
                <a:lnTo>
                  <a:pt x="2755" y="2115"/>
                </a:lnTo>
                <a:lnTo>
                  <a:pt x="0" y="2115"/>
                </a:lnTo>
                <a:lnTo>
                  <a:pt x="0" y="3172"/>
                </a:lnTo>
                <a:lnTo>
                  <a:pt x="1085" y="3172"/>
                </a:lnTo>
                <a:lnTo>
                  <a:pt x="1085" y="11687"/>
                </a:lnTo>
                <a:cubicBezTo>
                  <a:pt x="1085" y="12271"/>
                  <a:pt x="1586" y="12744"/>
                  <a:pt x="2171" y="12744"/>
                </a:cubicBezTo>
                <a:lnTo>
                  <a:pt x="8738" y="12744"/>
                </a:lnTo>
                <a:cubicBezTo>
                  <a:pt x="9350" y="12744"/>
                  <a:pt x="9823" y="12271"/>
                  <a:pt x="9823" y="11687"/>
                </a:cubicBezTo>
                <a:lnTo>
                  <a:pt x="9823" y="3200"/>
                </a:lnTo>
                <a:lnTo>
                  <a:pt x="10908" y="3200"/>
                </a:lnTo>
                <a:lnTo>
                  <a:pt x="10908" y="2143"/>
                </a:lnTo>
                <a:lnTo>
                  <a:pt x="8209" y="2143"/>
                </a:lnTo>
                <a:close/>
                <a:moveTo>
                  <a:pt x="4870" y="10963"/>
                </a:moveTo>
                <a:lnTo>
                  <a:pt x="3645" y="10963"/>
                </a:lnTo>
                <a:lnTo>
                  <a:pt x="3645" y="4257"/>
                </a:lnTo>
                <a:lnTo>
                  <a:pt x="4870" y="4257"/>
                </a:lnTo>
                <a:lnTo>
                  <a:pt x="4870" y="10963"/>
                </a:lnTo>
                <a:close/>
                <a:moveTo>
                  <a:pt x="7319" y="10963"/>
                </a:moveTo>
                <a:lnTo>
                  <a:pt x="6094" y="10963"/>
                </a:lnTo>
                <a:lnTo>
                  <a:pt x="6094" y="4257"/>
                </a:lnTo>
                <a:lnTo>
                  <a:pt x="7319" y="4257"/>
                </a:lnTo>
                <a:lnTo>
                  <a:pt x="7319" y="10963"/>
                </a:ln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íšļídé">
            <a:extLst>
              <a:ext uri="{FF2B5EF4-FFF2-40B4-BE49-F238E27FC236}">
                <a16:creationId xmlns:a16="http://schemas.microsoft.com/office/drawing/2014/main" id="{8FF70FBF-6304-49E7-BDC3-A1BBB9F4101E}"/>
              </a:ext>
            </a:extLst>
          </p:cNvPr>
          <p:cNvSpPr/>
          <p:nvPr/>
        </p:nvSpPr>
        <p:spPr>
          <a:xfrm>
            <a:off x="10483603" y="4047837"/>
            <a:ext cx="727710" cy="727710"/>
          </a:xfrm>
          <a:prstGeom prst="ellipse">
            <a:avLst/>
          </a:prstGeom>
          <a:noFill/>
          <a:ln w="28575" cap="rnd">
            <a:solidFill>
              <a:srgbClr val="125E9F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iS1íde">
            <a:extLst>
              <a:ext uri="{FF2B5EF4-FFF2-40B4-BE49-F238E27FC236}">
                <a16:creationId xmlns:a16="http://schemas.microsoft.com/office/drawing/2014/main" id="{F01615F3-8A9C-4337-9901-881C68DA2EF6}"/>
              </a:ext>
            </a:extLst>
          </p:cNvPr>
          <p:cNvSpPr/>
          <p:nvPr/>
        </p:nvSpPr>
        <p:spPr>
          <a:xfrm>
            <a:off x="10660769" y="4226929"/>
            <a:ext cx="373380" cy="369526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íṩḷïďè">
            <a:extLst>
              <a:ext uri="{FF2B5EF4-FFF2-40B4-BE49-F238E27FC236}">
                <a16:creationId xmlns:a16="http://schemas.microsoft.com/office/drawing/2014/main" id="{7FFAE73A-3D67-4E99-AFB8-9B225CB7C739}"/>
              </a:ext>
            </a:extLst>
          </p:cNvPr>
          <p:cNvSpPr/>
          <p:nvPr/>
        </p:nvSpPr>
        <p:spPr bwMode="auto">
          <a:xfrm>
            <a:off x="669925" y="1493134"/>
            <a:ext cx="6335801" cy="4650491"/>
          </a:xfrm>
          <a:custGeom>
            <a:avLst/>
            <a:gdLst>
              <a:gd name="T0" fmla="*/ 0 w 10916"/>
              <a:gd name="T1" fmla="*/ 8432 h 8432"/>
              <a:gd name="T2" fmla="*/ 0 w 10916"/>
              <a:gd name="T3" fmla="*/ 0 h 8432"/>
              <a:gd name="T4" fmla="*/ 7904 w 10916"/>
              <a:gd name="T5" fmla="*/ 0 h 8432"/>
              <a:gd name="T6" fmla="*/ 9205 w 10916"/>
              <a:gd name="T7" fmla="*/ 8432 h 8432"/>
              <a:gd name="T8" fmla="*/ 0 w 10916"/>
              <a:gd name="T9" fmla="*/ 8432 h 8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8432">
                <a:moveTo>
                  <a:pt x="0" y="8432"/>
                </a:moveTo>
                <a:lnTo>
                  <a:pt x="0" y="0"/>
                </a:lnTo>
                <a:lnTo>
                  <a:pt x="7904" y="0"/>
                </a:lnTo>
                <a:cubicBezTo>
                  <a:pt x="7904" y="4216"/>
                  <a:pt x="10916" y="4216"/>
                  <a:pt x="9205" y="8432"/>
                </a:cubicBezTo>
                <a:lnTo>
                  <a:pt x="0" y="8432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766" r="-1174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F7D40C7-E257-4D78-9295-3AABDA50847E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9" name="iṩ1îḓê">
              <a:extLst>
                <a:ext uri="{FF2B5EF4-FFF2-40B4-BE49-F238E27FC236}">
                  <a16:creationId xmlns:a16="http://schemas.microsoft.com/office/drawing/2014/main" id="{7402708C-51AE-4789-8148-35294945C920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CFFB49D9-74BF-495A-AE2B-A1415D484B15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9B7374CC-4610-4DFE-824B-250E553DE69C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116">
            <a:extLst>
              <a:ext uri="{FF2B5EF4-FFF2-40B4-BE49-F238E27FC236}">
                <a16:creationId xmlns:a16="http://schemas.microsoft.com/office/drawing/2014/main" id="{745FFCE7-DB67-42BC-BA03-D2D880477A0A}"/>
              </a:ext>
            </a:extLst>
          </p:cNvPr>
          <p:cNvSpPr/>
          <p:nvPr/>
        </p:nvSpPr>
        <p:spPr>
          <a:xfrm>
            <a:off x="7301986" y="2188017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D091AED-1B04-41A6-85B5-A46DEFE74472}"/>
              </a:ext>
            </a:extLst>
          </p:cNvPr>
          <p:cNvSpPr txBox="1"/>
          <p:nvPr/>
        </p:nvSpPr>
        <p:spPr>
          <a:xfrm>
            <a:off x="7537750" y="2243692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E3663E-87CD-45E7-B5B6-C8D04599335F}"/>
              </a:ext>
            </a:extLst>
          </p:cNvPr>
          <p:cNvSpPr txBox="1"/>
          <p:nvPr/>
        </p:nvSpPr>
        <p:spPr>
          <a:xfrm>
            <a:off x="7424985" y="2787430"/>
            <a:ext cx="3829996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Click here to add content that matches the title.  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2A4905-288E-4129-AF8C-06BEAE62136C}"/>
              </a:ext>
            </a:extLst>
          </p:cNvPr>
          <p:cNvSpPr txBox="1"/>
          <p:nvPr/>
        </p:nvSpPr>
        <p:spPr>
          <a:xfrm>
            <a:off x="6945941" y="4952712"/>
            <a:ext cx="143425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DD647D-4DDE-4E31-9622-9F2D08D8F8D6}"/>
              </a:ext>
            </a:extLst>
          </p:cNvPr>
          <p:cNvSpPr txBox="1"/>
          <p:nvPr/>
        </p:nvSpPr>
        <p:spPr>
          <a:xfrm>
            <a:off x="8622854" y="4952711"/>
            <a:ext cx="143425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CF4D7E-B9B0-4737-8C9A-4F692B845233}"/>
              </a:ext>
            </a:extLst>
          </p:cNvPr>
          <p:cNvSpPr txBox="1"/>
          <p:nvPr/>
        </p:nvSpPr>
        <p:spPr>
          <a:xfrm>
            <a:off x="10299767" y="4932930"/>
            <a:ext cx="143425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3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ṩľîdê">
            <a:extLst>
              <a:ext uri="{FF2B5EF4-FFF2-40B4-BE49-F238E27FC236}">
                <a16:creationId xmlns:a16="http://schemas.microsoft.com/office/drawing/2014/main" id="{04602F5B-F57F-47A1-AD25-83E81429C524}"/>
              </a:ext>
            </a:extLst>
          </p:cNvPr>
          <p:cNvSpPr/>
          <p:nvPr/>
        </p:nvSpPr>
        <p:spPr>
          <a:xfrm>
            <a:off x="1607061" y="2858957"/>
            <a:ext cx="1631439" cy="1631943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ṡḻíḑe">
            <a:extLst>
              <a:ext uri="{FF2B5EF4-FFF2-40B4-BE49-F238E27FC236}">
                <a16:creationId xmlns:a16="http://schemas.microsoft.com/office/drawing/2014/main" id="{AEC575AC-B21A-449C-9569-68106FEB13BF}"/>
              </a:ext>
            </a:extLst>
          </p:cNvPr>
          <p:cNvSpPr/>
          <p:nvPr/>
        </p:nvSpPr>
        <p:spPr>
          <a:xfrm>
            <a:off x="1980828" y="3232840"/>
            <a:ext cx="883904" cy="884176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ṩḷíḍe">
            <a:extLst>
              <a:ext uri="{FF2B5EF4-FFF2-40B4-BE49-F238E27FC236}">
                <a16:creationId xmlns:a16="http://schemas.microsoft.com/office/drawing/2014/main" id="{A4097ED8-DB34-4E1E-A787-B61EE4193B53}"/>
              </a:ext>
            </a:extLst>
          </p:cNvPr>
          <p:cNvSpPr/>
          <p:nvPr/>
        </p:nvSpPr>
        <p:spPr>
          <a:xfrm rot="16200000">
            <a:off x="1062828" y="2315395"/>
            <a:ext cx="2719904" cy="2719065"/>
          </a:xfrm>
          <a:prstGeom prst="blockArc">
            <a:avLst>
              <a:gd name="adj1" fmla="val 6148503"/>
              <a:gd name="adj2" fmla="val 21442708"/>
              <a:gd name="adj3" fmla="val 4531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îṣḻiḓè">
            <a:extLst>
              <a:ext uri="{FF2B5EF4-FFF2-40B4-BE49-F238E27FC236}">
                <a16:creationId xmlns:a16="http://schemas.microsoft.com/office/drawing/2014/main" id="{068D9C94-2ED8-427F-B3E3-FA9C43606CFE}"/>
              </a:ext>
            </a:extLst>
          </p:cNvPr>
          <p:cNvSpPr/>
          <p:nvPr/>
        </p:nvSpPr>
        <p:spPr>
          <a:xfrm>
            <a:off x="3401203" y="3714714"/>
            <a:ext cx="620791" cy="620983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" name="ïṡḷiḑê">
            <a:extLst>
              <a:ext uri="{FF2B5EF4-FFF2-40B4-BE49-F238E27FC236}">
                <a16:creationId xmlns:a16="http://schemas.microsoft.com/office/drawing/2014/main" id="{651B04C7-FB04-4E88-A122-BCDB50727A39}"/>
              </a:ext>
            </a:extLst>
          </p:cNvPr>
          <p:cNvSpPr/>
          <p:nvPr/>
        </p:nvSpPr>
        <p:spPr>
          <a:xfrm>
            <a:off x="807010" y="3364435"/>
            <a:ext cx="620791" cy="620983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2" name="îşḷiḍè">
            <a:extLst>
              <a:ext uri="{FF2B5EF4-FFF2-40B4-BE49-F238E27FC236}">
                <a16:creationId xmlns:a16="http://schemas.microsoft.com/office/drawing/2014/main" id="{1037B5BB-B7B3-4CB4-B68A-3275435E48ED}"/>
              </a:ext>
            </a:extLst>
          </p:cNvPr>
          <p:cNvSpPr/>
          <p:nvPr/>
        </p:nvSpPr>
        <p:spPr>
          <a:xfrm>
            <a:off x="2112385" y="2082552"/>
            <a:ext cx="620791" cy="620983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ïşḷïḑê">
            <a:extLst>
              <a:ext uri="{FF2B5EF4-FFF2-40B4-BE49-F238E27FC236}">
                <a16:creationId xmlns:a16="http://schemas.microsoft.com/office/drawing/2014/main" id="{603EB9E8-5A04-4B03-8013-2870509F151E}"/>
              </a:ext>
            </a:extLst>
          </p:cNvPr>
          <p:cNvSpPr/>
          <p:nvPr/>
        </p:nvSpPr>
        <p:spPr>
          <a:xfrm>
            <a:off x="2272102" y="3457458"/>
            <a:ext cx="301356" cy="217469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CA05F1-7D8F-40BE-BD15-D1F220BD2742}"/>
              </a:ext>
            </a:extLst>
          </p:cNvPr>
          <p:cNvCxnSpPr>
            <a:cxnSpLocks/>
          </p:cNvCxnSpPr>
          <p:nvPr/>
        </p:nvCxnSpPr>
        <p:spPr>
          <a:xfrm>
            <a:off x="6679870" y="2858957"/>
            <a:ext cx="0" cy="23702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3CA7F7D-AF08-49E1-BB3D-BE722BF8A472}"/>
              </a:ext>
            </a:extLst>
          </p:cNvPr>
          <p:cNvCxnSpPr>
            <a:cxnSpLocks/>
          </p:cNvCxnSpPr>
          <p:nvPr/>
        </p:nvCxnSpPr>
        <p:spPr>
          <a:xfrm>
            <a:off x="9213520" y="2858957"/>
            <a:ext cx="0" cy="237026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75E7310-F69C-419B-8FE3-507A730A82CA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31" name="iṩ1îḓê">
              <a:extLst>
                <a:ext uri="{FF2B5EF4-FFF2-40B4-BE49-F238E27FC236}">
                  <a16:creationId xmlns:a16="http://schemas.microsoft.com/office/drawing/2014/main" id="{A79D57CB-B887-48F2-8B57-364D3550559F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96432082-7A69-4292-A925-C1DF58EE37D4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224F5DF-A5D0-41E7-ABA4-2DB8A2EB5FC7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ïṡḻïďê">
            <a:extLst>
              <a:ext uri="{FF2B5EF4-FFF2-40B4-BE49-F238E27FC236}">
                <a16:creationId xmlns:a16="http://schemas.microsoft.com/office/drawing/2014/main" id="{61DF6C3F-1472-4195-B507-61795367AE6C}"/>
              </a:ext>
            </a:extLst>
          </p:cNvPr>
          <p:cNvSpPr/>
          <p:nvPr/>
        </p:nvSpPr>
        <p:spPr bwMode="auto">
          <a:xfrm>
            <a:off x="5957798" y="2063538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Rectangle: Rounded Corners 116">
            <a:extLst>
              <a:ext uri="{FF2B5EF4-FFF2-40B4-BE49-F238E27FC236}">
                <a16:creationId xmlns:a16="http://schemas.microsoft.com/office/drawing/2014/main" id="{BE4A0CDC-8F2B-4144-9F7A-D2B37BA92596}"/>
              </a:ext>
            </a:extLst>
          </p:cNvPr>
          <p:cNvSpPr/>
          <p:nvPr/>
        </p:nvSpPr>
        <p:spPr>
          <a:xfrm>
            <a:off x="6631944" y="1841047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530C92-C419-47BA-9429-67ED1BC46AC3}"/>
              </a:ext>
            </a:extLst>
          </p:cNvPr>
          <p:cNvSpPr txBox="1"/>
          <p:nvPr/>
        </p:nvSpPr>
        <p:spPr>
          <a:xfrm>
            <a:off x="6867708" y="1896722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35EF6AC-6EF9-4AB7-884E-405AD6DFE009}"/>
              </a:ext>
            </a:extLst>
          </p:cNvPr>
          <p:cNvSpPr txBox="1"/>
          <p:nvPr/>
        </p:nvSpPr>
        <p:spPr>
          <a:xfrm>
            <a:off x="4437368" y="3538508"/>
            <a:ext cx="195135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38" name="ïṡḻïďê">
            <a:extLst>
              <a:ext uri="{FF2B5EF4-FFF2-40B4-BE49-F238E27FC236}">
                <a16:creationId xmlns:a16="http://schemas.microsoft.com/office/drawing/2014/main" id="{815F60E8-C50B-4C76-BB9A-0995AE8ACB11}"/>
              </a:ext>
            </a:extLst>
          </p:cNvPr>
          <p:cNvSpPr/>
          <p:nvPr/>
        </p:nvSpPr>
        <p:spPr bwMode="auto">
          <a:xfrm>
            <a:off x="9384826" y="2082552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Teardrop 41">
            <a:extLst>
              <a:ext uri="{FF2B5EF4-FFF2-40B4-BE49-F238E27FC236}">
                <a16:creationId xmlns:a16="http://schemas.microsoft.com/office/drawing/2014/main" id="{9A8B3A82-25D6-4998-84C2-8635A4032243}"/>
              </a:ext>
            </a:extLst>
          </p:cNvPr>
          <p:cNvSpPr/>
          <p:nvPr/>
        </p:nvSpPr>
        <p:spPr>
          <a:xfrm rot="8100000">
            <a:off x="5200796" y="2999737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9A0673-C9BE-4F5E-8FAA-3E9819D28AF7}"/>
              </a:ext>
            </a:extLst>
          </p:cNvPr>
          <p:cNvSpPr txBox="1"/>
          <p:nvPr/>
        </p:nvSpPr>
        <p:spPr>
          <a:xfrm>
            <a:off x="6987230" y="3538508"/>
            <a:ext cx="195135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04570EE8-8530-481E-85AA-D01EEC3025FE}"/>
              </a:ext>
            </a:extLst>
          </p:cNvPr>
          <p:cNvSpPr/>
          <p:nvPr/>
        </p:nvSpPr>
        <p:spPr>
          <a:xfrm rot="8100000">
            <a:off x="7750658" y="2999737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ABD147-9DB4-4D95-AE22-58B48AF97B4A}"/>
              </a:ext>
            </a:extLst>
          </p:cNvPr>
          <p:cNvSpPr txBox="1"/>
          <p:nvPr/>
        </p:nvSpPr>
        <p:spPr>
          <a:xfrm>
            <a:off x="9433635" y="3493388"/>
            <a:ext cx="195135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44" name="Teardrop 41">
            <a:extLst>
              <a:ext uri="{FF2B5EF4-FFF2-40B4-BE49-F238E27FC236}">
                <a16:creationId xmlns:a16="http://schemas.microsoft.com/office/drawing/2014/main" id="{D8FA819C-DE98-4822-BE81-069985EAC0DA}"/>
              </a:ext>
            </a:extLst>
          </p:cNvPr>
          <p:cNvSpPr/>
          <p:nvPr/>
        </p:nvSpPr>
        <p:spPr>
          <a:xfrm rot="8100000">
            <a:off x="10197063" y="2954617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7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1D846C0C-29D4-4DB6-8348-F96E0E889095}"/>
              </a:ext>
            </a:extLst>
          </p:cNvPr>
          <p:cNvSpPr/>
          <p:nvPr/>
        </p:nvSpPr>
        <p:spPr>
          <a:xfrm>
            <a:off x="616216" y="4253026"/>
            <a:ext cx="11073726" cy="3264731"/>
          </a:xfrm>
          <a:custGeom>
            <a:avLst/>
            <a:gdLst>
              <a:gd name="connsiteX0" fmla="*/ 1124063 w 11073726"/>
              <a:gd name="connsiteY0" fmla="*/ 0 h 3264731"/>
              <a:gd name="connsiteX1" fmla="*/ 2166377 w 11073726"/>
              <a:gd name="connsiteY1" fmla="*/ 709841 h 3264731"/>
              <a:gd name="connsiteX2" fmla="*/ 2227689 w 11073726"/>
              <a:gd name="connsiteY2" fmla="*/ 842936 h 3264731"/>
              <a:gd name="connsiteX3" fmla="*/ 2418439 w 11073726"/>
              <a:gd name="connsiteY3" fmla="*/ 842936 h 3264731"/>
              <a:gd name="connsiteX4" fmla="*/ 2466127 w 11073726"/>
              <a:gd name="connsiteY4" fmla="*/ 737143 h 3264731"/>
              <a:gd name="connsiteX5" fmla="*/ 2469533 w 11073726"/>
              <a:gd name="connsiteY5" fmla="*/ 730317 h 3264731"/>
              <a:gd name="connsiteX6" fmla="*/ 3522065 w 11073726"/>
              <a:gd name="connsiteY6" fmla="*/ 0 h 3264731"/>
              <a:gd name="connsiteX7" fmla="*/ 4564378 w 11073726"/>
              <a:gd name="connsiteY7" fmla="*/ 709841 h 3264731"/>
              <a:gd name="connsiteX8" fmla="*/ 4567784 w 11073726"/>
              <a:gd name="connsiteY8" fmla="*/ 716667 h 3264731"/>
              <a:gd name="connsiteX9" fmla="*/ 4652941 w 11073726"/>
              <a:gd name="connsiteY9" fmla="*/ 880476 h 3264731"/>
              <a:gd name="connsiteX10" fmla="*/ 4840285 w 11073726"/>
              <a:gd name="connsiteY10" fmla="*/ 880476 h 3264731"/>
              <a:gd name="connsiteX11" fmla="*/ 4860722 w 11073726"/>
              <a:gd name="connsiteY11" fmla="*/ 842936 h 3264731"/>
              <a:gd name="connsiteX12" fmla="*/ 4925441 w 11073726"/>
              <a:gd name="connsiteY12" fmla="*/ 713254 h 3264731"/>
              <a:gd name="connsiteX13" fmla="*/ 4932253 w 11073726"/>
              <a:gd name="connsiteY13" fmla="*/ 706428 h 3264731"/>
              <a:gd name="connsiteX14" fmla="*/ 5535160 w 11073726"/>
              <a:gd name="connsiteY14" fmla="*/ 382222 h 3264731"/>
              <a:gd name="connsiteX15" fmla="*/ 6223223 w 11073726"/>
              <a:gd name="connsiteY15" fmla="*/ 866825 h 3264731"/>
              <a:gd name="connsiteX16" fmla="*/ 6226629 w 11073726"/>
              <a:gd name="connsiteY16" fmla="*/ 880476 h 3264731"/>
              <a:gd name="connsiteX17" fmla="*/ 6413973 w 11073726"/>
              <a:gd name="connsiteY17" fmla="*/ 880476 h 3264731"/>
              <a:gd name="connsiteX18" fmla="*/ 6505942 w 11073726"/>
              <a:gd name="connsiteY18" fmla="*/ 706428 h 3264731"/>
              <a:gd name="connsiteX19" fmla="*/ 6505942 w 11073726"/>
              <a:gd name="connsiteY19" fmla="*/ 713254 h 3264731"/>
              <a:gd name="connsiteX20" fmla="*/ 7551661 w 11073726"/>
              <a:gd name="connsiteY20" fmla="*/ 0 h 3264731"/>
              <a:gd name="connsiteX21" fmla="*/ 8607599 w 11073726"/>
              <a:gd name="connsiteY21" fmla="*/ 743968 h 3264731"/>
              <a:gd name="connsiteX22" fmla="*/ 8611006 w 11073726"/>
              <a:gd name="connsiteY22" fmla="*/ 750794 h 3264731"/>
              <a:gd name="connsiteX23" fmla="*/ 8651881 w 11073726"/>
              <a:gd name="connsiteY23" fmla="*/ 842936 h 3264731"/>
              <a:gd name="connsiteX24" fmla="*/ 8846037 w 11073726"/>
              <a:gd name="connsiteY24" fmla="*/ 842936 h 3264731"/>
              <a:gd name="connsiteX25" fmla="*/ 8907350 w 11073726"/>
              <a:gd name="connsiteY25" fmla="*/ 706428 h 3264731"/>
              <a:gd name="connsiteX26" fmla="*/ 9949663 w 11073726"/>
              <a:gd name="connsiteY26" fmla="*/ 0 h 3264731"/>
              <a:gd name="connsiteX27" fmla="*/ 11050854 w 11073726"/>
              <a:gd name="connsiteY27" fmla="*/ 896207 h 3264731"/>
              <a:gd name="connsiteX28" fmla="*/ 11065115 w 11073726"/>
              <a:gd name="connsiteY28" fmla="*/ 1037484 h 3264731"/>
              <a:gd name="connsiteX29" fmla="*/ 11073726 w 11073726"/>
              <a:gd name="connsiteY29" fmla="*/ 1037484 h 3264731"/>
              <a:gd name="connsiteX30" fmla="*/ 11073726 w 11073726"/>
              <a:gd name="connsiteY30" fmla="*/ 1122778 h 3264731"/>
              <a:gd name="connsiteX31" fmla="*/ 11073726 w 11073726"/>
              <a:gd name="connsiteY31" fmla="*/ 3264731 h 3264731"/>
              <a:gd name="connsiteX32" fmla="*/ 0 w 11073726"/>
              <a:gd name="connsiteY32" fmla="*/ 3264731 h 3264731"/>
              <a:gd name="connsiteX33" fmla="*/ 0 w 11073726"/>
              <a:gd name="connsiteY33" fmla="*/ 1122778 h 3264731"/>
              <a:gd name="connsiteX34" fmla="*/ 0 w 11073726"/>
              <a:gd name="connsiteY34" fmla="*/ 1037484 h 3264731"/>
              <a:gd name="connsiteX35" fmla="*/ 8611 w 11073726"/>
              <a:gd name="connsiteY35" fmla="*/ 1037484 h 3264731"/>
              <a:gd name="connsiteX36" fmla="*/ 22873 w 11073726"/>
              <a:gd name="connsiteY36" fmla="*/ 896207 h 3264731"/>
              <a:gd name="connsiteX37" fmla="*/ 1124063 w 11073726"/>
              <a:gd name="connsiteY37" fmla="*/ 0 h 326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073726" h="3264731">
                <a:moveTo>
                  <a:pt x="1124063" y="0"/>
                </a:moveTo>
                <a:cubicBezTo>
                  <a:pt x="1597533" y="0"/>
                  <a:pt x="2002877" y="293492"/>
                  <a:pt x="2166377" y="709841"/>
                </a:cubicBezTo>
                <a:cubicBezTo>
                  <a:pt x="2227689" y="842936"/>
                  <a:pt x="2227689" y="842936"/>
                  <a:pt x="2227689" y="842936"/>
                </a:cubicBezTo>
                <a:cubicBezTo>
                  <a:pt x="2265158" y="924841"/>
                  <a:pt x="2380970" y="924841"/>
                  <a:pt x="2418439" y="842936"/>
                </a:cubicBezTo>
                <a:cubicBezTo>
                  <a:pt x="2466127" y="737143"/>
                  <a:pt x="2466127" y="737143"/>
                  <a:pt x="2466127" y="737143"/>
                </a:cubicBezTo>
                <a:cubicBezTo>
                  <a:pt x="2466127" y="737143"/>
                  <a:pt x="2469533" y="733730"/>
                  <a:pt x="2469533" y="730317"/>
                </a:cubicBezTo>
                <a:cubicBezTo>
                  <a:pt x="2626221" y="303730"/>
                  <a:pt x="3038377" y="0"/>
                  <a:pt x="3522065" y="0"/>
                </a:cubicBezTo>
                <a:cubicBezTo>
                  <a:pt x="3995534" y="0"/>
                  <a:pt x="4400878" y="293492"/>
                  <a:pt x="4564378" y="709841"/>
                </a:cubicBezTo>
                <a:cubicBezTo>
                  <a:pt x="4567784" y="713254"/>
                  <a:pt x="4567784" y="713254"/>
                  <a:pt x="4567784" y="716667"/>
                </a:cubicBezTo>
                <a:cubicBezTo>
                  <a:pt x="4652941" y="880476"/>
                  <a:pt x="4652941" y="880476"/>
                  <a:pt x="4652941" y="880476"/>
                </a:cubicBezTo>
                <a:cubicBezTo>
                  <a:pt x="4693816" y="955556"/>
                  <a:pt x="4802816" y="955556"/>
                  <a:pt x="4840285" y="880476"/>
                </a:cubicBezTo>
                <a:cubicBezTo>
                  <a:pt x="4860722" y="842936"/>
                  <a:pt x="4860722" y="842936"/>
                  <a:pt x="4860722" y="842936"/>
                </a:cubicBezTo>
                <a:cubicBezTo>
                  <a:pt x="4925441" y="713254"/>
                  <a:pt x="4925441" y="713254"/>
                  <a:pt x="4925441" y="713254"/>
                </a:cubicBezTo>
                <a:cubicBezTo>
                  <a:pt x="4928847" y="713254"/>
                  <a:pt x="4928847" y="709841"/>
                  <a:pt x="4932253" y="706428"/>
                </a:cubicBezTo>
                <a:cubicBezTo>
                  <a:pt x="5061691" y="511905"/>
                  <a:pt x="5286504" y="382222"/>
                  <a:pt x="5535160" y="382222"/>
                </a:cubicBezTo>
                <a:cubicBezTo>
                  <a:pt x="5851942" y="382222"/>
                  <a:pt x="6121036" y="583571"/>
                  <a:pt x="6223223" y="866825"/>
                </a:cubicBezTo>
                <a:cubicBezTo>
                  <a:pt x="6223223" y="870238"/>
                  <a:pt x="6226629" y="877063"/>
                  <a:pt x="6226629" y="880476"/>
                </a:cubicBezTo>
                <a:cubicBezTo>
                  <a:pt x="6267504" y="955556"/>
                  <a:pt x="6376504" y="955556"/>
                  <a:pt x="6413973" y="880476"/>
                </a:cubicBezTo>
                <a:cubicBezTo>
                  <a:pt x="6505942" y="706428"/>
                  <a:pt x="6505942" y="706428"/>
                  <a:pt x="6505942" y="706428"/>
                </a:cubicBezTo>
                <a:cubicBezTo>
                  <a:pt x="6505942" y="713254"/>
                  <a:pt x="6505942" y="713254"/>
                  <a:pt x="6505942" y="713254"/>
                </a:cubicBezTo>
                <a:cubicBezTo>
                  <a:pt x="6669442" y="293492"/>
                  <a:pt x="7074786" y="0"/>
                  <a:pt x="7551661" y="0"/>
                </a:cubicBezTo>
                <a:cubicBezTo>
                  <a:pt x="8038755" y="0"/>
                  <a:pt x="8454318" y="310555"/>
                  <a:pt x="8607599" y="743968"/>
                </a:cubicBezTo>
                <a:cubicBezTo>
                  <a:pt x="8607599" y="743968"/>
                  <a:pt x="8611006" y="747381"/>
                  <a:pt x="8611006" y="750794"/>
                </a:cubicBezTo>
                <a:cubicBezTo>
                  <a:pt x="8651881" y="842936"/>
                  <a:pt x="8651881" y="842936"/>
                  <a:pt x="8651881" y="842936"/>
                </a:cubicBezTo>
                <a:cubicBezTo>
                  <a:pt x="8689349" y="924841"/>
                  <a:pt x="8808568" y="924841"/>
                  <a:pt x="8846037" y="842936"/>
                </a:cubicBezTo>
                <a:cubicBezTo>
                  <a:pt x="8907350" y="706428"/>
                  <a:pt x="8907350" y="706428"/>
                  <a:pt x="8907350" y="706428"/>
                </a:cubicBezTo>
                <a:cubicBezTo>
                  <a:pt x="9070850" y="293492"/>
                  <a:pt x="9476194" y="0"/>
                  <a:pt x="9949663" y="0"/>
                </a:cubicBezTo>
                <a:cubicBezTo>
                  <a:pt x="10492109" y="0"/>
                  <a:pt x="10945885" y="384089"/>
                  <a:pt x="11050854" y="896207"/>
                </a:cubicBezTo>
                <a:lnTo>
                  <a:pt x="11065115" y="1037484"/>
                </a:lnTo>
                <a:lnTo>
                  <a:pt x="11073726" y="1037484"/>
                </a:lnTo>
                <a:lnTo>
                  <a:pt x="11073726" y="1122778"/>
                </a:lnTo>
                <a:lnTo>
                  <a:pt x="11073726" y="3264731"/>
                </a:lnTo>
                <a:lnTo>
                  <a:pt x="0" y="3264731"/>
                </a:lnTo>
                <a:lnTo>
                  <a:pt x="0" y="1122778"/>
                </a:lnTo>
                <a:lnTo>
                  <a:pt x="0" y="1037484"/>
                </a:lnTo>
                <a:lnTo>
                  <a:pt x="8611" y="1037484"/>
                </a:lnTo>
                <a:lnTo>
                  <a:pt x="22873" y="896207"/>
                </a:lnTo>
                <a:cubicBezTo>
                  <a:pt x="127841" y="384089"/>
                  <a:pt x="581618" y="0"/>
                  <a:pt x="1124063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0"/>
                </a:schemeClr>
              </a:gs>
              <a:gs pos="6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B944992-8D85-4159-A9FD-D7CDEC823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88" y="1971593"/>
            <a:ext cx="4129540" cy="1769596"/>
          </a:xfrm>
          <a:custGeom>
            <a:avLst/>
            <a:gdLst>
              <a:gd name="connsiteX0" fmla="*/ 884317 w 4129540"/>
              <a:gd name="connsiteY0" fmla="*/ 0 h 1769596"/>
              <a:gd name="connsiteX1" fmla="*/ 1326475 w 4129540"/>
              <a:gd name="connsiteY1" fmla="*/ 120158 h 1769596"/>
              <a:gd name="connsiteX2" fmla="*/ 1585765 w 4129540"/>
              <a:gd name="connsiteY2" fmla="*/ 259432 h 1769596"/>
              <a:gd name="connsiteX3" fmla="*/ 2546504 w 4129540"/>
              <a:gd name="connsiteY3" fmla="*/ 259432 h 1769596"/>
              <a:gd name="connsiteX4" fmla="*/ 2803065 w 4129540"/>
              <a:gd name="connsiteY4" fmla="*/ 120158 h 1769596"/>
              <a:gd name="connsiteX5" fmla="*/ 3245224 w 4129540"/>
              <a:gd name="connsiteY5" fmla="*/ 0 h 1769596"/>
              <a:gd name="connsiteX6" fmla="*/ 4129540 w 4129540"/>
              <a:gd name="connsiteY6" fmla="*/ 884798 h 1769596"/>
              <a:gd name="connsiteX7" fmla="*/ 3245224 w 4129540"/>
              <a:gd name="connsiteY7" fmla="*/ 1769596 h 1769596"/>
              <a:gd name="connsiteX8" fmla="*/ 2803065 w 4129540"/>
              <a:gd name="connsiteY8" fmla="*/ 1652169 h 1769596"/>
              <a:gd name="connsiteX9" fmla="*/ 2546504 w 4129540"/>
              <a:gd name="connsiteY9" fmla="*/ 1512896 h 1769596"/>
              <a:gd name="connsiteX10" fmla="*/ 1585765 w 4129540"/>
              <a:gd name="connsiteY10" fmla="*/ 1512896 h 1769596"/>
              <a:gd name="connsiteX11" fmla="*/ 1326475 w 4129540"/>
              <a:gd name="connsiteY11" fmla="*/ 1652169 h 1769596"/>
              <a:gd name="connsiteX12" fmla="*/ 884317 w 4129540"/>
              <a:gd name="connsiteY12" fmla="*/ 1769596 h 1769596"/>
              <a:gd name="connsiteX13" fmla="*/ 0 w 4129540"/>
              <a:gd name="connsiteY13" fmla="*/ 884798 h 1769596"/>
              <a:gd name="connsiteX14" fmla="*/ 884317 w 4129540"/>
              <a:gd name="connsiteY14" fmla="*/ 0 h 176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9540" h="1769596">
                <a:moveTo>
                  <a:pt x="884317" y="0"/>
                </a:moveTo>
                <a:cubicBezTo>
                  <a:pt x="1045350" y="0"/>
                  <a:pt x="1198195" y="43694"/>
                  <a:pt x="1326475" y="120158"/>
                </a:cubicBezTo>
                <a:cubicBezTo>
                  <a:pt x="1411086" y="158390"/>
                  <a:pt x="1498425" y="204814"/>
                  <a:pt x="1585765" y="259432"/>
                </a:cubicBezTo>
                <a:cubicBezTo>
                  <a:pt x="1880538" y="439668"/>
                  <a:pt x="2251732" y="439668"/>
                  <a:pt x="2546504" y="259432"/>
                </a:cubicBezTo>
                <a:cubicBezTo>
                  <a:pt x="2633844" y="204814"/>
                  <a:pt x="2718455" y="158390"/>
                  <a:pt x="2803065" y="120158"/>
                </a:cubicBezTo>
                <a:cubicBezTo>
                  <a:pt x="2934075" y="43694"/>
                  <a:pt x="3084191" y="0"/>
                  <a:pt x="3245224" y="0"/>
                </a:cubicBezTo>
                <a:cubicBezTo>
                  <a:pt x="3733781" y="0"/>
                  <a:pt x="4129540" y="395975"/>
                  <a:pt x="4129540" y="884798"/>
                </a:cubicBezTo>
                <a:cubicBezTo>
                  <a:pt x="4129540" y="1373622"/>
                  <a:pt x="3733781" y="1769596"/>
                  <a:pt x="3245224" y="1769596"/>
                </a:cubicBezTo>
                <a:cubicBezTo>
                  <a:pt x="3084191" y="1769596"/>
                  <a:pt x="2934075" y="1728633"/>
                  <a:pt x="2803065" y="1652169"/>
                </a:cubicBezTo>
                <a:cubicBezTo>
                  <a:pt x="2718455" y="1613937"/>
                  <a:pt x="2633844" y="1564782"/>
                  <a:pt x="2546504" y="1512896"/>
                </a:cubicBezTo>
                <a:cubicBezTo>
                  <a:pt x="2251732" y="1332659"/>
                  <a:pt x="1880538" y="1332659"/>
                  <a:pt x="1585765" y="1512896"/>
                </a:cubicBezTo>
                <a:cubicBezTo>
                  <a:pt x="1498425" y="1564782"/>
                  <a:pt x="1411086" y="1613937"/>
                  <a:pt x="1326475" y="1652169"/>
                </a:cubicBezTo>
                <a:cubicBezTo>
                  <a:pt x="1198195" y="1728633"/>
                  <a:pt x="1045350" y="1769596"/>
                  <a:pt x="884317" y="1769596"/>
                </a:cubicBezTo>
                <a:cubicBezTo>
                  <a:pt x="395759" y="1769596"/>
                  <a:pt x="0" y="1373622"/>
                  <a:pt x="0" y="884798"/>
                </a:cubicBezTo>
                <a:cubicBezTo>
                  <a:pt x="0" y="395975"/>
                  <a:pt x="395759" y="0"/>
                  <a:pt x="884317" y="0"/>
                </a:cubicBezTo>
                <a:close/>
              </a:path>
            </a:pathLst>
          </a:custGeom>
        </p:spPr>
      </p:pic>
      <p:sp>
        <p:nvSpPr>
          <p:cNvPr id="128" name="Freeform 5">
            <a:extLst>
              <a:ext uri="{FF2B5EF4-FFF2-40B4-BE49-F238E27FC236}">
                <a16:creationId xmlns:a16="http://schemas.microsoft.com/office/drawing/2014/main" id="{26C2FC08-C4CF-4415-BBE6-1B10F78362C2}"/>
              </a:ext>
            </a:extLst>
          </p:cNvPr>
          <p:cNvSpPr>
            <a:spLocks/>
          </p:cNvSpPr>
          <p:nvPr/>
        </p:nvSpPr>
        <p:spPr bwMode="auto">
          <a:xfrm>
            <a:off x="885188" y="1971593"/>
            <a:ext cx="4129540" cy="1769596"/>
          </a:xfrm>
          <a:custGeom>
            <a:avLst/>
            <a:gdLst>
              <a:gd name="T0" fmla="*/ 1513 w 1513"/>
              <a:gd name="T1" fmla="*/ 324 h 648"/>
              <a:gd name="T2" fmla="*/ 1189 w 1513"/>
              <a:gd name="T3" fmla="*/ 648 h 648"/>
              <a:gd name="T4" fmla="*/ 1027 w 1513"/>
              <a:gd name="T5" fmla="*/ 605 h 648"/>
              <a:gd name="T6" fmla="*/ 933 w 1513"/>
              <a:gd name="T7" fmla="*/ 554 h 648"/>
              <a:gd name="T8" fmla="*/ 581 w 1513"/>
              <a:gd name="T9" fmla="*/ 554 h 648"/>
              <a:gd name="T10" fmla="*/ 486 w 1513"/>
              <a:gd name="T11" fmla="*/ 605 h 648"/>
              <a:gd name="T12" fmla="*/ 324 w 1513"/>
              <a:gd name="T13" fmla="*/ 648 h 648"/>
              <a:gd name="T14" fmla="*/ 0 w 1513"/>
              <a:gd name="T15" fmla="*/ 324 h 648"/>
              <a:gd name="T16" fmla="*/ 324 w 1513"/>
              <a:gd name="T17" fmla="*/ 0 h 648"/>
              <a:gd name="T18" fmla="*/ 486 w 1513"/>
              <a:gd name="T19" fmla="*/ 44 h 648"/>
              <a:gd name="T20" fmla="*/ 581 w 1513"/>
              <a:gd name="T21" fmla="*/ 95 h 648"/>
              <a:gd name="T22" fmla="*/ 933 w 1513"/>
              <a:gd name="T23" fmla="*/ 95 h 648"/>
              <a:gd name="T24" fmla="*/ 1027 w 1513"/>
              <a:gd name="T25" fmla="*/ 44 h 648"/>
              <a:gd name="T26" fmla="*/ 1189 w 1513"/>
              <a:gd name="T27" fmla="*/ 0 h 648"/>
              <a:gd name="T28" fmla="*/ 1513 w 1513"/>
              <a:gd name="T2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3" h="648">
                <a:moveTo>
                  <a:pt x="1513" y="324"/>
                </a:moveTo>
                <a:cubicBezTo>
                  <a:pt x="1513" y="503"/>
                  <a:pt x="1368" y="648"/>
                  <a:pt x="1189" y="648"/>
                </a:cubicBezTo>
                <a:cubicBezTo>
                  <a:pt x="1130" y="648"/>
                  <a:pt x="1075" y="633"/>
                  <a:pt x="1027" y="605"/>
                </a:cubicBezTo>
                <a:cubicBezTo>
                  <a:pt x="996" y="591"/>
                  <a:pt x="965" y="573"/>
                  <a:pt x="933" y="554"/>
                </a:cubicBezTo>
                <a:cubicBezTo>
                  <a:pt x="825" y="488"/>
                  <a:pt x="689" y="488"/>
                  <a:pt x="581" y="554"/>
                </a:cubicBezTo>
                <a:cubicBezTo>
                  <a:pt x="549" y="573"/>
                  <a:pt x="517" y="591"/>
                  <a:pt x="486" y="605"/>
                </a:cubicBezTo>
                <a:cubicBezTo>
                  <a:pt x="439" y="633"/>
                  <a:pt x="383" y="648"/>
                  <a:pt x="324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4" y="0"/>
                </a:cubicBezTo>
                <a:cubicBezTo>
                  <a:pt x="383" y="0"/>
                  <a:pt x="439" y="16"/>
                  <a:pt x="486" y="44"/>
                </a:cubicBezTo>
                <a:cubicBezTo>
                  <a:pt x="517" y="58"/>
                  <a:pt x="549" y="75"/>
                  <a:pt x="581" y="95"/>
                </a:cubicBezTo>
                <a:cubicBezTo>
                  <a:pt x="689" y="161"/>
                  <a:pt x="825" y="161"/>
                  <a:pt x="933" y="95"/>
                </a:cubicBezTo>
                <a:cubicBezTo>
                  <a:pt x="965" y="75"/>
                  <a:pt x="996" y="58"/>
                  <a:pt x="1027" y="44"/>
                </a:cubicBezTo>
                <a:cubicBezTo>
                  <a:pt x="1075" y="16"/>
                  <a:pt x="1130" y="0"/>
                  <a:pt x="1189" y="0"/>
                </a:cubicBezTo>
                <a:cubicBezTo>
                  <a:pt x="1368" y="0"/>
                  <a:pt x="1513" y="145"/>
                  <a:pt x="1513" y="324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48F0A019-59C5-4B99-ADF6-7CCE1533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864" y="2068776"/>
            <a:ext cx="1575230" cy="1576681"/>
          </a:xfrm>
          <a:prstGeom prst="ellipse">
            <a:avLst/>
          </a:pr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316206F7-AEB6-4172-A0EE-0C63D96A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21" y="2068776"/>
            <a:ext cx="1575090" cy="1576681"/>
          </a:xfrm>
          <a:prstGeom prst="ellipse">
            <a:avLst/>
          </a:pr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77B378A-1001-41D9-A93C-E97B07FD1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1431" y="1971593"/>
            <a:ext cx="4129540" cy="1769596"/>
          </a:xfrm>
          <a:custGeom>
            <a:avLst/>
            <a:gdLst>
              <a:gd name="connsiteX0" fmla="*/ 884317 w 4129540"/>
              <a:gd name="connsiteY0" fmla="*/ 0 h 1769596"/>
              <a:gd name="connsiteX1" fmla="*/ 1326475 w 4129540"/>
              <a:gd name="connsiteY1" fmla="*/ 120158 h 1769596"/>
              <a:gd name="connsiteX2" fmla="*/ 1585765 w 4129540"/>
              <a:gd name="connsiteY2" fmla="*/ 259432 h 1769596"/>
              <a:gd name="connsiteX3" fmla="*/ 2546504 w 4129540"/>
              <a:gd name="connsiteY3" fmla="*/ 259432 h 1769596"/>
              <a:gd name="connsiteX4" fmla="*/ 2803065 w 4129540"/>
              <a:gd name="connsiteY4" fmla="*/ 120158 h 1769596"/>
              <a:gd name="connsiteX5" fmla="*/ 3245224 w 4129540"/>
              <a:gd name="connsiteY5" fmla="*/ 0 h 1769596"/>
              <a:gd name="connsiteX6" fmla="*/ 4129540 w 4129540"/>
              <a:gd name="connsiteY6" fmla="*/ 884798 h 1769596"/>
              <a:gd name="connsiteX7" fmla="*/ 3245224 w 4129540"/>
              <a:gd name="connsiteY7" fmla="*/ 1769596 h 1769596"/>
              <a:gd name="connsiteX8" fmla="*/ 2803065 w 4129540"/>
              <a:gd name="connsiteY8" fmla="*/ 1652169 h 1769596"/>
              <a:gd name="connsiteX9" fmla="*/ 2546504 w 4129540"/>
              <a:gd name="connsiteY9" fmla="*/ 1512896 h 1769596"/>
              <a:gd name="connsiteX10" fmla="*/ 1585765 w 4129540"/>
              <a:gd name="connsiteY10" fmla="*/ 1512896 h 1769596"/>
              <a:gd name="connsiteX11" fmla="*/ 1326475 w 4129540"/>
              <a:gd name="connsiteY11" fmla="*/ 1652169 h 1769596"/>
              <a:gd name="connsiteX12" fmla="*/ 884317 w 4129540"/>
              <a:gd name="connsiteY12" fmla="*/ 1769596 h 1769596"/>
              <a:gd name="connsiteX13" fmla="*/ 0 w 4129540"/>
              <a:gd name="connsiteY13" fmla="*/ 884798 h 1769596"/>
              <a:gd name="connsiteX14" fmla="*/ 884317 w 4129540"/>
              <a:gd name="connsiteY14" fmla="*/ 0 h 176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9540" h="1769596">
                <a:moveTo>
                  <a:pt x="884317" y="0"/>
                </a:moveTo>
                <a:cubicBezTo>
                  <a:pt x="1045350" y="0"/>
                  <a:pt x="1198195" y="43694"/>
                  <a:pt x="1326475" y="120158"/>
                </a:cubicBezTo>
                <a:cubicBezTo>
                  <a:pt x="1411086" y="158390"/>
                  <a:pt x="1498425" y="204814"/>
                  <a:pt x="1585765" y="259432"/>
                </a:cubicBezTo>
                <a:cubicBezTo>
                  <a:pt x="1880538" y="439668"/>
                  <a:pt x="2251732" y="439668"/>
                  <a:pt x="2546504" y="259432"/>
                </a:cubicBezTo>
                <a:cubicBezTo>
                  <a:pt x="2633844" y="204814"/>
                  <a:pt x="2718455" y="158390"/>
                  <a:pt x="2803065" y="120158"/>
                </a:cubicBezTo>
                <a:cubicBezTo>
                  <a:pt x="2934075" y="43694"/>
                  <a:pt x="3084191" y="0"/>
                  <a:pt x="3245224" y="0"/>
                </a:cubicBezTo>
                <a:cubicBezTo>
                  <a:pt x="3733781" y="0"/>
                  <a:pt x="4129540" y="395975"/>
                  <a:pt x="4129540" y="884798"/>
                </a:cubicBezTo>
                <a:cubicBezTo>
                  <a:pt x="4129540" y="1373622"/>
                  <a:pt x="3733781" y="1769596"/>
                  <a:pt x="3245224" y="1769596"/>
                </a:cubicBezTo>
                <a:cubicBezTo>
                  <a:pt x="3084191" y="1769596"/>
                  <a:pt x="2934075" y="1728633"/>
                  <a:pt x="2803065" y="1652169"/>
                </a:cubicBezTo>
                <a:cubicBezTo>
                  <a:pt x="2718455" y="1613937"/>
                  <a:pt x="2633844" y="1564782"/>
                  <a:pt x="2546504" y="1512896"/>
                </a:cubicBezTo>
                <a:cubicBezTo>
                  <a:pt x="2251732" y="1332659"/>
                  <a:pt x="1880538" y="1332659"/>
                  <a:pt x="1585765" y="1512896"/>
                </a:cubicBezTo>
                <a:cubicBezTo>
                  <a:pt x="1498425" y="1564782"/>
                  <a:pt x="1411086" y="1613937"/>
                  <a:pt x="1326475" y="1652169"/>
                </a:cubicBezTo>
                <a:cubicBezTo>
                  <a:pt x="1198195" y="1728633"/>
                  <a:pt x="1045350" y="1769596"/>
                  <a:pt x="884317" y="1769596"/>
                </a:cubicBezTo>
                <a:cubicBezTo>
                  <a:pt x="395759" y="1769596"/>
                  <a:pt x="0" y="1373622"/>
                  <a:pt x="0" y="884798"/>
                </a:cubicBezTo>
                <a:cubicBezTo>
                  <a:pt x="0" y="395975"/>
                  <a:pt x="395759" y="0"/>
                  <a:pt x="884317" y="0"/>
                </a:cubicBezTo>
                <a:close/>
              </a:path>
            </a:pathLst>
          </a:custGeom>
        </p:spPr>
      </p:pic>
      <p:sp>
        <p:nvSpPr>
          <p:cNvPr id="130" name="Freeform 5">
            <a:extLst>
              <a:ext uri="{FF2B5EF4-FFF2-40B4-BE49-F238E27FC236}">
                <a16:creationId xmlns:a16="http://schemas.microsoft.com/office/drawing/2014/main" id="{2C7D1FA3-958D-44B6-895A-098D52D5C7EF}"/>
              </a:ext>
            </a:extLst>
          </p:cNvPr>
          <p:cNvSpPr>
            <a:spLocks/>
          </p:cNvSpPr>
          <p:nvPr/>
        </p:nvSpPr>
        <p:spPr bwMode="auto">
          <a:xfrm>
            <a:off x="7291431" y="1971593"/>
            <a:ext cx="4129540" cy="1769596"/>
          </a:xfrm>
          <a:custGeom>
            <a:avLst/>
            <a:gdLst>
              <a:gd name="T0" fmla="*/ 1513 w 1513"/>
              <a:gd name="T1" fmla="*/ 324 h 648"/>
              <a:gd name="T2" fmla="*/ 1189 w 1513"/>
              <a:gd name="T3" fmla="*/ 648 h 648"/>
              <a:gd name="T4" fmla="*/ 1027 w 1513"/>
              <a:gd name="T5" fmla="*/ 605 h 648"/>
              <a:gd name="T6" fmla="*/ 933 w 1513"/>
              <a:gd name="T7" fmla="*/ 554 h 648"/>
              <a:gd name="T8" fmla="*/ 581 w 1513"/>
              <a:gd name="T9" fmla="*/ 554 h 648"/>
              <a:gd name="T10" fmla="*/ 486 w 1513"/>
              <a:gd name="T11" fmla="*/ 605 h 648"/>
              <a:gd name="T12" fmla="*/ 324 w 1513"/>
              <a:gd name="T13" fmla="*/ 648 h 648"/>
              <a:gd name="T14" fmla="*/ 0 w 1513"/>
              <a:gd name="T15" fmla="*/ 324 h 648"/>
              <a:gd name="T16" fmla="*/ 324 w 1513"/>
              <a:gd name="T17" fmla="*/ 0 h 648"/>
              <a:gd name="T18" fmla="*/ 486 w 1513"/>
              <a:gd name="T19" fmla="*/ 44 h 648"/>
              <a:gd name="T20" fmla="*/ 581 w 1513"/>
              <a:gd name="T21" fmla="*/ 95 h 648"/>
              <a:gd name="T22" fmla="*/ 933 w 1513"/>
              <a:gd name="T23" fmla="*/ 95 h 648"/>
              <a:gd name="T24" fmla="*/ 1027 w 1513"/>
              <a:gd name="T25" fmla="*/ 44 h 648"/>
              <a:gd name="T26" fmla="*/ 1189 w 1513"/>
              <a:gd name="T27" fmla="*/ 0 h 648"/>
              <a:gd name="T28" fmla="*/ 1513 w 1513"/>
              <a:gd name="T2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3" h="648">
                <a:moveTo>
                  <a:pt x="1513" y="324"/>
                </a:moveTo>
                <a:cubicBezTo>
                  <a:pt x="1513" y="503"/>
                  <a:pt x="1368" y="648"/>
                  <a:pt x="1189" y="648"/>
                </a:cubicBezTo>
                <a:cubicBezTo>
                  <a:pt x="1130" y="648"/>
                  <a:pt x="1075" y="633"/>
                  <a:pt x="1027" y="605"/>
                </a:cubicBezTo>
                <a:cubicBezTo>
                  <a:pt x="996" y="591"/>
                  <a:pt x="965" y="573"/>
                  <a:pt x="933" y="554"/>
                </a:cubicBezTo>
                <a:cubicBezTo>
                  <a:pt x="825" y="488"/>
                  <a:pt x="689" y="488"/>
                  <a:pt x="581" y="554"/>
                </a:cubicBezTo>
                <a:cubicBezTo>
                  <a:pt x="549" y="573"/>
                  <a:pt x="517" y="591"/>
                  <a:pt x="486" y="605"/>
                </a:cubicBezTo>
                <a:cubicBezTo>
                  <a:pt x="439" y="633"/>
                  <a:pt x="383" y="648"/>
                  <a:pt x="324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4" y="0"/>
                </a:cubicBezTo>
                <a:cubicBezTo>
                  <a:pt x="383" y="0"/>
                  <a:pt x="439" y="16"/>
                  <a:pt x="486" y="44"/>
                </a:cubicBezTo>
                <a:cubicBezTo>
                  <a:pt x="517" y="58"/>
                  <a:pt x="549" y="75"/>
                  <a:pt x="581" y="95"/>
                </a:cubicBezTo>
                <a:cubicBezTo>
                  <a:pt x="689" y="161"/>
                  <a:pt x="825" y="161"/>
                  <a:pt x="933" y="95"/>
                </a:cubicBezTo>
                <a:cubicBezTo>
                  <a:pt x="965" y="75"/>
                  <a:pt x="996" y="58"/>
                  <a:pt x="1027" y="44"/>
                </a:cubicBezTo>
                <a:cubicBezTo>
                  <a:pt x="1075" y="16"/>
                  <a:pt x="1130" y="0"/>
                  <a:pt x="1189" y="0"/>
                </a:cubicBezTo>
                <a:cubicBezTo>
                  <a:pt x="1368" y="0"/>
                  <a:pt x="1513" y="145"/>
                  <a:pt x="1513" y="324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Oval 6">
            <a:extLst>
              <a:ext uri="{FF2B5EF4-FFF2-40B4-BE49-F238E27FC236}">
                <a16:creationId xmlns:a16="http://schemas.microsoft.com/office/drawing/2014/main" id="{42D1C0BF-2421-4338-922D-478039E2D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107" y="2068776"/>
            <a:ext cx="1575230" cy="1576681"/>
          </a:xfrm>
          <a:prstGeom prst="ellipse">
            <a:avLst/>
          </a:pr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1732E601-EC80-4DFC-BC55-74488E3D5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064" y="2068776"/>
            <a:ext cx="1575090" cy="1576681"/>
          </a:xfrm>
          <a:prstGeom prst="ellipse">
            <a:avLst/>
          </a:pr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3D9AFC6-442C-4CD3-AF70-B581BE498271}"/>
              </a:ext>
            </a:extLst>
          </p:cNvPr>
          <p:cNvSpPr/>
          <p:nvPr/>
        </p:nvSpPr>
        <p:spPr>
          <a:xfrm rot="10800000">
            <a:off x="4027929" y="3961546"/>
            <a:ext cx="201100" cy="1109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D3978168-7E24-4BD1-9FEA-61A9EE88FB6A}"/>
              </a:ext>
            </a:extLst>
          </p:cNvPr>
          <p:cNvSpPr/>
          <p:nvPr/>
        </p:nvSpPr>
        <p:spPr>
          <a:xfrm rot="10800000">
            <a:off x="1670816" y="3961546"/>
            <a:ext cx="201100" cy="1109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DD325252-A647-4430-9D95-23B229A5D88B}"/>
              </a:ext>
            </a:extLst>
          </p:cNvPr>
          <p:cNvSpPr/>
          <p:nvPr/>
        </p:nvSpPr>
        <p:spPr>
          <a:xfrm rot="10800000">
            <a:off x="10434172" y="3985434"/>
            <a:ext cx="201100" cy="1109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DBCD324F-70AC-4A28-BEAE-70F7BF7D9927}"/>
              </a:ext>
            </a:extLst>
          </p:cNvPr>
          <p:cNvSpPr/>
          <p:nvPr/>
        </p:nvSpPr>
        <p:spPr>
          <a:xfrm rot="10800000">
            <a:off x="8077058" y="3961546"/>
            <a:ext cx="201100" cy="1109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723E5B-3C5B-4B79-9707-8485AC0B50E5}"/>
              </a:ext>
            </a:extLst>
          </p:cNvPr>
          <p:cNvGrpSpPr/>
          <p:nvPr/>
        </p:nvGrpSpPr>
        <p:grpSpPr>
          <a:xfrm>
            <a:off x="5363536" y="2427935"/>
            <a:ext cx="1579087" cy="856912"/>
            <a:chOff x="5306457" y="2054539"/>
            <a:chExt cx="1579087" cy="856912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80E75CC-2912-4B00-8493-A0CAE13E7F41}"/>
                </a:ext>
              </a:extLst>
            </p:cNvPr>
            <p:cNvSpPr txBox="1"/>
            <p:nvPr/>
          </p:nvSpPr>
          <p:spPr>
            <a:xfrm>
              <a:off x="5306457" y="2054539"/>
              <a:ext cx="157908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SWOT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07D9E9-DAD6-470D-983F-EFCA710DB4A0}"/>
                </a:ext>
              </a:extLst>
            </p:cNvPr>
            <p:cNvSpPr txBox="1"/>
            <p:nvPr/>
          </p:nvSpPr>
          <p:spPr>
            <a:xfrm>
              <a:off x="5366634" y="2665230"/>
              <a:ext cx="145873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 N A L Y S I 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188CC0-072D-45BF-BD1F-F2D6319F1F70}"/>
              </a:ext>
            </a:extLst>
          </p:cNvPr>
          <p:cNvGrpSpPr/>
          <p:nvPr/>
        </p:nvGrpSpPr>
        <p:grpSpPr>
          <a:xfrm>
            <a:off x="5966389" y="3434655"/>
            <a:ext cx="373380" cy="362289"/>
            <a:chOff x="5920743" y="3086865"/>
            <a:chExt cx="373380" cy="362289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1B04AD6-F61A-49AB-A1E1-CDFF2EC6E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7433" y="3086865"/>
              <a:ext cx="0" cy="362289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0C205EE-D96C-4746-AF8E-DDECDA6C2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743" y="3086865"/>
              <a:ext cx="0" cy="193918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4294C34-A9E7-4382-AD50-89242D99B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4123" y="3086865"/>
              <a:ext cx="0" cy="193918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9787474-E788-4594-8508-342D2A255D84}"/>
              </a:ext>
            </a:extLst>
          </p:cNvPr>
          <p:cNvGrpSpPr/>
          <p:nvPr/>
        </p:nvGrpSpPr>
        <p:grpSpPr>
          <a:xfrm rot="10800000">
            <a:off x="5966389" y="1915839"/>
            <a:ext cx="373380" cy="362289"/>
            <a:chOff x="5920743" y="3086865"/>
            <a:chExt cx="373380" cy="362289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4042386-3175-4132-B75D-964FA072B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7433" y="3086865"/>
              <a:ext cx="0" cy="362289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A61DA96-F599-4452-8C9D-590375F49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0743" y="3086865"/>
              <a:ext cx="0" cy="193918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FDC57F3-035A-4C5B-A3BC-18621AAAC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4123" y="3086865"/>
              <a:ext cx="0" cy="193918"/>
            </a:xfrm>
            <a:prstGeom prst="line">
              <a:avLst/>
            </a:prstGeom>
            <a:ln w="28575">
              <a:solidFill>
                <a:srgbClr val="17B5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Freeform 3758">
            <a:extLst>
              <a:ext uri="{FF2B5EF4-FFF2-40B4-BE49-F238E27FC236}">
                <a16:creationId xmlns:a16="http://schemas.microsoft.com/office/drawing/2014/main" id="{29C9586E-CA42-4131-A10C-36A887BB4F6C}"/>
              </a:ext>
            </a:extLst>
          </p:cNvPr>
          <p:cNvSpPr>
            <a:spLocks/>
          </p:cNvSpPr>
          <p:nvPr/>
        </p:nvSpPr>
        <p:spPr bwMode="auto">
          <a:xfrm>
            <a:off x="1618176" y="4721186"/>
            <a:ext cx="192281" cy="211297"/>
          </a:xfrm>
          <a:custGeom>
            <a:avLst/>
            <a:gdLst>
              <a:gd name="T0" fmla="*/ 243 w 455"/>
              <a:gd name="T1" fmla="*/ 406 h 496"/>
              <a:gd name="T2" fmla="*/ 215 w 455"/>
              <a:gd name="T3" fmla="*/ 425 h 496"/>
              <a:gd name="T4" fmla="*/ 187 w 455"/>
              <a:gd name="T5" fmla="*/ 435 h 496"/>
              <a:gd name="T6" fmla="*/ 159 w 455"/>
              <a:gd name="T7" fmla="*/ 435 h 496"/>
              <a:gd name="T8" fmla="*/ 135 w 455"/>
              <a:gd name="T9" fmla="*/ 427 h 496"/>
              <a:gd name="T10" fmla="*/ 115 w 455"/>
              <a:gd name="T11" fmla="*/ 412 h 496"/>
              <a:gd name="T12" fmla="*/ 74 w 455"/>
              <a:gd name="T13" fmla="*/ 369 h 496"/>
              <a:gd name="T14" fmla="*/ 64 w 455"/>
              <a:gd name="T15" fmla="*/ 346 h 496"/>
              <a:gd name="T16" fmla="*/ 60 w 455"/>
              <a:gd name="T17" fmla="*/ 321 h 496"/>
              <a:gd name="T18" fmla="*/ 63 w 455"/>
              <a:gd name="T19" fmla="*/ 297 h 496"/>
              <a:gd name="T20" fmla="*/ 74 w 455"/>
              <a:gd name="T21" fmla="*/ 273 h 496"/>
              <a:gd name="T22" fmla="*/ 250 w 455"/>
              <a:gd name="T23" fmla="*/ 95 h 496"/>
              <a:gd name="T24" fmla="*/ 279 w 455"/>
              <a:gd name="T25" fmla="*/ 71 h 496"/>
              <a:gd name="T26" fmla="*/ 308 w 455"/>
              <a:gd name="T27" fmla="*/ 61 h 496"/>
              <a:gd name="T28" fmla="*/ 336 w 455"/>
              <a:gd name="T29" fmla="*/ 61 h 496"/>
              <a:gd name="T30" fmla="*/ 365 w 455"/>
              <a:gd name="T31" fmla="*/ 72 h 496"/>
              <a:gd name="T32" fmla="*/ 391 w 455"/>
              <a:gd name="T33" fmla="*/ 96 h 496"/>
              <a:gd name="T34" fmla="*/ 409 w 455"/>
              <a:gd name="T35" fmla="*/ 114 h 496"/>
              <a:gd name="T36" fmla="*/ 426 w 455"/>
              <a:gd name="T37" fmla="*/ 119 h 496"/>
              <a:gd name="T38" fmla="*/ 442 w 455"/>
              <a:gd name="T39" fmla="*/ 112 h 496"/>
              <a:gd name="T40" fmla="*/ 452 w 455"/>
              <a:gd name="T41" fmla="*/ 98 h 496"/>
              <a:gd name="T42" fmla="*/ 454 w 455"/>
              <a:gd name="T43" fmla="*/ 81 h 496"/>
              <a:gd name="T44" fmla="*/ 435 w 455"/>
              <a:gd name="T45" fmla="*/ 55 h 496"/>
              <a:gd name="T46" fmla="*/ 394 w 455"/>
              <a:gd name="T47" fmla="*/ 20 h 496"/>
              <a:gd name="T48" fmla="*/ 346 w 455"/>
              <a:gd name="T49" fmla="*/ 2 h 496"/>
              <a:gd name="T50" fmla="*/ 306 w 455"/>
              <a:gd name="T51" fmla="*/ 0 h 496"/>
              <a:gd name="T52" fmla="*/ 259 w 455"/>
              <a:gd name="T53" fmla="*/ 15 h 496"/>
              <a:gd name="T54" fmla="*/ 225 w 455"/>
              <a:gd name="T55" fmla="*/ 36 h 496"/>
              <a:gd name="T56" fmla="*/ 43 w 455"/>
              <a:gd name="T57" fmla="*/ 217 h 496"/>
              <a:gd name="T58" fmla="*/ 17 w 455"/>
              <a:gd name="T59" fmla="*/ 253 h 496"/>
              <a:gd name="T60" fmla="*/ 3 w 455"/>
              <a:gd name="T61" fmla="*/ 293 h 496"/>
              <a:gd name="T62" fmla="*/ 1 w 455"/>
              <a:gd name="T63" fmla="*/ 335 h 496"/>
              <a:gd name="T64" fmla="*/ 11 w 455"/>
              <a:gd name="T65" fmla="*/ 377 h 496"/>
              <a:gd name="T66" fmla="*/ 32 w 455"/>
              <a:gd name="T67" fmla="*/ 414 h 496"/>
              <a:gd name="T68" fmla="*/ 82 w 455"/>
              <a:gd name="T69" fmla="*/ 465 h 496"/>
              <a:gd name="T70" fmla="*/ 118 w 455"/>
              <a:gd name="T71" fmla="*/ 485 h 496"/>
              <a:gd name="T72" fmla="*/ 158 w 455"/>
              <a:gd name="T73" fmla="*/ 495 h 496"/>
              <a:gd name="T74" fmla="*/ 180 w 455"/>
              <a:gd name="T75" fmla="*/ 496 h 496"/>
              <a:gd name="T76" fmla="*/ 225 w 455"/>
              <a:gd name="T77" fmla="*/ 486 h 496"/>
              <a:gd name="T78" fmla="*/ 269 w 455"/>
              <a:gd name="T79" fmla="*/ 463 h 496"/>
              <a:gd name="T80" fmla="*/ 389 w 455"/>
              <a:gd name="T81" fmla="*/ 346 h 496"/>
              <a:gd name="T82" fmla="*/ 398 w 455"/>
              <a:gd name="T83" fmla="*/ 331 h 496"/>
              <a:gd name="T84" fmla="*/ 396 w 455"/>
              <a:gd name="T85" fmla="*/ 314 h 496"/>
              <a:gd name="T86" fmla="*/ 385 w 455"/>
              <a:gd name="T87" fmla="*/ 300 h 496"/>
              <a:gd name="T88" fmla="*/ 368 w 455"/>
              <a:gd name="T89" fmla="*/ 294 h 496"/>
              <a:gd name="T90" fmla="*/ 352 w 455"/>
              <a:gd name="T91" fmla="*/ 3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5" h="496">
                <a:moveTo>
                  <a:pt x="347" y="303"/>
                </a:moveTo>
                <a:lnTo>
                  <a:pt x="253" y="397"/>
                </a:lnTo>
                <a:lnTo>
                  <a:pt x="243" y="406"/>
                </a:lnTo>
                <a:lnTo>
                  <a:pt x="235" y="413"/>
                </a:lnTo>
                <a:lnTo>
                  <a:pt x="225" y="420"/>
                </a:lnTo>
                <a:lnTo>
                  <a:pt x="215" y="425"/>
                </a:lnTo>
                <a:lnTo>
                  <a:pt x="206" y="429"/>
                </a:lnTo>
                <a:lnTo>
                  <a:pt x="196" y="433"/>
                </a:lnTo>
                <a:lnTo>
                  <a:pt x="187" y="435"/>
                </a:lnTo>
                <a:lnTo>
                  <a:pt x="176" y="436"/>
                </a:lnTo>
                <a:lnTo>
                  <a:pt x="167" y="436"/>
                </a:lnTo>
                <a:lnTo>
                  <a:pt x="159" y="435"/>
                </a:lnTo>
                <a:lnTo>
                  <a:pt x="151" y="434"/>
                </a:lnTo>
                <a:lnTo>
                  <a:pt x="143" y="431"/>
                </a:lnTo>
                <a:lnTo>
                  <a:pt x="135" y="427"/>
                </a:lnTo>
                <a:lnTo>
                  <a:pt x="128" y="423"/>
                </a:lnTo>
                <a:lnTo>
                  <a:pt x="121" y="419"/>
                </a:lnTo>
                <a:lnTo>
                  <a:pt x="115" y="412"/>
                </a:lnTo>
                <a:lnTo>
                  <a:pt x="85" y="382"/>
                </a:lnTo>
                <a:lnTo>
                  <a:pt x="79" y="376"/>
                </a:lnTo>
                <a:lnTo>
                  <a:pt x="74" y="369"/>
                </a:lnTo>
                <a:lnTo>
                  <a:pt x="70" y="362"/>
                </a:lnTo>
                <a:lnTo>
                  <a:pt x="66" y="354"/>
                </a:lnTo>
                <a:lnTo>
                  <a:pt x="64" y="346"/>
                </a:lnTo>
                <a:lnTo>
                  <a:pt x="62" y="338"/>
                </a:lnTo>
                <a:lnTo>
                  <a:pt x="61" y="330"/>
                </a:lnTo>
                <a:lnTo>
                  <a:pt x="60" y="321"/>
                </a:lnTo>
                <a:lnTo>
                  <a:pt x="61" y="313"/>
                </a:lnTo>
                <a:lnTo>
                  <a:pt x="62" y="305"/>
                </a:lnTo>
                <a:lnTo>
                  <a:pt x="63" y="297"/>
                </a:lnTo>
                <a:lnTo>
                  <a:pt x="66" y="288"/>
                </a:lnTo>
                <a:lnTo>
                  <a:pt x="70" y="280"/>
                </a:lnTo>
                <a:lnTo>
                  <a:pt x="74" y="273"/>
                </a:lnTo>
                <a:lnTo>
                  <a:pt x="79" y="267"/>
                </a:lnTo>
                <a:lnTo>
                  <a:pt x="85" y="260"/>
                </a:lnTo>
                <a:lnTo>
                  <a:pt x="250" y="95"/>
                </a:lnTo>
                <a:lnTo>
                  <a:pt x="259" y="85"/>
                </a:lnTo>
                <a:lnTo>
                  <a:pt x="269" y="78"/>
                </a:lnTo>
                <a:lnTo>
                  <a:pt x="279" y="71"/>
                </a:lnTo>
                <a:lnTo>
                  <a:pt x="288" y="67"/>
                </a:lnTo>
                <a:lnTo>
                  <a:pt x="298" y="63"/>
                </a:lnTo>
                <a:lnTo>
                  <a:pt x="308" y="61"/>
                </a:lnTo>
                <a:lnTo>
                  <a:pt x="316" y="60"/>
                </a:lnTo>
                <a:lnTo>
                  <a:pt x="326" y="60"/>
                </a:lnTo>
                <a:lnTo>
                  <a:pt x="336" y="61"/>
                </a:lnTo>
                <a:lnTo>
                  <a:pt x="345" y="64"/>
                </a:lnTo>
                <a:lnTo>
                  <a:pt x="355" y="67"/>
                </a:lnTo>
                <a:lnTo>
                  <a:pt x="365" y="72"/>
                </a:lnTo>
                <a:lnTo>
                  <a:pt x="374" y="80"/>
                </a:lnTo>
                <a:lnTo>
                  <a:pt x="383" y="87"/>
                </a:lnTo>
                <a:lnTo>
                  <a:pt x="391" y="96"/>
                </a:lnTo>
                <a:lnTo>
                  <a:pt x="400" y="107"/>
                </a:lnTo>
                <a:lnTo>
                  <a:pt x="404" y="111"/>
                </a:lnTo>
                <a:lnTo>
                  <a:pt x="409" y="114"/>
                </a:lnTo>
                <a:lnTo>
                  <a:pt x="414" y="117"/>
                </a:lnTo>
                <a:lnTo>
                  <a:pt x="420" y="119"/>
                </a:lnTo>
                <a:lnTo>
                  <a:pt x="426" y="119"/>
                </a:lnTo>
                <a:lnTo>
                  <a:pt x="431" y="117"/>
                </a:lnTo>
                <a:lnTo>
                  <a:pt x="437" y="115"/>
                </a:lnTo>
                <a:lnTo>
                  <a:pt x="442" y="112"/>
                </a:lnTo>
                <a:lnTo>
                  <a:pt x="447" y="109"/>
                </a:lnTo>
                <a:lnTo>
                  <a:pt x="450" y="104"/>
                </a:lnTo>
                <a:lnTo>
                  <a:pt x="452" y="98"/>
                </a:lnTo>
                <a:lnTo>
                  <a:pt x="454" y="93"/>
                </a:lnTo>
                <a:lnTo>
                  <a:pt x="455" y="87"/>
                </a:lnTo>
                <a:lnTo>
                  <a:pt x="454" y="81"/>
                </a:lnTo>
                <a:lnTo>
                  <a:pt x="451" y="76"/>
                </a:lnTo>
                <a:lnTo>
                  <a:pt x="448" y="70"/>
                </a:lnTo>
                <a:lnTo>
                  <a:pt x="435" y="55"/>
                </a:lnTo>
                <a:lnTo>
                  <a:pt x="422" y="41"/>
                </a:lnTo>
                <a:lnTo>
                  <a:pt x="409" y="30"/>
                </a:lnTo>
                <a:lnTo>
                  <a:pt x="394" y="20"/>
                </a:lnTo>
                <a:lnTo>
                  <a:pt x="378" y="12"/>
                </a:lnTo>
                <a:lnTo>
                  <a:pt x="362" y="6"/>
                </a:lnTo>
                <a:lnTo>
                  <a:pt x="346" y="2"/>
                </a:lnTo>
                <a:lnTo>
                  <a:pt x="330" y="0"/>
                </a:lnTo>
                <a:lnTo>
                  <a:pt x="318" y="0"/>
                </a:lnTo>
                <a:lnTo>
                  <a:pt x="306" y="0"/>
                </a:lnTo>
                <a:lnTo>
                  <a:pt x="291" y="3"/>
                </a:lnTo>
                <a:lnTo>
                  <a:pt x="276" y="7"/>
                </a:lnTo>
                <a:lnTo>
                  <a:pt x="259" y="15"/>
                </a:lnTo>
                <a:lnTo>
                  <a:pt x="242" y="23"/>
                </a:lnTo>
                <a:lnTo>
                  <a:pt x="234" y="30"/>
                </a:lnTo>
                <a:lnTo>
                  <a:pt x="225" y="36"/>
                </a:lnTo>
                <a:lnTo>
                  <a:pt x="217" y="43"/>
                </a:lnTo>
                <a:lnTo>
                  <a:pt x="208" y="52"/>
                </a:lnTo>
                <a:lnTo>
                  <a:pt x="43" y="217"/>
                </a:lnTo>
                <a:lnTo>
                  <a:pt x="32" y="229"/>
                </a:lnTo>
                <a:lnTo>
                  <a:pt x="23" y="241"/>
                </a:lnTo>
                <a:lnTo>
                  <a:pt x="17" y="253"/>
                </a:lnTo>
                <a:lnTo>
                  <a:pt x="11" y="265"/>
                </a:lnTo>
                <a:lnTo>
                  <a:pt x="6" y="279"/>
                </a:lnTo>
                <a:lnTo>
                  <a:pt x="3" y="293"/>
                </a:lnTo>
                <a:lnTo>
                  <a:pt x="1" y="307"/>
                </a:lnTo>
                <a:lnTo>
                  <a:pt x="0" y="321"/>
                </a:lnTo>
                <a:lnTo>
                  <a:pt x="1" y="335"/>
                </a:lnTo>
                <a:lnTo>
                  <a:pt x="3" y="350"/>
                </a:lnTo>
                <a:lnTo>
                  <a:pt x="6" y="363"/>
                </a:lnTo>
                <a:lnTo>
                  <a:pt x="11" y="377"/>
                </a:lnTo>
                <a:lnTo>
                  <a:pt x="17" y="390"/>
                </a:lnTo>
                <a:lnTo>
                  <a:pt x="23" y="403"/>
                </a:lnTo>
                <a:lnTo>
                  <a:pt x="32" y="414"/>
                </a:lnTo>
                <a:lnTo>
                  <a:pt x="43" y="425"/>
                </a:lnTo>
                <a:lnTo>
                  <a:pt x="73" y="455"/>
                </a:lnTo>
                <a:lnTo>
                  <a:pt x="82" y="465"/>
                </a:lnTo>
                <a:lnTo>
                  <a:pt x="93" y="472"/>
                </a:lnTo>
                <a:lnTo>
                  <a:pt x="105" y="480"/>
                </a:lnTo>
                <a:lnTo>
                  <a:pt x="118" y="485"/>
                </a:lnTo>
                <a:lnTo>
                  <a:pt x="131" y="491"/>
                </a:lnTo>
                <a:lnTo>
                  <a:pt x="144" y="494"/>
                </a:lnTo>
                <a:lnTo>
                  <a:pt x="158" y="495"/>
                </a:lnTo>
                <a:lnTo>
                  <a:pt x="172" y="496"/>
                </a:lnTo>
                <a:lnTo>
                  <a:pt x="176" y="496"/>
                </a:lnTo>
                <a:lnTo>
                  <a:pt x="180" y="496"/>
                </a:lnTo>
                <a:lnTo>
                  <a:pt x="195" y="494"/>
                </a:lnTo>
                <a:lnTo>
                  <a:pt x="210" y="491"/>
                </a:lnTo>
                <a:lnTo>
                  <a:pt x="225" y="486"/>
                </a:lnTo>
                <a:lnTo>
                  <a:pt x="240" y="480"/>
                </a:lnTo>
                <a:lnTo>
                  <a:pt x="255" y="472"/>
                </a:lnTo>
                <a:lnTo>
                  <a:pt x="269" y="463"/>
                </a:lnTo>
                <a:lnTo>
                  <a:pt x="282" y="452"/>
                </a:lnTo>
                <a:lnTo>
                  <a:pt x="295" y="440"/>
                </a:lnTo>
                <a:lnTo>
                  <a:pt x="389" y="346"/>
                </a:lnTo>
                <a:lnTo>
                  <a:pt x="394" y="342"/>
                </a:lnTo>
                <a:lnTo>
                  <a:pt x="396" y="336"/>
                </a:lnTo>
                <a:lnTo>
                  <a:pt x="398" y="331"/>
                </a:lnTo>
                <a:lnTo>
                  <a:pt x="399" y="324"/>
                </a:lnTo>
                <a:lnTo>
                  <a:pt x="398" y="319"/>
                </a:lnTo>
                <a:lnTo>
                  <a:pt x="396" y="314"/>
                </a:lnTo>
                <a:lnTo>
                  <a:pt x="394" y="308"/>
                </a:lnTo>
                <a:lnTo>
                  <a:pt x="389" y="303"/>
                </a:lnTo>
                <a:lnTo>
                  <a:pt x="385" y="300"/>
                </a:lnTo>
                <a:lnTo>
                  <a:pt x="380" y="297"/>
                </a:lnTo>
                <a:lnTo>
                  <a:pt x="374" y="295"/>
                </a:lnTo>
                <a:lnTo>
                  <a:pt x="368" y="294"/>
                </a:lnTo>
                <a:lnTo>
                  <a:pt x="362" y="295"/>
                </a:lnTo>
                <a:lnTo>
                  <a:pt x="357" y="297"/>
                </a:lnTo>
                <a:lnTo>
                  <a:pt x="352" y="300"/>
                </a:lnTo>
                <a:lnTo>
                  <a:pt x="347" y="303"/>
                </a:lnTo>
                <a:lnTo>
                  <a:pt x="347" y="303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Freeform 3759">
            <a:extLst>
              <a:ext uri="{FF2B5EF4-FFF2-40B4-BE49-F238E27FC236}">
                <a16:creationId xmlns:a16="http://schemas.microsoft.com/office/drawing/2014/main" id="{9DF8CDF9-B0A3-41F1-94F5-C8F09BF9C1C8}"/>
              </a:ext>
            </a:extLst>
          </p:cNvPr>
          <p:cNvSpPr>
            <a:spLocks/>
          </p:cNvSpPr>
          <p:nvPr/>
        </p:nvSpPr>
        <p:spPr bwMode="auto">
          <a:xfrm>
            <a:off x="1744954" y="4628216"/>
            <a:ext cx="179603" cy="207071"/>
          </a:xfrm>
          <a:custGeom>
            <a:avLst/>
            <a:gdLst>
              <a:gd name="T0" fmla="*/ 342 w 424"/>
              <a:gd name="T1" fmla="*/ 40 h 490"/>
              <a:gd name="T2" fmla="*/ 305 w 424"/>
              <a:gd name="T3" fmla="*/ 17 h 490"/>
              <a:gd name="T4" fmla="*/ 263 w 424"/>
              <a:gd name="T5" fmla="*/ 3 h 490"/>
              <a:gd name="T6" fmla="*/ 220 w 424"/>
              <a:gd name="T7" fmla="*/ 1 h 490"/>
              <a:gd name="T8" fmla="*/ 180 w 424"/>
              <a:gd name="T9" fmla="*/ 10 h 490"/>
              <a:gd name="T10" fmla="*/ 144 w 424"/>
              <a:gd name="T11" fmla="*/ 35 h 490"/>
              <a:gd name="T12" fmla="*/ 29 w 424"/>
              <a:gd name="T13" fmla="*/ 153 h 490"/>
              <a:gd name="T14" fmla="*/ 27 w 424"/>
              <a:gd name="T15" fmla="*/ 170 h 490"/>
              <a:gd name="T16" fmla="*/ 36 w 424"/>
              <a:gd name="T17" fmla="*/ 186 h 490"/>
              <a:gd name="T18" fmla="*/ 51 w 424"/>
              <a:gd name="T19" fmla="*/ 194 h 490"/>
              <a:gd name="T20" fmla="*/ 68 w 424"/>
              <a:gd name="T21" fmla="*/ 193 h 490"/>
              <a:gd name="T22" fmla="*/ 186 w 424"/>
              <a:gd name="T23" fmla="*/ 78 h 490"/>
              <a:gd name="T24" fmla="*/ 206 w 424"/>
              <a:gd name="T25" fmla="*/ 64 h 490"/>
              <a:gd name="T26" fmla="*/ 231 w 424"/>
              <a:gd name="T27" fmla="*/ 60 h 490"/>
              <a:gd name="T28" fmla="*/ 256 w 424"/>
              <a:gd name="T29" fmla="*/ 63 h 490"/>
              <a:gd name="T30" fmla="*/ 280 w 424"/>
              <a:gd name="T31" fmla="*/ 72 h 490"/>
              <a:gd name="T32" fmla="*/ 303 w 424"/>
              <a:gd name="T33" fmla="*/ 86 h 490"/>
              <a:gd name="T34" fmla="*/ 345 w 424"/>
              <a:gd name="T35" fmla="*/ 128 h 490"/>
              <a:gd name="T36" fmla="*/ 358 w 424"/>
              <a:gd name="T37" fmla="*/ 149 h 490"/>
              <a:gd name="T38" fmla="*/ 363 w 424"/>
              <a:gd name="T39" fmla="*/ 169 h 490"/>
              <a:gd name="T40" fmla="*/ 362 w 424"/>
              <a:gd name="T41" fmla="*/ 190 h 490"/>
              <a:gd name="T42" fmla="*/ 354 w 424"/>
              <a:gd name="T43" fmla="*/ 211 h 490"/>
              <a:gd name="T44" fmla="*/ 339 w 424"/>
              <a:gd name="T45" fmla="*/ 230 h 490"/>
              <a:gd name="T46" fmla="*/ 144 w 424"/>
              <a:gd name="T47" fmla="*/ 421 h 490"/>
              <a:gd name="T48" fmla="*/ 116 w 424"/>
              <a:gd name="T49" fmla="*/ 428 h 490"/>
              <a:gd name="T50" fmla="*/ 91 w 424"/>
              <a:gd name="T51" fmla="*/ 425 h 490"/>
              <a:gd name="T52" fmla="*/ 70 w 424"/>
              <a:gd name="T53" fmla="*/ 416 h 490"/>
              <a:gd name="T54" fmla="*/ 55 w 424"/>
              <a:gd name="T55" fmla="*/ 401 h 490"/>
              <a:gd name="T56" fmla="*/ 41 w 424"/>
              <a:gd name="T57" fmla="*/ 389 h 490"/>
              <a:gd name="T58" fmla="*/ 24 w 424"/>
              <a:gd name="T59" fmla="*/ 388 h 490"/>
              <a:gd name="T60" fmla="*/ 9 w 424"/>
              <a:gd name="T61" fmla="*/ 395 h 490"/>
              <a:gd name="T62" fmla="*/ 0 w 424"/>
              <a:gd name="T63" fmla="*/ 411 h 490"/>
              <a:gd name="T64" fmla="*/ 3 w 424"/>
              <a:gd name="T65" fmla="*/ 428 h 490"/>
              <a:gd name="T66" fmla="*/ 23 w 424"/>
              <a:gd name="T67" fmla="*/ 454 h 490"/>
              <a:gd name="T68" fmla="*/ 58 w 424"/>
              <a:gd name="T69" fmla="*/ 478 h 490"/>
              <a:gd name="T70" fmla="*/ 100 w 424"/>
              <a:gd name="T71" fmla="*/ 488 h 490"/>
              <a:gd name="T72" fmla="*/ 126 w 424"/>
              <a:gd name="T73" fmla="*/ 488 h 490"/>
              <a:gd name="T74" fmla="*/ 161 w 424"/>
              <a:gd name="T75" fmla="*/ 480 h 490"/>
              <a:gd name="T76" fmla="*/ 192 w 424"/>
              <a:gd name="T77" fmla="*/ 462 h 490"/>
              <a:gd name="T78" fmla="*/ 392 w 424"/>
              <a:gd name="T79" fmla="*/ 262 h 490"/>
              <a:gd name="T80" fmla="*/ 413 w 424"/>
              <a:gd name="T81" fmla="*/ 228 h 490"/>
              <a:gd name="T82" fmla="*/ 423 w 424"/>
              <a:gd name="T83" fmla="*/ 189 h 490"/>
              <a:gd name="T84" fmla="*/ 421 w 424"/>
              <a:gd name="T85" fmla="*/ 151 h 490"/>
              <a:gd name="T86" fmla="*/ 407 w 424"/>
              <a:gd name="T87" fmla="*/ 113 h 490"/>
              <a:gd name="T88" fmla="*/ 382 w 424"/>
              <a:gd name="T89" fmla="*/ 8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4" h="490">
                <a:moveTo>
                  <a:pt x="382" y="80"/>
                </a:moveTo>
                <a:lnTo>
                  <a:pt x="352" y="50"/>
                </a:lnTo>
                <a:lnTo>
                  <a:pt x="342" y="40"/>
                </a:lnTo>
                <a:lnTo>
                  <a:pt x="330" y="32"/>
                </a:lnTo>
                <a:lnTo>
                  <a:pt x="318" y="23"/>
                </a:lnTo>
                <a:lnTo>
                  <a:pt x="305" y="17"/>
                </a:lnTo>
                <a:lnTo>
                  <a:pt x="291" y="11"/>
                </a:lnTo>
                <a:lnTo>
                  <a:pt x="277" y="6"/>
                </a:lnTo>
                <a:lnTo>
                  <a:pt x="263" y="3"/>
                </a:lnTo>
                <a:lnTo>
                  <a:pt x="249" y="1"/>
                </a:lnTo>
                <a:lnTo>
                  <a:pt x="235" y="0"/>
                </a:lnTo>
                <a:lnTo>
                  <a:pt x="220" y="1"/>
                </a:lnTo>
                <a:lnTo>
                  <a:pt x="206" y="2"/>
                </a:lnTo>
                <a:lnTo>
                  <a:pt x="194" y="6"/>
                </a:lnTo>
                <a:lnTo>
                  <a:pt x="180" y="10"/>
                </a:lnTo>
                <a:lnTo>
                  <a:pt x="168" y="17"/>
                </a:lnTo>
                <a:lnTo>
                  <a:pt x="155" y="25"/>
                </a:lnTo>
                <a:lnTo>
                  <a:pt x="144" y="35"/>
                </a:lnTo>
                <a:lnTo>
                  <a:pt x="36" y="143"/>
                </a:lnTo>
                <a:lnTo>
                  <a:pt x="32" y="149"/>
                </a:lnTo>
                <a:lnTo>
                  <a:pt x="29" y="153"/>
                </a:lnTo>
                <a:lnTo>
                  <a:pt x="27" y="159"/>
                </a:lnTo>
                <a:lnTo>
                  <a:pt x="26" y="165"/>
                </a:lnTo>
                <a:lnTo>
                  <a:pt x="27" y="170"/>
                </a:lnTo>
                <a:lnTo>
                  <a:pt x="29" y="176"/>
                </a:lnTo>
                <a:lnTo>
                  <a:pt x="32" y="181"/>
                </a:lnTo>
                <a:lnTo>
                  <a:pt x="36" y="186"/>
                </a:lnTo>
                <a:lnTo>
                  <a:pt x="40" y="189"/>
                </a:lnTo>
                <a:lnTo>
                  <a:pt x="46" y="193"/>
                </a:lnTo>
                <a:lnTo>
                  <a:pt x="51" y="194"/>
                </a:lnTo>
                <a:lnTo>
                  <a:pt x="56" y="195"/>
                </a:lnTo>
                <a:lnTo>
                  <a:pt x="63" y="195"/>
                </a:lnTo>
                <a:lnTo>
                  <a:pt x="68" y="193"/>
                </a:lnTo>
                <a:lnTo>
                  <a:pt x="73" y="189"/>
                </a:lnTo>
                <a:lnTo>
                  <a:pt x="78" y="186"/>
                </a:lnTo>
                <a:lnTo>
                  <a:pt x="186" y="78"/>
                </a:lnTo>
                <a:lnTo>
                  <a:pt x="192" y="72"/>
                </a:lnTo>
                <a:lnTo>
                  <a:pt x="200" y="67"/>
                </a:lnTo>
                <a:lnTo>
                  <a:pt x="206" y="64"/>
                </a:lnTo>
                <a:lnTo>
                  <a:pt x="215" y="62"/>
                </a:lnTo>
                <a:lnTo>
                  <a:pt x="223" y="61"/>
                </a:lnTo>
                <a:lnTo>
                  <a:pt x="231" y="60"/>
                </a:lnTo>
                <a:lnTo>
                  <a:pt x="239" y="60"/>
                </a:lnTo>
                <a:lnTo>
                  <a:pt x="247" y="61"/>
                </a:lnTo>
                <a:lnTo>
                  <a:pt x="256" y="63"/>
                </a:lnTo>
                <a:lnTo>
                  <a:pt x="264" y="65"/>
                </a:lnTo>
                <a:lnTo>
                  <a:pt x="273" y="68"/>
                </a:lnTo>
                <a:lnTo>
                  <a:pt x="280" y="72"/>
                </a:lnTo>
                <a:lnTo>
                  <a:pt x="289" y="77"/>
                </a:lnTo>
                <a:lnTo>
                  <a:pt x="295" y="81"/>
                </a:lnTo>
                <a:lnTo>
                  <a:pt x="303" y="86"/>
                </a:lnTo>
                <a:lnTo>
                  <a:pt x="309" y="93"/>
                </a:lnTo>
                <a:lnTo>
                  <a:pt x="339" y="123"/>
                </a:lnTo>
                <a:lnTo>
                  <a:pt x="345" y="128"/>
                </a:lnTo>
                <a:lnTo>
                  <a:pt x="350" y="135"/>
                </a:lnTo>
                <a:lnTo>
                  <a:pt x="354" y="141"/>
                </a:lnTo>
                <a:lnTo>
                  <a:pt x="358" y="149"/>
                </a:lnTo>
                <a:lnTo>
                  <a:pt x="361" y="155"/>
                </a:lnTo>
                <a:lnTo>
                  <a:pt x="362" y="162"/>
                </a:lnTo>
                <a:lnTo>
                  <a:pt x="363" y="169"/>
                </a:lnTo>
                <a:lnTo>
                  <a:pt x="364" y="176"/>
                </a:lnTo>
                <a:lnTo>
                  <a:pt x="363" y="184"/>
                </a:lnTo>
                <a:lnTo>
                  <a:pt x="362" y="190"/>
                </a:lnTo>
                <a:lnTo>
                  <a:pt x="361" y="198"/>
                </a:lnTo>
                <a:lnTo>
                  <a:pt x="358" y="204"/>
                </a:lnTo>
                <a:lnTo>
                  <a:pt x="354" y="211"/>
                </a:lnTo>
                <a:lnTo>
                  <a:pt x="350" y="218"/>
                </a:lnTo>
                <a:lnTo>
                  <a:pt x="345" y="224"/>
                </a:lnTo>
                <a:lnTo>
                  <a:pt x="339" y="230"/>
                </a:lnTo>
                <a:lnTo>
                  <a:pt x="159" y="410"/>
                </a:lnTo>
                <a:lnTo>
                  <a:pt x="152" y="417"/>
                </a:lnTo>
                <a:lnTo>
                  <a:pt x="144" y="421"/>
                </a:lnTo>
                <a:lnTo>
                  <a:pt x="138" y="424"/>
                </a:lnTo>
                <a:lnTo>
                  <a:pt x="130" y="427"/>
                </a:lnTo>
                <a:lnTo>
                  <a:pt x="116" y="428"/>
                </a:lnTo>
                <a:lnTo>
                  <a:pt x="106" y="428"/>
                </a:lnTo>
                <a:lnTo>
                  <a:pt x="98" y="427"/>
                </a:lnTo>
                <a:lnTo>
                  <a:pt x="91" y="425"/>
                </a:lnTo>
                <a:lnTo>
                  <a:pt x="83" y="423"/>
                </a:lnTo>
                <a:lnTo>
                  <a:pt x="77" y="420"/>
                </a:lnTo>
                <a:lnTo>
                  <a:pt x="70" y="416"/>
                </a:lnTo>
                <a:lnTo>
                  <a:pt x="65" y="411"/>
                </a:lnTo>
                <a:lnTo>
                  <a:pt x="59" y="406"/>
                </a:lnTo>
                <a:lnTo>
                  <a:pt x="55" y="401"/>
                </a:lnTo>
                <a:lnTo>
                  <a:pt x="51" y="395"/>
                </a:lnTo>
                <a:lnTo>
                  <a:pt x="47" y="392"/>
                </a:lnTo>
                <a:lnTo>
                  <a:pt x="41" y="389"/>
                </a:lnTo>
                <a:lnTo>
                  <a:pt x="36" y="388"/>
                </a:lnTo>
                <a:lnTo>
                  <a:pt x="31" y="387"/>
                </a:lnTo>
                <a:lnTo>
                  <a:pt x="24" y="388"/>
                </a:lnTo>
                <a:lnTo>
                  <a:pt x="19" y="389"/>
                </a:lnTo>
                <a:lnTo>
                  <a:pt x="13" y="392"/>
                </a:lnTo>
                <a:lnTo>
                  <a:pt x="9" y="395"/>
                </a:lnTo>
                <a:lnTo>
                  <a:pt x="5" y="401"/>
                </a:lnTo>
                <a:lnTo>
                  <a:pt x="3" y="405"/>
                </a:lnTo>
                <a:lnTo>
                  <a:pt x="0" y="411"/>
                </a:lnTo>
                <a:lnTo>
                  <a:pt x="0" y="417"/>
                </a:lnTo>
                <a:lnTo>
                  <a:pt x="0" y="422"/>
                </a:lnTo>
                <a:lnTo>
                  <a:pt x="3" y="428"/>
                </a:lnTo>
                <a:lnTo>
                  <a:pt x="5" y="434"/>
                </a:lnTo>
                <a:lnTo>
                  <a:pt x="13" y="444"/>
                </a:lnTo>
                <a:lnTo>
                  <a:pt x="23" y="454"/>
                </a:lnTo>
                <a:lnTo>
                  <a:pt x="34" y="463"/>
                </a:lnTo>
                <a:lnTo>
                  <a:pt x="46" y="471"/>
                </a:lnTo>
                <a:lnTo>
                  <a:pt x="58" y="478"/>
                </a:lnTo>
                <a:lnTo>
                  <a:pt x="71" y="482"/>
                </a:lnTo>
                <a:lnTo>
                  <a:pt x="85" y="486"/>
                </a:lnTo>
                <a:lnTo>
                  <a:pt x="100" y="488"/>
                </a:lnTo>
                <a:lnTo>
                  <a:pt x="107" y="488"/>
                </a:lnTo>
                <a:lnTo>
                  <a:pt x="113" y="490"/>
                </a:lnTo>
                <a:lnTo>
                  <a:pt x="126" y="488"/>
                </a:lnTo>
                <a:lnTo>
                  <a:pt x="138" y="486"/>
                </a:lnTo>
                <a:lnTo>
                  <a:pt x="150" y="484"/>
                </a:lnTo>
                <a:lnTo>
                  <a:pt x="161" y="480"/>
                </a:lnTo>
                <a:lnTo>
                  <a:pt x="172" y="475"/>
                </a:lnTo>
                <a:lnTo>
                  <a:pt x="183" y="468"/>
                </a:lnTo>
                <a:lnTo>
                  <a:pt x="192" y="462"/>
                </a:lnTo>
                <a:lnTo>
                  <a:pt x="201" y="453"/>
                </a:lnTo>
                <a:lnTo>
                  <a:pt x="382" y="273"/>
                </a:lnTo>
                <a:lnTo>
                  <a:pt x="392" y="262"/>
                </a:lnTo>
                <a:lnTo>
                  <a:pt x="399" y="251"/>
                </a:lnTo>
                <a:lnTo>
                  <a:pt x="407" y="240"/>
                </a:lnTo>
                <a:lnTo>
                  <a:pt x="413" y="228"/>
                </a:lnTo>
                <a:lnTo>
                  <a:pt x="418" y="215"/>
                </a:lnTo>
                <a:lnTo>
                  <a:pt x="421" y="202"/>
                </a:lnTo>
                <a:lnTo>
                  <a:pt x="423" y="189"/>
                </a:lnTo>
                <a:lnTo>
                  <a:pt x="424" y="176"/>
                </a:lnTo>
                <a:lnTo>
                  <a:pt x="423" y="164"/>
                </a:lnTo>
                <a:lnTo>
                  <a:pt x="421" y="151"/>
                </a:lnTo>
                <a:lnTo>
                  <a:pt x="418" y="138"/>
                </a:lnTo>
                <a:lnTo>
                  <a:pt x="413" y="125"/>
                </a:lnTo>
                <a:lnTo>
                  <a:pt x="407" y="113"/>
                </a:lnTo>
                <a:lnTo>
                  <a:pt x="399" y="101"/>
                </a:lnTo>
                <a:lnTo>
                  <a:pt x="392" y="91"/>
                </a:lnTo>
                <a:lnTo>
                  <a:pt x="382" y="80"/>
                </a:lnTo>
                <a:lnTo>
                  <a:pt x="382" y="80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3" name="Freeform 3837">
            <a:extLst>
              <a:ext uri="{FF2B5EF4-FFF2-40B4-BE49-F238E27FC236}">
                <a16:creationId xmlns:a16="http://schemas.microsoft.com/office/drawing/2014/main" id="{5E23B4FA-0D9C-49C2-8371-243C5A488EEB}"/>
              </a:ext>
            </a:extLst>
          </p:cNvPr>
          <p:cNvSpPr>
            <a:spLocks/>
          </p:cNvSpPr>
          <p:nvPr/>
        </p:nvSpPr>
        <p:spPr bwMode="auto">
          <a:xfrm>
            <a:off x="4007463" y="4627639"/>
            <a:ext cx="51864" cy="51864"/>
          </a:xfrm>
          <a:custGeom>
            <a:avLst/>
            <a:gdLst>
              <a:gd name="T0" fmla="*/ 84 w 135"/>
              <a:gd name="T1" fmla="*/ 127 h 136"/>
              <a:gd name="T2" fmla="*/ 89 w 135"/>
              <a:gd name="T3" fmla="*/ 130 h 136"/>
              <a:gd name="T4" fmla="*/ 95 w 135"/>
              <a:gd name="T5" fmla="*/ 133 h 136"/>
              <a:gd name="T6" fmla="*/ 100 w 135"/>
              <a:gd name="T7" fmla="*/ 134 h 136"/>
              <a:gd name="T8" fmla="*/ 105 w 135"/>
              <a:gd name="T9" fmla="*/ 136 h 136"/>
              <a:gd name="T10" fmla="*/ 112 w 135"/>
              <a:gd name="T11" fmla="*/ 134 h 136"/>
              <a:gd name="T12" fmla="*/ 117 w 135"/>
              <a:gd name="T13" fmla="*/ 133 h 136"/>
              <a:gd name="T14" fmla="*/ 122 w 135"/>
              <a:gd name="T15" fmla="*/ 130 h 136"/>
              <a:gd name="T16" fmla="*/ 127 w 135"/>
              <a:gd name="T17" fmla="*/ 127 h 136"/>
              <a:gd name="T18" fmla="*/ 131 w 135"/>
              <a:gd name="T19" fmla="*/ 122 h 136"/>
              <a:gd name="T20" fmla="*/ 133 w 135"/>
              <a:gd name="T21" fmla="*/ 116 h 136"/>
              <a:gd name="T22" fmla="*/ 135 w 135"/>
              <a:gd name="T23" fmla="*/ 111 h 136"/>
              <a:gd name="T24" fmla="*/ 135 w 135"/>
              <a:gd name="T25" fmla="*/ 106 h 136"/>
              <a:gd name="T26" fmla="*/ 135 w 135"/>
              <a:gd name="T27" fmla="*/ 100 h 136"/>
              <a:gd name="T28" fmla="*/ 133 w 135"/>
              <a:gd name="T29" fmla="*/ 94 h 136"/>
              <a:gd name="T30" fmla="*/ 131 w 135"/>
              <a:gd name="T31" fmla="*/ 89 h 136"/>
              <a:gd name="T32" fmla="*/ 127 w 135"/>
              <a:gd name="T33" fmla="*/ 84 h 136"/>
              <a:gd name="T34" fmla="*/ 52 w 135"/>
              <a:gd name="T35" fmla="*/ 9 h 136"/>
              <a:gd name="T36" fmla="*/ 47 w 135"/>
              <a:gd name="T37" fmla="*/ 5 h 136"/>
              <a:gd name="T38" fmla="*/ 42 w 135"/>
              <a:gd name="T39" fmla="*/ 3 h 136"/>
              <a:gd name="T40" fmla="*/ 36 w 135"/>
              <a:gd name="T41" fmla="*/ 0 h 136"/>
              <a:gd name="T42" fmla="*/ 30 w 135"/>
              <a:gd name="T43" fmla="*/ 0 h 136"/>
              <a:gd name="T44" fmla="*/ 25 w 135"/>
              <a:gd name="T45" fmla="*/ 0 h 136"/>
              <a:gd name="T46" fmla="*/ 19 w 135"/>
              <a:gd name="T47" fmla="*/ 3 h 136"/>
              <a:gd name="T48" fmla="*/ 14 w 135"/>
              <a:gd name="T49" fmla="*/ 5 h 136"/>
              <a:gd name="T50" fmla="*/ 9 w 135"/>
              <a:gd name="T51" fmla="*/ 9 h 136"/>
              <a:gd name="T52" fmla="*/ 6 w 135"/>
              <a:gd name="T53" fmla="*/ 13 h 136"/>
              <a:gd name="T54" fmla="*/ 2 w 135"/>
              <a:gd name="T55" fmla="*/ 19 h 136"/>
              <a:gd name="T56" fmla="*/ 1 w 135"/>
              <a:gd name="T57" fmla="*/ 25 h 136"/>
              <a:gd name="T58" fmla="*/ 0 w 135"/>
              <a:gd name="T59" fmla="*/ 30 h 136"/>
              <a:gd name="T60" fmla="*/ 1 w 135"/>
              <a:gd name="T61" fmla="*/ 36 h 136"/>
              <a:gd name="T62" fmla="*/ 2 w 135"/>
              <a:gd name="T63" fmla="*/ 41 h 136"/>
              <a:gd name="T64" fmla="*/ 6 w 135"/>
              <a:gd name="T65" fmla="*/ 47 h 136"/>
              <a:gd name="T66" fmla="*/ 9 w 135"/>
              <a:gd name="T67" fmla="*/ 52 h 136"/>
              <a:gd name="T68" fmla="*/ 84 w 135"/>
              <a:gd name="T69" fmla="*/ 12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136">
                <a:moveTo>
                  <a:pt x="84" y="127"/>
                </a:moveTo>
                <a:lnTo>
                  <a:pt x="89" y="130"/>
                </a:lnTo>
                <a:lnTo>
                  <a:pt x="95" y="133"/>
                </a:lnTo>
                <a:lnTo>
                  <a:pt x="100" y="134"/>
                </a:lnTo>
                <a:lnTo>
                  <a:pt x="105" y="136"/>
                </a:lnTo>
                <a:lnTo>
                  <a:pt x="112" y="134"/>
                </a:lnTo>
                <a:lnTo>
                  <a:pt x="117" y="133"/>
                </a:lnTo>
                <a:lnTo>
                  <a:pt x="122" y="130"/>
                </a:lnTo>
                <a:lnTo>
                  <a:pt x="127" y="127"/>
                </a:lnTo>
                <a:lnTo>
                  <a:pt x="131" y="122"/>
                </a:lnTo>
                <a:lnTo>
                  <a:pt x="133" y="116"/>
                </a:lnTo>
                <a:lnTo>
                  <a:pt x="135" y="111"/>
                </a:lnTo>
                <a:lnTo>
                  <a:pt x="135" y="106"/>
                </a:lnTo>
                <a:lnTo>
                  <a:pt x="135" y="100"/>
                </a:lnTo>
                <a:lnTo>
                  <a:pt x="133" y="94"/>
                </a:lnTo>
                <a:lnTo>
                  <a:pt x="131" y="89"/>
                </a:lnTo>
                <a:lnTo>
                  <a:pt x="127" y="84"/>
                </a:lnTo>
                <a:lnTo>
                  <a:pt x="52" y="9"/>
                </a:lnTo>
                <a:lnTo>
                  <a:pt x="47" y="5"/>
                </a:lnTo>
                <a:lnTo>
                  <a:pt x="42" y="3"/>
                </a:lnTo>
                <a:lnTo>
                  <a:pt x="36" y="0"/>
                </a:lnTo>
                <a:lnTo>
                  <a:pt x="30" y="0"/>
                </a:lnTo>
                <a:lnTo>
                  <a:pt x="25" y="0"/>
                </a:lnTo>
                <a:lnTo>
                  <a:pt x="19" y="3"/>
                </a:lnTo>
                <a:lnTo>
                  <a:pt x="14" y="5"/>
                </a:lnTo>
                <a:lnTo>
                  <a:pt x="9" y="9"/>
                </a:lnTo>
                <a:lnTo>
                  <a:pt x="6" y="13"/>
                </a:lnTo>
                <a:lnTo>
                  <a:pt x="2" y="19"/>
                </a:lnTo>
                <a:lnTo>
                  <a:pt x="1" y="25"/>
                </a:lnTo>
                <a:lnTo>
                  <a:pt x="0" y="30"/>
                </a:lnTo>
                <a:lnTo>
                  <a:pt x="1" y="36"/>
                </a:lnTo>
                <a:lnTo>
                  <a:pt x="2" y="41"/>
                </a:lnTo>
                <a:lnTo>
                  <a:pt x="6" y="47"/>
                </a:lnTo>
                <a:lnTo>
                  <a:pt x="9" y="52"/>
                </a:lnTo>
                <a:lnTo>
                  <a:pt x="84" y="127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Freeform 3838">
            <a:extLst>
              <a:ext uri="{FF2B5EF4-FFF2-40B4-BE49-F238E27FC236}">
                <a16:creationId xmlns:a16="http://schemas.microsoft.com/office/drawing/2014/main" id="{41773229-802F-4EBE-9488-5DEF374F6684}"/>
              </a:ext>
            </a:extLst>
          </p:cNvPr>
          <p:cNvSpPr>
            <a:spLocks/>
          </p:cNvSpPr>
          <p:nvPr/>
        </p:nvSpPr>
        <p:spPr bwMode="auto">
          <a:xfrm>
            <a:off x="4076615" y="4610352"/>
            <a:ext cx="23051" cy="57626"/>
          </a:xfrm>
          <a:custGeom>
            <a:avLst/>
            <a:gdLst>
              <a:gd name="T0" fmla="*/ 30 w 60"/>
              <a:gd name="T1" fmla="*/ 151 h 151"/>
              <a:gd name="T2" fmla="*/ 37 w 60"/>
              <a:gd name="T3" fmla="*/ 149 h 151"/>
              <a:gd name="T4" fmla="*/ 42 w 60"/>
              <a:gd name="T5" fmla="*/ 148 h 151"/>
              <a:gd name="T6" fmla="*/ 48 w 60"/>
              <a:gd name="T7" fmla="*/ 145 h 151"/>
              <a:gd name="T8" fmla="*/ 52 w 60"/>
              <a:gd name="T9" fmla="*/ 142 h 151"/>
              <a:gd name="T10" fmla="*/ 55 w 60"/>
              <a:gd name="T11" fmla="*/ 138 h 151"/>
              <a:gd name="T12" fmla="*/ 58 w 60"/>
              <a:gd name="T13" fmla="*/ 132 h 151"/>
              <a:gd name="T14" fmla="*/ 60 w 60"/>
              <a:gd name="T15" fmla="*/ 127 h 151"/>
              <a:gd name="T16" fmla="*/ 60 w 60"/>
              <a:gd name="T17" fmla="*/ 120 h 151"/>
              <a:gd name="T18" fmla="*/ 60 w 60"/>
              <a:gd name="T19" fmla="*/ 30 h 151"/>
              <a:gd name="T20" fmla="*/ 60 w 60"/>
              <a:gd name="T21" fmla="*/ 24 h 151"/>
              <a:gd name="T22" fmla="*/ 58 w 60"/>
              <a:gd name="T23" fmla="*/ 19 h 151"/>
              <a:gd name="T24" fmla="*/ 55 w 60"/>
              <a:gd name="T25" fmla="*/ 13 h 151"/>
              <a:gd name="T26" fmla="*/ 52 w 60"/>
              <a:gd name="T27" fmla="*/ 9 h 151"/>
              <a:gd name="T28" fmla="*/ 48 w 60"/>
              <a:gd name="T29" fmla="*/ 6 h 151"/>
              <a:gd name="T30" fmla="*/ 42 w 60"/>
              <a:gd name="T31" fmla="*/ 3 h 151"/>
              <a:gd name="T32" fmla="*/ 37 w 60"/>
              <a:gd name="T33" fmla="*/ 0 h 151"/>
              <a:gd name="T34" fmla="*/ 30 w 60"/>
              <a:gd name="T35" fmla="*/ 0 h 151"/>
              <a:gd name="T36" fmla="*/ 25 w 60"/>
              <a:gd name="T37" fmla="*/ 0 h 151"/>
              <a:gd name="T38" fmla="*/ 19 w 60"/>
              <a:gd name="T39" fmla="*/ 3 h 151"/>
              <a:gd name="T40" fmla="*/ 14 w 60"/>
              <a:gd name="T41" fmla="*/ 6 h 151"/>
              <a:gd name="T42" fmla="*/ 9 w 60"/>
              <a:gd name="T43" fmla="*/ 9 h 151"/>
              <a:gd name="T44" fmla="*/ 6 w 60"/>
              <a:gd name="T45" fmla="*/ 13 h 151"/>
              <a:gd name="T46" fmla="*/ 2 w 60"/>
              <a:gd name="T47" fmla="*/ 19 h 151"/>
              <a:gd name="T48" fmla="*/ 1 w 60"/>
              <a:gd name="T49" fmla="*/ 24 h 151"/>
              <a:gd name="T50" fmla="*/ 0 w 60"/>
              <a:gd name="T51" fmla="*/ 30 h 151"/>
              <a:gd name="T52" fmla="*/ 0 w 60"/>
              <a:gd name="T53" fmla="*/ 120 h 151"/>
              <a:gd name="T54" fmla="*/ 1 w 60"/>
              <a:gd name="T55" fmla="*/ 127 h 151"/>
              <a:gd name="T56" fmla="*/ 2 w 60"/>
              <a:gd name="T57" fmla="*/ 132 h 151"/>
              <a:gd name="T58" fmla="*/ 6 w 60"/>
              <a:gd name="T59" fmla="*/ 138 h 151"/>
              <a:gd name="T60" fmla="*/ 9 w 60"/>
              <a:gd name="T61" fmla="*/ 142 h 151"/>
              <a:gd name="T62" fmla="*/ 14 w 60"/>
              <a:gd name="T63" fmla="*/ 145 h 151"/>
              <a:gd name="T64" fmla="*/ 19 w 60"/>
              <a:gd name="T65" fmla="*/ 148 h 151"/>
              <a:gd name="T66" fmla="*/ 25 w 60"/>
              <a:gd name="T67" fmla="*/ 149 h 151"/>
              <a:gd name="T68" fmla="*/ 30 w 60"/>
              <a:gd name="T69" fmla="*/ 151 h 151"/>
              <a:gd name="T70" fmla="*/ 30 w 60"/>
              <a:gd name="T71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151">
                <a:moveTo>
                  <a:pt x="30" y="151"/>
                </a:moveTo>
                <a:lnTo>
                  <a:pt x="37" y="149"/>
                </a:lnTo>
                <a:lnTo>
                  <a:pt x="42" y="148"/>
                </a:lnTo>
                <a:lnTo>
                  <a:pt x="48" y="145"/>
                </a:lnTo>
                <a:lnTo>
                  <a:pt x="52" y="142"/>
                </a:lnTo>
                <a:lnTo>
                  <a:pt x="55" y="138"/>
                </a:lnTo>
                <a:lnTo>
                  <a:pt x="58" y="132"/>
                </a:lnTo>
                <a:lnTo>
                  <a:pt x="60" y="127"/>
                </a:lnTo>
                <a:lnTo>
                  <a:pt x="60" y="120"/>
                </a:lnTo>
                <a:lnTo>
                  <a:pt x="60" y="30"/>
                </a:lnTo>
                <a:lnTo>
                  <a:pt x="60" y="24"/>
                </a:lnTo>
                <a:lnTo>
                  <a:pt x="58" y="19"/>
                </a:lnTo>
                <a:lnTo>
                  <a:pt x="55" y="13"/>
                </a:lnTo>
                <a:lnTo>
                  <a:pt x="52" y="9"/>
                </a:lnTo>
                <a:lnTo>
                  <a:pt x="48" y="6"/>
                </a:lnTo>
                <a:lnTo>
                  <a:pt x="42" y="3"/>
                </a:lnTo>
                <a:lnTo>
                  <a:pt x="37" y="0"/>
                </a:lnTo>
                <a:lnTo>
                  <a:pt x="30" y="0"/>
                </a:lnTo>
                <a:lnTo>
                  <a:pt x="25" y="0"/>
                </a:lnTo>
                <a:lnTo>
                  <a:pt x="19" y="3"/>
                </a:lnTo>
                <a:lnTo>
                  <a:pt x="14" y="6"/>
                </a:lnTo>
                <a:lnTo>
                  <a:pt x="9" y="9"/>
                </a:lnTo>
                <a:lnTo>
                  <a:pt x="6" y="13"/>
                </a:lnTo>
                <a:lnTo>
                  <a:pt x="2" y="19"/>
                </a:lnTo>
                <a:lnTo>
                  <a:pt x="1" y="24"/>
                </a:lnTo>
                <a:lnTo>
                  <a:pt x="0" y="30"/>
                </a:lnTo>
                <a:lnTo>
                  <a:pt x="0" y="120"/>
                </a:lnTo>
                <a:lnTo>
                  <a:pt x="1" y="127"/>
                </a:lnTo>
                <a:lnTo>
                  <a:pt x="2" y="132"/>
                </a:lnTo>
                <a:lnTo>
                  <a:pt x="6" y="138"/>
                </a:lnTo>
                <a:lnTo>
                  <a:pt x="9" y="142"/>
                </a:lnTo>
                <a:lnTo>
                  <a:pt x="14" y="145"/>
                </a:lnTo>
                <a:lnTo>
                  <a:pt x="19" y="148"/>
                </a:lnTo>
                <a:lnTo>
                  <a:pt x="25" y="149"/>
                </a:lnTo>
                <a:lnTo>
                  <a:pt x="30" y="151"/>
                </a:lnTo>
                <a:lnTo>
                  <a:pt x="30" y="151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Freeform 3839">
            <a:extLst>
              <a:ext uri="{FF2B5EF4-FFF2-40B4-BE49-F238E27FC236}">
                <a16:creationId xmlns:a16="http://schemas.microsoft.com/office/drawing/2014/main" id="{8DBB3C85-6418-4922-9E5A-41F264CB9F5C}"/>
              </a:ext>
            </a:extLst>
          </p:cNvPr>
          <p:cNvSpPr>
            <a:spLocks/>
          </p:cNvSpPr>
          <p:nvPr/>
        </p:nvSpPr>
        <p:spPr bwMode="auto">
          <a:xfrm>
            <a:off x="3984413" y="4696791"/>
            <a:ext cx="57626" cy="23051"/>
          </a:xfrm>
          <a:custGeom>
            <a:avLst/>
            <a:gdLst>
              <a:gd name="T0" fmla="*/ 30 w 150"/>
              <a:gd name="T1" fmla="*/ 60 h 60"/>
              <a:gd name="T2" fmla="*/ 120 w 150"/>
              <a:gd name="T3" fmla="*/ 60 h 60"/>
              <a:gd name="T4" fmla="*/ 127 w 150"/>
              <a:gd name="T5" fmla="*/ 59 h 60"/>
              <a:gd name="T6" fmla="*/ 132 w 150"/>
              <a:gd name="T7" fmla="*/ 57 h 60"/>
              <a:gd name="T8" fmla="*/ 137 w 150"/>
              <a:gd name="T9" fmla="*/ 54 h 60"/>
              <a:gd name="T10" fmla="*/ 142 w 150"/>
              <a:gd name="T11" fmla="*/ 51 h 60"/>
              <a:gd name="T12" fmla="*/ 145 w 150"/>
              <a:gd name="T13" fmla="*/ 47 h 60"/>
              <a:gd name="T14" fmla="*/ 148 w 150"/>
              <a:gd name="T15" fmla="*/ 41 h 60"/>
              <a:gd name="T16" fmla="*/ 150 w 150"/>
              <a:gd name="T17" fmla="*/ 36 h 60"/>
              <a:gd name="T18" fmla="*/ 150 w 150"/>
              <a:gd name="T19" fmla="*/ 30 h 60"/>
              <a:gd name="T20" fmla="*/ 150 w 150"/>
              <a:gd name="T21" fmla="*/ 23 h 60"/>
              <a:gd name="T22" fmla="*/ 148 w 150"/>
              <a:gd name="T23" fmla="*/ 18 h 60"/>
              <a:gd name="T24" fmla="*/ 145 w 150"/>
              <a:gd name="T25" fmla="*/ 12 h 60"/>
              <a:gd name="T26" fmla="*/ 142 w 150"/>
              <a:gd name="T27" fmla="*/ 8 h 60"/>
              <a:gd name="T28" fmla="*/ 137 w 150"/>
              <a:gd name="T29" fmla="*/ 5 h 60"/>
              <a:gd name="T30" fmla="*/ 132 w 150"/>
              <a:gd name="T31" fmla="*/ 2 h 60"/>
              <a:gd name="T32" fmla="*/ 127 w 150"/>
              <a:gd name="T33" fmla="*/ 1 h 60"/>
              <a:gd name="T34" fmla="*/ 120 w 150"/>
              <a:gd name="T35" fmla="*/ 0 h 60"/>
              <a:gd name="T36" fmla="*/ 30 w 150"/>
              <a:gd name="T37" fmla="*/ 0 h 60"/>
              <a:gd name="T38" fmla="*/ 24 w 150"/>
              <a:gd name="T39" fmla="*/ 1 h 60"/>
              <a:gd name="T40" fmla="*/ 18 w 150"/>
              <a:gd name="T41" fmla="*/ 2 h 60"/>
              <a:gd name="T42" fmla="*/ 13 w 150"/>
              <a:gd name="T43" fmla="*/ 5 h 60"/>
              <a:gd name="T44" fmla="*/ 9 w 150"/>
              <a:gd name="T45" fmla="*/ 8 h 60"/>
              <a:gd name="T46" fmla="*/ 5 w 150"/>
              <a:gd name="T47" fmla="*/ 12 h 60"/>
              <a:gd name="T48" fmla="*/ 2 w 150"/>
              <a:gd name="T49" fmla="*/ 18 h 60"/>
              <a:gd name="T50" fmla="*/ 1 w 150"/>
              <a:gd name="T51" fmla="*/ 23 h 60"/>
              <a:gd name="T52" fmla="*/ 0 w 150"/>
              <a:gd name="T53" fmla="*/ 30 h 60"/>
              <a:gd name="T54" fmla="*/ 1 w 150"/>
              <a:gd name="T55" fmla="*/ 36 h 60"/>
              <a:gd name="T56" fmla="*/ 2 w 150"/>
              <a:gd name="T57" fmla="*/ 41 h 60"/>
              <a:gd name="T58" fmla="*/ 5 w 150"/>
              <a:gd name="T59" fmla="*/ 47 h 60"/>
              <a:gd name="T60" fmla="*/ 9 w 150"/>
              <a:gd name="T61" fmla="*/ 51 h 60"/>
              <a:gd name="T62" fmla="*/ 13 w 150"/>
              <a:gd name="T63" fmla="*/ 54 h 60"/>
              <a:gd name="T64" fmla="*/ 18 w 150"/>
              <a:gd name="T65" fmla="*/ 57 h 60"/>
              <a:gd name="T66" fmla="*/ 24 w 150"/>
              <a:gd name="T67" fmla="*/ 59 h 60"/>
              <a:gd name="T68" fmla="*/ 30 w 150"/>
              <a:gd name="T69" fmla="*/ 60 h 60"/>
              <a:gd name="T70" fmla="*/ 30 w 150"/>
              <a:gd name="T7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60">
                <a:moveTo>
                  <a:pt x="30" y="60"/>
                </a:moveTo>
                <a:lnTo>
                  <a:pt x="120" y="60"/>
                </a:lnTo>
                <a:lnTo>
                  <a:pt x="127" y="59"/>
                </a:lnTo>
                <a:lnTo>
                  <a:pt x="132" y="57"/>
                </a:lnTo>
                <a:lnTo>
                  <a:pt x="137" y="54"/>
                </a:lnTo>
                <a:lnTo>
                  <a:pt x="142" y="51"/>
                </a:lnTo>
                <a:lnTo>
                  <a:pt x="145" y="47"/>
                </a:lnTo>
                <a:lnTo>
                  <a:pt x="148" y="41"/>
                </a:lnTo>
                <a:lnTo>
                  <a:pt x="150" y="36"/>
                </a:lnTo>
                <a:lnTo>
                  <a:pt x="150" y="30"/>
                </a:lnTo>
                <a:lnTo>
                  <a:pt x="150" y="23"/>
                </a:lnTo>
                <a:lnTo>
                  <a:pt x="148" y="18"/>
                </a:lnTo>
                <a:lnTo>
                  <a:pt x="145" y="12"/>
                </a:lnTo>
                <a:lnTo>
                  <a:pt x="142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0" y="0"/>
                </a:lnTo>
                <a:lnTo>
                  <a:pt x="30" y="0"/>
                </a:lnTo>
                <a:lnTo>
                  <a:pt x="24" y="1"/>
                </a:lnTo>
                <a:lnTo>
                  <a:pt x="18" y="2"/>
                </a:lnTo>
                <a:lnTo>
                  <a:pt x="13" y="5"/>
                </a:lnTo>
                <a:lnTo>
                  <a:pt x="9" y="8"/>
                </a:lnTo>
                <a:lnTo>
                  <a:pt x="5" y="12"/>
                </a:lnTo>
                <a:lnTo>
                  <a:pt x="2" y="18"/>
                </a:lnTo>
                <a:lnTo>
                  <a:pt x="1" y="23"/>
                </a:lnTo>
                <a:lnTo>
                  <a:pt x="0" y="30"/>
                </a:lnTo>
                <a:lnTo>
                  <a:pt x="1" y="36"/>
                </a:lnTo>
                <a:lnTo>
                  <a:pt x="2" y="41"/>
                </a:lnTo>
                <a:lnTo>
                  <a:pt x="5" y="47"/>
                </a:lnTo>
                <a:lnTo>
                  <a:pt x="9" y="51"/>
                </a:lnTo>
                <a:lnTo>
                  <a:pt x="13" y="54"/>
                </a:lnTo>
                <a:lnTo>
                  <a:pt x="18" y="57"/>
                </a:lnTo>
                <a:lnTo>
                  <a:pt x="24" y="59"/>
                </a:lnTo>
                <a:lnTo>
                  <a:pt x="30" y="60"/>
                </a:lnTo>
                <a:lnTo>
                  <a:pt x="30" y="60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" name="Freeform 3840">
            <a:extLst>
              <a:ext uri="{FF2B5EF4-FFF2-40B4-BE49-F238E27FC236}">
                <a16:creationId xmlns:a16="http://schemas.microsoft.com/office/drawing/2014/main" id="{2A5042DE-8640-446B-ACFF-3255E08858D6}"/>
              </a:ext>
            </a:extLst>
          </p:cNvPr>
          <p:cNvSpPr>
            <a:spLocks/>
          </p:cNvSpPr>
          <p:nvPr/>
        </p:nvSpPr>
        <p:spPr bwMode="auto">
          <a:xfrm>
            <a:off x="3955600" y="4777468"/>
            <a:ext cx="172879" cy="172879"/>
          </a:xfrm>
          <a:custGeom>
            <a:avLst/>
            <a:gdLst>
              <a:gd name="T0" fmla="*/ 279 w 450"/>
              <a:gd name="T1" fmla="*/ 355 h 451"/>
              <a:gd name="T2" fmla="*/ 261 w 450"/>
              <a:gd name="T3" fmla="*/ 370 h 451"/>
              <a:gd name="T4" fmla="*/ 241 w 450"/>
              <a:gd name="T5" fmla="*/ 381 h 451"/>
              <a:gd name="T6" fmla="*/ 222 w 450"/>
              <a:gd name="T7" fmla="*/ 388 h 451"/>
              <a:gd name="T8" fmla="*/ 203 w 450"/>
              <a:gd name="T9" fmla="*/ 391 h 451"/>
              <a:gd name="T10" fmla="*/ 183 w 450"/>
              <a:gd name="T11" fmla="*/ 388 h 451"/>
              <a:gd name="T12" fmla="*/ 164 w 450"/>
              <a:gd name="T13" fmla="*/ 381 h 451"/>
              <a:gd name="T14" fmla="*/ 145 w 450"/>
              <a:gd name="T15" fmla="*/ 370 h 451"/>
              <a:gd name="T16" fmla="*/ 127 w 450"/>
              <a:gd name="T17" fmla="*/ 355 h 451"/>
              <a:gd name="T18" fmla="*/ 88 w 450"/>
              <a:gd name="T19" fmla="*/ 315 h 451"/>
              <a:gd name="T20" fmla="*/ 74 w 450"/>
              <a:gd name="T21" fmla="*/ 296 h 451"/>
              <a:gd name="T22" fmla="*/ 65 w 450"/>
              <a:gd name="T23" fmla="*/ 277 h 451"/>
              <a:gd name="T24" fmla="*/ 60 w 450"/>
              <a:gd name="T25" fmla="*/ 257 h 451"/>
              <a:gd name="T26" fmla="*/ 60 w 450"/>
              <a:gd name="T27" fmla="*/ 238 h 451"/>
              <a:gd name="T28" fmla="*/ 65 w 450"/>
              <a:gd name="T29" fmla="*/ 218 h 451"/>
              <a:gd name="T30" fmla="*/ 74 w 450"/>
              <a:gd name="T31" fmla="*/ 199 h 451"/>
              <a:gd name="T32" fmla="*/ 88 w 450"/>
              <a:gd name="T33" fmla="*/ 181 h 451"/>
              <a:gd name="T34" fmla="*/ 217 w 450"/>
              <a:gd name="T35" fmla="*/ 51 h 451"/>
              <a:gd name="T36" fmla="*/ 223 w 450"/>
              <a:gd name="T37" fmla="*/ 42 h 451"/>
              <a:gd name="T38" fmla="*/ 225 w 450"/>
              <a:gd name="T39" fmla="*/ 30 h 451"/>
              <a:gd name="T40" fmla="*/ 223 w 450"/>
              <a:gd name="T41" fmla="*/ 19 h 451"/>
              <a:gd name="T42" fmla="*/ 217 w 450"/>
              <a:gd name="T43" fmla="*/ 8 h 451"/>
              <a:gd name="T44" fmla="*/ 207 w 450"/>
              <a:gd name="T45" fmla="*/ 2 h 451"/>
              <a:gd name="T46" fmla="*/ 195 w 450"/>
              <a:gd name="T47" fmla="*/ 0 h 451"/>
              <a:gd name="T48" fmla="*/ 184 w 450"/>
              <a:gd name="T49" fmla="*/ 2 h 451"/>
              <a:gd name="T50" fmla="*/ 174 w 450"/>
              <a:gd name="T51" fmla="*/ 8 h 451"/>
              <a:gd name="T52" fmla="*/ 41 w 450"/>
              <a:gd name="T53" fmla="*/ 142 h 451"/>
              <a:gd name="T54" fmla="*/ 20 w 450"/>
              <a:gd name="T55" fmla="*/ 171 h 451"/>
              <a:gd name="T56" fmla="*/ 8 w 450"/>
              <a:gd name="T57" fmla="*/ 201 h 451"/>
              <a:gd name="T58" fmla="*/ 1 w 450"/>
              <a:gd name="T59" fmla="*/ 232 h 451"/>
              <a:gd name="T60" fmla="*/ 1 w 450"/>
              <a:gd name="T61" fmla="*/ 263 h 451"/>
              <a:gd name="T62" fmla="*/ 8 w 450"/>
              <a:gd name="T63" fmla="*/ 294 h 451"/>
              <a:gd name="T64" fmla="*/ 20 w 450"/>
              <a:gd name="T65" fmla="*/ 324 h 451"/>
              <a:gd name="T66" fmla="*/ 41 w 450"/>
              <a:gd name="T67" fmla="*/ 352 h 451"/>
              <a:gd name="T68" fmla="*/ 84 w 450"/>
              <a:gd name="T69" fmla="*/ 396 h 451"/>
              <a:gd name="T70" fmla="*/ 112 w 450"/>
              <a:gd name="T71" fmla="*/ 420 h 451"/>
              <a:gd name="T72" fmla="*/ 142 w 450"/>
              <a:gd name="T73" fmla="*/ 437 h 451"/>
              <a:gd name="T74" fmla="*/ 172 w 450"/>
              <a:gd name="T75" fmla="*/ 448 h 451"/>
              <a:gd name="T76" fmla="*/ 203 w 450"/>
              <a:gd name="T77" fmla="*/ 451 h 451"/>
              <a:gd name="T78" fmla="*/ 234 w 450"/>
              <a:gd name="T79" fmla="*/ 448 h 451"/>
              <a:gd name="T80" fmla="*/ 264 w 450"/>
              <a:gd name="T81" fmla="*/ 437 h 451"/>
              <a:gd name="T82" fmla="*/ 294 w 450"/>
              <a:gd name="T83" fmla="*/ 420 h 451"/>
              <a:gd name="T84" fmla="*/ 322 w 450"/>
              <a:gd name="T85" fmla="*/ 396 h 451"/>
              <a:gd name="T86" fmla="*/ 446 w 450"/>
              <a:gd name="T87" fmla="*/ 272 h 451"/>
              <a:gd name="T88" fmla="*/ 450 w 450"/>
              <a:gd name="T89" fmla="*/ 261 h 451"/>
              <a:gd name="T90" fmla="*/ 450 w 450"/>
              <a:gd name="T91" fmla="*/ 250 h 451"/>
              <a:gd name="T92" fmla="*/ 446 w 450"/>
              <a:gd name="T93" fmla="*/ 239 h 451"/>
              <a:gd name="T94" fmla="*/ 438 w 450"/>
              <a:gd name="T95" fmla="*/ 230 h 451"/>
              <a:gd name="T96" fmla="*/ 427 w 450"/>
              <a:gd name="T97" fmla="*/ 226 h 451"/>
              <a:gd name="T98" fmla="*/ 415 w 450"/>
              <a:gd name="T99" fmla="*/ 226 h 451"/>
              <a:gd name="T100" fmla="*/ 404 w 450"/>
              <a:gd name="T101" fmla="*/ 230 h 451"/>
              <a:gd name="T102" fmla="*/ 399 w 450"/>
              <a:gd name="T103" fmla="*/ 233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" h="451">
                <a:moveTo>
                  <a:pt x="399" y="233"/>
                </a:moveTo>
                <a:lnTo>
                  <a:pt x="279" y="355"/>
                </a:lnTo>
                <a:lnTo>
                  <a:pt x="270" y="362"/>
                </a:lnTo>
                <a:lnTo>
                  <a:pt x="261" y="370"/>
                </a:lnTo>
                <a:lnTo>
                  <a:pt x="251" y="376"/>
                </a:lnTo>
                <a:lnTo>
                  <a:pt x="241" y="381"/>
                </a:lnTo>
                <a:lnTo>
                  <a:pt x="232" y="386"/>
                </a:lnTo>
                <a:lnTo>
                  <a:pt x="222" y="388"/>
                </a:lnTo>
                <a:lnTo>
                  <a:pt x="212" y="390"/>
                </a:lnTo>
                <a:lnTo>
                  <a:pt x="203" y="391"/>
                </a:lnTo>
                <a:lnTo>
                  <a:pt x="193" y="390"/>
                </a:lnTo>
                <a:lnTo>
                  <a:pt x="183" y="388"/>
                </a:lnTo>
                <a:lnTo>
                  <a:pt x="174" y="386"/>
                </a:lnTo>
                <a:lnTo>
                  <a:pt x="164" y="381"/>
                </a:lnTo>
                <a:lnTo>
                  <a:pt x="154" y="376"/>
                </a:lnTo>
                <a:lnTo>
                  <a:pt x="145" y="370"/>
                </a:lnTo>
                <a:lnTo>
                  <a:pt x="135" y="363"/>
                </a:lnTo>
                <a:lnTo>
                  <a:pt x="127" y="355"/>
                </a:lnTo>
                <a:lnTo>
                  <a:pt x="97" y="325"/>
                </a:lnTo>
                <a:lnTo>
                  <a:pt x="88" y="315"/>
                </a:lnTo>
                <a:lnTo>
                  <a:pt x="80" y="305"/>
                </a:lnTo>
                <a:lnTo>
                  <a:pt x="74" y="296"/>
                </a:lnTo>
                <a:lnTo>
                  <a:pt x="69" y="287"/>
                </a:lnTo>
                <a:lnTo>
                  <a:pt x="65" y="277"/>
                </a:lnTo>
                <a:lnTo>
                  <a:pt x="62" y="268"/>
                </a:lnTo>
                <a:lnTo>
                  <a:pt x="60" y="257"/>
                </a:lnTo>
                <a:lnTo>
                  <a:pt x="60" y="247"/>
                </a:lnTo>
                <a:lnTo>
                  <a:pt x="60" y="238"/>
                </a:lnTo>
                <a:lnTo>
                  <a:pt x="62" y="228"/>
                </a:lnTo>
                <a:lnTo>
                  <a:pt x="65" y="218"/>
                </a:lnTo>
                <a:lnTo>
                  <a:pt x="69" y="209"/>
                </a:lnTo>
                <a:lnTo>
                  <a:pt x="74" y="199"/>
                </a:lnTo>
                <a:lnTo>
                  <a:pt x="80" y="190"/>
                </a:lnTo>
                <a:lnTo>
                  <a:pt x="88" y="181"/>
                </a:lnTo>
                <a:lnTo>
                  <a:pt x="97" y="171"/>
                </a:lnTo>
                <a:lnTo>
                  <a:pt x="217" y="51"/>
                </a:lnTo>
                <a:lnTo>
                  <a:pt x="221" y="47"/>
                </a:lnTo>
                <a:lnTo>
                  <a:pt x="223" y="42"/>
                </a:lnTo>
                <a:lnTo>
                  <a:pt x="225" y="35"/>
                </a:lnTo>
                <a:lnTo>
                  <a:pt x="225" y="30"/>
                </a:lnTo>
                <a:lnTo>
                  <a:pt x="225" y="24"/>
                </a:lnTo>
                <a:lnTo>
                  <a:pt x="223" y="19"/>
                </a:lnTo>
                <a:lnTo>
                  <a:pt x="221" y="14"/>
                </a:lnTo>
                <a:lnTo>
                  <a:pt x="217" y="8"/>
                </a:lnTo>
                <a:lnTo>
                  <a:pt x="212" y="5"/>
                </a:lnTo>
                <a:lnTo>
                  <a:pt x="207" y="2"/>
                </a:lnTo>
                <a:lnTo>
                  <a:pt x="202" y="1"/>
                </a:lnTo>
                <a:lnTo>
                  <a:pt x="195" y="0"/>
                </a:lnTo>
                <a:lnTo>
                  <a:pt x="190" y="1"/>
                </a:lnTo>
                <a:lnTo>
                  <a:pt x="184" y="2"/>
                </a:lnTo>
                <a:lnTo>
                  <a:pt x="179" y="5"/>
                </a:lnTo>
                <a:lnTo>
                  <a:pt x="174" y="8"/>
                </a:lnTo>
                <a:lnTo>
                  <a:pt x="54" y="128"/>
                </a:lnTo>
                <a:lnTo>
                  <a:pt x="41" y="142"/>
                </a:lnTo>
                <a:lnTo>
                  <a:pt x="30" y="157"/>
                </a:lnTo>
                <a:lnTo>
                  <a:pt x="20" y="171"/>
                </a:lnTo>
                <a:lnTo>
                  <a:pt x="13" y="186"/>
                </a:lnTo>
                <a:lnTo>
                  <a:pt x="8" y="201"/>
                </a:lnTo>
                <a:lnTo>
                  <a:pt x="3" y="216"/>
                </a:lnTo>
                <a:lnTo>
                  <a:pt x="1" y="232"/>
                </a:lnTo>
                <a:lnTo>
                  <a:pt x="0" y="247"/>
                </a:lnTo>
                <a:lnTo>
                  <a:pt x="1" y="263"/>
                </a:lnTo>
                <a:lnTo>
                  <a:pt x="3" y="278"/>
                </a:lnTo>
                <a:lnTo>
                  <a:pt x="8" y="294"/>
                </a:lnTo>
                <a:lnTo>
                  <a:pt x="13" y="310"/>
                </a:lnTo>
                <a:lnTo>
                  <a:pt x="20" y="324"/>
                </a:lnTo>
                <a:lnTo>
                  <a:pt x="30" y="339"/>
                </a:lnTo>
                <a:lnTo>
                  <a:pt x="41" y="352"/>
                </a:lnTo>
                <a:lnTo>
                  <a:pt x="54" y="366"/>
                </a:lnTo>
                <a:lnTo>
                  <a:pt x="84" y="396"/>
                </a:lnTo>
                <a:lnTo>
                  <a:pt x="98" y="409"/>
                </a:lnTo>
                <a:lnTo>
                  <a:pt x="112" y="420"/>
                </a:lnTo>
                <a:lnTo>
                  <a:pt x="127" y="430"/>
                </a:lnTo>
                <a:lnTo>
                  <a:pt x="142" y="437"/>
                </a:lnTo>
                <a:lnTo>
                  <a:pt x="157" y="444"/>
                </a:lnTo>
                <a:lnTo>
                  <a:pt x="172" y="448"/>
                </a:lnTo>
                <a:lnTo>
                  <a:pt x="188" y="450"/>
                </a:lnTo>
                <a:lnTo>
                  <a:pt x="203" y="451"/>
                </a:lnTo>
                <a:lnTo>
                  <a:pt x="219" y="450"/>
                </a:lnTo>
                <a:lnTo>
                  <a:pt x="234" y="448"/>
                </a:lnTo>
                <a:lnTo>
                  <a:pt x="249" y="444"/>
                </a:lnTo>
                <a:lnTo>
                  <a:pt x="264" y="437"/>
                </a:lnTo>
                <a:lnTo>
                  <a:pt x="279" y="430"/>
                </a:lnTo>
                <a:lnTo>
                  <a:pt x="294" y="420"/>
                </a:lnTo>
                <a:lnTo>
                  <a:pt x="308" y="409"/>
                </a:lnTo>
                <a:lnTo>
                  <a:pt x="322" y="396"/>
                </a:lnTo>
                <a:lnTo>
                  <a:pt x="442" y="276"/>
                </a:lnTo>
                <a:lnTo>
                  <a:pt x="446" y="272"/>
                </a:lnTo>
                <a:lnTo>
                  <a:pt x="448" y="267"/>
                </a:lnTo>
                <a:lnTo>
                  <a:pt x="450" y="261"/>
                </a:lnTo>
                <a:lnTo>
                  <a:pt x="450" y="255"/>
                </a:lnTo>
                <a:lnTo>
                  <a:pt x="450" y="250"/>
                </a:lnTo>
                <a:lnTo>
                  <a:pt x="448" y="244"/>
                </a:lnTo>
                <a:lnTo>
                  <a:pt x="446" y="239"/>
                </a:lnTo>
                <a:lnTo>
                  <a:pt x="442" y="235"/>
                </a:lnTo>
                <a:lnTo>
                  <a:pt x="438" y="230"/>
                </a:lnTo>
                <a:lnTo>
                  <a:pt x="432" y="227"/>
                </a:lnTo>
                <a:lnTo>
                  <a:pt x="427" y="226"/>
                </a:lnTo>
                <a:lnTo>
                  <a:pt x="420" y="225"/>
                </a:lnTo>
                <a:lnTo>
                  <a:pt x="415" y="226"/>
                </a:lnTo>
                <a:lnTo>
                  <a:pt x="410" y="227"/>
                </a:lnTo>
                <a:lnTo>
                  <a:pt x="404" y="230"/>
                </a:lnTo>
                <a:lnTo>
                  <a:pt x="399" y="235"/>
                </a:lnTo>
                <a:lnTo>
                  <a:pt x="399" y="233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" name="Freeform 3841">
            <a:extLst>
              <a:ext uri="{FF2B5EF4-FFF2-40B4-BE49-F238E27FC236}">
                <a16:creationId xmlns:a16="http://schemas.microsoft.com/office/drawing/2014/main" id="{B23599D7-BA89-420C-9393-447C364732B5}"/>
              </a:ext>
            </a:extLst>
          </p:cNvPr>
          <p:cNvSpPr>
            <a:spLocks/>
          </p:cNvSpPr>
          <p:nvPr/>
        </p:nvSpPr>
        <p:spPr bwMode="auto">
          <a:xfrm>
            <a:off x="4163055" y="4696791"/>
            <a:ext cx="138303" cy="161354"/>
          </a:xfrm>
          <a:custGeom>
            <a:avLst/>
            <a:gdLst>
              <a:gd name="T0" fmla="*/ 30 w 361"/>
              <a:gd name="T1" fmla="*/ 0 h 420"/>
              <a:gd name="T2" fmla="*/ 19 w 361"/>
              <a:gd name="T3" fmla="*/ 2 h 420"/>
              <a:gd name="T4" fmla="*/ 9 w 361"/>
              <a:gd name="T5" fmla="*/ 8 h 420"/>
              <a:gd name="T6" fmla="*/ 3 w 361"/>
              <a:gd name="T7" fmla="*/ 18 h 420"/>
              <a:gd name="T8" fmla="*/ 0 w 361"/>
              <a:gd name="T9" fmla="*/ 30 h 420"/>
              <a:gd name="T10" fmla="*/ 3 w 361"/>
              <a:gd name="T11" fmla="*/ 41 h 420"/>
              <a:gd name="T12" fmla="*/ 9 w 361"/>
              <a:gd name="T13" fmla="*/ 51 h 420"/>
              <a:gd name="T14" fmla="*/ 19 w 361"/>
              <a:gd name="T15" fmla="*/ 57 h 420"/>
              <a:gd name="T16" fmla="*/ 30 w 361"/>
              <a:gd name="T17" fmla="*/ 60 h 420"/>
              <a:gd name="T18" fmla="*/ 205 w 361"/>
              <a:gd name="T19" fmla="*/ 61 h 420"/>
              <a:gd name="T20" fmla="*/ 225 w 361"/>
              <a:gd name="T21" fmla="*/ 65 h 420"/>
              <a:gd name="T22" fmla="*/ 243 w 361"/>
              <a:gd name="T23" fmla="*/ 75 h 420"/>
              <a:gd name="T24" fmla="*/ 260 w 361"/>
              <a:gd name="T25" fmla="*/ 89 h 420"/>
              <a:gd name="T26" fmla="*/ 275 w 361"/>
              <a:gd name="T27" fmla="*/ 106 h 420"/>
              <a:gd name="T28" fmla="*/ 287 w 361"/>
              <a:gd name="T29" fmla="*/ 125 h 420"/>
              <a:gd name="T30" fmla="*/ 296 w 361"/>
              <a:gd name="T31" fmla="*/ 145 h 420"/>
              <a:gd name="T32" fmla="*/ 300 w 361"/>
              <a:gd name="T33" fmla="*/ 168 h 420"/>
              <a:gd name="T34" fmla="*/ 301 w 361"/>
              <a:gd name="T35" fmla="*/ 255 h 420"/>
              <a:gd name="T36" fmla="*/ 299 w 361"/>
              <a:gd name="T37" fmla="*/ 275 h 420"/>
              <a:gd name="T38" fmla="*/ 292 w 361"/>
              <a:gd name="T39" fmla="*/ 295 h 420"/>
              <a:gd name="T40" fmla="*/ 282 w 361"/>
              <a:gd name="T41" fmla="*/ 313 h 420"/>
              <a:gd name="T42" fmla="*/ 269 w 361"/>
              <a:gd name="T43" fmla="*/ 329 h 420"/>
              <a:gd name="T44" fmla="*/ 254 w 361"/>
              <a:gd name="T45" fmla="*/ 342 h 420"/>
              <a:gd name="T46" fmla="*/ 236 w 361"/>
              <a:gd name="T47" fmla="*/ 351 h 420"/>
              <a:gd name="T48" fmla="*/ 216 w 361"/>
              <a:gd name="T49" fmla="*/ 358 h 420"/>
              <a:gd name="T50" fmla="*/ 196 w 361"/>
              <a:gd name="T51" fmla="*/ 360 h 420"/>
              <a:gd name="T52" fmla="*/ 24 w 361"/>
              <a:gd name="T53" fmla="*/ 361 h 420"/>
              <a:gd name="T54" fmla="*/ 13 w 361"/>
              <a:gd name="T55" fmla="*/ 365 h 420"/>
              <a:gd name="T56" fmla="*/ 5 w 361"/>
              <a:gd name="T57" fmla="*/ 374 h 420"/>
              <a:gd name="T58" fmla="*/ 1 w 361"/>
              <a:gd name="T59" fmla="*/ 384 h 420"/>
              <a:gd name="T60" fmla="*/ 1 w 361"/>
              <a:gd name="T61" fmla="*/ 396 h 420"/>
              <a:gd name="T62" fmla="*/ 5 w 361"/>
              <a:gd name="T63" fmla="*/ 407 h 420"/>
              <a:gd name="T64" fmla="*/ 13 w 361"/>
              <a:gd name="T65" fmla="*/ 416 h 420"/>
              <a:gd name="T66" fmla="*/ 24 w 361"/>
              <a:gd name="T67" fmla="*/ 420 h 420"/>
              <a:gd name="T68" fmla="*/ 196 w 361"/>
              <a:gd name="T69" fmla="*/ 420 h 420"/>
              <a:gd name="T70" fmla="*/ 228 w 361"/>
              <a:gd name="T71" fmla="*/ 417 h 420"/>
              <a:gd name="T72" fmla="*/ 259 w 361"/>
              <a:gd name="T73" fmla="*/ 407 h 420"/>
              <a:gd name="T74" fmla="*/ 287 w 361"/>
              <a:gd name="T75" fmla="*/ 392 h 420"/>
              <a:gd name="T76" fmla="*/ 312 w 361"/>
              <a:gd name="T77" fmla="*/ 372 h 420"/>
              <a:gd name="T78" fmla="*/ 332 w 361"/>
              <a:gd name="T79" fmla="*/ 347 h 420"/>
              <a:gd name="T80" fmla="*/ 347 w 361"/>
              <a:gd name="T81" fmla="*/ 319 h 420"/>
              <a:gd name="T82" fmla="*/ 357 w 361"/>
              <a:gd name="T83" fmla="*/ 288 h 420"/>
              <a:gd name="T84" fmla="*/ 361 w 361"/>
              <a:gd name="T85" fmla="*/ 255 h 420"/>
              <a:gd name="T86" fmla="*/ 360 w 361"/>
              <a:gd name="T87" fmla="*/ 163 h 420"/>
              <a:gd name="T88" fmla="*/ 353 w 361"/>
              <a:gd name="T89" fmla="*/ 130 h 420"/>
              <a:gd name="T90" fmla="*/ 342 w 361"/>
              <a:gd name="T91" fmla="*/ 99 h 420"/>
              <a:gd name="T92" fmla="*/ 323 w 361"/>
              <a:gd name="T93" fmla="*/ 70 h 420"/>
              <a:gd name="T94" fmla="*/ 302 w 361"/>
              <a:gd name="T95" fmla="*/ 45 h 420"/>
              <a:gd name="T96" fmla="*/ 275 w 361"/>
              <a:gd name="T97" fmla="*/ 24 h 420"/>
              <a:gd name="T98" fmla="*/ 246 w 361"/>
              <a:gd name="T99" fmla="*/ 9 h 420"/>
              <a:gd name="T100" fmla="*/ 213 w 361"/>
              <a:gd name="T101" fmla="*/ 1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1" h="420">
                <a:moveTo>
                  <a:pt x="196" y="0"/>
                </a:moveTo>
                <a:lnTo>
                  <a:pt x="30" y="0"/>
                </a:lnTo>
                <a:lnTo>
                  <a:pt x="24" y="1"/>
                </a:lnTo>
                <a:lnTo>
                  <a:pt x="19" y="2"/>
                </a:lnTo>
                <a:lnTo>
                  <a:pt x="13" y="5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1" y="23"/>
                </a:lnTo>
                <a:lnTo>
                  <a:pt x="0" y="30"/>
                </a:lnTo>
                <a:lnTo>
                  <a:pt x="1" y="36"/>
                </a:lnTo>
                <a:lnTo>
                  <a:pt x="3" y="41"/>
                </a:lnTo>
                <a:lnTo>
                  <a:pt x="5" y="47"/>
                </a:lnTo>
                <a:lnTo>
                  <a:pt x="9" y="51"/>
                </a:lnTo>
                <a:lnTo>
                  <a:pt x="13" y="54"/>
                </a:lnTo>
                <a:lnTo>
                  <a:pt x="19" y="57"/>
                </a:lnTo>
                <a:lnTo>
                  <a:pt x="24" y="59"/>
                </a:lnTo>
                <a:lnTo>
                  <a:pt x="30" y="60"/>
                </a:lnTo>
                <a:lnTo>
                  <a:pt x="196" y="60"/>
                </a:lnTo>
                <a:lnTo>
                  <a:pt x="205" y="61"/>
                </a:lnTo>
                <a:lnTo>
                  <a:pt x="215" y="62"/>
                </a:lnTo>
                <a:lnTo>
                  <a:pt x="225" y="65"/>
                </a:lnTo>
                <a:lnTo>
                  <a:pt x="234" y="69"/>
                </a:lnTo>
                <a:lnTo>
                  <a:pt x="243" y="75"/>
                </a:lnTo>
                <a:lnTo>
                  <a:pt x="252" y="81"/>
                </a:lnTo>
                <a:lnTo>
                  <a:pt x="260" y="89"/>
                </a:lnTo>
                <a:lnTo>
                  <a:pt x="268" y="97"/>
                </a:lnTo>
                <a:lnTo>
                  <a:pt x="275" y="106"/>
                </a:lnTo>
                <a:lnTo>
                  <a:pt x="282" y="114"/>
                </a:lnTo>
                <a:lnTo>
                  <a:pt x="287" y="125"/>
                </a:lnTo>
                <a:lnTo>
                  <a:pt x="291" y="135"/>
                </a:lnTo>
                <a:lnTo>
                  <a:pt x="296" y="145"/>
                </a:lnTo>
                <a:lnTo>
                  <a:pt x="298" y="156"/>
                </a:lnTo>
                <a:lnTo>
                  <a:pt x="300" y="168"/>
                </a:lnTo>
                <a:lnTo>
                  <a:pt x="301" y="179"/>
                </a:lnTo>
                <a:lnTo>
                  <a:pt x="301" y="255"/>
                </a:lnTo>
                <a:lnTo>
                  <a:pt x="300" y="265"/>
                </a:lnTo>
                <a:lnTo>
                  <a:pt x="299" y="275"/>
                </a:lnTo>
                <a:lnTo>
                  <a:pt x="296" y="286"/>
                </a:lnTo>
                <a:lnTo>
                  <a:pt x="292" y="295"/>
                </a:lnTo>
                <a:lnTo>
                  <a:pt x="287" y="304"/>
                </a:lnTo>
                <a:lnTo>
                  <a:pt x="282" y="313"/>
                </a:lnTo>
                <a:lnTo>
                  <a:pt x="276" y="321"/>
                </a:lnTo>
                <a:lnTo>
                  <a:pt x="269" y="329"/>
                </a:lnTo>
                <a:lnTo>
                  <a:pt x="261" y="335"/>
                </a:lnTo>
                <a:lnTo>
                  <a:pt x="254" y="342"/>
                </a:lnTo>
                <a:lnTo>
                  <a:pt x="244" y="347"/>
                </a:lnTo>
                <a:lnTo>
                  <a:pt x="236" y="351"/>
                </a:lnTo>
                <a:lnTo>
                  <a:pt x="226" y="356"/>
                </a:lnTo>
                <a:lnTo>
                  <a:pt x="216" y="358"/>
                </a:lnTo>
                <a:lnTo>
                  <a:pt x="205" y="360"/>
                </a:lnTo>
                <a:lnTo>
                  <a:pt x="196" y="360"/>
                </a:lnTo>
                <a:lnTo>
                  <a:pt x="30" y="360"/>
                </a:lnTo>
                <a:lnTo>
                  <a:pt x="24" y="361"/>
                </a:lnTo>
                <a:lnTo>
                  <a:pt x="19" y="362"/>
                </a:lnTo>
                <a:lnTo>
                  <a:pt x="13" y="365"/>
                </a:lnTo>
                <a:lnTo>
                  <a:pt x="9" y="368"/>
                </a:lnTo>
                <a:lnTo>
                  <a:pt x="5" y="374"/>
                </a:lnTo>
                <a:lnTo>
                  <a:pt x="3" y="378"/>
                </a:lnTo>
                <a:lnTo>
                  <a:pt x="1" y="384"/>
                </a:lnTo>
                <a:lnTo>
                  <a:pt x="0" y="390"/>
                </a:lnTo>
                <a:lnTo>
                  <a:pt x="1" y="396"/>
                </a:lnTo>
                <a:lnTo>
                  <a:pt x="3" y="402"/>
                </a:lnTo>
                <a:lnTo>
                  <a:pt x="5" y="407"/>
                </a:lnTo>
                <a:lnTo>
                  <a:pt x="9" y="411"/>
                </a:lnTo>
                <a:lnTo>
                  <a:pt x="13" y="416"/>
                </a:lnTo>
                <a:lnTo>
                  <a:pt x="19" y="418"/>
                </a:lnTo>
                <a:lnTo>
                  <a:pt x="24" y="420"/>
                </a:lnTo>
                <a:lnTo>
                  <a:pt x="30" y="420"/>
                </a:lnTo>
                <a:lnTo>
                  <a:pt x="196" y="420"/>
                </a:lnTo>
                <a:lnTo>
                  <a:pt x="212" y="419"/>
                </a:lnTo>
                <a:lnTo>
                  <a:pt x="228" y="417"/>
                </a:lnTo>
                <a:lnTo>
                  <a:pt x="244" y="412"/>
                </a:lnTo>
                <a:lnTo>
                  <a:pt x="259" y="407"/>
                </a:lnTo>
                <a:lnTo>
                  <a:pt x="273" y="400"/>
                </a:lnTo>
                <a:lnTo>
                  <a:pt x="287" y="392"/>
                </a:lnTo>
                <a:lnTo>
                  <a:pt x="300" y="382"/>
                </a:lnTo>
                <a:lnTo>
                  <a:pt x="312" y="372"/>
                </a:lnTo>
                <a:lnTo>
                  <a:pt x="322" y="360"/>
                </a:lnTo>
                <a:lnTo>
                  <a:pt x="332" y="347"/>
                </a:lnTo>
                <a:lnTo>
                  <a:pt x="341" y="333"/>
                </a:lnTo>
                <a:lnTo>
                  <a:pt x="347" y="319"/>
                </a:lnTo>
                <a:lnTo>
                  <a:pt x="353" y="303"/>
                </a:lnTo>
                <a:lnTo>
                  <a:pt x="357" y="288"/>
                </a:lnTo>
                <a:lnTo>
                  <a:pt x="360" y="272"/>
                </a:lnTo>
                <a:lnTo>
                  <a:pt x="361" y="255"/>
                </a:lnTo>
                <a:lnTo>
                  <a:pt x="361" y="179"/>
                </a:lnTo>
                <a:lnTo>
                  <a:pt x="360" y="163"/>
                </a:lnTo>
                <a:lnTo>
                  <a:pt x="358" y="146"/>
                </a:lnTo>
                <a:lnTo>
                  <a:pt x="353" y="130"/>
                </a:lnTo>
                <a:lnTo>
                  <a:pt x="348" y="115"/>
                </a:lnTo>
                <a:lnTo>
                  <a:pt x="342" y="99"/>
                </a:lnTo>
                <a:lnTo>
                  <a:pt x="333" y="85"/>
                </a:lnTo>
                <a:lnTo>
                  <a:pt x="323" y="70"/>
                </a:lnTo>
                <a:lnTo>
                  <a:pt x="314" y="57"/>
                </a:lnTo>
                <a:lnTo>
                  <a:pt x="302" y="45"/>
                </a:lnTo>
                <a:lnTo>
                  <a:pt x="289" y="34"/>
                </a:lnTo>
                <a:lnTo>
                  <a:pt x="275" y="24"/>
                </a:lnTo>
                <a:lnTo>
                  <a:pt x="261" y="16"/>
                </a:lnTo>
                <a:lnTo>
                  <a:pt x="246" y="9"/>
                </a:lnTo>
                <a:lnTo>
                  <a:pt x="229" y="4"/>
                </a:lnTo>
                <a:lnTo>
                  <a:pt x="213" y="1"/>
                </a:lnTo>
                <a:lnTo>
                  <a:pt x="196" y="0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" name="Freeform 4404">
            <a:extLst>
              <a:ext uri="{FF2B5EF4-FFF2-40B4-BE49-F238E27FC236}">
                <a16:creationId xmlns:a16="http://schemas.microsoft.com/office/drawing/2014/main" id="{5A45707F-C601-44C9-93FB-08D9A4EA7E13}"/>
              </a:ext>
            </a:extLst>
          </p:cNvPr>
          <p:cNvSpPr>
            <a:spLocks noEditPoints="1"/>
          </p:cNvSpPr>
          <p:nvPr/>
        </p:nvSpPr>
        <p:spPr bwMode="auto">
          <a:xfrm>
            <a:off x="8073627" y="4638268"/>
            <a:ext cx="207963" cy="284163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Freeform 3763">
            <a:extLst>
              <a:ext uri="{FF2B5EF4-FFF2-40B4-BE49-F238E27FC236}">
                <a16:creationId xmlns:a16="http://schemas.microsoft.com/office/drawing/2014/main" id="{5DC6C86A-46E3-4936-B5ED-DE515A120020}"/>
              </a:ext>
            </a:extLst>
          </p:cNvPr>
          <p:cNvSpPr>
            <a:spLocks/>
          </p:cNvSpPr>
          <p:nvPr/>
        </p:nvSpPr>
        <p:spPr bwMode="auto">
          <a:xfrm>
            <a:off x="10463285" y="4637474"/>
            <a:ext cx="142875" cy="285750"/>
          </a:xfrm>
          <a:custGeom>
            <a:avLst/>
            <a:gdLst>
              <a:gd name="T0" fmla="*/ 435 w 450"/>
              <a:gd name="T1" fmla="*/ 300 h 901"/>
              <a:gd name="T2" fmla="*/ 268 w 450"/>
              <a:gd name="T3" fmla="*/ 300 h 901"/>
              <a:gd name="T4" fmla="*/ 448 w 450"/>
              <a:gd name="T5" fmla="*/ 22 h 901"/>
              <a:gd name="T6" fmla="*/ 449 w 450"/>
              <a:gd name="T7" fmla="*/ 19 h 901"/>
              <a:gd name="T8" fmla="*/ 450 w 450"/>
              <a:gd name="T9" fmla="*/ 15 h 901"/>
              <a:gd name="T10" fmla="*/ 449 w 450"/>
              <a:gd name="T11" fmla="*/ 11 h 901"/>
              <a:gd name="T12" fmla="*/ 448 w 450"/>
              <a:gd name="T13" fmla="*/ 7 h 901"/>
              <a:gd name="T14" fmla="*/ 446 w 450"/>
              <a:gd name="T15" fmla="*/ 4 h 901"/>
              <a:gd name="T16" fmla="*/ 443 w 450"/>
              <a:gd name="T17" fmla="*/ 2 h 901"/>
              <a:gd name="T18" fmla="*/ 439 w 450"/>
              <a:gd name="T19" fmla="*/ 0 h 901"/>
              <a:gd name="T20" fmla="*/ 435 w 450"/>
              <a:gd name="T21" fmla="*/ 0 h 901"/>
              <a:gd name="T22" fmla="*/ 120 w 450"/>
              <a:gd name="T23" fmla="*/ 0 h 901"/>
              <a:gd name="T24" fmla="*/ 115 w 450"/>
              <a:gd name="T25" fmla="*/ 0 h 901"/>
              <a:gd name="T26" fmla="*/ 110 w 450"/>
              <a:gd name="T27" fmla="*/ 3 h 901"/>
              <a:gd name="T28" fmla="*/ 107 w 450"/>
              <a:gd name="T29" fmla="*/ 6 h 901"/>
              <a:gd name="T30" fmla="*/ 105 w 450"/>
              <a:gd name="T31" fmla="*/ 11 h 901"/>
              <a:gd name="T32" fmla="*/ 0 w 450"/>
              <a:gd name="T33" fmla="*/ 462 h 901"/>
              <a:gd name="T34" fmla="*/ 0 w 450"/>
              <a:gd name="T35" fmla="*/ 465 h 901"/>
              <a:gd name="T36" fmla="*/ 0 w 450"/>
              <a:gd name="T37" fmla="*/ 469 h 901"/>
              <a:gd name="T38" fmla="*/ 1 w 450"/>
              <a:gd name="T39" fmla="*/ 472 h 901"/>
              <a:gd name="T40" fmla="*/ 3 w 450"/>
              <a:gd name="T41" fmla="*/ 475 h 901"/>
              <a:gd name="T42" fmla="*/ 5 w 450"/>
              <a:gd name="T43" fmla="*/ 477 h 901"/>
              <a:gd name="T44" fmla="*/ 7 w 450"/>
              <a:gd name="T45" fmla="*/ 479 h 901"/>
              <a:gd name="T46" fmla="*/ 10 w 450"/>
              <a:gd name="T47" fmla="*/ 480 h 901"/>
              <a:gd name="T48" fmla="*/ 15 w 450"/>
              <a:gd name="T49" fmla="*/ 480 h 901"/>
              <a:gd name="T50" fmla="*/ 145 w 450"/>
              <a:gd name="T51" fmla="*/ 480 h 901"/>
              <a:gd name="T52" fmla="*/ 30 w 450"/>
              <a:gd name="T53" fmla="*/ 881 h 901"/>
              <a:gd name="T54" fmla="*/ 30 w 450"/>
              <a:gd name="T55" fmla="*/ 887 h 901"/>
              <a:gd name="T56" fmla="*/ 31 w 450"/>
              <a:gd name="T57" fmla="*/ 892 h 901"/>
              <a:gd name="T58" fmla="*/ 34 w 450"/>
              <a:gd name="T59" fmla="*/ 896 h 901"/>
              <a:gd name="T60" fmla="*/ 38 w 450"/>
              <a:gd name="T61" fmla="*/ 900 h 901"/>
              <a:gd name="T62" fmla="*/ 42 w 450"/>
              <a:gd name="T63" fmla="*/ 901 h 901"/>
              <a:gd name="T64" fmla="*/ 45 w 450"/>
              <a:gd name="T65" fmla="*/ 901 h 901"/>
              <a:gd name="T66" fmla="*/ 48 w 450"/>
              <a:gd name="T67" fmla="*/ 901 h 901"/>
              <a:gd name="T68" fmla="*/ 51 w 450"/>
              <a:gd name="T69" fmla="*/ 900 h 901"/>
              <a:gd name="T70" fmla="*/ 54 w 450"/>
              <a:gd name="T71" fmla="*/ 897 h 901"/>
              <a:gd name="T72" fmla="*/ 57 w 450"/>
              <a:gd name="T73" fmla="*/ 894 h 901"/>
              <a:gd name="T74" fmla="*/ 447 w 450"/>
              <a:gd name="T75" fmla="*/ 324 h 901"/>
              <a:gd name="T76" fmla="*/ 449 w 450"/>
              <a:gd name="T77" fmla="*/ 319 h 901"/>
              <a:gd name="T78" fmla="*/ 450 w 450"/>
              <a:gd name="T79" fmla="*/ 316 h 901"/>
              <a:gd name="T80" fmla="*/ 450 w 450"/>
              <a:gd name="T81" fmla="*/ 312 h 901"/>
              <a:gd name="T82" fmla="*/ 448 w 450"/>
              <a:gd name="T83" fmla="*/ 308 h 901"/>
              <a:gd name="T84" fmla="*/ 446 w 450"/>
              <a:gd name="T85" fmla="*/ 304 h 901"/>
              <a:gd name="T86" fmla="*/ 443 w 450"/>
              <a:gd name="T87" fmla="*/ 302 h 901"/>
              <a:gd name="T88" fmla="*/ 439 w 450"/>
              <a:gd name="T89" fmla="*/ 300 h 901"/>
              <a:gd name="T90" fmla="*/ 435 w 450"/>
              <a:gd name="T91" fmla="*/ 300 h 901"/>
              <a:gd name="T92" fmla="*/ 435 w 450"/>
              <a:gd name="T93" fmla="*/ 30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" h="901">
                <a:moveTo>
                  <a:pt x="435" y="300"/>
                </a:moveTo>
                <a:lnTo>
                  <a:pt x="268" y="300"/>
                </a:lnTo>
                <a:lnTo>
                  <a:pt x="448" y="22"/>
                </a:lnTo>
                <a:lnTo>
                  <a:pt x="449" y="19"/>
                </a:lnTo>
                <a:lnTo>
                  <a:pt x="450" y="15"/>
                </a:lnTo>
                <a:lnTo>
                  <a:pt x="449" y="11"/>
                </a:lnTo>
                <a:lnTo>
                  <a:pt x="448" y="7"/>
                </a:lnTo>
                <a:lnTo>
                  <a:pt x="446" y="4"/>
                </a:lnTo>
                <a:lnTo>
                  <a:pt x="443" y="2"/>
                </a:lnTo>
                <a:lnTo>
                  <a:pt x="439" y="0"/>
                </a:lnTo>
                <a:lnTo>
                  <a:pt x="435" y="0"/>
                </a:lnTo>
                <a:lnTo>
                  <a:pt x="120" y="0"/>
                </a:lnTo>
                <a:lnTo>
                  <a:pt x="115" y="0"/>
                </a:lnTo>
                <a:lnTo>
                  <a:pt x="110" y="3"/>
                </a:lnTo>
                <a:lnTo>
                  <a:pt x="107" y="6"/>
                </a:lnTo>
                <a:lnTo>
                  <a:pt x="105" y="11"/>
                </a:lnTo>
                <a:lnTo>
                  <a:pt x="0" y="462"/>
                </a:lnTo>
                <a:lnTo>
                  <a:pt x="0" y="465"/>
                </a:lnTo>
                <a:lnTo>
                  <a:pt x="0" y="469"/>
                </a:lnTo>
                <a:lnTo>
                  <a:pt x="1" y="472"/>
                </a:lnTo>
                <a:lnTo>
                  <a:pt x="3" y="475"/>
                </a:lnTo>
                <a:lnTo>
                  <a:pt x="5" y="477"/>
                </a:lnTo>
                <a:lnTo>
                  <a:pt x="7" y="479"/>
                </a:lnTo>
                <a:lnTo>
                  <a:pt x="10" y="480"/>
                </a:lnTo>
                <a:lnTo>
                  <a:pt x="15" y="480"/>
                </a:lnTo>
                <a:lnTo>
                  <a:pt x="145" y="480"/>
                </a:lnTo>
                <a:lnTo>
                  <a:pt x="30" y="881"/>
                </a:lnTo>
                <a:lnTo>
                  <a:pt x="30" y="887"/>
                </a:lnTo>
                <a:lnTo>
                  <a:pt x="31" y="892"/>
                </a:lnTo>
                <a:lnTo>
                  <a:pt x="34" y="896"/>
                </a:lnTo>
                <a:lnTo>
                  <a:pt x="38" y="900"/>
                </a:lnTo>
                <a:lnTo>
                  <a:pt x="42" y="901"/>
                </a:lnTo>
                <a:lnTo>
                  <a:pt x="45" y="901"/>
                </a:lnTo>
                <a:lnTo>
                  <a:pt x="48" y="901"/>
                </a:lnTo>
                <a:lnTo>
                  <a:pt x="51" y="900"/>
                </a:lnTo>
                <a:lnTo>
                  <a:pt x="54" y="897"/>
                </a:lnTo>
                <a:lnTo>
                  <a:pt x="57" y="894"/>
                </a:lnTo>
                <a:lnTo>
                  <a:pt x="447" y="324"/>
                </a:lnTo>
                <a:lnTo>
                  <a:pt x="449" y="319"/>
                </a:lnTo>
                <a:lnTo>
                  <a:pt x="450" y="316"/>
                </a:lnTo>
                <a:lnTo>
                  <a:pt x="450" y="312"/>
                </a:lnTo>
                <a:lnTo>
                  <a:pt x="448" y="308"/>
                </a:lnTo>
                <a:lnTo>
                  <a:pt x="446" y="304"/>
                </a:lnTo>
                <a:lnTo>
                  <a:pt x="443" y="302"/>
                </a:lnTo>
                <a:lnTo>
                  <a:pt x="439" y="300"/>
                </a:lnTo>
                <a:lnTo>
                  <a:pt x="435" y="300"/>
                </a:lnTo>
                <a:lnTo>
                  <a:pt x="435" y="300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E87FB93-F64E-4CDD-B5D7-E331F76120DE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54" name="iṩ1îḓê">
              <a:extLst>
                <a:ext uri="{FF2B5EF4-FFF2-40B4-BE49-F238E27FC236}">
                  <a16:creationId xmlns:a16="http://schemas.microsoft.com/office/drawing/2014/main" id="{B8BA38DC-C3DE-44AB-AF05-86B6F4E8073F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14">
              <a:extLst>
                <a:ext uri="{FF2B5EF4-FFF2-40B4-BE49-F238E27FC236}">
                  <a16:creationId xmlns:a16="http://schemas.microsoft.com/office/drawing/2014/main" id="{2C43469B-8613-4410-A700-5AB16E56417F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DC7E0AE0-653B-429B-AEA6-7CAAD461309F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99BAD3-9C46-4EF0-9D9C-5B2FF36F198D}"/>
              </a:ext>
            </a:extLst>
          </p:cNvPr>
          <p:cNvSpPr txBox="1"/>
          <p:nvPr/>
        </p:nvSpPr>
        <p:spPr>
          <a:xfrm>
            <a:off x="885188" y="5153481"/>
            <a:ext cx="165109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5F59C4-888D-43AD-B568-440418DE95FB}"/>
              </a:ext>
            </a:extLst>
          </p:cNvPr>
          <p:cNvSpPr txBox="1"/>
          <p:nvPr/>
        </p:nvSpPr>
        <p:spPr>
          <a:xfrm>
            <a:off x="3253613" y="5130877"/>
            <a:ext cx="165109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5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62D4CD-A6B9-4537-8D11-0373F9B5EF15}"/>
              </a:ext>
            </a:extLst>
          </p:cNvPr>
          <p:cNvSpPr txBox="1"/>
          <p:nvPr/>
        </p:nvSpPr>
        <p:spPr>
          <a:xfrm>
            <a:off x="7403293" y="5102961"/>
            <a:ext cx="165109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6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E513959-7521-471C-8D8F-DF4FF1B3BC6D}"/>
              </a:ext>
            </a:extLst>
          </p:cNvPr>
          <p:cNvSpPr txBox="1"/>
          <p:nvPr/>
        </p:nvSpPr>
        <p:spPr>
          <a:xfrm>
            <a:off x="9648474" y="5079867"/>
            <a:ext cx="165109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19796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921A362-1B19-492B-86BF-F0D0492E931A}"/>
              </a:ext>
            </a:extLst>
          </p:cNvPr>
          <p:cNvGrpSpPr/>
          <p:nvPr/>
        </p:nvGrpSpPr>
        <p:grpSpPr>
          <a:xfrm>
            <a:off x="1795944" y="1888455"/>
            <a:ext cx="2647672" cy="3943810"/>
            <a:chOff x="1481619" y="852357"/>
            <a:chExt cx="3389312" cy="504851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EB2C813-3A3D-48FC-8C0F-FC1CFB388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010" y="852357"/>
              <a:ext cx="146540" cy="1608780"/>
            </a:xfrm>
            <a:custGeom>
              <a:avLst/>
              <a:gdLst>
                <a:gd name="T0" fmla="*/ 100 w 100"/>
                <a:gd name="T1" fmla="*/ 1102 h 1102"/>
                <a:gd name="T2" fmla="*/ 100 w 100"/>
                <a:gd name="T3" fmla="*/ 1102 h 1102"/>
                <a:gd name="T4" fmla="*/ 0 w 100"/>
                <a:gd name="T5" fmla="*/ 1002 h 1102"/>
                <a:gd name="T6" fmla="*/ 0 w 100"/>
                <a:gd name="T7" fmla="*/ 73 h 1102"/>
                <a:gd name="T8" fmla="*/ 73 w 100"/>
                <a:gd name="T9" fmla="*/ 0 h 1102"/>
                <a:gd name="T10" fmla="*/ 73 w 100"/>
                <a:gd name="T11" fmla="*/ 0 h 1102"/>
                <a:gd name="T12" fmla="*/ 100 w 100"/>
                <a:gd name="T13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102">
                  <a:moveTo>
                    <a:pt x="100" y="1102"/>
                  </a:moveTo>
                  <a:cubicBezTo>
                    <a:pt x="100" y="1102"/>
                    <a:pt x="100" y="1102"/>
                    <a:pt x="100" y="1102"/>
                  </a:cubicBezTo>
                  <a:cubicBezTo>
                    <a:pt x="45" y="1102"/>
                    <a:pt x="0" y="1057"/>
                    <a:pt x="0" y="1002"/>
                  </a:cubicBezTo>
                  <a:cubicBezTo>
                    <a:pt x="0" y="783"/>
                    <a:pt x="0" y="265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00" y="1102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F5ED49-E7CB-4217-A99D-97614976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588" y="909082"/>
              <a:ext cx="151266" cy="1487452"/>
            </a:xfrm>
            <a:custGeom>
              <a:avLst/>
              <a:gdLst>
                <a:gd name="T0" fmla="*/ 6 w 104"/>
                <a:gd name="T1" fmla="*/ 86 h 1019"/>
                <a:gd name="T2" fmla="*/ 39 w 104"/>
                <a:gd name="T3" fmla="*/ 21 h 1019"/>
                <a:gd name="T4" fmla="*/ 52 w 104"/>
                <a:gd name="T5" fmla="*/ 12 h 1019"/>
                <a:gd name="T6" fmla="*/ 79 w 104"/>
                <a:gd name="T7" fmla="*/ 0 h 1019"/>
                <a:gd name="T8" fmla="*/ 100 w 104"/>
                <a:gd name="T9" fmla="*/ 1019 h 1019"/>
                <a:gd name="T10" fmla="*/ 100 w 104"/>
                <a:gd name="T11" fmla="*/ 1019 h 1019"/>
                <a:gd name="T12" fmla="*/ 0 w 104"/>
                <a:gd name="T13" fmla="*/ 885 h 1019"/>
                <a:gd name="T14" fmla="*/ 0 w 104"/>
                <a:gd name="T15" fmla="*/ 885 h 1019"/>
                <a:gd name="T16" fmla="*/ 6 w 104"/>
                <a:gd name="T17" fmla="*/ 86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19">
                  <a:moveTo>
                    <a:pt x="6" y="86"/>
                  </a:moveTo>
                  <a:cubicBezTo>
                    <a:pt x="6" y="59"/>
                    <a:pt x="19" y="35"/>
                    <a:pt x="39" y="21"/>
                  </a:cubicBezTo>
                  <a:cubicBezTo>
                    <a:pt x="43" y="18"/>
                    <a:pt x="47" y="15"/>
                    <a:pt x="52" y="12"/>
                  </a:cubicBezTo>
                  <a:cubicBezTo>
                    <a:pt x="60" y="7"/>
                    <a:pt x="70" y="3"/>
                    <a:pt x="79" y="0"/>
                  </a:cubicBezTo>
                  <a:cubicBezTo>
                    <a:pt x="81" y="48"/>
                    <a:pt x="104" y="972"/>
                    <a:pt x="100" y="1019"/>
                  </a:cubicBezTo>
                  <a:cubicBezTo>
                    <a:pt x="100" y="1019"/>
                    <a:pt x="100" y="1019"/>
                    <a:pt x="100" y="1019"/>
                  </a:cubicBezTo>
                  <a:cubicBezTo>
                    <a:pt x="53" y="998"/>
                    <a:pt x="11" y="945"/>
                    <a:pt x="0" y="885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2" y="693"/>
                    <a:pt x="5" y="261"/>
                    <a:pt x="6" y="8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8C9510B-D5F5-405A-B10B-BE9C56B3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590" y="964231"/>
              <a:ext cx="159145" cy="1367699"/>
            </a:xfrm>
            <a:custGeom>
              <a:avLst/>
              <a:gdLst>
                <a:gd name="T0" fmla="*/ 11 w 108"/>
                <a:gd name="T1" fmla="*/ 100 h 937"/>
                <a:gd name="T2" fmla="*/ 46 w 108"/>
                <a:gd name="T3" fmla="*/ 29 h 937"/>
                <a:gd name="T4" fmla="*/ 59 w 108"/>
                <a:gd name="T5" fmla="*/ 20 h 937"/>
                <a:gd name="T6" fmla="*/ 84 w 108"/>
                <a:gd name="T7" fmla="*/ 0 h 937"/>
                <a:gd name="T8" fmla="*/ 100 w 108"/>
                <a:gd name="T9" fmla="*/ 937 h 937"/>
                <a:gd name="T10" fmla="*/ 100 w 108"/>
                <a:gd name="T11" fmla="*/ 937 h 937"/>
                <a:gd name="T12" fmla="*/ 0 w 108"/>
                <a:gd name="T13" fmla="*/ 770 h 937"/>
                <a:gd name="T14" fmla="*/ 0 w 108"/>
                <a:gd name="T15" fmla="*/ 769 h 937"/>
                <a:gd name="T16" fmla="*/ 11 w 108"/>
                <a:gd name="T17" fmla="*/ 10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37">
                  <a:moveTo>
                    <a:pt x="11" y="100"/>
                  </a:moveTo>
                  <a:cubicBezTo>
                    <a:pt x="11" y="72"/>
                    <a:pt x="24" y="46"/>
                    <a:pt x="46" y="29"/>
                  </a:cubicBezTo>
                  <a:cubicBezTo>
                    <a:pt x="50" y="26"/>
                    <a:pt x="55" y="23"/>
                    <a:pt x="59" y="20"/>
                  </a:cubicBezTo>
                  <a:cubicBezTo>
                    <a:pt x="67" y="14"/>
                    <a:pt x="76" y="7"/>
                    <a:pt x="84" y="0"/>
                  </a:cubicBezTo>
                  <a:cubicBezTo>
                    <a:pt x="88" y="97"/>
                    <a:pt x="108" y="844"/>
                    <a:pt x="100" y="937"/>
                  </a:cubicBezTo>
                  <a:cubicBezTo>
                    <a:pt x="100" y="937"/>
                    <a:pt x="100" y="937"/>
                    <a:pt x="100" y="937"/>
                  </a:cubicBezTo>
                  <a:cubicBezTo>
                    <a:pt x="60" y="895"/>
                    <a:pt x="21" y="833"/>
                    <a:pt x="0" y="770"/>
                  </a:cubicBezTo>
                  <a:cubicBezTo>
                    <a:pt x="0" y="770"/>
                    <a:pt x="0" y="769"/>
                    <a:pt x="0" y="769"/>
                  </a:cubicBezTo>
                  <a:cubicBezTo>
                    <a:pt x="4" y="605"/>
                    <a:pt x="10" y="259"/>
                    <a:pt x="11" y="1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0DA18AF-4035-447C-9FDA-03AF51A87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592" y="1020955"/>
              <a:ext cx="163872" cy="1246372"/>
            </a:xfrm>
            <a:custGeom>
              <a:avLst/>
              <a:gdLst>
                <a:gd name="T0" fmla="*/ 16 w 112"/>
                <a:gd name="T1" fmla="*/ 113 h 854"/>
                <a:gd name="T2" fmla="*/ 54 w 112"/>
                <a:gd name="T3" fmla="*/ 37 h 854"/>
                <a:gd name="T4" fmla="*/ 67 w 112"/>
                <a:gd name="T5" fmla="*/ 26 h 854"/>
                <a:gd name="T6" fmla="*/ 90 w 112"/>
                <a:gd name="T7" fmla="*/ 0 h 854"/>
                <a:gd name="T8" fmla="*/ 101 w 112"/>
                <a:gd name="T9" fmla="*/ 854 h 854"/>
                <a:gd name="T10" fmla="*/ 101 w 112"/>
                <a:gd name="T11" fmla="*/ 854 h 854"/>
                <a:gd name="T12" fmla="*/ 0 w 112"/>
                <a:gd name="T13" fmla="*/ 653 h 854"/>
                <a:gd name="T14" fmla="*/ 0 w 112"/>
                <a:gd name="T15" fmla="*/ 653 h 854"/>
                <a:gd name="T16" fmla="*/ 16 w 112"/>
                <a:gd name="T17" fmla="*/ 11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854">
                  <a:moveTo>
                    <a:pt x="16" y="113"/>
                  </a:moveTo>
                  <a:cubicBezTo>
                    <a:pt x="17" y="83"/>
                    <a:pt x="30" y="55"/>
                    <a:pt x="54" y="37"/>
                  </a:cubicBezTo>
                  <a:cubicBezTo>
                    <a:pt x="58" y="34"/>
                    <a:pt x="62" y="30"/>
                    <a:pt x="67" y="26"/>
                  </a:cubicBezTo>
                  <a:cubicBezTo>
                    <a:pt x="74" y="19"/>
                    <a:pt x="82" y="11"/>
                    <a:pt x="90" y="0"/>
                  </a:cubicBezTo>
                  <a:cubicBezTo>
                    <a:pt x="96" y="145"/>
                    <a:pt x="112" y="715"/>
                    <a:pt x="101" y="854"/>
                  </a:cubicBezTo>
                  <a:cubicBezTo>
                    <a:pt x="101" y="854"/>
                    <a:pt x="101" y="854"/>
                    <a:pt x="101" y="854"/>
                  </a:cubicBezTo>
                  <a:cubicBezTo>
                    <a:pt x="68" y="791"/>
                    <a:pt x="31" y="721"/>
                    <a:pt x="0" y="653"/>
                  </a:cubicBezTo>
                  <a:cubicBezTo>
                    <a:pt x="0" y="653"/>
                    <a:pt x="0" y="653"/>
                    <a:pt x="0" y="653"/>
                  </a:cubicBezTo>
                  <a:cubicBezTo>
                    <a:pt x="6" y="515"/>
                    <a:pt x="15" y="255"/>
                    <a:pt x="16" y="1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639B53F-23AA-46A0-9387-83810F3E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019" y="1077680"/>
              <a:ext cx="170175" cy="1125043"/>
            </a:xfrm>
            <a:custGeom>
              <a:avLst/>
              <a:gdLst>
                <a:gd name="T0" fmla="*/ 101 w 116"/>
                <a:gd name="T1" fmla="*/ 770 h 770"/>
                <a:gd name="T2" fmla="*/ 0 w 116"/>
                <a:gd name="T3" fmla="*/ 536 h 770"/>
                <a:gd name="T4" fmla="*/ 0 w 116"/>
                <a:gd name="T5" fmla="*/ 536 h 770"/>
                <a:gd name="T6" fmla="*/ 21 w 116"/>
                <a:gd name="T7" fmla="*/ 126 h 770"/>
                <a:gd name="T8" fmla="*/ 61 w 116"/>
                <a:gd name="T9" fmla="*/ 45 h 770"/>
                <a:gd name="T10" fmla="*/ 74 w 116"/>
                <a:gd name="T11" fmla="*/ 33 h 770"/>
                <a:gd name="T12" fmla="*/ 95 w 116"/>
                <a:gd name="T13" fmla="*/ 0 h 770"/>
                <a:gd name="T14" fmla="*/ 101 w 116"/>
                <a:gd name="T15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770">
                  <a:moveTo>
                    <a:pt x="101" y="770"/>
                  </a:moveTo>
                  <a:cubicBezTo>
                    <a:pt x="75" y="686"/>
                    <a:pt x="41" y="608"/>
                    <a:pt x="0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8" y="426"/>
                    <a:pt x="20" y="251"/>
                    <a:pt x="21" y="126"/>
                  </a:cubicBezTo>
                  <a:cubicBezTo>
                    <a:pt x="22" y="95"/>
                    <a:pt x="36" y="64"/>
                    <a:pt x="61" y="45"/>
                  </a:cubicBezTo>
                  <a:cubicBezTo>
                    <a:pt x="65" y="41"/>
                    <a:pt x="70" y="37"/>
                    <a:pt x="74" y="33"/>
                  </a:cubicBezTo>
                  <a:cubicBezTo>
                    <a:pt x="81" y="25"/>
                    <a:pt x="89" y="14"/>
                    <a:pt x="95" y="0"/>
                  </a:cubicBezTo>
                  <a:cubicBezTo>
                    <a:pt x="103" y="193"/>
                    <a:pt x="116" y="586"/>
                    <a:pt x="101" y="7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E81FF28-D750-4A99-B0F2-1568CECBE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475" y="1085559"/>
              <a:ext cx="160720" cy="1030502"/>
            </a:xfrm>
            <a:custGeom>
              <a:avLst/>
              <a:gdLst>
                <a:gd name="T0" fmla="*/ 20 w 109"/>
                <a:gd name="T1" fmla="*/ 104 h 706"/>
                <a:gd name="T2" fmla="*/ 65 w 109"/>
                <a:gd name="T3" fmla="*/ 38 h 706"/>
                <a:gd name="T4" fmla="*/ 79 w 109"/>
                <a:gd name="T5" fmla="*/ 28 h 706"/>
                <a:gd name="T6" fmla="*/ 103 w 109"/>
                <a:gd name="T7" fmla="*/ 0 h 706"/>
                <a:gd name="T8" fmla="*/ 105 w 109"/>
                <a:gd name="T9" fmla="*/ 256 h 706"/>
                <a:gd name="T10" fmla="*/ 103 w 109"/>
                <a:gd name="T11" fmla="*/ 706 h 706"/>
                <a:gd name="T12" fmla="*/ 0 w 109"/>
                <a:gd name="T13" fmla="*/ 489 h 706"/>
                <a:gd name="T14" fmla="*/ 0 w 109"/>
                <a:gd name="T15" fmla="*/ 489 h 706"/>
                <a:gd name="T16" fmla="*/ 20 w 109"/>
                <a:gd name="T17" fmla="*/ 10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06">
                  <a:moveTo>
                    <a:pt x="20" y="104"/>
                  </a:moveTo>
                  <a:cubicBezTo>
                    <a:pt x="25" y="79"/>
                    <a:pt x="41" y="54"/>
                    <a:pt x="65" y="38"/>
                  </a:cubicBezTo>
                  <a:cubicBezTo>
                    <a:pt x="70" y="35"/>
                    <a:pt x="75" y="31"/>
                    <a:pt x="79" y="28"/>
                  </a:cubicBezTo>
                  <a:cubicBezTo>
                    <a:pt x="87" y="21"/>
                    <a:pt x="95" y="12"/>
                    <a:pt x="103" y="0"/>
                  </a:cubicBezTo>
                  <a:cubicBezTo>
                    <a:pt x="103" y="66"/>
                    <a:pt x="103" y="161"/>
                    <a:pt x="105" y="256"/>
                  </a:cubicBezTo>
                  <a:cubicBezTo>
                    <a:pt x="109" y="413"/>
                    <a:pt x="108" y="594"/>
                    <a:pt x="103" y="706"/>
                  </a:cubicBezTo>
                  <a:cubicBezTo>
                    <a:pt x="75" y="628"/>
                    <a:pt x="41" y="556"/>
                    <a:pt x="0" y="489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6" y="380"/>
                    <a:pt x="16" y="219"/>
                    <a:pt x="20" y="1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4F137D-554C-45CF-A21A-7FBB0CEF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780" y="1093437"/>
              <a:ext cx="163872" cy="934385"/>
            </a:xfrm>
            <a:custGeom>
              <a:avLst/>
              <a:gdLst>
                <a:gd name="T0" fmla="*/ 20 w 112"/>
                <a:gd name="T1" fmla="*/ 80 h 640"/>
                <a:gd name="T2" fmla="*/ 72 w 112"/>
                <a:gd name="T3" fmla="*/ 30 h 640"/>
                <a:gd name="T4" fmla="*/ 86 w 112"/>
                <a:gd name="T5" fmla="*/ 22 h 640"/>
                <a:gd name="T6" fmla="*/ 112 w 112"/>
                <a:gd name="T7" fmla="*/ 0 h 640"/>
                <a:gd name="T8" fmla="*/ 108 w 112"/>
                <a:gd name="T9" fmla="*/ 232 h 640"/>
                <a:gd name="T10" fmla="*/ 107 w 112"/>
                <a:gd name="T11" fmla="*/ 640 h 640"/>
                <a:gd name="T12" fmla="*/ 0 w 112"/>
                <a:gd name="T13" fmla="*/ 441 h 640"/>
                <a:gd name="T14" fmla="*/ 0 w 112"/>
                <a:gd name="T15" fmla="*/ 441 h 640"/>
                <a:gd name="T16" fmla="*/ 20 w 112"/>
                <a:gd name="T17" fmla="*/ 8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640">
                  <a:moveTo>
                    <a:pt x="20" y="80"/>
                  </a:moveTo>
                  <a:cubicBezTo>
                    <a:pt x="30" y="63"/>
                    <a:pt x="48" y="43"/>
                    <a:pt x="72" y="30"/>
                  </a:cubicBezTo>
                  <a:cubicBezTo>
                    <a:pt x="77" y="28"/>
                    <a:pt x="82" y="25"/>
                    <a:pt x="86" y="22"/>
                  </a:cubicBezTo>
                  <a:cubicBezTo>
                    <a:pt x="95" y="16"/>
                    <a:pt x="104" y="9"/>
                    <a:pt x="112" y="0"/>
                  </a:cubicBezTo>
                  <a:cubicBezTo>
                    <a:pt x="110" y="59"/>
                    <a:pt x="106" y="149"/>
                    <a:pt x="108" y="232"/>
                  </a:cubicBezTo>
                  <a:cubicBezTo>
                    <a:pt x="111" y="367"/>
                    <a:pt x="107" y="532"/>
                    <a:pt x="107" y="640"/>
                  </a:cubicBezTo>
                  <a:cubicBezTo>
                    <a:pt x="78" y="569"/>
                    <a:pt x="42" y="503"/>
                    <a:pt x="0" y="441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" y="333"/>
                    <a:pt x="15" y="186"/>
                    <a:pt x="20" y="8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EC6C655-143D-4E99-8B30-DC72CD23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933" y="1102891"/>
              <a:ext cx="174902" cy="839843"/>
            </a:xfrm>
            <a:custGeom>
              <a:avLst/>
              <a:gdLst>
                <a:gd name="T0" fmla="*/ 19 w 119"/>
                <a:gd name="T1" fmla="*/ 57 h 575"/>
                <a:gd name="T2" fmla="*/ 77 w 119"/>
                <a:gd name="T3" fmla="*/ 22 h 575"/>
                <a:gd name="T4" fmla="*/ 92 w 119"/>
                <a:gd name="T5" fmla="*/ 16 h 575"/>
                <a:gd name="T6" fmla="*/ 119 w 119"/>
                <a:gd name="T7" fmla="*/ 0 h 575"/>
                <a:gd name="T8" fmla="*/ 109 w 119"/>
                <a:gd name="T9" fmla="*/ 207 h 575"/>
                <a:gd name="T10" fmla="*/ 109 w 119"/>
                <a:gd name="T11" fmla="*/ 575 h 575"/>
                <a:gd name="T12" fmla="*/ 0 w 119"/>
                <a:gd name="T13" fmla="*/ 393 h 575"/>
                <a:gd name="T14" fmla="*/ 0 w 119"/>
                <a:gd name="T15" fmla="*/ 393 h 575"/>
                <a:gd name="T16" fmla="*/ 19 w 119"/>
                <a:gd name="T17" fmla="*/ 5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575">
                  <a:moveTo>
                    <a:pt x="19" y="57"/>
                  </a:moveTo>
                  <a:cubicBezTo>
                    <a:pt x="33" y="47"/>
                    <a:pt x="53" y="32"/>
                    <a:pt x="77" y="22"/>
                  </a:cubicBezTo>
                  <a:cubicBezTo>
                    <a:pt x="82" y="20"/>
                    <a:pt x="87" y="18"/>
                    <a:pt x="92" y="16"/>
                  </a:cubicBezTo>
                  <a:cubicBezTo>
                    <a:pt x="101" y="12"/>
                    <a:pt x="111" y="6"/>
                    <a:pt x="119" y="0"/>
                  </a:cubicBezTo>
                  <a:cubicBezTo>
                    <a:pt x="115" y="52"/>
                    <a:pt x="108" y="137"/>
                    <a:pt x="109" y="207"/>
                  </a:cubicBezTo>
                  <a:cubicBezTo>
                    <a:pt x="111" y="321"/>
                    <a:pt x="105" y="470"/>
                    <a:pt x="109" y="575"/>
                  </a:cubicBezTo>
                  <a:cubicBezTo>
                    <a:pt x="78" y="510"/>
                    <a:pt x="42" y="449"/>
                    <a:pt x="0" y="39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4" y="286"/>
                    <a:pt x="11" y="152"/>
                    <a:pt x="19" y="5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AF76601-3D42-48FD-82FF-346B78C62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087" y="1112345"/>
              <a:ext cx="184356" cy="742151"/>
            </a:xfrm>
            <a:custGeom>
              <a:avLst/>
              <a:gdLst>
                <a:gd name="T0" fmla="*/ 19 w 127"/>
                <a:gd name="T1" fmla="*/ 34 h 509"/>
                <a:gd name="T2" fmla="*/ 83 w 127"/>
                <a:gd name="T3" fmla="*/ 14 h 509"/>
                <a:gd name="T4" fmla="*/ 98 w 127"/>
                <a:gd name="T5" fmla="*/ 10 h 509"/>
                <a:gd name="T6" fmla="*/ 127 w 127"/>
                <a:gd name="T7" fmla="*/ 0 h 509"/>
                <a:gd name="T8" fmla="*/ 111 w 127"/>
                <a:gd name="T9" fmla="*/ 183 h 509"/>
                <a:gd name="T10" fmla="*/ 112 w 127"/>
                <a:gd name="T11" fmla="*/ 509 h 509"/>
                <a:gd name="T12" fmla="*/ 0 w 127"/>
                <a:gd name="T13" fmla="*/ 345 h 509"/>
                <a:gd name="T14" fmla="*/ 0 w 127"/>
                <a:gd name="T15" fmla="*/ 345 h 509"/>
                <a:gd name="T16" fmla="*/ 19 w 127"/>
                <a:gd name="T17" fmla="*/ 3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09">
                  <a:moveTo>
                    <a:pt x="19" y="34"/>
                  </a:moveTo>
                  <a:cubicBezTo>
                    <a:pt x="37" y="31"/>
                    <a:pt x="60" y="21"/>
                    <a:pt x="83" y="14"/>
                  </a:cubicBezTo>
                  <a:cubicBezTo>
                    <a:pt x="89" y="13"/>
                    <a:pt x="94" y="11"/>
                    <a:pt x="98" y="10"/>
                  </a:cubicBezTo>
                  <a:cubicBezTo>
                    <a:pt x="109" y="7"/>
                    <a:pt x="119" y="4"/>
                    <a:pt x="127" y="0"/>
                  </a:cubicBezTo>
                  <a:cubicBezTo>
                    <a:pt x="121" y="45"/>
                    <a:pt x="110" y="125"/>
                    <a:pt x="111" y="183"/>
                  </a:cubicBezTo>
                  <a:cubicBezTo>
                    <a:pt x="112" y="276"/>
                    <a:pt x="104" y="408"/>
                    <a:pt x="112" y="509"/>
                  </a:cubicBezTo>
                  <a:cubicBezTo>
                    <a:pt x="80" y="451"/>
                    <a:pt x="43" y="396"/>
                    <a:pt x="0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3" y="239"/>
                    <a:pt x="9" y="119"/>
                    <a:pt x="19" y="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D2D8759-9CAB-4053-B22D-F67B160E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240" y="1120224"/>
              <a:ext cx="196962" cy="647609"/>
            </a:xfrm>
            <a:custGeom>
              <a:avLst/>
              <a:gdLst>
                <a:gd name="T0" fmla="*/ 18 w 135"/>
                <a:gd name="T1" fmla="*/ 10 h 444"/>
                <a:gd name="T2" fmla="*/ 89 w 135"/>
                <a:gd name="T3" fmla="*/ 7 h 444"/>
                <a:gd name="T4" fmla="*/ 104 w 135"/>
                <a:gd name="T5" fmla="*/ 4 h 444"/>
                <a:gd name="T6" fmla="*/ 135 w 135"/>
                <a:gd name="T7" fmla="*/ 0 h 444"/>
                <a:gd name="T8" fmla="*/ 112 w 135"/>
                <a:gd name="T9" fmla="*/ 159 h 444"/>
                <a:gd name="T10" fmla="*/ 115 w 135"/>
                <a:gd name="T11" fmla="*/ 444 h 444"/>
                <a:gd name="T12" fmla="*/ 0 w 135"/>
                <a:gd name="T13" fmla="*/ 296 h 444"/>
                <a:gd name="T14" fmla="*/ 0 w 135"/>
                <a:gd name="T15" fmla="*/ 296 h 444"/>
                <a:gd name="T16" fmla="*/ 18 w 135"/>
                <a:gd name="T17" fmla="*/ 1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444">
                  <a:moveTo>
                    <a:pt x="18" y="10"/>
                  </a:moveTo>
                  <a:cubicBezTo>
                    <a:pt x="41" y="15"/>
                    <a:pt x="65" y="10"/>
                    <a:pt x="89" y="7"/>
                  </a:cubicBezTo>
                  <a:cubicBezTo>
                    <a:pt x="94" y="6"/>
                    <a:pt x="99" y="5"/>
                    <a:pt x="104" y="4"/>
                  </a:cubicBezTo>
                  <a:cubicBezTo>
                    <a:pt x="115" y="2"/>
                    <a:pt x="126" y="1"/>
                    <a:pt x="135" y="0"/>
                  </a:cubicBezTo>
                  <a:cubicBezTo>
                    <a:pt x="127" y="37"/>
                    <a:pt x="112" y="113"/>
                    <a:pt x="112" y="159"/>
                  </a:cubicBezTo>
                  <a:cubicBezTo>
                    <a:pt x="113" y="230"/>
                    <a:pt x="102" y="346"/>
                    <a:pt x="115" y="444"/>
                  </a:cubicBezTo>
                  <a:cubicBezTo>
                    <a:pt x="81" y="391"/>
                    <a:pt x="43" y="342"/>
                    <a:pt x="0" y="29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" y="192"/>
                    <a:pt x="6" y="86"/>
                    <a:pt x="18" y="1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24BA75B-2144-4ABB-B957-FE33D375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818" y="1118648"/>
              <a:ext cx="209567" cy="571976"/>
            </a:xfrm>
            <a:custGeom>
              <a:avLst/>
              <a:gdLst>
                <a:gd name="T0" fmla="*/ 118 w 143"/>
                <a:gd name="T1" fmla="*/ 392 h 392"/>
                <a:gd name="T2" fmla="*/ 0 w 143"/>
                <a:gd name="T3" fmla="*/ 262 h 392"/>
                <a:gd name="T4" fmla="*/ 18 w 143"/>
                <a:gd name="T5" fmla="*/ 0 h 392"/>
                <a:gd name="T6" fmla="*/ 143 w 143"/>
                <a:gd name="T7" fmla="*/ 13 h 392"/>
                <a:gd name="T8" fmla="*/ 114 w 143"/>
                <a:gd name="T9" fmla="*/ 148 h 392"/>
                <a:gd name="T10" fmla="*/ 118 w 143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2">
                  <a:moveTo>
                    <a:pt x="118" y="392"/>
                  </a:moveTo>
                  <a:cubicBezTo>
                    <a:pt x="83" y="345"/>
                    <a:pt x="44" y="302"/>
                    <a:pt x="0" y="262"/>
                  </a:cubicBezTo>
                  <a:cubicBezTo>
                    <a:pt x="0" y="159"/>
                    <a:pt x="3" y="66"/>
                    <a:pt x="18" y="0"/>
                  </a:cubicBezTo>
                  <a:cubicBezTo>
                    <a:pt x="67" y="21"/>
                    <a:pt x="113" y="7"/>
                    <a:pt x="143" y="13"/>
                  </a:cubicBezTo>
                  <a:cubicBezTo>
                    <a:pt x="133" y="44"/>
                    <a:pt x="114" y="114"/>
                    <a:pt x="114" y="148"/>
                  </a:cubicBezTo>
                  <a:cubicBezTo>
                    <a:pt x="114" y="198"/>
                    <a:pt x="101" y="298"/>
                    <a:pt x="118" y="39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C101394-A6B0-451C-BD4E-6729733B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761" y="1088711"/>
              <a:ext cx="206416" cy="526281"/>
            </a:xfrm>
            <a:custGeom>
              <a:avLst/>
              <a:gdLst>
                <a:gd name="T0" fmla="*/ 112 w 141"/>
                <a:gd name="T1" fmla="*/ 361 h 361"/>
                <a:gd name="T2" fmla="*/ 0 w 141"/>
                <a:gd name="T3" fmla="*/ 247 h 361"/>
                <a:gd name="T4" fmla="*/ 22 w 141"/>
                <a:gd name="T5" fmla="*/ 0 h 361"/>
                <a:gd name="T6" fmla="*/ 141 w 141"/>
                <a:gd name="T7" fmla="*/ 19 h 361"/>
                <a:gd name="T8" fmla="*/ 109 w 141"/>
                <a:gd name="T9" fmla="*/ 152 h 361"/>
                <a:gd name="T10" fmla="*/ 112 w 141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61">
                  <a:moveTo>
                    <a:pt x="112" y="361"/>
                  </a:moveTo>
                  <a:cubicBezTo>
                    <a:pt x="78" y="320"/>
                    <a:pt x="40" y="282"/>
                    <a:pt x="0" y="247"/>
                  </a:cubicBezTo>
                  <a:cubicBezTo>
                    <a:pt x="0" y="151"/>
                    <a:pt x="6" y="62"/>
                    <a:pt x="22" y="0"/>
                  </a:cubicBezTo>
                  <a:cubicBezTo>
                    <a:pt x="67" y="19"/>
                    <a:pt x="110" y="11"/>
                    <a:pt x="141" y="19"/>
                  </a:cubicBezTo>
                  <a:cubicBezTo>
                    <a:pt x="129" y="48"/>
                    <a:pt x="110" y="112"/>
                    <a:pt x="109" y="152"/>
                  </a:cubicBezTo>
                  <a:cubicBezTo>
                    <a:pt x="109" y="196"/>
                    <a:pt x="98" y="281"/>
                    <a:pt x="112" y="36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8A1B470-B498-4E0A-9E29-422FD54F8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128" y="1057197"/>
              <a:ext cx="204840" cy="480586"/>
            </a:xfrm>
            <a:custGeom>
              <a:avLst/>
              <a:gdLst>
                <a:gd name="T0" fmla="*/ 107 w 140"/>
                <a:gd name="T1" fmla="*/ 329 h 329"/>
                <a:gd name="T2" fmla="*/ 0 w 140"/>
                <a:gd name="T3" fmla="*/ 231 h 329"/>
                <a:gd name="T4" fmla="*/ 26 w 140"/>
                <a:gd name="T5" fmla="*/ 0 h 329"/>
                <a:gd name="T6" fmla="*/ 140 w 140"/>
                <a:gd name="T7" fmla="*/ 24 h 329"/>
                <a:gd name="T8" fmla="*/ 106 w 140"/>
                <a:gd name="T9" fmla="*/ 155 h 329"/>
                <a:gd name="T10" fmla="*/ 107 w 140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329">
                  <a:moveTo>
                    <a:pt x="107" y="329"/>
                  </a:moveTo>
                  <a:cubicBezTo>
                    <a:pt x="74" y="294"/>
                    <a:pt x="38" y="261"/>
                    <a:pt x="0" y="231"/>
                  </a:cubicBezTo>
                  <a:cubicBezTo>
                    <a:pt x="2" y="143"/>
                    <a:pt x="9" y="59"/>
                    <a:pt x="26" y="0"/>
                  </a:cubicBezTo>
                  <a:cubicBezTo>
                    <a:pt x="68" y="17"/>
                    <a:pt x="108" y="15"/>
                    <a:pt x="140" y="24"/>
                  </a:cubicBezTo>
                  <a:cubicBezTo>
                    <a:pt x="127" y="52"/>
                    <a:pt x="107" y="110"/>
                    <a:pt x="106" y="155"/>
                  </a:cubicBezTo>
                  <a:cubicBezTo>
                    <a:pt x="104" y="195"/>
                    <a:pt x="96" y="265"/>
                    <a:pt x="107" y="32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43F7302-AC9B-4E6C-B229-641B1260D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495" y="1027258"/>
              <a:ext cx="203265" cy="434891"/>
            </a:xfrm>
            <a:custGeom>
              <a:avLst/>
              <a:gdLst>
                <a:gd name="T0" fmla="*/ 100 w 138"/>
                <a:gd name="T1" fmla="*/ 298 h 298"/>
                <a:gd name="T2" fmla="*/ 0 w 138"/>
                <a:gd name="T3" fmla="*/ 216 h 298"/>
                <a:gd name="T4" fmla="*/ 30 w 138"/>
                <a:gd name="T5" fmla="*/ 0 h 298"/>
                <a:gd name="T6" fmla="*/ 138 w 138"/>
                <a:gd name="T7" fmla="*/ 30 h 298"/>
                <a:gd name="T8" fmla="*/ 101 w 138"/>
                <a:gd name="T9" fmla="*/ 159 h 298"/>
                <a:gd name="T10" fmla="*/ 100 w 138"/>
                <a:gd name="T1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98">
                  <a:moveTo>
                    <a:pt x="100" y="298"/>
                  </a:moveTo>
                  <a:cubicBezTo>
                    <a:pt x="69" y="269"/>
                    <a:pt x="35" y="241"/>
                    <a:pt x="0" y="216"/>
                  </a:cubicBezTo>
                  <a:cubicBezTo>
                    <a:pt x="3" y="135"/>
                    <a:pt x="11" y="56"/>
                    <a:pt x="30" y="0"/>
                  </a:cubicBezTo>
                  <a:cubicBezTo>
                    <a:pt x="68" y="16"/>
                    <a:pt x="105" y="18"/>
                    <a:pt x="138" y="30"/>
                  </a:cubicBezTo>
                  <a:cubicBezTo>
                    <a:pt x="123" y="57"/>
                    <a:pt x="104" y="108"/>
                    <a:pt x="101" y="159"/>
                  </a:cubicBezTo>
                  <a:cubicBezTo>
                    <a:pt x="99" y="194"/>
                    <a:pt x="93" y="248"/>
                    <a:pt x="100" y="29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FDD54C-92DA-4D33-A1D7-681C06A42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862" y="995744"/>
              <a:ext cx="200113" cy="390771"/>
            </a:xfrm>
            <a:custGeom>
              <a:avLst/>
              <a:gdLst>
                <a:gd name="T0" fmla="*/ 95 w 137"/>
                <a:gd name="T1" fmla="*/ 267 h 267"/>
                <a:gd name="T2" fmla="*/ 0 w 137"/>
                <a:gd name="T3" fmla="*/ 201 h 267"/>
                <a:gd name="T4" fmla="*/ 35 w 137"/>
                <a:gd name="T5" fmla="*/ 0 h 267"/>
                <a:gd name="T6" fmla="*/ 137 w 137"/>
                <a:gd name="T7" fmla="*/ 35 h 267"/>
                <a:gd name="T8" fmla="*/ 97 w 137"/>
                <a:gd name="T9" fmla="*/ 163 h 267"/>
                <a:gd name="T10" fmla="*/ 95 w 137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67">
                  <a:moveTo>
                    <a:pt x="95" y="267"/>
                  </a:moveTo>
                  <a:cubicBezTo>
                    <a:pt x="65" y="243"/>
                    <a:pt x="33" y="221"/>
                    <a:pt x="0" y="201"/>
                  </a:cubicBezTo>
                  <a:cubicBezTo>
                    <a:pt x="4" y="127"/>
                    <a:pt x="14" y="52"/>
                    <a:pt x="35" y="0"/>
                  </a:cubicBezTo>
                  <a:cubicBezTo>
                    <a:pt x="69" y="14"/>
                    <a:pt x="104" y="22"/>
                    <a:pt x="137" y="35"/>
                  </a:cubicBezTo>
                  <a:cubicBezTo>
                    <a:pt x="120" y="61"/>
                    <a:pt x="101" y="107"/>
                    <a:pt x="97" y="163"/>
                  </a:cubicBezTo>
                  <a:cubicBezTo>
                    <a:pt x="95" y="193"/>
                    <a:pt x="92" y="231"/>
                    <a:pt x="95" y="26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69D9A58-457D-40AA-B812-548AC30CD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804" y="967382"/>
              <a:ext cx="195386" cy="343501"/>
            </a:xfrm>
            <a:custGeom>
              <a:avLst/>
              <a:gdLst>
                <a:gd name="T0" fmla="*/ 134 w 134"/>
                <a:gd name="T1" fmla="*/ 40 h 235"/>
                <a:gd name="T2" fmla="*/ 92 w 134"/>
                <a:gd name="T3" fmla="*/ 165 h 235"/>
                <a:gd name="T4" fmla="*/ 89 w 134"/>
                <a:gd name="T5" fmla="*/ 235 h 235"/>
                <a:gd name="T6" fmla="*/ 0 w 134"/>
                <a:gd name="T7" fmla="*/ 185 h 235"/>
                <a:gd name="T8" fmla="*/ 38 w 134"/>
                <a:gd name="T9" fmla="*/ 0 h 235"/>
                <a:gd name="T10" fmla="*/ 134 w 134"/>
                <a:gd name="T11" fmla="*/ 4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35">
                  <a:moveTo>
                    <a:pt x="134" y="40"/>
                  </a:moveTo>
                  <a:cubicBezTo>
                    <a:pt x="117" y="64"/>
                    <a:pt x="98" y="104"/>
                    <a:pt x="92" y="165"/>
                  </a:cubicBezTo>
                  <a:cubicBezTo>
                    <a:pt x="90" y="191"/>
                    <a:pt x="89" y="214"/>
                    <a:pt x="89" y="235"/>
                  </a:cubicBezTo>
                  <a:cubicBezTo>
                    <a:pt x="59" y="216"/>
                    <a:pt x="30" y="200"/>
                    <a:pt x="0" y="185"/>
                  </a:cubicBezTo>
                  <a:cubicBezTo>
                    <a:pt x="5" y="118"/>
                    <a:pt x="16" y="48"/>
                    <a:pt x="38" y="0"/>
                  </a:cubicBezTo>
                  <a:cubicBezTo>
                    <a:pt x="69" y="11"/>
                    <a:pt x="101" y="25"/>
                    <a:pt x="134" y="4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6A94A11-315D-47D6-A217-EE925EB83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990" y="945322"/>
              <a:ext cx="193810" cy="326168"/>
            </a:xfrm>
            <a:custGeom>
              <a:avLst/>
              <a:gdLst>
                <a:gd name="T0" fmla="*/ 37 w 132"/>
                <a:gd name="T1" fmla="*/ 0 h 223"/>
                <a:gd name="T2" fmla="*/ 132 w 132"/>
                <a:gd name="T3" fmla="*/ 34 h 223"/>
                <a:gd name="T4" fmla="*/ 95 w 132"/>
                <a:gd name="T5" fmla="*/ 173 h 223"/>
                <a:gd name="T6" fmla="*/ 82 w 132"/>
                <a:gd name="T7" fmla="*/ 223 h 223"/>
                <a:gd name="T8" fmla="*/ 0 w 132"/>
                <a:gd name="T9" fmla="*/ 183 h 223"/>
                <a:gd name="T10" fmla="*/ 37 w 132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223">
                  <a:moveTo>
                    <a:pt x="37" y="0"/>
                  </a:moveTo>
                  <a:cubicBezTo>
                    <a:pt x="68" y="9"/>
                    <a:pt x="99" y="21"/>
                    <a:pt x="132" y="34"/>
                  </a:cubicBezTo>
                  <a:cubicBezTo>
                    <a:pt x="115" y="64"/>
                    <a:pt x="97" y="109"/>
                    <a:pt x="95" y="173"/>
                  </a:cubicBezTo>
                  <a:cubicBezTo>
                    <a:pt x="89" y="191"/>
                    <a:pt x="85" y="208"/>
                    <a:pt x="82" y="223"/>
                  </a:cubicBezTo>
                  <a:cubicBezTo>
                    <a:pt x="55" y="208"/>
                    <a:pt x="27" y="194"/>
                    <a:pt x="0" y="183"/>
                  </a:cubicBezTo>
                  <a:cubicBezTo>
                    <a:pt x="3" y="116"/>
                    <a:pt x="15" y="48"/>
                    <a:pt x="3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883757C-AE06-468B-8BB3-1DB48D5F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751" y="921687"/>
              <a:ext cx="189083" cy="310412"/>
            </a:xfrm>
            <a:custGeom>
              <a:avLst/>
              <a:gdLst>
                <a:gd name="T0" fmla="*/ 36 w 130"/>
                <a:gd name="T1" fmla="*/ 0 h 212"/>
                <a:gd name="T2" fmla="*/ 130 w 130"/>
                <a:gd name="T3" fmla="*/ 29 h 212"/>
                <a:gd name="T4" fmla="*/ 97 w 130"/>
                <a:gd name="T5" fmla="*/ 182 h 212"/>
                <a:gd name="T6" fmla="*/ 75 w 130"/>
                <a:gd name="T7" fmla="*/ 212 h 212"/>
                <a:gd name="T8" fmla="*/ 0 w 130"/>
                <a:gd name="T9" fmla="*/ 182 h 212"/>
                <a:gd name="T10" fmla="*/ 36 w 130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212">
                  <a:moveTo>
                    <a:pt x="36" y="0"/>
                  </a:moveTo>
                  <a:cubicBezTo>
                    <a:pt x="67" y="9"/>
                    <a:pt x="98" y="18"/>
                    <a:pt x="130" y="29"/>
                  </a:cubicBezTo>
                  <a:cubicBezTo>
                    <a:pt x="112" y="64"/>
                    <a:pt x="96" y="115"/>
                    <a:pt x="97" y="182"/>
                  </a:cubicBezTo>
                  <a:cubicBezTo>
                    <a:pt x="89" y="193"/>
                    <a:pt x="82" y="203"/>
                    <a:pt x="75" y="212"/>
                  </a:cubicBezTo>
                  <a:cubicBezTo>
                    <a:pt x="50" y="200"/>
                    <a:pt x="25" y="190"/>
                    <a:pt x="0" y="182"/>
                  </a:cubicBezTo>
                  <a:cubicBezTo>
                    <a:pt x="1" y="116"/>
                    <a:pt x="13" y="49"/>
                    <a:pt x="3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E77747E-C20B-4EC1-9053-39AE2A4A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785" y="899628"/>
              <a:ext cx="190659" cy="291503"/>
            </a:xfrm>
            <a:custGeom>
              <a:avLst/>
              <a:gdLst>
                <a:gd name="T0" fmla="*/ 37 w 130"/>
                <a:gd name="T1" fmla="*/ 0 h 200"/>
                <a:gd name="T2" fmla="*/ 130 w 130"/>
                <a:gd name="T3" fmla="*/ 23 h 200"/>
                <a:gd name="T4" fmla="*/ 102 w 130"/>
                <a:gd name="T5" fmla="*/ 190 h 200"/>
                <a:gd name="T6" fmla="*/ 70 w 130"/>
                <a:gd name="T7" fmla="*/ 200 h 200"/>
                <a:gd name="T8" fmla="*/ 2 w 130"/>
                <a:gd name="T9" fmla="*/ 179 h 200"/>
                <a:gd name="T10" fmla="*/ 37 w 13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200">
                  <a:moveTo>
                    <a:pt x="37" y="0"/>
                  </a:moveTo>
                  <a:cubicBezTo>
                    <a:pt x="68" y="7"/>
                    <a:pt x="99" y="14"/>
                    <a:pt x="130" y="23"/>
                  </a:cubicBezTo>
                  <a:cubicBezTo>
                    <a:pt x="112" y="64"/>
                    <a:pt x="97" y="121"/>
                    <a:pt x="102" y="190"/>
                  </a:cubicBezTo>
                  <a:cubicBezTo>
                    <a:pt x="91" y="194"/>
                    <a:pt x="80" y="197"/>
                    <a:pt x="70" y="200"/>
                  </a:cubicBezTo>
                  <a:cubicBezTo>
                    <a:pt x="47" y="192"/>
                    <a:pt x="25" y="185"/>
                    <a:pt x="2" y="179"/>
                  </a:cubicBezTo>
                  <a:cubicBezTo>
                    <a:pt x="0" y="115"/>
                    <a:pt x="13" y="50"/>
                    <a:pt x="3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C6B5B43-2A9C-4388-A0F5-F05280B21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395" y="871265"/>
              <a:ext cx="189083" cy="288352"/>
            </a:xfrm>
            <a:custGeom>
              <a:avLst/>
              <a:gdLst>
                <a:gd name="T0" fmla="*/ 106 w 130"/>
                <a:gd name="T1" fmla="*/ 198 h 198"/>
                <a:gd name="T2" fmla="*/ 4 w 130"/>
                <a:gd name="T3" fmla="*/ 177 h 198"/>
                <a:gd name="T4" fmla="*/ 38 w 130"/>
                <a:gd name="T5" fmla="*/ 0 h 198"/>
                <a:gd name="T6" fmla="*/ 130 w 130"/>
                <a:gd name="T7" fmla="*/ 17 h 198"/>
                <a:gd name="T8" fmla="*/ 106 w 130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98">
                  <a:moveTo>
                    <a:pt x="106" y="198"/>
                  </a:moveTo>
                  <a:cubicBezTo>
                    <a:pt x="73" y="189"/>
                    <a:pt x="38" y="182"/>
                    <a:pt x="4" y="177"/>
                  </a:cubicBezTo>
                  <a:cubicBezTo>
                    <a:pt x="0" y="113"/>
                    <a:pt x="14" y="50"/>
                    <a:pt x="38" y="0"/>
                  </a:cubicBezTo>
                  <a:cubicBezTo>
                    <a:pt x="69" y="5"/>
                    <a:pt x="99" y="11"/>
                    <a:pt x="130" y="17"/>
                  </a:cubicBezTo>
                  <a:cubicBezTo>
                    <a:pt x="112" y="64"/>
                    <a:pt x="98" y="126"/>
                    <a:pt x="106" y="19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9DDC023-31FC-4B84-A42D-3DB213F46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127" y="866538"/>
              <a:ext cx="179629" cy="280473"/>
            </a:xfrm>
            <a:custGeom>
              <a:avLst/>
              <a:gdLst>
                <a:gd name="T0" fmla="*/ 26 w 123"/>
                <a:gd name="T1" fmla="*/ 0 h 192"/>
                <a:gd name="T2" fmla="*/ 74 w 123"/>
                <a:gd name="T3" fmla="*/ 5 h 192"/>
                <a:gd name="T4" fmla="*/ 123 w 123"/>
                <a:gd name="T5" fmla="*/ 11 h 192"/>
                <a:gd name="T6" fmla="*/ 104 w 123"/>
                <a:gd name="T7" fmla="*/ 88 h 192"/>
                <a:gd name="T8" fmla="*/ 100 w 123"/>
                <a:gd name="T9" fmla="*/ 136 h 192"/>
                <a:gd name="T10" fmla="*/ 103 w 123"/>
                <a:gd name="T11" fmla="*/ 192 h 192"/>
                <a:gd name="T12" fmla="*/ 52 w 123"/>
                <a:gd name="T13" fmla="*/ 184 h 192"/>
                <a:gd name="T14" fmla="*/ 3 w 123"/>
                <a:gd name="T15" fmla="*/ 180 h 192"/>
                <a:gd name="T16" fmla="*/ 0 w 123"/>
                <a:gd name="T17" fmla="*/ 133 h 192"/>
                <a:gd name="T18" fmla="*/ 3 w 123"/>
                <a:gd name="T19" fmla="*/ 86 h 192"/>
                <a:gd name="T20" fmla="*/ 26 w 123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92">
                  <a:moveTo>
                    <a:pt x="26" y="0"/>
                  </a:moveTo>
                  <a:cubicBezTo>
                    <a:pt x="42" y="1"/>
                    <a:pt x="58" y="3"/>
                    <a:pt x="74" y="5"/>
                  </a:cubicBezTo>
                  <a:cubicBezTo>
                    <a:pt x="90" y="7"/>
                    <a:pt x="107" y="9"/>
                    <a:pt x="123" y="11"/>
                  </a:cubicBezTo>
                  <a:cubicBezTo>
                    <a:pt x="115" y="33"/>
                    <a:pt x="108" y="58"/>
                    <a:pt x="104" y="88"/>
                  </a:cubicBezTo>
                  <a:cubicBezTo>
                    <a:pt x="102" y="103"/>
                    <a:pt x="101" y="119"/>
                    <a:pt x="100" y="136"/>
                  </a:cubicBezTo>
                  <a:cubicBezTo>
                    <a:pt x="100" y="154"/>
                    <a:pt x="101" y="173"/>
                    <a:pt x="103" y="192"/>
                  </a:cubicBezTo>
                  <a:cubicBezTo>
                    <a:pt x="86" y="189"/>
                    <a:pt x="69" y="186"/>
                    <a:pt x="52" y="184"/>
                  </a:cubicBezTo>
                  <a:cubicBezTo>
                    <a:pt x="36" y="182"/>
                    <a:pt x="19" y="181"/>
                    <a:pt x="3" y="180"/>
                  </a:cubicBezTo>
                  <a:cubicBezTo>
                    <a:pt x="1" y="164"/>
                    <a:pt x="0" y="149"/>
                    <a:pt x="0" y="133"/>
                  </a:cubicBezTo>
                  <a:cubicBezTo>
                    <a:pt x="0" y="117"/>
                    <a:pt x="1" y="101"/>
                    <a:pt x="3" y="86"/>
                  </a:cubicBezTo>
                  <a:cubicBezTo>
                    <a:pt x="7" y="55"/>
                    <a:pt x="15" y="26"/>
                    <a:pt x="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611086B-B10D-4948-8CBD-98B5C8BC7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980" y="861811"/>
              <a:ext cx="178054" cy="272595"/>
            </a:xfrm>
            <a:custGeom>
              <a:avLst/>
              <a:gdLst>
                <a:gd name="T0" fmla="*/ 19 w 122"/>
                <a:gd name="T1" fmla="*/ 0 h 187"/>
                <a:gd name="T2" fmla="*/ 70 w 122"/>
                <a:gd name="T3" fmla="*/ 1 h 187"/>
                <a:gd name="T4" fmla="*/ 122 w 122"/>
                <a:gd name="T5" fmla="*/ 5 h 187"/>
                <a:gd name="T6" fmla="*/ 105 w 122"/>
                <a:gd name="T7" fmla="*/ 82 h 187"/>
                <a:gd name="T8" fmla="*/ 102 w 122"/>
                <a:gd name="T9" fmla="*/ 131 h 187"/>
                <a:gd name="T10" fmla="*/ 105 w 122"/>
                <a:gd name="T11" fmla="*/ 187 h 187"/>
                <a:gd name="T12" fmla="*/ 56 w 122"/>
                <a:gd name="T13" fmla="*/ 183 h 187"/>
                <a:gd name="T14" fmla="*/ 8 w 122"/>
                <a:gd name="T15" fmla="*/ 183 h 187"/>
                <a:gd name="T16" fmla="*/ 1 w 122"/>
                <a:gd name="T17" fmla="*/ 136 h 187"/>
                <a:gd name="T18" fmla="*/ 1 w 122"/>
                <a:gd name="T19" fmla="*/ 88 h 187"/>
                <a:gd name="T20" fmla="*/ 19 w 122"/>
                <a:gd name="T2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87">
                  <a:moveTo>
                    <a:pt x="19" y="0"/>
                  </a:moveTo>
                  <a:cubicBezTo>
                    <a:pt x="36" y="0"/>
                    <a:pt x="53" y="0"/>
                    <a:pt x="70" y="1"/>
                  </a:cubicBezTo>
                  <a:cubicBezTo>
                    <a:pt x="87" y="2"/>
                    <a:pt x="105" y="4"/>
                    <a:pt x="122" y="5"/>
                  </a:cubicBezTo>
                  <a:cubicBezTo>
                    <a:pt x="115" y="26"/>
                    <a:pt x="109" y="52"/>
                    <a:pt x="105" y="82"/>
                  </a:cubicBezTo>
                  <a:cubicBezTo>
                    <a:pt x="103" y="97"/>
                    <a:pt x="102" y="114"/>
                    <a:pt x="102" y="131"/>
                  </a:cubicBezTo>
                  <a:cubicBezTo>
                    <a:pt x="102" y="148"/>
                    <a:pt x="103" y="167"/>
                    <a:pt x="105" y="187"/>
                  </a:cubicBezTo>
                  <a:cubicBezTo>
                    <a:pt x="89" y="185"/>
                    <a:pt x="72" y="184"/>
                    <a:pt x="56" y="183"/>
                  </a:cubicBezTo>
                  <a:cubicBezTo>
                    <a:pt x="40" y="183"/>
                    <a:pt x="24" y="183"/>
                    <a:pt x="8" y="183"/>
                  </a:cubicBezTo>
                  <a:cubicBezTo>
                    <a:pt x="4" y="168"/>
                    <a:pt x="2" y="152"/>
                    <a:pt x="1" y="136"/>
                  </a:cubicBezTo>
                  <a:cubicBezTo>
                    <a:pt x="0" y="120"/>
                    <a:pt x="0" y="104"/>
                    <a:pt x="1" y="88"/>
                  </a:cubicBezTo>
                  <a:cubicBezTo>
                    <a:pt x="3" y="56"/>
                    <a:pt x="10" y="26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F26E43A-F2B0-43CA-AB23-415DF312A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256" y="852357"/>
              <a:ext cx="179629" cy="274170"/>
            </a:xfrm>
            <a:custGeom>
              <a:avLst/>
              <a:gdLst>
                <a:gd name="T0" fmla="*/ 110 w 123"/>
                <a:gd name="T1" fmla="*/ 183 h 188"/>
                <a:gd name="T2" fmla="*/ 61 w 123"/>
                <a:gd name="T3" fmla="*/ 184 h 188"/>
                <a:gd name="T4" fmla="*/ 15 w 123"/>
                <a:gd name="T5" fmla="*/ 188 h 188"/>
                <a:gd name="T6" fmla="*/ 3 w 123"/>
                <a:gd name="T7" fmla="*/ 140 h 188"/>
                <a:gd name="T8" fmla="*/ 1 w 123"/>
                <a:gd name="T9" fmla="*/ 92 h 188"/>
                <a:gd name="T10" fmla="*/ 14 w 123"/>
                <a:gd name="T11" fmla="*/ 1 h 188"/>
                <a:gd name="T12" fmla="*/ 68 w 123"/>
                <a:gd name="T13" fmla="*/ 0 h 188"/>
                <a:gd name="T14" fmla="*/ 123 w 123"/>
                <a:gd name="T15" fmla="*/ 1 h 188"/>
                <a:gd name="T16" fmla="*/ 108 w 123"/>
                <a:gd name="T17" fmla="*/ 78 h 188"/>
                <a:gd name="T18" fmla="*/ 105 w 123"/>
                <a:gd name="T19" fmla="*/ 127 h 188"/>
                <a:gd name="T20" fmla="*/ 110 w 123"/>
                <a:gd name="T21" fmla="*/ 1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88">
                  <a:moveTo>
                    <a:pt x="110" y="183"/>
                  </a:moveTo>
                  <a:cubicBezTo>
                    <a:pt x="93" y="183"/>
                    <a:pt x="77" y="183"/>
                    <a:pt x="61" y="184"/>
                  </a:cubicBezTo>
                  <a:cubicBezTo>
                    <a:pt x="45" y="185"/>
                    <a:pt x="30" y="186"/>
                    <a:pt x="15" y="188"/>
                  </a:cubicBezTo>
                  <a:cubicBezTo>
                    <a:pt x="9" y="173"/>
                    <a:pt x="6" y="157"/>
                    <a:pt x="3" y="140"/>
                  </a:cubicBezTo>
                  <a:cubicBezTo>
                    <a:pt x="1" y="124"/>
                    <a:pt x="0" y="108"/>
                    <a:pt x="1" y="92"/>
                  </a:cubicBezTo>
                  <a:cubicBezTo>
                    <a:pt x="1" y="60"/>
                    <a:pt x="7" y="28"/>
                    <a:pt x="14" y="1"/>
                  </a:cubicBezTo>
                  <a:cubicBezTo>
                    <a:pt x="32" y="0"/>
                    <a:pt x="50" y="0"/>
                    <a:pt x="68" y="0"/>
                  </a:cubicBezTo>
                  <a:cubicBezTo>
                    <a:pt x="86" y="0"/>
                    <a:pt x="105" y="0"/>
                    <a:pt x="123" y="1"/>
                  </a:cubicBezTo>
                  <a:cubicBezTo>
                    <a:pt x="117" y="22"/>
                    <a:pt x="111" y="48"/>
                    <a:pt x="108" y="78"/>
                  </a:cubicBezTo>
                  <a:cubicBezTo>
                    <a:pt x="106" y="93"/>
                    <a:pt x="105" y="110"/>
                    <a:pt x="105" y="127"/>
                  </a:cubicBezTo>
                  <a:cubicBezTo>
                    <a:pt x="106" y="145"/>
                    <a:pt x="107" y="163"/>
                    <a:pt x="110" y="1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6D7722E-2645-4C9B-B078-055F1134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412" y="860235"/>
              <a:ext cx="171751" cy="291503"/>
            </a:xfrm>
            <a:custGeom>
              <a:avLst/>
              <a:gdLst>
                <a:gd name="T0" fmla="*/ 12 w 117"/>
                <a:gd name="T1" fmla="*/ 6 h 200"/>
                <a:gd name="T2" fmla="*/ 42 w 117"/>
                <a:gd name="T3" fmla="*/ 2 h 200"/>
                <a:gd name="T4" fmla="*/ 73 w 117"/>
                <a:gd name="T5" fmla="*/ 0 h 200"/>
                <a:gd name="T6" fmla="*/ 109 w 117"/>
                <a:gd name="T7" fmla="*/ 16 h 200"/>
                <a:gd name="T8" fmla="*/ 101 w 117"/>
                <a:gd name="T9" fmla="*/ 72 h 200"/>
                <a:gd name="T10" fmla="*/ 101 w 117"/>
                <a:gd name="T11" fmla="*/ 90 h 200"/>
                <a:gd name="T12" fmla="*/ 104 w 117"/>
                <a:gd name="T13" fmla="*/ 136 h 200"/>
                <a:gd name="T14" fmla="*/ 115 w 117"/>
                <a:gd name="T15" fmla="*/ 181 h 200"/>
                <a:gd name="T16" fmla="*/ 117 w 117"/>
                <a:gd name="T17" fmla="*/ 186 h 200"/>
                <a:gd name="T18" fmla="*/ 70 w 117"/>
                <a:gd name="T19" fmla="*/ 192 h 200"/>
                <a:gd name="T20" fmla="*/ 33 w 117"/>
                <a:gd name="T21" fmla="*/ 200 h 200"/>
                <a:gd name="T22" fmla="*/ 21 w 117"/>
                <a:gd name="T23" fmla="*/ 196 h 200"/>
                <a:gd name="T24" fmla="*/ 5 w 117"/>
                <a:gd name="T25" fmla="*/ 144 h 200"/>
                <a:gd name="T26" fmla="*/ 3 w 117"/>
                <a:gd name="T27" fmla="*/ 137 h 200"/>
                <a:gd name="T28" fmla="*/ 0 w 117"/>
                <a:gd name="T29" fmla="*/ 89 h 200"/>
                <a:gd name="T30" fmla="*/ 12 w 117"/>
                <a:gd name="T31" fmla="*/ 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200">
                  <a:moveTo>
                    <a:pt x="12" y="6"/>
                  </a:moveTo>
                  <a:cubicBezTo>
                    <a:pt x="22" y="4"/>
                    <a:pt x="32" y="3"/>
                    <a:pt x="42" y="2"/>
                  </a:cubicBezTo>
                  <a:cubicBezTo>
                    <a:pt x="52" y="1"/>
                    <a:pt x="63" y="0"/>
                    <a:pt x="73" y="0"/>
                  </a:cubicBezTo>
                  <a:cubicBezTo>
                    <a:pt x="85" y="5"/>
                    <a:pt x="97" y="11"/>
                    <a:pt x="109" y="16"/>
                  </a:cubicBezTo>
                  <a:cubicBezTo>
                    <a:pt x="106" y="33"/>
                    <a:pt x="103" y="51"/>
                    <a:pt x="101" y="72"/>
                  </a:cubicBezTo>
                  <a:cubicBezTo>
                    <a:pt x="101" y="78"/>
                    <a:pt x="101" y="84"/>
                    <a:pt x="101" y="90"/>
                  </a:cubicBezTo>
                  <a:cubicBezTo>
                    <a:pt x="101" y="105"/>
                    <a:pt x="102" y="120"/>
                    <a:pt x="104" y="136"/>
                  </a:cubicBezTo>
                  <a:cubicBezTo>
                    <a:pt x="107" y="151"/>
                    <a:pt x="110" y="166"/>
                    <a:pt x="115" y="181"/>
                  </a:cubicBezTo>
                  <a:cubicBezTo>
                    <a:pt x="116" y="183"/>
                    <a:pt x="116" y="184"/>
                    <a:pt x="117" y="186"/>
                  </a:cubicBezTo>
                  <a:cubicBezTo>
                    <a:pt x="101" y="187"/>
                    <a:pt x="85" y="189"/>
                    <a:pt x="70" y="192"/>
                  </a:cubicBezTo>
                  <a:cubicBezTo>
                    <a:pt x="57" y="194"/>
                    <a:pt x="45" y="197"/>
                    <a:pt x="33" y="200"/>
                  </a:cubicBezTo>
                  <a:cubicBezTo>
                    <a:pt x="29" y="199"/>
                    <a:pt x="25" y="197"/>
                    <a:pt x="21" y="196"/>
                  </a:cubicBezTo>
                  <a:cubicBezTo>
                    <a:pt x="14" y="180"/>
                    <a:pt x="8" y="163"/>
                    <a:pt x="5" y="144"/>
                  </a:cubicBezTo>
                  <a:cubicBezTo>
                    <a:pt x="4" y="141"/>
                    <a:pt x="4" y="139"/>
                    <a:pt x="3" y="137"/>
                  </a:cubicBezTo>
                  <a:cubicBezTo>
                    <a:pt x="1" y="122"/>
                    <a:pt x="0" y="106"/>
                    <a:pt x="0" y="89"/>
                  </a:cubicBezTo>
                  <a:cubicBezTo>
                    <a:pt x="1" y="61"/>
                    <a:pt x="5" y="32"/>
                    <a:pt x="12" y="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16F1A16-C238-485B-8AEC-20282AA83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539" y="868114"/>
              <a:ext cx="182780" cy="310412"/>
            </a:xfrm>
            <a:custGeom>
              <a:avLst/>
              <a:gdLst>
                <a:gd name="T0" fmla="*/ 11 w 124"/>
                <a:gd name="T1" fmla="*/ 10 h 213"/>
                <a:gd name="T2" fmla="*/ 44 w 124"/>
                <a:gd name="T3" fmla="*/ 5 h 213"/>
                <a:gd name="T4" fmla="*/ 79 w 124"/>
                <a:gd name="T5" fmla="*/ 0 h 213"/>
                <a:gd name="T6" fmla="*/ 95 w 124"/>
                <a:gd name="T7" fmla="*/ 32 h 213"/>
                <a:gd name="T8" fmla="*/ 93 w 124"/>
                <a:gd name="T9" fmla="*/ 85 h 213"/>
                <a:gd name="T10" fmla="*/ 94 w 124"/>
                <a:gd name="T11" fmla="*/ 103 h 213"/>
                <a:gd name="T12" fmla="*/ 103 w 124"/>
                <a:gd name="T13" fmla="*/ 146 h 213"/>
                <a:gd name="T14" fmla="*/ 122 w 124"/>
                <a:gd name="T15" fmla="*/ 185 h 213"/>
                <a:gd name="T16" fmla="*/ 124 w 124"/>
                <a:gd name="T17" fmla="*/ 189 h 213"/>
                <a:gd name="T18" fmla="*/ 78 w 124"/>
                <a:gd name="T19" fmla="*/ 200 h 213"/>
                <a:gd name="T20" fmla="*/ 39 w 124"/>
                <a:gd name="T21" fmla="*/ 213 h 213"/>
                <a:gd name="T22" fmla="*/ 28 w 124"/>
                <a:gd name="T23" fmla="*/ 204 h 213"/>
                <a:gd name="T24" fmla="*/ 6 w 124"/>
                <a:gd name="T25" fmla="*/ 147 h 213"/>
                <a:gd name="T26" fmla="*/ 5 w 124"/>
                <a:gd name="T27" fmla="*/ 140 h 213"/>
                <a:gd name="T28" fmla="*/ 0 w 124"/>
                <a:gd name="T29" fmla="*/ 87 h 213"/>
                <a:gd name="T30" fmla="*/ 11 w 124"/>
                <a:gd name="T31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213">
                  <a:moveTo>
                    <a:pt x="11" y="10"/>
                  </a:moveTo>
                  <a:cubicBezTo>
                    <a:pt x="22" y="8"/>
                    <a:pt x="33" y="6"/>
                    <a:pt x="44" y="5"/>
                  </a:cubicBezTo>
                  <a:cubicBezTo>
                    <a:pt x="56" y="3"/>
                    <a:pt x="67" y="1"/>
                    <a:pt x="79" y="0"/>
                  </a:cubicBezTo>
                  <a:cubicBezTo>
                    <a:pt x="84" y="11"/>
                    <a:pt x="90" y="21"/>
                    <a:pt x="95" y="32"/>
                  </a:cubicBezTo>
                  <a:cubicBezTo>
                    <a:pt x="94" y="49"/>
                    <a:pt x="92" y="67"/>
                    <a:pt x="93" y="85"/>
                  </a:cubicBezTo>
                  <a:cubicBezTo>
                    <a:pt x="93" y="91"/>
                    <a:pt x="93" y="97"/>
                    <a:pt x="94" y="103"/>
                  </a:cubicBezTo>
                  <a:cubicBezTo>
                    <a:pt x="96" y="117"/>
                    <a:pt x="99" y="131"/>
                    <a:pt x="103" y="146"/>
                  </a:cubicBezTo>
                  <a:cubicBezTo>
                    <a:pt x="108" y="159"/>
                    <a:pt x="114" y="172"/>
                    <a:pt x="122" y="185"/>
                  </a:cubicBezTo>
                  <a:cubicBezTo>
                    <a:pt x="123" y="187"/>
                    <a:pt x="124" y="188"/>
                    <a:pt x="124" y="189"/>
                  </a:cubicBezTo>
                  <a:cubicBezTo>
                    <a:pt x="109" y="192"/>
                    <a:pt x="93" y="196"/>
                    <a:pt x="78" y="200"/>
                  </a:cubicBezTo>
                  <a:cubicBezTo>
                    <a:pt x="65" y="204"/>
                    <a:pt x="52" y="208"/>
                    <a:pt x="39" y="213"/>
                  </a:cubicBezTo>
                  <a:cubicBezTo>
                    <a:pt x="36" y="210"/>
                    <a:pt x="32" y="207"/>
                    <a:pt x="28" y="204"/>
                  </a:cubicBezTo>
                  <a:cubicBezTo>
                    <a:pt x="19" y="188"/>
                    <a:pt x="11" y="169"/>
                    <a:pt x="6" y="147"/>
                  </a:cubicBezTo>
                  <a:cubicBezTo>
                    <a:pt x="6" y="145"/>
                    <a:pt x="5" y="142"/>
                    <a:pt x="5" y="140"/>
                  </a:cubicBezTo>
                  <a:cubicBezTo>
                    <a:pt x="1" y="123"/>
                    <a:pt x="0" y="106"/>
                    <a:pt x="0" y="87"/>
                  </a:cubicBezTo>
                  <a:cubicBezTo>
                    <a:pt x="0" y="62"/>
                    <a:pt x="4" y="36"/>
                    <a:pt x="11" y="1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71DE2E0-ED12-4C9E-8D40-DFCC02E0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664" y="874417"/>
              <a:ext cx="193810" cy="332471"/>
            </a:xfrm>
            <a:custGeom>
              <a:avLst/>
              <a:gdLst>
                <a:gd name="T0" fmla="*/ 133 w 133"/>
                <a:gd name="T1" fmla="*/ 193 h 227"/>
                <a:gd name="T2" fmla="*/ 88 w 133"/>
                <a:gd name="T3" fmla="*/ 208 h 227"/>
                <a:gd name="T4" fmla="*/ 46 w 133"/>
                <a:gd name="T5" fmla="*/ 227 h 227"/>
                <a:gd name="T6" fmla="*/ 7 w 133"/>
                <a:gd name="T7" fmla="*/ 143 h 227"/>
                <a:gd name="T8" fmla="*/ 1 w 133"/>
                <a:gd name="T9" fmla="*/ 84 h 227"/>
                <a:gd name="T10" fmla="*/ 10 w 133"/>
                <a:gd name="T11" fmla="*/ 15 h 227"/>
                <a:gd name="T12" fmla="*/ 47 w 133"/>
                <a:gd name="T13" fmla="*/ 7 h 227"/>
                <a:gd name="T14" fmla="*/ 85 w 133"/>
                <a:gd name="T15" fmla="*/ 0 h 227"/>
                <a:gd name="T16" fmla="*/ 85 w 133"/>
                <a:gd name="T17" fmla="*/ 99 h 227"/>
                <a:gd name="T18" fmla="*/ 130 w 133"/>
                <a:gd name="T19" fmla="*/ 190 h 227"/>
                <a:gd name="T20" fmla="*/ 133 w 133"/>
                <a:gd name="T21" fmla="*/ 19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27">
                  <a:moveTo>
                    <a:pt x="133" y="193"/>
                  </a:moveTo>
                  <a:cubicBezTo>
                    <a:pt x="118" y="197"/>
                    <a:pt x="103" y="202"/>
                    <a:pt x="88" y="208"/>
                  </a:cubicBezTo>
                  <a:cubicBezTo>
                    <a:pt x="74" y="214"/>
                    <a:pt x="60" y="220"/>
                    <a:pt x="46" y="227"/>
                  </a:cubicBezTo>
                  <a:cubicBezTo>
                    <a:pt x="30" y="206"/>
                    <a:pt x="15" y="178"/>
                    <a:pt x="7" y="143"/>
                  </a:cubicBezTo>
                  <a:cubicBezTo>
                    <a:pt x="3" y="125"/>
                    <a:pt x="0" y="106"/>
                    <a:pt x="1" y="84"/>
                  </a:cubicBezTo>
                  <a:cubicBezTo>
                    <a:pt x="1" y="63"/>
                    <a:pt x="4" y="40"/>
                    <a:pt x="10" y="15"/>
                  </a:cubicBezTo>
                  <a:cubicBezTo>
                    <a:pt x="22" y="12"/>
                    <a:pt x="35" y="10"/>
                    <a:pt x="47" y="7"/>
                  </a:cubicBezTo>
                  <a:cubicBezTo>
                    <a:pt x="60" y="5"/>
                    <a:pt x="72" y="2"/>
                    <a:pt x="85" y="0"/>
                  </a:cubicBezTo>
                  <a:cubicBezTo>
                    <a:pt x="83" y="33"/>
                    <a:pt x="81" y="67"/>
                    <a:pt x="85" y="99"/>
                  </a:cubicBezTo>
                  <a:cubicBezTo>
                    <a:pt x="90" y="131"/>
                    <a:pt x="102" y="162"/>
                    <a:pt x="130" y="190"/>
                  </a:cubicBezTo>
                  <a:cubicBezTo>
                    <a:pt x="131" y="191"/>
                    <a:pt x="132" y="192"/>
                    <a:pt x="133" y="19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32FC0C8-A995-4D8E-8753-7FDB23B9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031" y="901203"/>
              <a:ext cx="203265" cy="343501"/>
            </a:xfrm>
            <a:custGeom>
              <a:avLst/>
              <a:gdLst>
                <a:gd name="T0" fmla="*/ 6 w 139"/>
                <a:gd name="T1" fmla="*/ 22 h 235"/>
                <a:gd name="T2" fmla="*/ 39 w 139"/>
                <a:gd name="T3" fmla="*/ 10 h 235"/>
                <a:gd name="T4" fmla="*/ 59 w 139"/>
                <a:gd name="T5" fmla="*/ 4 h 235"/>
                <a:gd name="T6" fmla="*/ 74 w 139"/>
                <a:gd name="T7" fmla="*/ 0 h 235"/>
                <a:gd name="T8" fmla="*/ 94 w 139"/>
                <a:gd name="T9" fmla="*/ 17 h 235"/>
                <a:gd name="T10" fmla="*/ 102 w 139"/>
                <a:gd name="T11" fmla="*/ 113 h 235"/>
                <a:gd name="T12" fmla="*/ 128 w 139"/>
                <a:gd name="T13" fmla="*/ 176 h 235"/>
                <a:gd name="T14" fmla="*/ 138 w 139"/>
                <a:gd name="T15" fmla="*/ 201 h 235"/>
                <a:gd name="T16" fmla="*/ 139 w 139"/>
                <a:gd name="T17" fmla="*/ 204 h 235"/>
                <a:gd name="T18" fmla="*/ 92 w 139"/>
                <a:gd name="T19" fmla="*/ 230 h 235"/>
                <a:gd name="T20" fmla="*/ 52 w 139"/>
                <a:gd name="T21" fmla="*/ 235 h 235"/>
                <a:gd name="T22" fmla="*/ 18 w 139"/>
                <a:gd name="T23" fmla="*/ 173 h 235"/>
                <a:gd name="T24" fmla="*/ 11 w 139"/>
                <a:gd name="T25" fmla="*/ 151 h 235"/>
                <a:gd name="T26" fmla="*/ 1 w 139"/>
                <a:gd name="T27" fmla="*/ 92 h 235"/>
                <a:gd name="T28" fmla="*/ 6 w 139"/>
                <a:gd name="T29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235">
                  <a:moveTo>
                    <a:pt x="6" y="22"/>
                  </a:moveTo>
                  <a:cubicBezTo>
                    <a:pt x="17" y="18"/>
                    <a:pt x="28" y="14"/>
                    <a:pt x="39" y="10"/>
                  </a:cubicBezTo>
                  <a:cubicBezTo>
                    <a:pt x="46" y="8"/>
                    <a:pt x="53" y="6"/>
                    <a:pt x="59" y="4"/>
                  </a:cubicBezTo>
                  <a:cubicBezTo>
                    <a:pt x="64" y="3"/>
                    <a:pt x="69" y="1"/>
                    <a:pt x="74" y="0"/>
                  </a:cubicBezTo>
                  <a:cubicBezTo>
                    <a:pt x="80" y="6"/>
                    <a:pt x="86" y="12"/>
                    <a:pt x="94" y="17"/>
                  </a:cubicBezTo>
                  <a:cubicBezTo>
                    <a:pt x="94" y="48"/>
                    <a:pt x="95" y="81"/>
                    <a:pt x="102" y="113"/>
                  </a:cubicBezTo>
                  <a:cubicBezTo>
                    <a:pt x="106" y="135"/>
                    <a:pt x="114" y="157"/>
                    <a:pt x="128" y="176"/>
                  </a:cubicBezTo>
                  <a:cubicBezTo>
                    <a:pt x="130" y="184"/>
                    <a:pt x="133" y="193"/>
                    <a:pt x="138" y="201"/>
                  </a:cubicBezTo>
                  <a:cubicBezTo>
                    <a:pt x="138" y="202"/>
                    <a:pt x="139" y="203"/>
                    <a:pt x="139" y="204"/>
                  </a:cubicBezTo>
                  <a:cubicBezTo>
                    <a:pt x="123" y="212"/>
                    <a:pt x="107" y="221"/>
                    <a:pt x="92" y="230"/>
                  </a:cubicBezTo>
                  <a:cubicBezTo>
                    <a:pt x="78" y="232"/>
                    <a:pt x="65" y="233"/>
                    <a:pt x="52" y="235"/>
                  </a:cubicBezTo>
                  <a:cubicBezTo>
                    <a:pt x="39" y="218"/>
                    <a:pt x="27" y="198"/>
                    <a:pt x="18" y="173"/>
                  </a:cubicBezTo>
                  <a:cubicBezTo>
                    <a:pt x="15" y="166"/>
                    <a:pt x="13" y="158"/>
                    <a:pt x="11" y="151"/>
                  </a:cubicBezTo>
                  <a:cubicBezTo>
                    <a:pt x="6" y="133"/>
                    <a:pt x="2" y="113"/>
                    <a:pt x="1" y="92"/>
                  </a:cubicBezTo>
                  <a:cubicBezTo>
                    <a:pt x="0" y="71"/>
                    <a:pt x="2" y="47"/>
                    <a:pt x="6" y="2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CB0768B-61FD-4C38-B2A9-AC8787A8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23" y="916960"/>
              <a:ext cx="215870" cy="375014"/>
            </a:xfrm>
            <a:custGeom>
              <a:avLst/>
              <a:gdLst>
                <a:gd name="T0" fmla="*/ 3 w 148"/>
                <a:gd name="T1" fmla="*/ 34 h 257"/>
                <a:gd name="T2" fmla="*/ 46 w 148"/>
                <a:gd name="T3" fmla="*/ 16 h 257"/>
                <a:gd name="T4" fmla="*/ 72 w 148"/>
                <a:gd name="T5" fmla="*/ 6 h 257"/>
                <a:gd name="T6" fmla="*/ 91 w 148"/>
                <a:gd name="T7" fmla="*/ 0 h 257"/>
                <a:gd name="T8" fmla="*/ 104 w 148"/>
                <a:gd name="T9" fmla="*/ 38 h 257"/>
                <a:gd name="T10" fmla="*/ 119 w 148"/>
                <a:gd name="T11" fmla="*/ 133 h 257"/>
                <a:gd name="T12" fmla="*/ 148 w 148"/>
                <a:gd name="T13" fmla="*/ 194 h 257"/>
                <a:gd name="T14" fmla="*/ 146 w 148"/>
                <a:gd name="T15" fmla="*/ 217 h 257"/>
                <a:gd name="T16" fmla="*/ 146 w 148"/>
                <a:gd name="T17" fmla="*/ 221 h 257"/>
                <a:gd name="T18" fmla="*/ 96 w 148"/>
                <a:gd name="T19" fmla="*/ 257 h 257"/>
                <a:gd name="T20" fmla="*/ 59 w 148"/>
                <a:gd name="T21" fmla="*/ 249 h 257"/>
                <a:gd name="T22" fmla="*/ 23 w 148"/>
                <a:gd name="T23" fmla="*/ 186 h 257"/>
                <a:gd name="T24" fmla="*/ 15 w 148"/>
                <a:gd name="T25" fmla="*/ 164 h 257"/>
                <a:gd name="T26" fmla="*/ 3 w 148"/>
                <a:gd name="T27" fmla="*/ 105 h 257"/>
                <a:gd name="T28" fmla="*/ 3 w 148"/>
                <a:gd name="T29" fmla="*/ 3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257">
                  <a:moveTo>
                    <a:pt x="3" y="34"/>
                  </a:moveTo>
                  <a:cubicBezTo>
                    <a:pt x="17" y="27"/>
                    <a:pt x="31" y="21"/>
                    <a:pt x="46" y="16"/>
                  </a:cubicBezTo>
                  <a:cubicBezTo>
                    <a:pt x="55" y="12"/>
                    <a:pt x="63" y="9"/>
                    <a:pt x="72" y="6"/>
                  </a:cubicBezTo>
                  <a:cubicBezTo>
                    <a:pt x="78" y="4"/>
                    <a:pt x="85" y="2"/>
                    <a:pt x="91" y="0"/>
                  </a:cubicBezTo>
                  <a:cubicBezTo>
                    <a:pt x="94" y="13"/>
                    <a:pt x="96" y="27"/>
                    <a:pt x="104" y="38"/>
                  </a:cubicBezTo>
                  <a:cubicBezTo>
                    <a:pt x="106" y="68"/>
                    <a:pt x="109" y="101"/>
                    <a:pt x="119" y="133"/>
                  </a:cubicBezTo>
                  <a:cubicBezTo>
                    <a:pt x="125" y="155"/>
                    <a:pt x="134" y="175"/>
                    <a:pt x="148" y="194"/>
                  </a:cubicBezTo>
                  <a:cubicBezTo>
                    <a:pt x="147" y="202"/>
                    <a:pt x="146" y="210"/>
                    <a:pt x="146" y="217"/>
                  </a:cubicBezTo>
                  <a:cubicBezTo>
                    <a:pt x="146" y="218"/>
                    <a:pt x="146" y="220"/>
                    <a:pt x="146" y="221"/>
                  </a:cubicBezTo>
                  <a:cubicBezTo>
                    <a:pt x="128" y="232"/>
                    <a:pt x="111" y="244"/>
                    <a:pt x="96" y="257"/>
                  </a:cubicBezTo>
                  <a:cubicBezTo>
                    <a:pt x="83" y="255"/>
                    <a:pt x="71" y="252"/>
                    <a:pt x="59" y="249"/>
                  </a:cubicBezTo>
                  <a:cubicBezTo>
                    <a:pt x="45" y="232"/>
                    <a:pt x="33" y="211"/>
                    <a:pt x="23" y="186"/>
                  </a:cubicBezTo>
                  <a:cubicBezTo>
                    <a:pt x="20" y="179"/>
                    <a:pt x="17" y="172"/>
                    <a:pt x="15" y="164"/>
                  </a:cubicBezTo>
                  <a:cubicBezTo>
                    <a:pt x="9" y="146"/>
                    <a:pt x="5" y="126"/>
                    <a:pt x="3" y="105"/>
                  </a:cubicBezTo>
                  <a:cubicBezTo>
                    <a:pt x="1" y="83"/>
                    <a:pt x="0" y="59"/>
                    <a:pt x="3" y="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54A239F-1B9C-4FCE-9CD8-F146257E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159" y="931142"/>
              <a:ext cx="247384" cy="414407"/>
            </a:xfrm>
            <a:custGeom>
              <a:avLst/>
              <a:gdLst>
                <a:gd name="T0" fmla="*/ 1 w 169"/>
                <a:gd name="T1" fmla="*/ 45 h 284"/>
                <a:gd name="T2" fmla="*/ 54 w 169"/>
                <a:gd name="T3" fmla="*/ 20 h 284"/>
                <a:gd name="T4" fmla="*/ 86 w 169"/>
                <a:gd name="T5" fmla="*/ 8 h 284"/>
                <a:gd name="T6" fmla="*/ 110 w 169"/>
                <a:gd name="T7" fmla="*/ 0 h 284"/>
                <a:gd name="T8" fmla="*/ 114 w 169"/>
                <a:gd name="T9" fmla="*/ 60 h 284"/>
                <a:gd name="T10" fmla="*/ 137 w 169"/>
                <a:gd name="T11" fmla="*/ 152 h 284"/>
                <a:gd name="T12" fmla="*/ 169 w 169"/>
                <a:gd name="T13" fmla="*/ 211 h 284"/>
                <a:gd name="T14" fmla="*/ 156 w 169"/>
                <a:gd name="T15" fmla="*/ 233 h 284"/>
                <a:gd name="T16" fmla="*/ 154 w 169"/>
                <a:gd name="T17" fmla="*/ 237 h 284"/>
                <a:gd name="T18" fmla="*/ 102 w 169"/>
                <a:gd name="T19" fmla="*/ 284 h 284"/>
                <a:gd name="T20" fmla="*/ 67 w 169"/>
                <a:gd name="T21" fmla="*/ 262 h 284"/>
                <a:gd name="T22" fmla="*/ 29 w 169"/>
                <a:gd name="T23" fmla="*/ 199 h 284"/>
                <a:gd name="T24" fmla="*/ 21 w 169"/>
                <a:gd name="T25" fmla="*/ 176 h 284"/>
                <a:gd name="T26" fmla="*/ 6 w 169"/>
                <a:gd name="T27" fmla="*/ 117 h 284"/>
                <a:gd name="T28" fmla="*/ 1 w 169"/>
                <a:gd name="T29" fmla="*/ 4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284">
                  <a:moveTo>
                    <a:pt x="1" y="45"/>
                  </a:moveTo>
                  <a:cubicBezTo>
                    <a:pt x="18" y="36"/>
                    <a:pt x="36" y="28"/>
                    <a:pt x="54" y="20"/>
                  </a:cubicBezTo>
                  <a:cubicBezTo>
                    <a:pt x="65" y="16"/>
                    <a:pt x="75" y="12"/>
                    <a:pt x="86" y="8"/>
                  </a:cubicBezTo>
                  <a:cubicBezTo>
                    <a:pt x="94" y="5"/>
                    <a:pt x="102" y="2"/>
                    <a:pt x="110" y="0"/>
                  </a:cubicBezTo>
                  <a:cubicBezTo>
                    <a:pt x="109" y="21"/>
                    <a:pt x="108" y="42"/>
                    <a:pt x="114" y="60"/>
                  </a:cubicBezTo>
                  <a:cubicBezTo>
                    <a:pt x="119" y="88"/>
                    <a:pt x="125" y="121"/>
                    <a:pt x="137" y="152"/>
                  </a:cubicBezTo>
                  <a:cubicBezTo>
                    <a:pt x="145" y="174"/>
                    <a:pt x="155" y="194"/>
                    <a:pt x="169" y="211"/>
                  </a:cubicBezTo>
                  <a:cubicBezTo>
                    <a:pt x="164" y="218"/>
                    <a:pt x="160" y="226"/>
                    <a:pt x="156" y="233"/>
                  </a:cubicBezTo>
                  <a:cubicBezTo>
                    <a:pt x="155" y="234"/>
                    <a:pt x="155" y="236"/>
                    <a:pt x="154" y="237"/>
                  </a:cubicBezTo>
                  <a:cubicBezTo>
                    <a:pt x="135" y="252"/>
                    <a:pt x="117" y="268"/>
                    <a:pt x="102" y="284"/>
                  </a:cubicBezTo>
                  <a:cubicBezTo>
                    <a:pt x="90" y="278"/>
                    <a:pt x="78" y="270"/>
                    <a:pt x="67" y="262"/>
                  </a:cubicBezTo>
                  <a:cubicBezTo>
                    <a:pt x="53" y="244"/>
                    <a:pt x="40" y="223"/>
                    <a:pt x="29" y="199"/>
                  </a:cubicBezTo>
                  <a:cubicBezTo>
                    <a:pt x="26" y="192"/>
                    <a:pt x="23" y="184"/>
                    <a:pt x="21" y="176"/>
                  </a:cubicBezTo>
                  <a:cubicBezTo>
                    <a:pt x="14" y="158"/>
                    <a:pt x="9" y="139"/>
                    <a:pt x="6" y="117"/>
                  </a:cubicBezTo>
                  <a:cubicBezTo>
                    <a:pt x="2" y="95"/>
                    <a:pt x="0" y="71"/>
                    <a:pt x="1" y="4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15A2FA2-05BF-497C-A737-05C83460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920" y="942171"/>
              <a:ext cx="280473" cy="455375"/>
            </a:xfrm>
            <a:custGeom>
              <a:avLst/>
              <a:gdLst>
                <a:gd name="T0" fmla="*/ 192 w 192"/>
                <a:gd name="T1" fmla="*/ 230 h 312"/>
                <a:gd name="T2" fmla="*/ 164 w 192"/>
                <a:gd name="T3" fmla="*/ 254 h 312"/>
                <a:gd name="T4" fmla="*/ 109 w 192"/>
                <a:gd name="T5" fmla="*/ 312 h 312"/>
                <a:gd name="T6" fmla="*/ 37 w 192"/>
                <a:gd name="T7" fmla="*/ 213 h 312"/>
                <a:gd name="T8" fmla="*/ 0 w 192"/>
                <a:gd name="T9" fmla="*/ 57 h 312"/>
                <a:gd name="T10" fmla="*/ 64 w 192"/>
                <a:gd name="T11" fmla="*/ 26 h 312"/>
                <a:gd name="T12" fmla="*/ 130 w 192"/>
                <a:gd name="T13" fmla="*/ 0 h 312"/>
                <a:gd name="T14" fmla="*/ 127 w 192"/>
                <a:gd name="T15" fmla="*/ 82 h 312"/>
                <a:gd name="T16" fmla="*/ 192 w 192"/>
                <a:gd name="T17" fmla="*/ 2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312">
                  <a:moveTo>
                    <a:pt x="192" y="230"/>
                  </a:moveTo>
                  <a:cubicBezTo>
                    <a:pt x="183" y="237"/>
                    <a:pt x="173" y="245"/>
                    <a:pt x="164" y="254"/>
                  </a:cubicBezTo>
                  <a:cubicBezTo>
                    <a:pt x="143" y="272"/>
                    <a:pt x="125" y="292"/>
                    <a:pt x="109" y="312"/>
                  </a:cubicBezTo>
                  <a:cubicBezTo>
                    <a:pt x="82" y="287"/>
                    <a:pt x="57" y="254"/>
                    <a:pt x="37" y="213"/>
                  </a:cubicBezTo>
                  <a:cubicBezTo>
                    <a:pt x="18" y="171"/>
                    <a:pt x="5" y="120"/>
                    <a:pt x="0" y="57"/>
                  </a:cubicBezTo>
                  <a:cubicBezTo>
                    <a:pt x="21" y="46"/>
                    <a:pt x="42" y="36"/>
                    <a:pt x="64" y="26"/>
                  </a:cubicBezTo>
                  <a:cubicBezTo>
                    <a:pt x="85" y="17"/>
                    <a:pt x="107" y="8"/>
                    <a:pt x="130" y="0"/>
                  </a:cubicBezTo>
                  <a:cubicBezTo>
                    <a:pt x="126" y="29"/>
                    <a:pt x="121" y="58"/>
                    <a:pt x="127" y="82"/>
                  </a:cubicBezTo>
                  <a:cubicBezTo>
                    <a:pt x="138" y="126"/>
                    <a:pt x="156" y="189"/>
                    <a:pt x="192" y="2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9B694C5-6D6C-4458-9ACA-9A9B38772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015" y="997321"/>
              <a:ext cx="308835" cy="472707"/>
            </a:xfrm>
            <a:custGeom>
              <a:avLst/>
              <a:gdLst>
                <a:gd name="T0" fmla="*/ 184 w 212"/>
                <a:gd name="T1" fmla="*/ 272 h 323"/>
                <a:gd name="T2" fmla="*/ 140 w 212"/>
                <a:gd name="T3" fmla="*/ 323 h 323"/>
                <a:gd name="T4" fmla="*/ 0 w 212"/>
                <a:gd name="T5" fmla="*/ 52 h 323"/>
                <a:gd name="T6" fmla="*/ 109 w 212"/>
                <a:gd name="T7" fmla="*/ 0 h 323"/>
                <a:gd name="T8" fmla="*/ 118 w 212"/>
                <a:gd name="T9" fmla="*/ 56 h 323"/>
                <a:gd name="T10" fmla="*/ 212 w 212"/>
                <a:gd name="T11" fmla="*/ 225 h 323"/>
                <a:gd name="T12" fmla="*/ 184 w 212"/>
                <a:gd name="T13" fmla="*/ 27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23">
                  <a:moveTo>
                    <a:pt x="184" y="272"/>
                  </a:moveTo>
                  <a:cubicBezTo>
                    <a:pt x="168" y="289"/>
                    <a:pt x="153" y="306"/>
                    <a:pt x="140" y="323"/>
                  </a:cubicBezTo>
                  <a:cubicBezTo>
                    <a:pt x="70" y="271"/>
                    <a:pt x="16" y="181"/>
                    <a:pt x="0" y="52"/>
                  </a:cubicBezTo>
                  <a:cubicBezTo>
                    <a:pt x="35" y="32"/>
                    <a:pt x="72" y="15"/>
                    <a:pt x="109" y="0"/>
                  </a:cubicBezTo>
                  <a:cubicBezTo>
                    <a:pt x="110" y="20"/>
                    <a:pt x="109" y="40"/>
                    <a:pt x="118" y="56"/>
                  </a:cubicBezTo>
                  <a:cubicBezTo>
                    <a:pt x="133" y="117"/>
                    <a:pt x="167" y="183"/>
                    <a:pt x="212" y="225"/>
                  </a:cubicBezTo>
                  <a:cubicBezTo>
                    <a:pt x="201" y="240"/>
                    <a:pt x="191" y="255"/>
                    <a:pt x="184" y="27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218870D-DF7E-4910-AC4D-65D3FFABB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533" y="1054045"/>
              <a:ext cx="338774" cy="488464"/>
            </a:xfrm>
            <a:custGeom>
              <a:avLst/>
              <a:gdLst>
                <a:gd name="T0" fmla="*/ 204 w 231"/>
                <a:gd name="T1" fmla="*/ 289 h 334"/>
                <a:gd name="T2" fmla="*/ 171 w 231"/>
                <a:gd name="T3" fmla="*/ 334 h 334"/>
                <a:gd name="T4" fmla="*/ 0 w 231"/>
                <a:gd name="T5" fmla="*/ 45 h 334"/>
                <a:gd name="T6" fmla="*/ 89 w 231"/>
                <a:gd name="T7" fmla="*/ 0 h 334"/>
                <a:gd name="T8" fmla="*/ 108 w 231"/>
                <a:gd name="T9" fmla="*/ 30 h 334"/>
                <a:gd name="T10" fmla="*/ 231 w 231"/>
                <a:gd name="T11" fmla="*/ 219 h 334"/>
                <a:gd name="T12" fmla="*/ 204 w 231"/>
                <a:gd name="T13" fmla="*/ 28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34">
                  <a:moveTo>
                    <a:pt x="204" y="289"/>
                  </a:moveTo>
                  <a:cubicBezTo>
                    <a:pt x="192" y="304"/>
                    <a:pt x="181" y="319"/>
                    <a:pt x="171" y="334"/>
                  </a:cubicBezTo>
                  <a:cubicBezTo>
                    <a:pt x="86" y="279"/>
                    <a:pt x="23" y="180"/>
                    <a:pt x="0" y="45"/>
                  </a:cubicBezTo>
                  <a:cubicBezTo>
                    <a:pt x="29" y="28"/>
                    <a:pt x="58" y="13"/>
                    <a:pt x="89" y="0"/>
                  </a:cubicBezTo>
                  <a:cubicBezTo>
                    <a:pt x="94" y="10"/>
                    <a:pt x="98" y="21"/>
                    <a:pt x="108" y="30"/>
                  </a:cubicBezTo>
                  <a:cubicBezTo>
                    <a:pt x="128" y="107"/>
                    <a:pt x="178" y="176"/>
                    <a:pt x="231" y="219"/>
                  </a:cubicBezTo>
                  <a:cubicBezTo>
                    <a:pt x="219" y="241"/>
                    <a:pt x="209" y="265"/>
                    <a:pt x="204" y="2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1402B3CD-4B7E-458E-A987-C029D163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26" y="1110770"/>
              <a:ext cx="367137" cy="502646"/>
            </a:xfrm>
            <a:custGeom>
              <a:avLst/>
              <a:gdLst>
                <a:gd name="T0" fmla="*/ 224 w 251"/>
                <a:gd name="T1" fmla="*/ 308 h 345"/>
                <a:gd name="T2" fmla="*/ 202 w 251"/>
                <a:gd name="T3" fmla="*/ 345 h 345"/>
                <a:gd name="T4" fmla="*/ 0 w 251"/>
                <a:gd name="T5" fmla="*/ 40 h 345"/>
                <a:gd name="T6" fmla="*/ 68 w 251"/>
                <a:gd name="T7" fmla="*/ 0 h 345"/>
                <a:gd name="T8" fmla="*/ 99 w 251"/>
                <a:gd name="T9" fmla="*/ 4 h 345"/>
                <a:gd name="T10" fmla="*/ 251 w 251"/>
                <a:gd name="T11" fmla="*/ 214 h 345"/>
                <a:gd name="T12" fmla="*/ 224 w 251"/>
                <a:gd name="T13" fmla="*/ 30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345">
                  <a:moveTo>
                    <a:pt x="224" y="308"/>
                  </a:moveTo>
                  <a:cubicBezTo>
                    <a:pt x="216" y="320"/>
                    <a:pt x="209" y="333"/>
                    <a:pt x="202" y="345"/>
                  </a:cubicBezTo>
                  <a:cubicBezTo>
                    <a:pt x="102" y="288"/>
                    <a:pt x="30" y="179"/>
                    <a:pt x="0" y="40"/>
                  </a:cubicBezTo>
                  <a:cubicBezTo>
                    <a:pt x="22" y="25"/>
                    <a:pt x="45" y="12"/>
                    <a:pt x="68" y="0"/>
                  </a:cubicBezTo>
                  <a:cubicBezTo>
                    <a:pt x="77" y="2"/>
                    <a:pt x="86" y="4"/>
                    <a:pt x="99" y="4"/>
                  </a:cubicBezTo>
                  <a:cubicBezTo>
                    <a:pt x="124" y="98"/>
                    <a:pt x="189" y="171"/>
                    <a:pt x="251" y="214"/>
                  </a:cubicBezTo>
                  <a:cubicBezTo>
                    <a:pt x="237" y="244"/>
                    <a:pt x="228" y="275"/>
                    <a:pt x="224" y="30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2FDD3A6-8A32-44E1-A378-004782AD3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145" y="1151738"/>
              <a:ext cx="397074" cy="551492"/>
            </a:xfrm>
            <a:custGeom>
              <a:avLst/>
              <a:gdLst>
                <a:gd name="T0" fmla="*/ 244 w 271"/>
                <a:gd name="T1" fmla="*/ 347 h 378"/>
                <a:gd name="T2" fmla="*/ 233 w 271"/>
                <a:gd name="T3" fmla="*/ 378 h 378"/>
                <a:gd name="T4" fmla="*/ 0 w 271"/>
                <a:gd name="T5" fmla="*/ 55 h 378"/>
                <a:gd name="T6" fmla="*/ 48 w 271"/>
                <a:gd name="T7" fmla="*/ 21 h 378"/>
                <a:gd name="T8" fmla="*/ 90 w 271"/>
                <a:gd name="T9" fmla="*/ 0 h 378"/>
                <a:gd name="T10" fmla="*/ 271 w 271"/>
                <a:gd name="T11" fmla="*/ 231 h 378"/>
                <a:gd name="T12" fmla="*/ 244 w 271"/>
                <a:gd name="T13" fmla="*/ 34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378">
                  <a:moveTo>
                    <a:pt x="244" y="347"/>
                  </a:moveTo>
                  <a:cubicBezTo>
                    <a:pt x="242" y="358"/>
                    <a:pt x="236" y="367"/>
                    <a:pt x="233" y="378"/>
                  </a:cubicBezTo>
                  <a:cubicBezTo>
                    <a:pt x="118" y="318"/>
                    <a:pt x="37" y="199"/>
                    <a:pt x="0" y="55"/>
                  </a:cubicBezTo>
                  <a:cubicBezTo>
                    <a:pt x="15" y="43"/>
                    <a:pt x="31" y="32"/>
                    <a:pt x="48" y="21"/>
                  </a:cubicBezTo>
                  <a:cubicBezTo>
                    <a:pt x="61" y="14"/>
                    <a:pt x="74" y="7"/>
                    <a:pt x="90" y="0"/>
                  </a:cubicBezTo>
                  <a:cubicBezTo>
                    <a:pt x="119" y="110"/>
                    <a:pt x="201" y="186"/>
                    <a:pt x="271" y="231"/>
                  </a:cubicBezTo>
                  <a:cubicBezTo>
                    <a:pt x="255" y="267"/>
                    <a:pt x="253" y="307"/>
                    <a:pt x="244" y="34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6346278-B9AC-44F2-A20E-BC2B1A7CE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239" y="1187979"/>
              <a:ext cx="423861" cy="605065"/>
            </a:xfrm>
            <a:custGeom>
              <a:avLst/>
              <a:gdLst>
                <a:gd name="T0" fmla="*/ 264 w 290"/>
                <a:gd name="T1" fmla="*/ 391 h 415"/>
                <a:gd name="T2" fmla="*/ 265 w 290"/>
                <a:gd name="T3" fmla="*/ 415 h 415"/>
                <a:gd name="T4" fmla="*/ 0 w 290"/>
                <a:gd name="T5" fmla="*/ 75 h 415"/>
                <a:gd name="T6" fmla="*/ 27 w 290"/>
                <a:gd name="T7" fmla="*/ 48 h 415"/>
                <a:gd name="T8" fmla="*/ 81 w 290"/>
                <a:gd name="T9" fmla="*/ 0 h 415"/>
                <a:gd name="T10" fmla="*/ 290 w 290"/>
                <a:gd name="T11" fmla="*/ 252 h 415"/>
                <a:gd name="T12" fmla="*/ 264 w 290"/>
                <a:gd name="T13" fmla="*/ 39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415">
                  <a:moveTo>
                    <a:pt x="264" y="391"/>
                  </a:moveTo>
                  <a:cubicBezTo>
                    <a:pt x="264" y="399"/>
                    <a:pt x="264" y="407"/>
                    <a:pt x="265" y="415"/>
                  </a:cubicBezTo>
                  <a:cubicBezTo>
                    <a:pt x="133" y="353"/>
                    <a:pt x="45" y="224"/>
                    <a:pt x="0" y="75"/>
                  </a:cubicBezTo>
                  <a:cubicBezTo>
                    <a:pt x="9" y="66"/>
                    <a:pt x="18" y="57"/>
                    <a:pt x="27" y="48"/>
                  </a:cubicBezTo>
                  <a:cubicBezTo>
                    <a:pt x="45" y="31"/>
                    <a:pt x="62" y="15"/>
                    <a:pt x="81" y="0"/>
                  </a:cubicBezTo>
                  <a:cubicBezTo>
                    <a:pt x="114" y="127"/>
                    <a:pt x="212" y="207"/>
                    <a:pt x="290" y="252"/>
                  </a:cubicBezTo>
                  <a:cubicBezTo>
                    <a:pt x="273" y="296"/>
                    <a:pt x="264" y="342"/>
                    <a:pt x="264" y="39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B333BC3-5B7E-495D-95C3-C1700F55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695" y="1271491"/>
              <a:ext cx="488464" cy="600339"/>
            </a:xfrm>
            <a:custGeom>
              <a:avLst/>
              <a:gdLst>
                <a:gd name="T0" fmla="*/ 334 w 334"/>
                <a:gd name="T1" fmla="*/ 412 h 412"/>
                <a:gd name="T2" fmla="*/ 0 w 334"/>
                <a:gd name="T3" fmla="*/ 86 h 412"/>
                <a:gd name="T4" fmla="*/ 23 w 334"/>
                <a:gd name="T5" fmla="*/ 64 h 412"/>
                <a:gd name="T6" fmla="*/ 76 w 334"/>
                <a:gd name="T7" fmla="*/ 0 h 412"/>
                <a:gd name="T8" fmla="*/ 332 w 334"/>
                <a:gd name="T9" fmla="*/ 248 h 412"/>
                <a:gd name="T10" fmla="*/ 312 w 334"/>
                <a:gd name="T11" fmla="*/ 367 h 412"/>
                <a:gd name="T12" fmla="*/ 334 w 334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12">
                  <a:moveTo>
                    <a:pt x="334" y="412"/>
                  </a:moveTo>
                  <a:cubicBezTo>
                    <a:pt x="188" y="362"/>
                    <a:pt x="64" y="237"/>
                    <a:pt x="0" y="86"/>
                  </a:cubicBezTo>
                  <a:cubicBezTo>
                    <a:pt x="8" y="79"/>
                    <a:pt x="16" y="71"/>
                    <a:pt x="23" y="64"/>
                  </a:cubicBezTo>
                  <a:cubicBezTo>
                    <a:pt x="40" y="42"/>
                    <a:pt x="57" y="21"/>
                    <a:pt x="76" y="0"/>
                  </a:cubicBezTo>
                  <a:cubicBezTo>
                    <a:pt x="132" y="132"/>
                    <a:pt x="244" y="207"/>
                    <a:pt x="332" y="248"/>
                  </a:cubicBezTo>
                  <a:cubicBezTo>
                    <a:pt x="318" y="286"/>
                    <a:pt x="305" y="326"/>
                    <a:pt x="312" y="367"/>
                  </a:cubicBezTo>
                  <a:cubicBezTo>
                    <a:pt x="315" y="383"/>
                    <a:pt x="325" y="397"/>
                    <a:pt x="334" y="41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BA4F29E4-A7BA-490B-BDEA-773214C4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19" y="1355002"/>
              <a:ext cx="589308" cy="594036"/>
            </a:xfrm>
            <a:custGeom>
              <a:avLst/>
              <a:gdLst>
                <a:gd name="T0" fmla="*/ 403 w 403"/>
                <a:gd name="T1" fmla="*/ 407 h 407"/>
                <a:gd name="T2" fmla="*/ 0 w 403"/>
                <a:gd name="T3" fmla="*/ 97 h 407"/>
                <a:gd name="T4" fmla="*/ 19 w 403"/>
                <a:gd name="T5" fmla="*/ 78 h 407"/>
                <a:gd name="T6" fmla="*/ 71 w 403"/>
                <a:gd name="T7" fmla="*/ 0 h 407"/>
                <a:gd name="T8" fmla="*/ 374 w 403"/>
                <a:gd name="T9" fmla="*/ 243 h 407"/>
                <a:gd name="T10" fmla="*/ 359 w 403"/>
                <a:gd name="T11" fmla="*/ 342 h 407"/>
                <a:gd name="T12" fmla="*/ 403 w 403"/>
                <a:gd name="T13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407">
                  <a:moveTo>
                    <a:pt x="403" y="407"/>
                  </a:moveTo>
                  <a:cubicBezTo>
                    <a:pt x="242" y="371"/>
                    <a:pt x="83" y="249"/>
                    <a:pt x="0" y="97"/>
                  </a:cubicBezTo>
                  <a:cubicBezTo>
                    <a:pt x="6" y="91"/>
                    <a:pt x="12" y="84"/>
                    <a:pt x="19" y="78"/>
                  </a:cubicBezTo>
                  <a:cubicBezTo>
                    <a:pt x="34" y="51"/>
                    <a:pt x="52" y="25"/>
                    <a:pt x="71" y="0"/>
                  </a:cubicBezTo>
                  <a:cubicBezTo>
                    <a:pt x="150" y="135"/>
                    <a:pt x="276" y="207"/>
                    <a:pt x="374" y="243"/>
                  </a:cubicBezTo>
                  <a:cubicBezTo>
                    <a:pt x="363" y="275"/>
                    <a:pt x="358" y="307"/>
                    <a:pt x="359" y="342"/>
                  </a:cubicBezTo>
                  <a:cubicBezTo>
                    <a:pt x="370" y="364"/>
                    <a:pt x="384" y="385"/>
                    <a:pt x="403" y="40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E388AA7F-BFB2-40A2-951F-5A92102D6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942" y="1438514"/>
              <a:ext cx="690153" cy="589308"/>
            </a:xfrm>
            <a:custGeom>
              <a:avLst/>
              <a:gdLst>
                <a:gd name="T0" fmla="*/ 472 w 472"/>
                <a:gd name="T1" fmla="*/ 404 h 404"/>
                <a:gd name="T2" fmla="*/ 0 w 472"/>
                <a:gd name="T3" fmla="*/ 108 h 404"/>
                <a:gd name="T4" fmla="*/ 14 w 472"/>
                <a:gd name="T5" fmla="*/ 94 h 404"/>
                <a:gd name="T6" fmla="*/ 65 w 472"/>
                <a:gd name="T7" fmla="*/ 0 h 404"/>
                <a:gd name="T8" fmla="*/ 416 w 472"/>
                <a:gd name="T9" fmla="*/ 240 h 404"/>
                <a:gd name="T10" fmla="*/ 407 w 472"/>
                <a:gd name="T11" fmla="*/ 317 h 404"/>
                <a:gd name="T12" fmla="*/ 472 w 472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404">
                  <a:moveTo>
                    <a:pt x="472" y="404"/>
                  </a:moveTo>
                  <a:cubicBezTo>
                    <a:pt x="296" y="380"/>
                    <a:pt x="101" y="262"/>
                    <a:pt x="0" y="108"/>
                  </a:cubicBezTo>
                  <a:cubicBezTo>
                    <a:pt x="5" y="103"/>
                    <a:pt x="9" y="99"/>
                    <a:pt x="14" y="94"/>
                  </a:cubicBezTo>
                  <a:cubicBezTo>
                    <a:pt x="29" y="62"/>
                    <a:pt x="46" y="30"/>
                    <a:pt x="65" y="0"/>
                  </a:cubicBezTo>
                  <a:cubicBezTo>
                    <a:pt x="167" y="140"/>
                    <a:pt x="308" y="208"/>
                    <a:pt x="416" y="240"/>
                  </a:cubicBezTo>
                  <a:cubicBezTo>
                    <a:pt x="408" y="264"/>
                    <a:pt x="405" y="290"/>
                    <a:pt x="407" y="317"/>
                  </a:cubicBezTo>
                  <a:cubicBezTo>
                    <a:pt x="422" y="346"/>
                    <a:pt x="444" y="375"/>
                    <a:pt x="472" y="40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988DBEA4-301E-43BD-AC5F-7FA3466AC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66" y="1522025"/>
              <a:ext cx="790997" cy="583005"/>
            </a:xfrm>
            <a:custGeom>
              <a:avLst/>
              <a:gdLst>
                <a:gd name="T0" fmla="*/ 541 w 541"/>
                <a:gd name="T1" fmla="*/ 400 h 400"/>
                <a:gd name="T2" fmla="*/ 0 w 541"/>
                <a:gd name="T3" fmla="*/ 119 h 400"/>
                <a:gd name="T4" fmla="*/ 9 w 541"/>
                <a:gd name="T5" fmla="*/ 110 h 400"/>
                <a:gd name="T6" fmla="*/ 60 w 541"/>
                <a:gd name="T7" fmla="*/ 0 h 400"/>
                <a:gd name="T8" fmla="*/ 457 w 541"/>
                <a:gd name="T9" fmla="*/ 236 h 400"/>
                <a:gd name="T10" fmla="*/ 454 w 541"/>
                <a:gd name="T11" fmla="*/ 293 h 400"/>
                <a:gd name="T12" fmla="*/ 541 w 541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" h="400">
                  <a:moveTo>
                    <a:pt x="541" y="400"/>
                  </a:moveTo>
                  <a:cubicBezTo>
                    <a:pt x="350" y="389"/>
                    <a:pt x="120" y="275"/>
                    <a:pt x="0" y="119"/>
                  </a:cubicBezTo>
                  <a:cubicBezTo>
                    <a:pt x="3" y="116"/>
                    <a:pt x="6" y="113"/>
                    <a:pt x="9" y="110"/>
                  </a:cubicBezTo>
                  <a:cubicBezTo>
                    <a:pt x="23" y="72"/>
                    <a:pt x="40" y="36"/>
                    <a:pt x="60" y="0"/>
                  </a:cubicBezTo>
                  <a:cubicBezTo>
                    <a:pt x="185" y="144"/>
                    <a:pt x="340" y="208"/>
                    <a:pt x="457" y="236"/>
                  </a:cubicBezTo>
                  <a:cubicBezTo>
                    <a:pt x="453" y="254"/>
                    <a:pt x="452" y="273"/>
                    <a:pt x="454" y="293"/>
                  </a:cubicBezTo>
                  <a:cubicBezTo>
                    <a:pt x="475" y="329"/>
                    <a:pt x="504" y="365"/>
                    <a:pt x="541" y="4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9A246BDA-321E-4BEF-832A-445D773E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615" y="1607112"/>
              <a:ext cx="893417" cy="578279"/>
            </a:xfrm>
            <a:custGeom>
              <a:avLst/>
              <a:gdLst>
                <a:gd name="T0" fmla="*/ 610 w 610"/>
                <a:gd name="T1" fmla="*/ 396 h 397"/>
                <a:gd name="T2" fmla="*/ 0 w 610"/>
                <a:gd name="T3" fmla="*/ 130 h 397"/>
                <a:gd name="T4" fmla="*/ 5 w 610"/>
                <a:gd name="T5" fmla="*/ 125 h 397"/>
                <a:gd name="T6" fmla="*/ 54 w 610"/>
                <a:gd name="T7" fmla="*/ 0 h 397"/>
                <a:gd name="T8" fmla="*/ 499 w 610"/>
                <a:gd name="T9" fmla="*/ 231 h 397"/>
                <a:gd name="T10" fmla="*/ 502 w 610"/>
                <a:gd name="T11" fmla="*/ 267 h 397"/>
                <a:gd name="T12" fmla="*/ 610 w 610"/>
                <a:gd name="T13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397">
                  <a:moveTo>
                    <a:pt x="610" y="396"/>
                  </a:moveTo>
                  <a:cubicBezTo>
                    <a:pt x="405" y="397"/>
                    <a:pt x="139" y="287"/>
                    <a:pt x="0" y="130"/>
                  </a:cubicBezTo>
                  <a:cubicBezTo>
                    <a:pt x="2" y="128"/>
                    <a:pt x="3" y="127"/>
                    <a:pt x="5" y="125"/>
                  </a:cubicBezTo>
                  <a:cubicBezTo>
                    <a:pt x="18" y="82"/>
                    <a:pt x="34" y="40"/>
                    <a:pt x="54" y="0"/>
                  </a:cubicBezTo>
                  <a:cubicBezTo>
                    <a:pt x="202" y="148"/>
                    <a:pt x="372" y="208"/>
                    <a:pt x="499" y="231"/>
                  </a:cubicBezTo>
                  <a:cubicBezTo>
                    <a:pt x="498" y="243"/>
                    <a:pt x="497" y="256"/>
                    <a:pt x="502" y="267"/>
                  </a:cubicBezTo>
                  <a:cubicBezTo>
                    <a:pt x="520" y="314"/>
                    <a:pt x="563" y="353"/>
                    <a:pt x="610" y="39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0D7D64A1-E1E5-4CF9-A5EF-8C4065F4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738" y="1687473"/>
              <a:ext cx="992685" cy="594036"/>
            </a:xfrm>
            <a:custGeom>
              <a:avLst/>
              <a:gdLst>
                <a:gd name="T0" fmla="*/ 678 w 678"/>
                <a:gd name="T1" fmla="*/ 393 h 406"/>
                <a:gd name="T2" fmla="*/ 0 w 678"/>
                <a:gd name="T3" fmla="*/ 141 h 406"/>
                <a:gd name="T4" fmla="*/ 0 w 678"/>
                <a:gd name="T5" fmla="*/ 141 h 406"/>
                <a:gd name="T6" fmla="*/ 49 w 678"/>
                <a:gd name="T7" fmla="*/ 0 h 406"/>
                <a:gd name="T8" fmla="*/ 540 w 678"/>
                <a:gd name="T9" fmla="*/ 228 h 406"/>
                <a:gd name="T10" fmla="*/ 549 w 678"/>
                <a:gd name="T11" fmla="*/ 243 h 406"/>
                <a:gd name="T12" fmla="*/ 678 w 678"/>
                <a:gd name="T13" fmla="*/ 39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8" h="406">
                  <a:moveTo>
                    <a:pt x="678" y="393"/>
                  </a:moveTo>
                  <a:cubicBezTo>
                    <a:pt x="459" y="406"/>
                    <a:pt x="157" y="300"/>
                    <a:pt x="0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2" y="93"/>
                    <a:pt x="29" y="46"/>
                    <a:pt x="49" y="0"/>
                  </a:cubicBezTo>
                  <a:cubicBezTo>
                    <a:pt x="220" y="153"/>
                    <a:pt x="404" y="209"/>
                    <a:pt x="540" y="228"/>
                  </a:cubicBezTo>
                  <a:cubicBezTo>
                    <a:pt x="543" y="233"/>
                    <a:pt x="546" y="238"/>
                    <a:pt x="549" y="243"/>
                  </a:cubicBezTo>
                  <a:cubicBezTo>
                    <a:pt x="580" y="294"/>
                    <a:pt x="623" y="343"/>
                    <a:pt x="678" y="39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46BEEAD6-2169-43E2-B6B5-6061EF82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647" y="1770984"/>
              <a:ext cx="1008442" cy="553068"/>
            </a:xfrm>
            <a:custGeom>
              <a:avLst/>
              <a:gdLst>
                <a:gd name="T0" fmla="*/ 42 w 690"/>
                <a:gd name="T1" fmla="*/ 0 h 379"/>
                <a:gd name="T2" fmla="*/ 266 w 690"/>
                <a:gd name="T3" fmla="*/ 136 h 379"/>
                <a:gd name="T4" fmla="*/ 448 w 690"/>
                <a:gd name="T5" fmla="*/ 183 h 379"/>
                <a:gd name="T6" fmla="*/ 592 w 690"/>
                <a:gd name="T7" fmla="*/ 218 h 379"/>
                <a:gd name="T8" fmla="*/ 603 w 690"/>
                <a:gd name="T9" fmla="*/ 233 h 379"/>
                <a:gd name="T10" fmla="*/ 690 w 690"/>
                <a:gd name="T11" fmla="*/ 371 h 379"/>
                <a:gd name="T12" fmla="*/ 386 w 690"/>
                <a:gd name="T13" fmla="*/ 346 h 379"/>
                <a:gd name="T14" fmla="*/ 80 w 690"/>
                <a:gd name="T15" fmla="*/ 217 h 379"/>
                <a:gd name="T16" fmla="*/ 0 w 690"/>
                <a:gd name="T17" fmla="*/ 140 h 379"/>
                <a:gd name="T18" fmla="*/ 0 w 690"/>
                <a:gd name="T19" fmla="*/ 140 h 379"/>
                <a:gd name="T20" fmla="*/ 42 w 6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379">
                  <a:moveTo>
                    <a:pt x="42" y="0"/>
                  </a:moveTo>
                  <a:cubicBezTo>
                    <a:pt x="103" y="62"/>
                    <a:pt x="181" y="106"/>
                    <a:pt x="266" y="136"/>
                  </a:cubicBezTo>
                  <a:cubicBezTo>
                    <a:pt x="336" y="161"/>
                    <a:pt x="391" y="173"/>
                    <a:pt x="448" y="183"/>
                  </a:cubicBezTo>
                  <a:cubicBezTo>
                    <a:pt x="494" y="197"/>
                    <a:pt x="547" y="209"/>
                    <a:pt x="592" y="218"/>
                  </a:cubicBezTo>
                  <a:cubicBezTo>
                    <a:pt x="596" y="223"/>
                    <a:pt x="599" y="228"/>
                    <a:pt x="603" y="233"/>
                  </a:cubicBezTo>
                  <a:cubicBezTo>
                    <a:pt x="624" y="276"/>
                    <a:pt x="652" y="323"/>
                    <a:pt x="690" y="371"/>
                  </a:cubicBezTo>
                  <a:cubicBezTo>
                    <a:pt x="597" y="379"/>
                    <a:pt x="491" y="369"/>
                    <a:pt x="386" y="346"/>
                  </a:cubicBezTo>
                  <a:cubicBezTo>
                    <a:pt x="268" y="319"/>
                    <a:pt x="164" y="279"/>
                    <a:pt x="80" y="217"/>
                  </a:cubicBezTo>
                  <a:cubicBezTo>
                    <a:pt x="50" y="193"/>
                    <a:pt x="24" y="167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" y="92"/>
                    <a:pt x="24" y="46"/>
                    <a:pt x="4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DD31738-D1CE-4AE7-9CE4-36392FB0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555" y="1852920"/>
              <a:ext cx="1022624" cy="526281"/>
            </a:xfrm>
            <a:custGeom>
              <a:avLst/>
              <a:gdLst>
                <a:gd name="T0" fmla="*/ 33 w 700"/>
                <a:gd name="T1" fmla="*/ 0 h 360"/>
                <a:gd name="T2" fmla="*/ 284 w 700"/>
                <a:gd name="T3" fmla="*/ 136 h 360"/>
                <a:gd name="T4" fmla="*/ 485 w 700"/>
                <a:gd name="T5" fmla="*/ 165 h 360"/>
                <a:gd name="T6" fmla="*/ 642 w 700"/>
                <a:gd name="T7" fmla="*/ 208 h 360"/>
                <a:gd name="T8" fmla="*/ 656 w 700"/>
                <a:gd name="T9" fmla="*/ 223 h 360"/>
                <a:gd name="T10" fmla="*/ 700 w 700"/>
                <a:gd name="T11" fmla="*/ 349 h 360"/>
                <a:gd name="T12" fmla="*/ 390 w 700"/>
                <a:gd name="T13" fmla="*/ 338 h 360"/>
                <a:gd name="T14" fmla="*/ 75 w 700"/>
                <a:gd name="T15" fmla="*/ 223 h 360"/>
                <a:gd name="T16" fmla="*/ 0 w 700"/>
                <a:gd name="T17" fmla="*/ 140 h 360"/>
                <a:gd name="T18" fmla="*/ 0 w 700"/>
                <a:gd name="T19" fmla="*/ 140 h 360"/>
                <a:gd name="T20" fmla="*/ 33 w 700"/>
                <a:gd name="T2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0" h="360">
                  <a:moveTo>
                    <a:pt x="33" y="0"/>
                  </a:moveTo>
                  <a:cubicBezTo>
                    <a:pt x="92" y="66"/>
                    <a:pt x="180" y="109"/>
                    <a:pt x="284" y="136"/>
                  </a:cubicBezTo>
                  <a:cubicBezTo>
                    <a:pt x="368" y="158"/>
                    <a:pt x="424" y="161"/>
                    <a:pt x="485" y="165"/>
                  </a:cubicBezTo>
                  <a:cubicBezTo>
                    <a:pt x="531" y="181"/>
                    <a:pt x="592" y="196"/>
                    <a:pt x="642" y="208"/>
                  </a:cubicBezTo>
                  <a:cubicBezTo>
                    <a:pt x="647" y="213"/>
                    <a:pt x="652" y="218"/>
                    <a:pt x="656" y="223"/>
                  </a:cubicBezTo>
                  <a:cubicBezTo>
                    <a:pt x="667" y="259"/>
                    <a:pt x="681" y="303"/>
                    <a:pt x="700" y="349"/>
                  </a:cubicBezTo>
                  <a:cubicBezTo>
                    <a:pt x="606" y="360"/>
                    <a:pt x="498" y="355"/>
                    <a:pt x="390" y="338"/>
                  </a:cubicBezTo>
                  <a:cubicBezTo>
                    <a:pt x="262" y="318"/>
                    <a:pt x="159" y="286"/>
                    <a:pt x="75" y="223"/>
                  </a:cubicBezTo>
                  <a:cubicBezTo>
                    <a:pt x="47" y="197"/>
                    <a:pt x="22" y="169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7" y="92"/>
                    <a:pt x="18" y="46"/>
                    <a:pt x="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14BAAB1-B79B-47F6-AB1B-3941D40E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463" y="1934856"/>
              <a:ext cx="1039956" cy="497918"/>
            </a:xfrm>
            <a:custGeom>
              <a:avLst/>
              <a:gdLst>
                <a:gd name="T0" fmla="*/ 25 w 711"/>
                <a:gd name="T1" fmla="*/ 0 h 341"/>
                <a:gd name="T2" fmla="*/ 302 w 711"/>
                <a:gd name="T3" fmla="*/ 136 h 341"/>
                <a:gd name="T4" fmla="*/ 522 w 711"/>
                <a:gd name="T5" fmla="*/ 147 h 341"/>
                <a:gd name="T6" fmla="*/ 693 w 711"/>
                <a:gd name="T7" fmla="*/ 197 h 341"/>
                <a:gd name="T8" fmla="*/ 709 w 711"/>
                <a:gd name="T9" fmla="*/ 212 h 341"/>
                <a:gd name="T10" fmla="*/ 711 w 711"/>
                <a:gd name="T11" fmla="*/ 326 h 341"/>
                <a:gd name="T12" fmla="*/ 394 w 711"/>
                <a:gd name="T13" fmla="*/ 330 h 341"/>
                <a:gd name="T14" fmla="*/ 70 w 711"/>
                <a:gd name="T15" fmla="*/ 227 h 341"/>
                <a:gd name="T16" fmla="*/ 0 w 711"/>
                <a:gd name="T17" fmla="*/ 138 h 341"/>
                <a:gd name="T18" fmla="*/ 0 w 711"/>
                <a:gd name="T19" fmla="*/ 138 h 341"/>
                <a:gd name="T20" fmla="*/ 25 w 711"/>
                <a:gd name="T2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1" h="341">
                  <a:moveTo>
                    <a:pt x="25" y="0"/>
                  </a:moveTo>
                  <a:cubicBezTo>
                    <a:pt x="80" y="69"/>
                    <a:pt x="178" y="112"/>
                    <a:pt x="302" y="136"/>
                  </a:cubicBezTo>
                  <a:cubicBezTo>
                    <a:pt x="400" y="154"/>
                    <a:pt x="456" y="148"/>
                    <a:pt x="522" y="147"/>
                  </a:cubicBezTo>
                  <a:cubicBezTo>
                    <a:pt x="567" y="164"/>
                    <a:pt x="638" y="181"/>
                    <a:pt x="693" y="197"/>
                  </a:cubicBezTo>
                  <a:cubicBezTo>
                    <a:pt x="698" y="202"/>
                    <a:pt x="704" y="207"/>
                    <a:pt x="709" y="212"/>
                  </a:cubicBezTo>
                  <a:cubicBezTo>
                    <a:pt x="710" y="241"/>
                    <a:pt x="709" y="282"/>
                    <a:pt x="711" y="326"/>
                  </a:cubicBezTo>
                  <a:cubicBezTo>
                    <a:pt x="615" y="340"/>
                    <a:pt x="504" y="341"/>
                    <a:pt x="394" y="330"/>
                  </a:cubicBezTo>
                  <a:cubicBezTo>
                    <a:pt x="256" y="316"/>
                    <a:pt x="154" y="292"/>
                    <a:pt x="70" y="227"/>
                  </a:cubicBezTo>
                  <a:cubicBezTo>
                    <a:pt x="43" y="199"/>
                    <a:pt x="2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" y="91"/>
                    <a:pt x="13" y="45"/>
                    <a:pt x="2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08F7B9A1-8985-43A8-8963-35C601AE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858" y="2012065"/>
              <a:ext cx="1117165" cy="479010"/>
            </a:xfrm>
            <a:custGeom>
              <a:avLst/>
              <a:gdLst>
                <a:gd name="T0" fmla="*/ 17 w 763"/>
                <a:gd name="T1" fmla="*/ 0 h 328"/>
                <a:gd name="T2" fmla="*/ 321 w 763"/>
                <a:gd name="T3" fmla="*/ 136 h 328"/>
                <a:gd name="T4" fmla="*/ 560 w 763"/>
                <a:gd name="T5" fmla="*/ 130 h 328"/>
                <a:gd name="T6" fmla="*/ 744 w 763"/>
                <a:gd name="T7" fmla="*/ 188 h 328"/>
                <a:gd name="T8" fmla="*/ 763 w 763"/>
                <a:gd name="T9" fmla="*/ 203 h 328"/>
                <a:gd name="T10" fmla="*/ 722 w 763"/>
                <a:gd name="T11" fmla="*/ 304 h 328"/>
                <a:gd name="T12" fmla="*/ 399 w 763"/>
                <a:gd name="T13" fmla="*/ 323 h 328"/>
                <a:gd name="T14" fmla="*/ 65 w 763"/>
                <a:gd name="T15" fmla="*/ 233 h 328"/>
                <a:gd name="T16" fmla="*/ 0 w 763"/>
                <a:gd name="T17" fmla="*/ 138 h 328"/>
                <a:gd name="T18" fmla="*/ 0 w 763"/>
                <a:gd name="T19" fmla="*/ 138 h 328"/>
                <a:gd name="T20" fmla="*/ 17 w 763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3" h="328">
                  <a:moveTo>
                    <a:pt x="17" y="0"/>
                  </a:moveTo>
                  <a:cubicBezTo>
                    <a:pt x="69" y="74"/>
                    <a:pt x="177" y="117"/>
                    <a:pt x="321" y="136"/>
                  </a:cubicBezTo>
                  <a:cubicBezTo>
                    <a:pt x="433" y="151"/>
                    <a:pt x="489" y="136"/>
                    <a:pt x="560" y="130"/>
                  </a:cubicBezTo>
                  <a:cubicBezTo>
                    <a:pt x="604" y="149"/>
                    <a:pt x="684" y="168"/>
                    <a:pt x="744" y="188"/>
                  </a:cubicBezTo>
                  <a:cubicBezTo>
                    <a:pt x="750" y="193"/>
                    <a:pt x="757" y="198"/>
                    <a:pt x="763" y="203"/>
                  </a:cubicBezTo>
                  <a:cubicBezTo>
                    <a:pt x="754" y="225"/>
                    <a:pt x="738" y="263"/>
                    <a:pt x="722" y="304"/>
                  </a:cubicBezTo>
                  <a:cubicBezTo>
                    <a:pt x="624" y="322"/>
                    <a:pt x="511" y="328"/>
                    <a:pt x="399" y="323"/>
                  </a:cubicBezTo>
                  <a:cubicBezTo>
                    <a:pt x="250" y="316"/>
                    <a:pt x="149" y="299"/>
                    <a:pt x="65" y="233"/>
                  </a:cubicBezTo>
                  <a:cubicBezTo>
                    <a:pt x="40" y="203"/>
                    <a:pt x="18" y="171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" y="91"/>
                    <a:pt x="8" y="46"/>
                    <a:pt x="1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5BEE560-C11F-47BC-ADAF-FC62FC30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252" y="2086122"/>
              <a:ext cx="1192799" cy="461678"/>
            </a:xfrm>
            <a:custGeom>
              <a:avLst/>
              <a:gdLst>
                <a:gd name="T0" fmla="*/ 10 w 816"/>
                <a:gd name="T1" fmla="*/ 0 h 316"/>
                <a:gd name="T2" fmla="*/ 340 w 816"/>
                <a:gd name="T3" fmla="*/ 137 h 316"/>
                <a:gd name="T4" fmla="*/ 598 w 816"/>
                <a:gd name="T5" fmla="*/ 113 h 316"/>
                <a:gd name="T6" fmla="*/ 795 w 816"/>
                <a:gd name="T7" fmla="*/ 178 h 316"/>
                <a:gd name="T8" fmla="*/ 816 w 816"/>
                <a:gd name="T9" fmla="*/ 193 h 316"/>
                <a:gd name="T10" fmla="*/ 733 w 816"/>
                <a:gd name="T11" fmla="*/ 283 h 316"/>
                <a:gd name="T12" fmla="*/ 404 w 816"/>
                <a:gd name="T13" fmla="*/ 316 h 316"/>
                <a:gd name="T14" fmla="*/ 61 w 816"/>
                <a:gd name="T15" fmla="*/ 239 h 316"/>
                <a:gd name="T16" fmla="*/ 0 w 816"/>
                <a:gd name="T17" fmla="*/ 137 h 316"/>
                <a:gd name="T18" fmla="*/ 0 w 816"/>
                <a:gd name="T19" fmla="*/ 137 h 316"/>
                <a:gd name="T20" fmla="*/ 10 w 816"/>
                <a:gd name="T2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6" h="316">
                  <a:moveTo>
                    <a:pt x="10" y="0"/>
                  </a:moveTo>
                  <a:cubicBezTo>
                    <a:pt x="59" y="78"/>
                    <a:pt x="177" y="121"/>
                    <a:pt x="340" y="137"/>
                  </a:cubicBezTo>
                  <a:cubicBezTo>
                    <a:pt x="466" y="149"/>
                    <a:pt x="522" y="124"/>
                    <a:pt x="598" y="113"/>
                  </a:cubicBezTo>
                  <a:cubicBezTo>
                    <a:pt x="642" y="133"/>
                    <a:pt x="730" y="155"/>
                    <a:pt x="795" y="178"/>
                  </a:cubicBezTo>
                  <a:cubicBezTo>
                    <a:pt x="802" y="183"/>
                    <a:pt x="810" y="188"/>
                    <a:pt x="816" y="193"/>
                  </a:cubicBezTo>
                  <a:cubicBezTo>
                    <a:pt x="798" y="208"/>
                    <a:pt x="767" y="243"/>
                    <a:pt x="733" y="283"/>
                  </a:cubicBezTo>
                  <a:cubicBezTo>
                    <a:pt x="633" y="303"/>
                    <a:pt x="519" y="316"/>
                    <a:pt x="404" y="316"/>
                  </a:cubicBezTo>
                  <a:cubicBezTo>
                    <a:pt x="244" y="316"/>
                    <a:pt x="145" y="306"/>
                    <a:pt x="61" y="239"/>
                  </a:cubicBezTo>
                  <a:cubicBezTo>
                    <a:pt x="37" y="206"/>
                    <a:pt x="17" y="172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92"/>
                    <a:pt x="3" y="46"/>
                    <a:pt x="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93DDAB9F-8B4E-487E-8C31-5637F18F5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95" y="2160180"/>
              <a:ext cx="1276310" cy="461678"/>
            </a:xfrm>
            <a:custGeom>
              <a:avLst/>
              <a:gdLst>
                <a:gd name="T0" fmla="*/ 5 w 873"/>
                <a:gd name="T1" fmla="*/ 0 h 316"/>
                <a:gd name="T2" fmla="*/ 362 w 873"/>
                <a:gd name="T3" fmla="*/ 136 h 316"/>
                <a:gd name="T4" fmla="*/ 639 w 873"/>
                <a:gd name="T5" fmla="*/ 94 h 316"/>
                <a:gd name="T6" fmla="*/ 849 w 873"/>
                <a:gd name="T7" fmla="*/ 167 h 316"/>
                <a:gd name="T8" fmla="*/ 873 w 873"/>
                <a:gd name="T9" fmla="*/ 182 h 316"/>
                <a:gd name="T10" fmla="*/ 747 w 873"/>
                <a:gd name="T11" fmla="*/ 260 h 316"/>
                <a:gd name="T12" fmla="*/ 412 w 873"/>
                <a:gd name="T13" fmla="*/ 308 h 316"/>
                <a:gd name="T14" fmla="*/ 59 w 873"/>
                <a:gd name="T15" fmla="*/ 243 h 316"/>
                <a:gd name="T16" fmla="*/ 3 w 873"/>
                <a:gd name="T17" fmla="*/ 135 h 316"/>
                <a:gd name="T18" fmla="*/ 3 w 873"/>
                <a:gd name="T19" fmla="*/ 135 h 316"/>
                <a:gd name="T20" fmla="*/ 5 w 873"/>
                <a:gd name="T2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3" h="316">
                  <a:moveTo>
                    <a:pt x="5" y="0"/>
                  </a:moveTo>
                  <a:cubicBezTo>
                    <a:pt x="51" y="81"/>
                    <a:pt x="179" y="124"/>
                    <a:pt x="362" y="136"/>
                  </a:cubicBezTo>
                  <a:cubicBezTo>
                    <a:pt x="502" y="145"/>
                    <a:pt x="558" y="111"/>
                    <a:pt x="639" y="94"/>
                  </a:cubicBezTo>
                  <a:cubicBezTo>
                    <a:pt x="682" y="116"/>
                    <a:pt x="779" y="141"/>
                    <a:pt x="849" y="167"/>
                  </a:cubicBezTo>
                  <a:cubicBezTo>
                    <a:pt x="857" y="172"/>
                    <a:pt x="866" y="177"/>
                    <a:pt x="873" y="182"/>
                  </a:cubicBezTo>
                  <a:cubicBezTo>
                    <a:pt x="845" y="190"/>
                    <a:pt x="799" y="222"/>
                    <a:pt x="747" y="260"/>
                  </a:cubicBezTo>
                  <a:cubicBezTo>
                    <a:pt x="646" y="283"/>
                    <a:pt x="529" y="302"/>
                    <a:pt x="412" y="308"/>
                  </a:cubicBezTo>
                  <a:cubicBezTo>
                    <a:pt x="241" y="316"/>
                    <a:pt x="143" y="312"/>
                    <a:pt x="59" y="243"/>
                  </a:cubicBezTo>
                  <a:cubicBezTo>
                    <a:pt x="37" y="208"/>
                    <a:pt x="18" y="173"/>
                    <a:pt x="3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0" y="90"/>
                    <a:pt x="1" y="45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03559247-D283-4147-999F-41AC2939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162" y="2227934"/>
              <a:ext cx="1362973" cy="466404"/>
            </a:xfrm>
            <a:custGeom>
              <a:avLst/>
              <a:gdLst>
                <a:gd name="T0" fmla="*/ 2 w 931"/>
                <a:gd name="T1" fmla="*/ 0 h 319"/>
                <a:gd name="T2" fmla="*/ 385 w 931"/>
                <a:gd name="T3" fmla="*/ 136 h 319"/>
                <a:gd name="T4" fmla="*/ 681 w 931"/>
                <a:gd name="T5" fmla="*/ 77 h 319"/>
                <a:gd name="T6" fmla="*/ 904 w 931"/>
                <a:gd name="T7" fmla="*/ 157 h 319"/>
                <a:gd name="T8" fmla="*/ 931 w 931"/>
                <a:gd name="T9" fmla="*/ 172 h 319"/>
                <a:gd name="T10" fmla="*/ 762 w 931"/>
                <a:gd name="T11" fmla="*/ 238 h 319"/>
                <a:gd name="T12" fmla="*/ 422 w 931"/>
                <a:gd name="T13" fmla="*/ 301 h 319"/>
                <a:gd name="T14" fmla="*/ 59 w 931"/>
                <a:gd name="T15" fmla="*/ 249 h 319"/>
                <a:gd name="T16" fmla="*/ 8 w 931"/>
                <a:gd name="T17" fmla="*/ 135 h 319"/>
                <a:gd name="T18" fmla="*/ 8 w 931"/>
                <a:gd name="T19" fmla="*/ 135 h 319"/>
                <a:gd name="T20" fmla="*/ 2 w 931"/>
                <a:gd name="T2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1" h="319">
                  <a:moveTo>
                    <a:pt x="2" y="0"/>
                  </a:moveTo>
                  <a:cubicBezTo>
                    <a:pt x="44" y="85"/>
                    <a:pt x="183" y="129"/>
                    <a:pt x="385" y="136"/>
                  </a:cubicBezTo>
                  <a:cubicBezTo>
                    <a:pt x="539" y="142"/>
                    <a:pt x="596" y="99"/>
                    <a:pt x="681" y="77"/>
                  </a:cubicBezTo>
                  <a:cubicBezTo>
                    <a:pt x="724" y="100"/>
                    <a:pt x="830" y="127"/>
                    <a:pt x="904" y="157"/>
                  </a:cubicBezTo>
                  <a:cubicBezTo>
                    <a:pt x="914" y="162"/>
                    <a:pt x="923" y="167"/>
                    <a:pt x="931" y="172"/>
                  </a:cubicBezTo>
                  <a:cubicBezTo>
                    <a:pt x="893" y="173"/>
                    <a:pt x="833" y="203"/>
                    <a:pt x="762" y="238"/>
                  </a:cubicBezTo>
                  <a:cubicBezTo>
                    <a:pt x="659" y="264"/>
                    <a:pt x="541" y="290"/>
                    <a:pt x="422" y="301"/>
                  </a:cubicBezTo>
                  <a:cubicBezTo>
                    <a:pt x="240" y="317"/>
                    <a:pt x="143" y="319"/>
                    <a:pt x="59" y="249"/>
                  </a:cubicBezTo>
                  <a:cubicBezTo>
                    <a:pt x="39" y="212"/>
                    <a:pt x="22" y="174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2" y="91"/>
                    <a:pt x="0" y="46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3020FAE0-30A9-4EAD-941C-8D2ACF6A0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405" y="2297265"/>
              <a:ext cx="1449636" cy="474283"/>
            </a:xfrm>
            <a:custGeom>
              <a:avLst/>
              <a:gdLst>
                <a:gd name="T0" fmla="*/ 0 w 991"/>
                <a:gd name="T1" fmla="*/ 0 h 325"/>
                <a:gd name="T2" fmla="*/ 410 w 991"/>
                <a:gd name="T3" fmla="*/ 136 h 325"/>
                <a:gd name="T4" fmla="*/ 725 w 991"/>
                <a:gd name="T5" fmla="*/ 59 h 325"/>
                <a:gd name="T6" fmla="*/ 961 w 991"/>
                <a:gd name="T7" fmla="*/ 147 h 325"/>
                <a:gd name="T8" fmla="*/ 991 w 991"/>
                <a:gd name="T9" fmla="*/ 162 h 325"/>
                <a:gd name="T10" fmla="*/ 779 w 991"/>
                <a:gd name="T11" fmla="*/ 216 h 325"/>
                <a:gd name="T12" fmla="*/ 433 w 991"/>
                <a:gd name="T13" fmla="*/ 293 h 325"/>
                <a:gd name="T14" fmla="*/ 60 w 991"/>
                <a:gd name="T15" fmla="*/ 254 h 325"/>
                <a:gd name="T16" fmla="*/ 14 w 991"/>
                <a:gd name="T17" fmla="*/ 134 h 325"/>
                <a:gd name="T18" fmla="*/ 14 w 991"/>
                <a:gd name="T19" fmla="*/ 134 h 325"/>
                <a:gd name="T20" fmla="*/ 0 w 991"/>
                <a:gd name="T2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1" h="325">
                  <a:moveTo>
                    <a:pt x="0" y="0"/>
                  </a:moveTo>
                  <a:cubicBezTo>
                    <a:pt x="39" y="88"/>
                    <a:pt x="188" y="132"/>
                    <a:pt x="410" y="136"/>
                  </a:cubicBezTo>
                  <a:cubicBezTo>
                    <a:pt x="577" y="139"/>
                    <a:pt x="635" y="87"/>
                    <a:pt x="725" y="59"/>
                  </a:cubicBezTo>
                  <a:cubicBezTo>
                    <a:pt x="767" y="83"/>
                    <a:pt x="882" y="113"/>
                    <a:pt x="961" y="147"/>
                  </a:cubicBezTo>
                  <a:cubicBezTo>
                    <a:pt x="972" y="152"/>
                    <a:pt x="982" y="157"/>
                    <a:pt x="991" y="162"/>
                  </a:cubicBezTo>
                  <a:cubicBezTo>
                    <a:pt x="943" y="156"/>
                    <a:pt x="867" y="182"/>
                    <a:pt x="779" y="216"/>
                  </a:cubicBezTo>
                  <a:cubicBezTo>
                    <a:pt x="675" y="245"/>
                    <a:pt x="554" y="278"/>
                    <a:pt x="433" y="293"/>
                  </a:cubicBezTo>
                  <a:cubicBezTo>
                    <a:pt x="240" y="317"/>
                    <a:pt x="144" y="325"/>
                    <a:pt x="60" y="254"/>
                  </a:cubicBezTo>
                  <a:cubicBezTo>
                    <a:pt x="41" y="215"/>
                    <a:pt x="26" y="175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6" y="90"/>
                    <a:pt x="1" y="4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12F518C-6CE4-47CD-ABF9-ABBABC1B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497" y="2363444"/>
              <a:ext cx="1539451" cy="485313"/>
            </a:xfrm>
            <a:custGeom>
              <a:avLst/>
              <a:gdLst>
                <a:gd name="T0" fmla="*/ 1052 w 1052"/>
                <a:gd name="T1" fmla="*/ 153 h 333"/>
                <a:gd name="T2" fmla="*/ 798 w 1052"/>
                <a:gd name="T3" fmla="*/ 195 h 333"/>
                <a:gd name="T4" fmla="*/ 446 w 1052"/>
                <a:gd name="T5" fmla="*/ 286 h 333"/>
                <a:gd name="T6" fmla="*/ 64 w 1052"/>
                <a:gd name="T7" fmla="*/ 260 h 333"/>
                <a:gd name="T8" fmla="*/ 22 w 1052"/>
                <a:gd name="T9" fmla="*/ 134 h 333"/>
                <a:gd name="T10" fmla="*/ 0 w 1052"/>
                <a:gd name="T11" fmla="*/ 0 h 333"/>
                <a:gd name="T12" fmla="*/ 437 w 1052"/>
                <a:gd name="T13" fmla="*/ 137 h 333"/>
                <a:gd name="T14" fmla="*/ 770 w 1052"/>
                <a:gd name="T15" fmla="*/ 42 h 333"/>
                <a:gd name="T16" fmla="*/ 1052 w 1052"/>
                <a:gd name="T17" fmla="*/ 15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2" h="333">
                  <a:moveTo>
                    <a:pt x="1052" y="153"/>
                  </a:moveTo>
                  <a:cubicBezTo>
                    <a:pt x="994" y="139"/>
                    <a:pt x="904" y="163"/>
                    <a:pt x="798" y="195"/>
                  </a:cubicBezTo>
                  <a:cubicBezTo>
                    <a:pt x="692" y="226"/>
                    <a:pt x="569" y="267"/>
                    <a:pt x="446" y="286"/>
                  </a:cubicBezTo>
                  <a:cubicBezTo>
                    <a:pt x="243" y="319"/>
                    <a:pt x="148" y="333"/>
                    <a:pt x="64" y="260"/>
                  </a:cubicBezTo>
                  <a:cubicBezTo>
                    <a:pt x="47" y="219"/>
                    <a:pt x="33" y="177"/>
                    <a:pt x="22" y="134"/>
                  </a:cubicBezTo>
                  <a:cubicBezTo>
                    <a:pt x="11" y="90"/>
                    <a:pt x="4" y="46"/>
                    <a:pt x="0" y="0"/>
                  </a:cubicBezTo>
                  <a:cubicBezTo>
                    <a:pt x="36" y="93"/>
                    <a:pt x="195" y="137"/>
                    <a:pt x="437" y="137"/>
                  </a:cubicBezTo>
                  <a:cubicBezTo>
                    <a:pt x="618" y="137"/>
                    <a:pt x="676" y="75"/>
                    <a:pt x="770" y="42"/>
                  </a:cubicBezTo>
                  <a:cubicBezTo>
                    <a:pt x="818" y="71"/>
                    <a:pt x="971" y="110"/>
                    <a:pt x="1052" y="15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B944D218-7FDC-4E2C-A039-761CE84D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616" y="2417017"/>
              <a:ext cx="1561510" cy="453799"/>
            </a:xfrm>
            <a:custGeom>
              <a:avLst/>
              <a:gdLst>
                <a:gd name="T0" fmla="*/ 785 w 1068"/>
                <a:gd name="T1" fmla="*/ 17 h 311"/>
                <a:gd name="T2" fmla="*/ 1068 w 1068"/>
                <a:gd name="T3" fmla="*/ 135 h 311"/>
                <a:gd name="T4" fmla="*/ 804 w 1068"/>
                <a:gd name="T5" fmla="*/ 175 h 311"/>
                <a:gd name="T6" fmla="*/ 456 w 1068"/>
                <a:gd name="T7" fmla="*/ 272 h 311"/>
                <a:gd name="T8" fmla="*/ 181 w 1068"/>
                <a:gd name="T9" fmla="*/ 307 h 311"/>
                <a:gd name="T10" fmla="*/ 58 w 1068"/>
                <a:gd name="T11" fmla="*/ 250 h 311"/>
                <a:gd name="T12" fmla="*/ 7 w 1068"/>
                <a:gd name="T13" fmla="*/ 124 h 311"/>
                <a:gd name="T14" fmla="*/ 1 w 1068"/>
                <a:gd name="T15" fmla="*/ 0 h 311"/>
                <a:gd name="T16" fmla="*/ 353 w 1068"/>
                <a:gd name="T17" fmla="*/ 110 h 311"/>
                <a:gd name="T18" fmla="*/ 447 w 1068"/>
                <a:gd name="T19" fmla="*/ 109 h 311"/>
                <a:gd name="T20" fmla="*/ 725 w 1068"/>
                <a:gd name="T21" fmla="*/ 37 h 311"/>
                <a:gd name="T22" fmla="*/ 785 w 1068"/>
                <a:gd name="T23" fmla="*/ 1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8" h="311">
                  <a:moveTo>
                    <a:pt x="785" y="17"/>
                  </a:moveTo>
                  <a:cubicBezTo>
                    <a:pt x="839" y="48"/>
                    <a:pt x="989" y="86"/>
                    <a:pt x="1068" y="135"/>
                  </a:cubicBezTo>
                  <a:cubicBezTo>
                    <a:pt x="1006" y="121"/>
                    <a:pt x="913" y="141"/>
                    <a:pt x="804" y="175"/>
                  </a:cubicBezTo>
                  <a:cubicBezTo>
                    <a:pt x="700" y="208"/>
                    <a:pt x="579" y="249"/>
                    <a:pt x="456" y="272"/>
                  </a:cubicBezTo>
                  <a:cubicBezTo>
                    <a:pt x="338" y="294"/>
                    <a:pt x="251" y="311"/>
                    <a:pt x="181" y="307"/>
                  </a:cubicBezTo>
                  <a:cubicBezTo>
                    <a:pt x="133" y="299"/>
                    <a:pt x="94" y="282"/>
                    <a:pt x="58" y="250"/>
                  </a:cubicBezTo>
                  <a:cubicBezTo>
                    <a:pt x="38" y="210"/>
                    <a:pt x="21" y="168"/>
                    <a:pt x="7" y="124"/>
                  </a:cubicBezTo>
                  <a:cubicBezTo>
                    <a:pt x="2" y="84"/>
                    <a:pt x="0" y="43"/>
                    <a:pt x="1" y="0"/>
                  </a:cubicBezTo>
                  <a:cubicBezTo>
                    <a:pt x="42" y="70"/>
                    <a:pt x="168" y="107"/>
                    <a:pt x="353" y="110"/>
                  </a:cubicBezTo>
                  <a:cubicBezTo>
                    <a:pt x="383" y="111"/>
                    <a:pt x="414" y="110"/>
                    <a:pt x="447" y="109"/>
                  </a:cubicBezTo>
                  <a:cubicBezTo>
                    <a:pt x="589" y="104"/>
                    <a:pt x="660" y="67"/>
                    <a:pt x="725" y="37"/>
                  </a:cubicBezTo>
                  <a:cubicBezTo>
                    <a:pt x="742" y="29"/>
                    <a:pt x="764" y="23"/>
                    <a:pt x="785" y="1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CF48A9FA-8BA9-4DD7-A5F6-0CBDBD43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009" y="2462713"/>
              <a:ext cx="1596176" cy="456950"/>
            </a:xfrm>
            <a:custGeom>
              <a:avLst/>
              <a:gdLst>
                <a:gd name="T0" fmla="*/ 806 w 1091"/>
                <a:gd name="T1" fmla="*/ 0 h 313"/>
                <a:gd name="T2" fmla="*/ 1091 w 1091"/>
                <a:gd name="T3" fmla="*/ 126 h 313"/>
                <a:gd name="T4" fmla="*/ 817 w 1091"/>
                <a:gd name="T5" fmla="*/ 164 h 313"/>
                <a:gd name="T6" fmla="*/ 474 w 1091"/>
                <a:gd name="T7" fmla="*/ 266 h 313"/>
                <a:gd name="T8" fmla="*/ 187 w 1091"/>
                <a:gd name="T9" fmla="*/ 313 h 313"/>
                <a:gd name="T10" fmla="*/ 60 w 1091"/>
                <a:gd name="T11" fmla="*/ 250 h 313"/>
                <a:gd name="T12" fmla="*/ 0 w 1091"/>
                <a:gd name="T13" fmla="*/ 124 h 313"/>
                <a:gd name="T14" fmla="*/ 10 w 1091"/>
                <a:gd name="T15" fmla="*/ 9 h 313"/>
                <a:gd name="T16" fmla="*/ 369 w 1091"/>
                <a:gd name="T17" fmla="*/ 95 h 313"/>
                <a:gd name="T18" fmla="*/ 464 w 1091"/>
                <a:gd name="T19" fmla="*/ 90 h 313"/>
                <a:gd name="T20" fmla="*/ 745 w 1091"/>
                <a:gd name="T21" fmla="*/ 16 h 313"/>
                <a:gd name="T22" fmla="*/ 806 w 1091"/>
                <a:gd name="T2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1" h="313">
                  <a:moveTo>
                    <a:pt x="806" y="0"/>
                  </a:moveTo>
                  <a:cubicBezTo>
                    <a:pt x="867" y="34"/>
                    <a:pt x="1013" y="72"/>
                    <a:pt x="1091" y="126"/>
                  </a:cubicBezTo>
                  <a:cubicBezTo>
                    <a:pt x="1025" y="112"/>
                    <a:pt x="930" y="127"/>
                    <a:pt x="817" y="164"/>
                  </a:cubicBezTo>
                  <a:cubicBezTo>
                    <a:pt x="716" y="198"/>
                    <a:pt x="596" y="240"/>
                    <a:pt x="474" y="266"/>
                  </a:cubicBezTo>
                  <a:cubicBezTo>
                    <a:pt x="355" y="292"/>
                    <a:pt x="264" y="312"/>
                    <a:pt x="187" y="313"/>
                  </a:cubicBezTo>
                  <a:cubicBezTo>
                    <a:pt x="137" y="301"/>
                    <a:pt x="97" y="281"/>
                    <a:pt x="60" y="250"/>
                  </a:cubicBezTo>
                  <a:cubicBezTo>
                    <a:pt x="37" y="209"/>
                    <a:pt x="17" y="167"/>
                    <a:pt x="0" y="124"/>
                  </a:cubicBezTo>
                  <a:cubicBezTo>
                    <a:pt x="0" y="87"/>
                    <a:pt x="3" y="49"/>
                    <a:pt x="10" y="9"/>
                  </a:cubicBezTo>
                  <a:cubicBezTo>
                    <a:pt x="60" y="69"/>
                    <a:pt x="189" y="97"/>
                    <a:pt x="369" y="95"/>
                  </a:cubicBezTo>
                  <a:cubicBezTo>
                    <a:pt x="400" y="94"/>
                    <a:pt x="431" y="92"/>
                    <a:pt x="464" y="90"/>
                  </a:cubicBezTo>
                  <a:cubicBezTo>
                    <a:pt x="607" y="81"/>
                    <a:pt x="684" y="42"/>
                    <a:pt x="745" y="16"/>
                  </a:cubicBezTo>
                  <a:cubicBezTo>
                    <a:pt x="761" y="8"/>
                    <a:pt x="785" y="4"/>
                    <a:pt x="80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873F1C97-F650-46B5-B9EC-C388F1D0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674" y="2498953"/>
              <a:ext cx="1640295" cy="486889"/>
            </a:xfrm>
            <a:custGeom>
              <a:avLst/>
              <a:gdLst>
                <a:gd name="T0" fmla="*/ 834 w 1121"/>
                <a:gd name="T1" fmla="*/ 0 h 334"/>
                <a:gd name="T2" fmla="*/ 1121 w 1121"/>
                <a:gd name="T3" fmla="*/ 133 h 334"/>
                <a:gd name="T4" fmla="*/ 836 w 1121"/>
                <a:gd name="T5" fmla="*/ 170 h 334"/>
                <a:gd name="T6" fmla="*/ 498 w 1121"/>
                <a:gd name="T7" fmla="*/ 276 h 334"/>
                <a:gd name="T8" fmla="*/ 200 w 1121"/>
                <a:gd name="T9" fmla="*/ 334 h 334"/>
                <a:gd name="T10" fmla="*/ 68 w 1121"/>
                <a:gd name="T11" fmla="*/ 265 h 334"/>
                <a:gd name="T12" fmla="*/ 0 w 1121"/>
                <a:gd name="T13" fmla="*/ 139 h 334"/>
                <a:gd name="T14" fmla="*/ 25 w 1121"/>
                <a:gd name="T15" fmla="*/ 34 h 334"/>
                <a:gd name="T16" fmla="*/ 392 w 1121"/>
                <a:gd name="T17" fmla="*/ 95 h 334"/>
                <a:gd name="T18" fmla="*/ 487 w 1121"/>
                <a:gd name="T19" fmla="*/ 87 h 334"/>
                <a:gd name="T20" fmla="*/ 772 w 1121"/>
                <a:gd name="T21" fmla="*/ 10 h 334"/>
                <a:gd name="T22" fmla="*/ 834 w 1121"/>
                <a:gd name="T2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1" h="334">
                  <a:moveTo>
                    <a:pt x="834" y="0"/>
                  </a:moveTo>
                  <a:cubicBezTo>
                    <a:pt x="901" y="36"/>
                    <a:pt x="1044" y="73"/>
                    <a:pt x="1121" y="133"/>
                  </a:cubicBezTo>
                  <a:cubicBezTo>
                    <a:pt x="1050" y="119"/>
                    <a:pt x="953" y="130"/>
                    <a:pt x="836" y="170"/>
                  </a:cubicBezTo>
                  <a:cubicBezTo>
                    <a:pt x="738" y="204"/>
                    <a:pt x="620" y="247"/>
                    <a:pt x="498" y="276"/>
                  </a:cubicBezTo>
                  <a:cubicBezTo>
                    <a:pt x="379" y="305"/>
                    <a:pt x="283" y="330"/>
                    <a:pt x="200" y="334"/>
                  </a:cubicBezTo>
                  <a:cubicBezTo>
                    <a:pt x="148" y="319"/>
                    <a:pt x="106" y="297"/>
                    <a:pt x="68" y="265"/>
                  </a:cubicBezTo>
                  <a:cubicBezTo>
                    <a:pt x="42" y="225"/>
                    <a:pt x="19" y="182"/>
                    <a:pt x="0" y="139"/>
                  </a:cubicBezTo>
                  <a:cubicBezTo>
                    <a:pt x="4" y="106"/>
                    <a:pt x="13" y="71"/>
                    <a:pt x="25" y="34"/>
                  </a:cubicBezTo>
                  <a:cubicBezTo>
                    <a:pt x="84" y="83"/>
                    <a:pt x="216" y="104"/>
                    <a:pt x="392" y="95"/>
                  </a:cubicBezTo>
                  <a:cubicBezTo>
                    <a:pt x="423" y="94"/>
                    <a:pt x="454" y="90"/>
                    <a:pt x="487" y="87"/>
                  </a:cubicBezTo>
                  <a:cubicBezTo>
                    <a:pt x="631" y="73"/>
                    <a:pt x="713" y="34"/>
                    <a:pt x="772" y="10"/>
                  </a:cubicBezTo>
                  <a:cubicBezTo>
                    <a:pt x="786" y="4"/>
                    <a:pt x="813" y="2"/>
                    <a:pt x="83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60BD9DB-FFED-488A-9820-113FC3FCC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339" y="2532043"/>
              <a:ext cx="1682838" cy="521554"/>
            </a:xfrm>
            <a:custGeom>
              <a:avLst/>
              <a:gdLst>
                <a:gd name="T0" fmla="*/ 863 w 1151"/>
                <a:gd name="T1" fmla="*/ 0 h 357"/>
                <a:gd name="T2" fmla="*/ 1151 w 1151"/>
                <a:gd name="T3" fmla="*/ 141 h 357"/>
                <a:gd name="T4" fmla="*/ 856 w 1151"/>
                <a:gd name="T5" fmla="*/ 176 h 357"/>
                <a:gd name="T6" fmla="*/ 522 w 1151"/>
                <a:gd name="T7" fmla="*/ 288 h 357"/>
                <a:gd name="T8" fmla="*/ 213 w 1151"/>
                <a:gd name="T9" fmla="*/ 357 h 357"/>
                <a:gd name="T10" fmla="*/ 77 w 1151"/>
                <a:gd name="T11" fmla="*/ 282 h 357"/>
                <a:gd name="T12" fmla="*/ 0 w 1151"/>
                <a:gd name="T13" fmla="*/ 155 h 357"/>
                <a:gd name="T14" fmla="*/ 41 w 1151"/>
                <a:gd name="T15" fmla="*/ 59 h 357"/>
                <a:gd name="T16" fmla="*/ 415 w 1151"/>
                <a:gd name="T17" fmla="*/ 97 h 357"/>
                <a:gd name="T18" fmla="*/ 511 w 1151"/>
                <a:gd name="T19" fmla="*/ 85 h 357"/>
                <a:gd name="T20" fmla="*/ 800 w 1151"/>
                <a:gd name="T21" fmla="*/ 6 h 357"/>
                <a:gd name="T22" fmla="*/ 863 w 1151"/>
                <a:gd name="T2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1" h="357">
                  <a:moveTo>
                    <a:pt x="863" y="0"/>
                  </a:moveTo>
                  <a:cubicBezTo>
                    <a:pt x="936" y="39"/>
                    <a:pt x="1077" y="75"/>
                    <a:pt x="1151" y="141"/>
                  </a:cubicBezTo>
                  <a:cubicBezTo>
                    <a:pt x="1076" y="127"/>
                    <a:pt x="976" y="134"/>
                    <a:pt x="856" y="176"/>
                  </a:cubicBezTo>
                  <a:cubicBezTo>
                    <a:pt x="761" y="210"/>
                    <a:pt x="644" y="255"/>
                    <a:pt x="522" y="288"/>
                  </a:cubicBezTo>
                  <a:cubicBezTo>
                    <a:pt x="404" y="320"/>
                    <a:pt x="303" y="348"/>
                    <a:pt x="213" y="357"/>
                  </a:cubicBezTo>
                  <a:cubicBezTo>
                    <a:pt x="160" y="338"/>
                    <a:pt x="116" y="314"/>
                    <a:pt x="77" y="282"/>
                  </a:cubicBezTo>
                  <a:cubicBezTo>
                    <a:pt x="48" y="241"/>
                    <a:pt x="22" y="199"/>
                    <a:pt x="0" y="155"/>
                  </a:cubicBezTo>
                  <a:cubicBezTo>
                    <a:pt x="10" y="126"/>
                    <a:pt x="24" y="93"/>
                    <a:pt x="41" y="59"/>
                  </a:cubicBezTo>
                  <a:cubicBezTo>
                    <a:pt x="109" y="98"/>
                    <a:pt x="244" y="111"/>
                    <a:pt x="415" y="97"/>
                  </a:cubicBezTo>
                  <a:cubicBezTo>
                    <a:pt x="447" y="94"/>
                    <a:pt x="479" y="90"/>
                    <a:pt x="511" y="85"/>
                  </a:cubicBezTo>
                  <a:cubicBezTo>
                    <a:pt x="657" y="66"/>
                    <a:pt x="744" y="26"/>
                    <a:pt x="800" y="6"/>
                  </a:cubicBezTo>
                  <a:cubicBezTo>
                    <a:pt x="812" y="0"/>
                    <a:pt x="842" y="1"/>
                    <a:pt x="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915FFDDE-5EE7-42A3-AEF8-8D9147C1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429" y="2561981"/>
              <a:ext cx="1726957" cy="557794"/>
            </a:xfrm>
            <a:custGeom>
              <a:avLst/>
              <a:gdLst>
                <a:gd name="T0" fmla="*/ 892 w 1181"/>
                <a:gd name="T1" fmla="*/ 4 h 383"/>
                <a:gd name="T2" fmla="*/ 1181 w 1181"/>
                <a:gd name="T3" fmla="*/ 153 h 383"/>
                <a:gd name="T4" fmla="*/ 877 w 1181"/>
                <a:gd name="T5" fmla="*/ 186 h 383"/>
                <a:gd name="T6" fmla="*/ 547 w 1181"/>
                <a:gd name="T7" fmla="*/ 303 h 383"/>
                <a:gd name="T8" fmla="*/ 227 w 1181"/>
                <a:gd name="T9" fmla="*/ 383 h 383"/>
                <a:gd name="T10" fmla="*/ 86 w 1181"/>
                <a:gd name="T11" fmla="*/ 302 h 383"/>
                <a:gd name="T12" fmla="*/ 0 w 1181"/>
                <a:gd name="T13" fmla="*/ 176 h 383"/>
                <a:gd name="T14" fmla="*/ 57 w 1181"/>
                <a:gd name="T15" fmla="*/ 89 h 383"/>
                <a:gd name="T16" fmla="*/ 439 w 1181"/>
                <a:gd name="T17" fmla="*/ 102 h 383"/>
                <a:gd name="T18" fmla="*/ 535 w 1181"/>
                <a:gd name="T19" fmla="*/ 87 h 383"/>
                <a:gd name="T20" fmla="*/ 828 w 1181"/>
                <a:gd name="T21" fmla="*/ 5 h 383"/>
                <a:gd name="T22" fmla="*/ 892 w 1181"/>
                <a:gd name="T23" fmla="*/ 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1" h="383">
                  <a:moveTo>
                    <a:pt x="892" y="4"/>
                  </a:moveTo>
                  <a:cubicBezTo>
                    <a:pt x="971" y="46"/>
                    <a:pt x="1109" y="81"/>
                    <a:pt x="1181" y="153"/>
                  </a:cubicBezTo>
                  <a:cubicBezTo>
                    <a:pt x="1102" y="138"/>
                    <a:pt x="1000" y="141"/>
                    <a:pt x="877" y="186"/>
                  </a:cubicBezTo>
                  <a:cubicBezTo>
                    <a:pt x="783" y="221"/>
                    <a:pt x="669" y="267"/>
                    <a:pt x="547" y="303"/>
                  </a:cubicBezTo>
                  <a:cubicBezTo>
                    <a:pt x="429" y="339"/>
                    <a:pt x="324" y="371"/>
                    <a:pt x="227" y="383"/>
                  </a:cubicBezTo>
                  <a:cubicBezTo>
                    <a:pt x="172" y="361"/>
                    <a:pt x="126" y="335"/>
                    <a:pt x="86" y="302"/>
                  </a:cubicBezTo>
                  <a:cubicBezTo>
                    <a:pt x="54" y="261"/>
                    <a:pt x="25" y="219"/>
                    <a:pt x="0" y="176"/>
                  </a:cubicBezTo>
                  <a:cubicBezTo>
                    <a:pt x="15" y="149"/>
                    <a:pt x="34" y="120"/>
                    <a:pt x="57" y="89"/>
                  </a:cubicBezTo>
                  <a:cubicBezTo>
                    <a:pt x="135" y="117"/>
                    <a:pt x="272" y="122"/>
                    <a:pt x="439" y="102"/>
                  </a:cubicBezTo>
                  <a:cubicBezTo>
                    <a:pt x="471" y="98"/>
                    <a:pt x="503" y="92"/>
                    <a:pt x="535" y="87"/>
                  </a:cubicBezTo>
                  <a:cubicBezTo>
                    <a:pt x="682" y="63"/>
                    <a:pt x="774" y="23"/>
                    <a:pt x="828" y="5"/>
                  </a:cubicBezTo>
                  <a:cubicBezTo>
                    <a:pt x="839" y="0"/>
                    <a:pt x="870" y="3"/>
                    <a:pt x="892" y="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727FB5C9-EF3A-4A6B-BCED-4EDA8D43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519" y="2593494"/>
              <a:ext cx="1774228" cy="595611"/>
            </a:xfrm>
            <a:custGeom>
              <a:avLst/>
              <a:gdLst>
                <a:gd name="T0" fmla="*/ 920 w 1212"/>
                <a:gd name="T1" fmla="*/ 7 h 408"/>
                <a:gd name="T2" fmla="*/ 1212 w 1212"/>
                <a:gd name="T3" fmla="*/ 164 h 408"/>
                <a:gd name="T4" fmla="*/ 897 w 1212"/>
                <a:gd name="T5" fmla="*/ 196 h 408"/>
                <a:gd name="T6" fmla="*/ 572 w 1212"/>
                <a:gd name="T7" fmla="*/ 317 h 408"/>
                <a:gd name="T8" fmla="*/ 241 w 1212"/>
                <a:gd name="T9" fmla="*/ 408 h 408"/>
                <a:gd name="T10" fmla="*/ 95 w 1212"/>
                <a:gd name="T11" fmla="*/ 321 h 408"/>
                <a:gd name="T12" fmla="*/ 0 w 1212"/>
                <a:gd name="T13" fmla="*/ 195 h 408"/>
                <a:gd name="T14" fmla="*/ 73 w 1212"/>
                <a:gd name="T15" fmla="*/ 117 h 408"/>
                <a:gd name="T16" fmla="*/ 462 w 1212"/>
                <a:gd name="T17" fmla="*/ 106 h 408"/>
                <a:gd name="T18" fmla="*/ 560 w 1212"/>
                <a:gd name="T19" fmla="*/ 88 h 408"/>
                <a:gd name="T20" fmla="*/ 856 w 1212"/>
                <a:gd name="T21" fmla="*/ 4 h 408"/>
                <a:gd name="T22" fmla="*/ 920 w 1212"/>
                <a:gd name="T23" fmla="*/ 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2" h="408">
                  <a:moveTo>
                    <a:pt x="920" y="7"/>
                  </a:moveTo>
                  <a:cubicBezTo>
                    <a:pt x="1006" y="52"/>
                    <a:pt x="1141" y="87"/>
                    <a:pt x="1212" y="164"/>
                  </a:cubicBezTo>
                  <a:cubicBezTo>
                    <a:pt x="1128" y="149"/>
                    <a:pt x="1024" y="147"/>
                    <a:pt x="897" y="196"/>
                  </a:cubicBezTo>
                  <a:cubicBezTo>
                    <a:pt x="806" y="230"/>
                    <a:pt x="693" y="278"/>
                    <a:pt x="572" y="317"/>
                  </a:cubicBezTo>
                  <a:cubicBezTo>
                    <a:pt x="454" y="356"/>
                    <a:pt x="344" y="392"/>
                    <a:pt x="241" y="408"/>
                  </a:cubicBezTo>
                  <a:cubicBezTo>
                    <a:pt x="184" y="383"/>
                    <a:pt x="136" y="355"/>
                    <a:pt x="95" y="321"/>
                  </a:cubicBezTo>
                  <a:cubicBezTo>
                    <a:pt x="60" y="281"/>
                    <a:pt x="28" y="238"/>
                    <a:pt x="0" y="195"/>
                  </a:cubicBezTo>
                  <a:cubicBezTo>
                    <a:pt x="20" y="172"/>
                    <a:pt x="45" y="146"/>
                    <a:pt x="73" y="117"/>
                  </a:cubicBezTo>
                  <a:cubicBezTo>
                    <a:pt x="160" y="136"/>
                    <a:pt x="300" y="131"/>
                    <a:pt x="462" y="106"/>
                  </a:cubicBezTo>
                  <a:cubicBezTo>
                    <a:pt x="495" y="101"/>
                    <a:pt x="527" y="94"/>
                    <a:pt x="560" y="88"/>
                  </a:cubicBezTo>
                  <a:cubicBezTo>
                    <a:pt x="708" y="59"/>
                    <a:pt x="805" y="18"/>
                    <a:pt x="856" y="4"/>
                  </a:cubicBezTo>
                  <a:cubicBezTo>
                    <a:pt x="865" y="0"/>
                    <a:pt x="899" y="5"/>
                    <a:pt x="920" y="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5DB28806-2FB2-43D2-821D-30D4C169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184" y="2623433"/>
              <a:ext cx="1816772" cy="635004"/>
            </a:xfrm>
            <a:custGeom>
              <a:avLst/>
              <a:gdLst>
                <a:gd name="T0" fmla="*/ 949 w 1242"/>
                <a:gd name="T1" fmla="*/ 12 h 435"/>
                <a:gd name="T2" fmla="*/ 1242 w 1242"/>
                <a:gd name="T3" fmla="*/ 176 h 435"/>
                <a:gd name="T4" fmla="*/ 917 w 1242"/>
                <a:gd name="T5" fmla="*/ 206 h 435"/>
                <a:gd name="T6" fmla="*/ 597 w 1242"/>
                <a:gd name="T7" fmla="*/ 333 h 435"/>
                <a:gd name="T8" fmla="*/ 254 w 1242"/>
                <a:gd name="T9" fmla="*/ 435 h 435"/>
                <a:gd name="T10" fmla="*/ 104 w 1242"/>
                <a:gd name="T11" fmla="*/ 342 h 435"/>
                <a:gd name="T12" fmla="*/ 0 w 1242"/>
                <a:gd name="T13" fmla="*/ 215 h 435"/>
                <a:gd name="T14" fmla="*/ 89 w 1242"/>
                <a:gd name="T15" fmla="*/ 147 h 435"/>
                <a:gd name="T16" fmla="*/ 486 w 1242"/>
                <a:gd name="T17" fmla="*/ 111 h 435"/>
                <a:gd name="T18" fmla="*/ 584 w 1242"/>
                <a:gd name="T19" fmla="*/ 90 h 435"/>
                <a:gd name="T20" fmla="*/ 884 w 1242"/>
                <a:gd name="T21" fmla="*/ 3 h 435"/>
                <a:gd name="T22" fmla="*/ 949 w 1242"/>
                <a:gd name="T23" fmla="*/ 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2" h="435">
                  <a:moveTo>
                    <a:pt x="949" y="12"/>
                  </a:moveTo>
                  <a:cubicBezTo>
                    <a:pt x="1042" y="59"/>
                    <a:pt x="1173" y="93"/>
                    <a:pt x="1242" y="176"/>
                  </a:cubicBezTo>
                  <a:cubicBezTo>
                    <a:pt x="1155" y="161"/>
                    <a:pt x="1047" y="154"/>
                    <a:pt x="917" y="206"/>
                  </a:cubicBezTo>
                  <a:cubicBezTo>
                    <a:pt x="829" y="241"/>
                    <a:pt x="718" y="290"/>
                    <a:pt x="597" y="333"/>
                  </a:cubicBezTo>
                  <a:cubicBezTo>
                    <a:pt x="478" y="375"/>
                    <a:pt x="364" y="415"/>
                    <a:pt x="254" y="435"/>
                  </a:cubicBezTo>
                  <a:cubicBezTo>
                    <a:pt x="195" y="406"/>
                    <a:pt x="146" y="376"/>
                    <a:pt x="104" y="342"/>
                  </a:cubicBezTo>
                  <a:cubicBezTo>
                    <a:pt x="66" y="301"/>
                    <a:pt x="31" y="259"/>
                    <a:pt x="0" y="215"/>
                  </a:cubicBezTo>
                  <a:cubicBezTo>
                    <a:pt x="25" y="195"/>
                    <a:pt x="56" y="172"/>
                    <a:pt x="89" y="147"/>
                  </a:cubicBezTo>
                  <a:cubicBezTo>
                    <a:pt x="185" y="155"/>
                    <a:pt x="328" y="142"/>
                    <a:pt x="486" y="111"/>
                  </a:cubicBezTo>
                  <a:cubicBezTo>
                    <a:pt x="519" y="105"/>
                    <a:pt x="551" y="97"/>
                    <a:pt x="584" y="90"/>
                  </a:cubicBezTo>
                  <a:cubicBezTo>
                    <a:pt x="733" y="56"/>
                    <a:pt x="835" y="15"/>
                    <a:pt x="884" y="3"/>
                  </a:cubicBezTo>
                  <a:cubicBezTo>
                    <a:pt x="891" y="0"/>
                    <a:pt x="928" y="8"/>
                    <a:pt x="949" y="1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531F610D-3AE0-497A-94F1-4DEB89847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273" y="2656522"/>
              <a:ext cx="1862467" cy="671244"/>
            </a:xfrm>
            <a:custGeom>
              <a:avLst/>
              <a:gdLst>
                <a:gd name="T0" fmla="*/ 978 w 1273"/>
                <a:gd name="T1" fmla="*/ 15 h 460"/>
                <a:gd name="T2" fmla="*/ 1273 w 1273"/>
                <a:gd name="T3" fmla="*/ 187 h 460"/>
                <a:gd name="T4" fmla="*/ 938 w 1273"/>
                <a:gd name="T5" fmla="*/ 215 h 460"/>
                <a:gd name="T6" fmla="*/ 622 w 1273"/>
                <a:gd name="T7" fmla="*/ 347 h 460"/>
                <a:gd name="T8" fmla="*/ 268 w 1273"/>
                <a:gd name="T9" fmla="*/ 460 h 460"/>
                <a:gd name="T10" fmla="*/ 114 w 1273"/>
                <a:gd name="T11" fmla="*/ 362 h 460"/>
                <a:gd name="T12" fmla="*/ 0 w 1273"/>
                <a:gd name="T13" fmla="*/ 235 h 460"/>
                <a:gd name="T14" fmla="*/ 105 w 1273"/>
                <a:gd name="T15" fmla="*/ 176 h 460"/>
                <a:gd name="T16" fmla="*/ 509 w 1273"/>
                <a:gd name="T17" fmla="*/ 116 h 460"/>
                <a:gd name="T18" fmla="*/ 608 w 1273"/>
                <a:gd name="T19" fmla="*/ 91 h 460"/>
                <a:gd name="T20" fmla="*/ 912 w 1273"/>
                <a:gd name="T21" fmla="*/ 2 h 460"/>
                <a:gd name="T22" fmla="*/ 978 w 1273"/>
                <a:gd name="T23" fmla="*/ 1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3" h="460">
                  <a:moveTo>
                    <a:pt x="978" y="15"/>
                  </a:moveTo>
                  <a:cubicBezTo>
                    <a:pt x="1077" y="65"/>
                    <a:pt x="1205" y="98"/>
                    <a:pt x="1273" y="187"/>
                  </a:cubicBezTo>
                  <a:cubicBezTo>
                    <a:pt x="1181" y="172"/>
                    <a:pt x="1071" y="161"/>
                    <a:pt x="938" y="215"/>
                  </a:cubicBezTo>
                  <a:cubicBezTo>
                    <a:pt x="852" y="251"/>
                    <a:pt x="742" y="301"/>
                    <a:pt x="622" y="347"/>
                  </a:cubicBezTo>
                  <a:cubicBezTo>
                    <a:pt x="503" y="393"/>
                    <a:pt x="384" y="436"/>
                    <a:pt x="268" y="460"/>
                  </a:cubicBezTo>
                  <a:cubicBezTo>
                    <a:pt x="207" y="429"/>
                    <a:pt x="156" y="396"/>
                    <a:pt x="114" y="362"/>
                  </a:cubicBezTo>
                  <a:cubicBezTo>
                    <a:pt x="72" y="321"/>
                    <a:pt x="34" y="279"/>
                    <a:pt x="0" y="235"/>
                  </a:cubicBezTo>
                  <a:cubicBezTo>
                    <a:pt x="31" y="218"/>
                    <a:pt x="66" y="198"/>
                    <a:pt x="105" y="176"/>
                  </a:cubicBezTo>
                  <a:cubicBezTo>
                    <a:pt x="210" y="174"/>
                    <a:pt x="356" y="151"/>
                    <a:pt x="509" y="116"/>
                  </a:cubicBezTo>
                  <a:cubicBezTo>
                    <a:pt x="543" y="108"/>
                    <a:pt x="576" y="100"/>
                    <a:pt x="608" y="91"/>
                  </a:cubicBezTo>
                  <a:cubicBezTo>
                    <a:pt x="758" y="53"/>
                    <a:pt x="866" y="11"/>
                    <a:pt x="912" y="2"/>
                  </a:cubicBezTo>
                  <a:cubicBezTo>
                    <a:pt x="917" y="0"/>
                    <a:pt x="957" y="9"/>
                    <a:pt x="978" y="1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B7E6BDF-EFD6-4F0E-9D9D-A450870D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938" y="2686461"/>
              <a:ext cx="1905011" cy="710637"/>
            </a:xfrm>
            <a:custGeom>
              <a:avLst/>
              <a:gdLst>
                <a:gd name="T0" fmla="*/ 1006 w 1302"/>
                <a:gd name="T1" fmla="*/ 20 h 487"/>
                <a:gd name="T2" fmla="*/ 1302 w 1302"/>
                <a:gd name="T3" fmla="*/ 199 h 487"/>
                <a:gd name="T4" fmla="*/ 957 w 1302"/>
                <a:gd name="T5" fmla="*/ 226 h 487"/>
                <a:gd name="T6" fmla="*/ 646 w 1302"/>
                <a:gd name="T7" fmla="*/ 363 h 487"/>
                <a:gd name="T8" fmla="*/ 281 w 1302"/>
                <a:gd name="T9" fmla="*/ 487 h 487"/>
                <a:gd name="T10" fmla="*/ 122 w 1302"/>
                <a:gd name="T11" fmla="*/ 382 h 487"/>
                <a:gd name="T12" fmla="*/ 0 w 1302"/>
                <a:gd name="T13" fmla="*/ 255 h 487"/>
                <a:gd name="T14" fmla="*/ 120 w 1302"/>
                <a:gd name="T15" fmla="*/ 206 h 487"/>
                <a:gd name="T16" fmla="*/ 532 w 1302"/>
                <a:gd name="T17" fmla="*/ 122 h 487"/>
                <a:gd name="T18" fmla="*/ 631 w 1302"/>
                <a:gd name="T19" fmla="*/ 94 h 487"/>
                <a:gd name="T20" fmla="*/ 939 w 1302"/>
                <a:gd name="T21" fmla="*/ 2 h 487"/>
                <a:gd name="T22" fmla="*/ 1006 w 1302"/>
                <a:gd name="T23" fmla="*/ 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2" h="487">
                  <a:moveTo>
                    <a:pt x="1006" y="20"/>
                  </a:moveTo>
                  <a:cubicBezTo>
                    <a:pt x="1111" y="72"/>
                    <a:pt x="1236" y="105"/>
                    <a:pt x="1302" y="199"/>
                  </a:cubicBezTo>
                  <a:cubicBezTo>
                    <a:pt x="1206" y="184"/>
                    <a:pt x="1093" y="168"/>
                    <a:pt x="957" y="226"/>
                  </a:cubicBezTo>
                  <a:cubicBezTo>
                    <a:pt x="874" y="262"/>
                    <a:pt x="765" y="314"/>
                    <a:pt x="646" y="363"/>
                  </a:cubicBezTo>
                  <a:cubicBezTo>
                    <a:pt x="527" y="412"/>
                    <a:pt x="403" y="459"/>
                    <a:pt x="281" y="487"/>
                  </a:cubicBezTo>
                  <a:cubicBezTo>
                    <a:pt x="218" y="452"/>
                    <a:pt x="165" y="418"/>
                    <a:pt x="122" y="382"/>
                  </a:cubicBezTo>
                  <a:cubicBezTo>
                    <a:pt x="77" y="342"/>
                    <a:pt x="36" y="299"/>
                    <a:pt x="0" y="255"/>
                  </a:cubicBezTo>
                  <a:cubicBezTo>
                    <a:pt x="35" y="242"/>
                    <a:pt x="76" y="225"/>
                    <a:pt x="120" y="206"/>
                  </a:cubicBezTo>
                  <a:cubicBezTo>
                    <a:pt x="235" y="193"/>
                    <a:pt x="383" y="161"/>
                    <a:pt x="532" y="122"/>
                  </a:cubicBezTo>
                  <a:cubicBezTo>
                    <a:pt x="566" y="113"/>
                    <a:pt x="599" y="103"/>
                    <a:pt x="631" y="94"/>
                  </a:cubicBezTo>
                  <a:cubicBezTo>
                    <a:pt x="783" y="50"/>
                    <a:pt x="896" y="8"/>
                    <a:pt x="939" y="2"/>
                  </a:cubicBezTo>
                  <a:cubicBezTo>
                    <a:pt x="942" y="0"/>
                    <a:pt x="985" y="12"/>
                    <a:pt x="1006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29E487B3-4CF8-48FB-B933-83022496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603" y="2719550"/>
              <a:ext cx="1947554" cy="748453"/>
            </a:xfrm>
            <a:custGeom>
              <a:avLst/>
              <a:gdLst>
                <a:gd name="T0" fmla="*/ 1035 w 1332"/>
                <a:gd name="T1" fmla="*/ 24 h 513"/>
                <a:gd name="T2" fmla="*/ 1332 w 1332"/>
                <a:gd name="T3" fmla="*/ 211 h 513"/>
                <a:gd name="T4" fmla="*/ 977 w 1332"/>
                <a:gd name="T5" fmla="*/ 236 h 513"/>
                <a:gd name="T6" fmla="*/ 671 w 1332"/>
                <a:gd name="T7" fmla="*/ 377 h 513"/>
                <a:gd name="T8" fmla="*/ 294 w 1332"/>
                <a:gd name="T9" fmla="*/ 513 h 513"/>
                <a:gd name="T10" fmla="*/ 131 w 1332"/>
                <a:gd name="T11" fmla="*/ 402 h 513"/>
                <a:gd name="T12" fmla="*/ 0 w 1332"/>
                <a:gd name="T13" fmla="*/ 275 h 513"/>
                <a:gd name="T14" fmla="*/ 136 w 1332"/>
                <a:gd name="T15" fmla="*/ 235 h 513"/>
                <a:gd name="T16" fmla="*/ 555 w 1332"/>
                <a:gd name="T17" fmla="*/ 127 h 513"/>
                <a:gd name="T18" fmla="*/ 656 w 1332"/>
                <a:gd name="T19" fmla="*/ 95 h 513"/>
                <a:gd name="T20" fmla="*/ 967 w 1332"/>
                <a:gd name="T21" fmla="*/ 1 h 513"/>
                <a:gd name="T22" fmla="*/ 1035 w 1332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2" h="513">
                  <a:moveTo>
                    <a:pt x="1035" y="24"/>
                  </a:moveTo>
                  <a:cubicBezTo>
                    <a:pt x="1146" y="79"/>
                    <a:pt x="1268" y="111"/>
                    <a:pt x="1332" y="211"/>
                  </a:cubicBezTo>
                  <a:cubicBezTo>
                    <a:pt x="1232" y="195"/>
                    <a:pt x="1117" y="174"/>
                    <a:pt x="977" y="236"/>
                  </a:cubicBezTo>
                  <a:cubicBezTo>
                    <a:pt x="896" y="272"/>
                    <a:pt x="790" y="325"/>
                    <a:pt x="671" y="377"/>
                  </a:cubicBezTo>
                  <a:cubicBezTo>
                    <a:pt x="552" y="430"/>
                    <a:pt x="423" y="481"/>
                    <a:pt x="294" y="513"/>
                  </a:cubicBezTo>
                  <a:cubicBezTo>
                    <a:pt x="230" y="475"/>
                    <a:pt x="176" y="438"/>
                    <a:pt x="131" y="402"/>
                  </a:cubicBezTo>
                  <a:cubicBezTo>
                    <a:pt x="83" y="362"/>
                    <a:pt x="39" y="319"/>
                    <a:pt x="0" y="275"/>
                  </a:cubicBezTo>
                  <a:cubicBezTo>
                    <a:pt x="40" y="266"/>
                    <a:pt x="87" y="252"/>
                    <a:pt x="136" y="235"/>
                  </a:cubicBezTo>
                  <a:cubicBezTo>
                    <a:pt x="260" y="212"/>
                    <a:pt x="411" y="171"/>
                    <a:pt x="555" y="127"/>
                  </a:cubicBezTo>
                  <a:cubicBezTo>
                    <a:pt x="590" y="116"/>
                    <a:pt x="623" y="105"/>
                    <a:pt x="656" y="95"/>
                  </a:cubicBezTo>
                  <a:cubicBezTo>
                    <a:pt x="808" y="46"/>
                    <a:pt x="926" y="4"/>
                    <a:pt x="967" y="1"/>
                  </a:cubicBezTo>
                  <a:cubicBezTo>
                    <a:pt x="969" y="0"/>
                    <a:pt x="1013" y="15"/>
                    <a:pt x="1035" y="2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F8330C0-AE49-4DDA-8770-5D451BD3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693" y="2751063"/>
              <a:ext cx="1993250" cy="786270"/>
            </a:xfrm>
            <a:custGeom>
              <a:avLst/>
              <a:gdLst>
                <a:gd name="T0" fmla="*/ 1363 w 1363"/>
                <a:gd name="T1" fmla="*/ 222 h 539"/>
                <a:gd name="T2" fmla="*/ 998 w 1363"/>
                <a:gd name="T3" fmla="*/ 246 h 539"/>
                <a:gd name="T4" fmla="*/ 695 w 1363"/>
                <a:gd name="T5" fmla="*/ 392 h 539"/>
                <a:gd name="T6" fmla="*/ 308 w 1363"/>
                <a:gd name="T7" fmla="*/ 539 h 539"/>
                <a:gd name="T8" fmla="*/ 140 w 1363"/>
                <a:gd name="T9" fmla="*/ 422 h 539"/>
                <a:gd name="T10" fmla="*/ 0 w 1363"/>
                <a:gd name="T11" fmla="*/ 295 h 539"/>
                <a:gd name="T12" fmla="*/ 579 w 1363"/>
                <a:gd name="T13" fmla="*/ 131 h 539"/>
                <a:gd name="T14" fmla="*/ 995 w 1363"/>
                <a:gd name="T15" fmla="*/ 0 h 539"/>
                <a:gd name="T16" fmla="*/ 1064 w 1363"/>
                <a:gd name="T17" fmla="*/ 27 h 539"/>
                <a:gd name="T18" fmla="*/ 1363 w 1363"/>
                <a:gd name="T19" fmla="*/ 22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539">
                  <a:moveTo>
                    <a:pt x="1363" y="222"/>
                  </a:moveTo>
                  <a:cubicBezTo>
                    <a:pt x="1258" y="206"/>
                    <a:pt x="1140" y="181"/>
                    <a:pt x="998" y="246"/>
                  </a:cubicBezTo>
                  <a:cubicBezTo>
                    <a:pt x="919" y="281"/>
                    <a:pt x="814" y="337"/>
                    <a:pt x="695" y="392"/>
                  </a:cubicBezTo>
                  <a:cubicBezTo>
                    <a:pt x="576" y="448"/>
                    <a:pt x="443" y="503"/>
                    <a:pt x="308" y="539"/>
                  </a:cubicBezTo>
                  <a:cubicBezTo>
                    <a:pt x="242" y="497"/>
                    <a:pt x="186" y="458"/>
                    <a:pt x="140" y="422"/>
                  </a:cubicBezTo>
                  <a:cubicBezTo>
                    <a:pt x="89" y="382"/>
                    <a:pt x="42" y="339"/>
                    <a:pt x="0" y="295"/>
                  </a:cubicBezTo>
                  <a:cubicBezTo>
                    <a:pt x="155" y="274"/>
                    <a:pt x="380" y="200"/>
                    <a:pt x="579" y="131"/>
                  </a:cubicBezTo>
                  <a:cubicBezTo>
                    <a:pt x="777" y="63"/>
                    <a:pt x="949" y="0"/>
                    <a:pt x="995" y="0"/>
                  </a:cubicBezTo>
                  <a:cubicBezTo>
                    <a:pt x="995" y="0"/>
                    <a:pt x="1042" y="17"/>
                    <a:pt x="1064" y="27"/>
                  </a:cubicBezTo>
                  <a:cubicBezTo>
                    <a:pt x="1181" y="85"/>
                    <a:pt x="1300" y="116"/>
                    <a:pt x="1363" y="22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D7D5899-95F4-4955-BF42-D0000797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415" y="2812516"/>
              <a:ext cx="1930222" cy="759483"/>
            </a:xfrm>
            <a:custGeom>
              <a:avLst/>
              <a:gdLst>
                <a:gd name="T0" fmla="*/ 1046 w 1320"/>
                <a:gd name="T1" fmla="*/ 32 h 520"/>
                <a:gd name="T2" fmla="*/ 1320 w 1320"/>
                <a:gd name="T3" fmla="*/ 212 h 520"/>
                <a:gd name="T4" fmla="*/ 1151 w 1320"/>
                <a:gd name="T5" fmla="*/ 197 h 520"/>
                <a:gd name="T6" fmla="*/ 956 w 1320"/>
                <a:gd name="T7" fmla="*/ 240 h 520"/>
                <a:gd name="T8" fmla="*/ 752 w 1320"/>
                <a:gd name="T9" fmla="*/ 336 h 520"/>
                <a:gd name="T10" fmla="*/ 349 w 1320"/>
                <a:gd name="T11" fmla="*/ 501 h 520"/>
                <a:gd name="T12" fmla="*/ 349 w 1320"/>
                <a:gd name="T13" fmla="*/ 501 h 520"/>
                <a:gd name="T14" fmla="*/ 267 w 1320"/>
                <a:gd name="T15" fmla="*/ 520 h 520"/>
                <a:gd name="T16" fmla="*/ 226 w 1320"/>
                <a:gd name="T17" fmla="*/ 494 h 520"/>
                <a:gd name="T18" fmla="*/ 98 w 1320"/>
                <a:gd name="T19" fmla="*/ 406 h 520"/>
                <a:gd name="T20" fmla="*/ 0 w 1320"/>
                <a:gd name="T21" fmla="*/ 276 h 520"/>
                <a:gd name="T22" fmla="*/ 449 w 1320"/>
                <a:gd name="T23" fmla="*/ 152 h 520"/>
                <a:gd name="T24" fmla="*/ 841 w 1320"/>
                <a:gd name="T25" fmla="*/ 29 h 520"/>
                <a:gd name="T26" fmla="*/ 980 w 1320"/>
                <a:gd name="T27" fmla="*/ 2 h 520"/>
                <a:gd name="T28" fmla="*/ 1046 w 1320"/>
                <a:gd name="T29" fmla="*/ 3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0" h="520">
                  <a:moveTo>
                    <a:pt x="1046" y="32"/>
                  </a:moveTo>
                  <a:cubicBezTo>
                    <a:pt x="1153" y="87"/>
                    <a:pt x="1263" y="115"/>
                    <a:pt x="1320" y="212"/>
                  </a:cubicBezTo>
                  <a:cubicBezTo>
                    <a:pt x="1268" y="204"/>
                    <a:pt x="1212" y="195"/>
                    <a:pt x="1151" y="197"/>
                  </a:cubicBezTo>
                  <a:cubicBezTo>
                    <a:pt x="1091" y="198"/>
                    <a:pt x="1027" y="209"/>
                    <a:pt x="956" y="240"/>
                  </a:cubicBezTo>
                  <a:cubicBezTo>
                    <a:pt x="899" y="265"/>
                    <a:pt x="830" y="299"/>
                    <a:pt x="752" y="336"/>
                  </a:cubicBezTo>
                  <a:cubicBezTo>
                    <a:pt x="631" y="393"/>
                    <a:pt x="492" y="456"/>
                    <a:pt x="349" y="501"/>
                  </a:cubicBezTo>
                  <a:cubicBezTo>
                    <a:pt x="349" y="501"/>
                    <a:pt x="349" y="501"/>
                    <a:pt x="349" y="501"/>
                  </a:cubicBezTo>
                  <a:cubicBezTo>
                    <a:pt x="322" y="508"/>
                    <a:pt x="294" y="514"/>
                    <a:pt x="267" y="520"/>
                  </a:cubicBezTo>
                  <a:cubicBezTo>
                    <a:pt x="253" y="511"/>
                    <a:pt x="239" y="503"/>
                    <a:pt x="226" y="494"/>
                  </a:cubicBezTo>
                  <a:cubicBezTo>
                    <a:pt x="177" y="463"/>
                    <a:pt x="135" y="434"/>
                    <a:pt x="98" y="406"/>
                  </a:cubicBezTo>
                  <a:cubicBezTo>
                    <a:pt x="59" y="367"/>
                    <a:pt x="26" y="324"/>
                    <a:pt x="0" y="276"/>
                  </a:cubicBezTo>
                  <a:cubicBezTo>
                    <a:pt x="124" y="254"/>
                    <a:pt x="289" y="204"/>
                    <a:pt x="449" y="152"/>
                  </a:cubicBezTo>
                  <a:cubicBezTo>
                    <a:pt x="595" y="106"/>
                    <a:pt x="737" y="58"/>
                    <a:pt x="841" y="29"/>
                  </a:cubicBezTo>
                  <a:cubicBezTo>
                    <a:pt x="908" y="11"/>
                    <a:pt x="957" y="0"/>
                    <a:pt x="980" y="2"/>
                  </a:cubicBezTo>
                  <a:cubicBezTo>
                    <a:pt x="981" y="4"/>
                    <a:pt x="1025" y="21"/>
                    <a:pt x="1046" y="3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492D69C-556E-46BE-A050-5CE43F1B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139" y="2873967"/>
              <a:ext cx="1868770" cy="731120"/>
            </a:xfrm>
            <a:custGeom>
              <a:avLst/>
              <a:gdLst>
                <a:gd name="T0" fmla="*/ 1029 w 1278"/>
                <a:gd name="T1" fmla="*/ 37 h 501"/>
                <a:gd name="T2" fmla="*/ 1278 w 1278"/>
                <a:gd name="T3" fmla="*/ 202 h 501"/>
                <a:gd name="T4" fmla="*/ 1109 w 1278"/>
                <a:gd name="T5" fmla="*/ 190 h 501"/>
                <a:gd name="T6" fmla="*/ 915 w 1278"/>
                <a:gd name="T7" fmla="*/ 234 h 501"/>
                <a:gd name="T8" fmla="*/ 711 w 1278"/>
                <a:gd name="T9" fmla="*/ 328 h 501"/>
                <a:gd name="T10" fmla="*/ 307 w 1278"/>
                <a:gd name="T11" fmla="*/ 488 h 501"/>
                <a:gd name="T12" fmla="*/ 307 w 1278"/>
                <a:gd name="T13" fmla="*/ 488 h 501"/>
                <a:gd name="T14" fmla="*/ 225 w 1278"/>
                <a:gd name="T15" fmla="*/ 501 h 501"/>
                <a:gd name="T16" fmla="*/ 185 w 1278"/>
                <a:gd name="T17" fmla="*/ 477 h 501"/>
                <a:gd name="T18" fmla="*/ 56 w 1278"/>
                <a:gd name="T19" fmla="*/ 390 h 501"/>
                <a:gd name="T20" fmla="*/ 0 w 1278"/>
                <a:gd name="T21" fmla="*/ 258 h 501"/>
                <a:gd name="T22" fmla="*/ 442 w 1278"/>
                <a:gd name="T23" fmla="*/ 133 h 501"/>
                <a:gd name="T24" fmla="*/ 831 w 1278"/>
                <a:gd name="T25" fmla="*/ 20 h 501"/>
                <a:gd name="T26" fmla="*/ 965 w 1278"/>
                <a:gd name="T27" fmla="*/ 6 h 501"/>
                <a:gd name="T28" fmla="*/ 1029 w 1278"/>
                <a:gd name="T29" fmla="*/ 3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8" h="501">
                  <a:moveTo>
                    <a:pt x="1029" y="37"/>
                  </a:moveTo>
                  <a:cubicBezTo>
                    <a:pt x="1125" y="89"/>
                    <a:pt x="1225" y="114"/>
                    <a:pt x="1278" y="202"/>
                  </a:cubicBezTo>
                  <a:cubicBezTo>
                    <a:pt x="1226" y="195"/>
                    <a:pt x="1169" y="188"/>
                    <a:pt x="1109" y="190"/>
                  </a:cubicBezTo>
                  <a:cubicBezTo>
                    <a:pt x="1050" y="193"/>
                    <a:pt x="985" y="204"/>
                    <a:pt x="915" y="234"/>
                  </a:cubicBezTo>
                  <a:cubicBezTo>
                    <a:pt x="857" y="259"/>
                    <a:pt x="788" y="292"/>
                    <a:pt x="711" y="328"/>
                  </a:cubicBezTo>
                  <a:cubicBezTo>
                    <a:pt x="588" y="384"/>
                    <a:pt x="447" y="445"/>
                    <a:pt x="307" y="488"/>
                  </a:cubicBezTo>
                  <a:cubicBezTo>
                    <a:pt x="307" y="488"/>
                    <a:pt x="307" y="488"/>
                    <a:pt x="307" y="488"/>
                  </a:cubicBezTo>
                  <a:cubicBezTo>
                    <a:pt x="280" y="493"/>
                    <a:pt x="253" y="498"/>
                    <a:pt x="225" y="501"/>
                  </a:cubicBezTo>
                  <a:cubicBezTo>
                    <a:pt x="211" y="493"/>
                    <a:pt x="198" y="485"/>
                    <a:pt x="185" y="477"/>
                  </a:cubicBezTo>
                  <a:cubicBezTo>
                    <a:pt x="136" y="446"/>
                    <a:pt x="93" y="417"/>
                    <a:pt x="56" y="390"/>
                  </a:cubicBezTo>
                  <a:cubicBezTo>
                    <a:pt x="29" y="352"/>
                    <a:pt x="10" y="309"/>
                    <a:pt x="0" y="258"/>
                  </a:cubicBezTo>
                  <a:cubicBezTo>
                    <a:pt x="124" y="230"/>
                    <a:pt x="285" y="181"/>
                    <a:pt x="442" y="133"/>
                  </a:cubicBezTo>
                  <a:cubicBezTo>
                    <a:pt x="586" y="88"/>
                    <a:pt x="726" y="46"/>
                    <a:pt x="831" y="20"/>
                  </a:cubicBezTo>
                  <a:cubicBezTo>
                    <a:pt x="894" y="7"/>
                    <a:pt x="942" y="0"/>
                    <a:pt x="965" y="6"/>
                  </a:cubicBezTo>
                  <a:cubicBezTo>
                    <a:pt x="967" y="9"/>
                    <a:pt x="1008" y="26"/>
                    <a:pt x="1029" y="3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89A0A004-C6D6-4BD3-954F-E7F5307B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983" y="2936995"/>
              <a:ext cx="1815196" cy="704334"/>
            </a:xfrm>
            <a:custGeom>
              <a:avLst/>
              <a:gdLst>
                <a:gd name="T0" fmla="*/ 1016 w 1241"/>
                <a:gd name="T1" fmla="*/ 41 h 483"/>
                <a:gd name="T2" fmla="*/ 1241 w 1241"/>
                <a:gd name="T3" fmla="*/ 192 h 483"/>
                <a:gd name="T4" fmla="*/ 1072 w 1241"/>
                <a:gd name="T5" fmla="*/ 184 h 483"/>
                <a:gd name="T6" fmla="*/ 879 w 1241"/>
                <a:gd name="T7" fmla="*/ 229 h 483"/>
                <a:gd name="T8" fmla="*/ 674 w 1241"/>
                <a:gd name="T9" fmla="*/ 319 h 483"/>
                <a:gd name="T10" fmla="*/ 270 w 1241"/>
                <a:gd name="T11" fmla="*/ 475 h 483"/>
                <a:gd name="T12" fmla="*/ 270 w 1241"/>
                <a:gd name="T13" fmla="*/ 475 h 483"/>
                <a:gd name="T14" fmla="*/ 189 w 1241"/>
                <a:gd name="T15" fmla="*/ 483 h 483"/>
                <a:gd name="T16" fmla="*/ 148 w 1241"/>
                <a:gd name="T17" fmla="*/ 458 h 483"/>
                <a:gd name="T18" fmla="*/ 19 w 1241"/>
                <a:gd name="T19" fmla="*/ 374 h 483"/>
                <a:gd name="T20" fmla="*/ 5 w 1241"/>
                <a:gd name="T21" fmla="*/ 239 h 483"/>
                <a:gd name="T22" fmla="*/ 440 w 1241"/>
                <a:gd name="T23" fmla="*/ 112 h 483"/>
                <a:gd name="T24" fmla="*/ 826 w 1241"/>
                <a:gd name="T25" fmla="*/ 12 h 483"/>
                <a:gd name="T26" fmla="*/ 955 w 1241"/>
                <a:gd name="T27" fmla="*/ 8 h 483"/>
                <a:gd name="T28" fmla="*/ 1016 w 1241"/>
                <a:gd name="T29" fmla="*/ 4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1" h="483">
                  <a:moveTo>
                    <a:pt x="1016" y="41"/>
                  </a:moveTo>
                  <a:cubicBezTo>
                    <a:pt x="1102" y="90"/>
                    <a:pt x="1193" y="112"/>
                    <a:pt x="1241" y="192"/>
                  </a:cubicBezTo>
                  <a:cubicBezTo>
                    <a:pt x="1188" y="186"/>
                    <a:pt x="1132" y="180"/>
                    <a:pt x="1072" y="184"/>
                  </a:cubicBezTo>
                  <a:cubicBezTo>
                    <a:pt x="1013" y="187"/>
                    <a:pt x="949" y="200"/>
                    <a:pt x="879" y="229"/>
                  </a:cubicBezTo>
                  <a:cubicBezTo>
                    <a:pt x="820" y="253"/>
                    <a:pt x="750" y="285"/>
                    <a:pt x="674" y="319"/>
                  </a:cubicBezTo>
                  <a:cubicBezTo>
                    <a:pt x="549" y="374"/>
                    <a:pt x="408" y="434"/>
                    <a:pt x="270" y="475"/>
                  </a:cubicBezTo>
                  <a:cubicBezTo>
                    <a:pt x="270" y="475"/>
                    <a:pt x="270" y="475"/>
                    <a:pt x="270" y="475"/>
                  </a:cubicBezTo>
                  <a:cubicBezTo>
                    <a:pt x="244" y="478"/>
                    <a:pt x="217" y="481"/>
                    <a:pt x="189" y="483"/>
                  </a:cubicBezTo>
                  <a:cubicBezTo>
                    <a:pt x="175" y="475"/>
                    <a:pt x="162" y="466"/>
                    <a:pt x="148" y="458"/>
                  </a:cubicBezTo>
                  <a:cubicBezTo>
                    <a:pt x="100" y="429"/>
                    <a:pt x="57" y="401"/>
                    <a:pt x="19" y="374"/>
                  </a:cubicBezTo>
                  <a:cubicBezTo>
                    <a:pt x="4" y="337"/>
                    <a:pt x="0" y="293"/>
                    <a:pt x="5" y="239"/>
                  </a:cubicBezTo>
                  <a:cubicBezTo>
                    <a:pt x="129" y="206"/>
                    <a:pt x="287" y="158"/>
                    <a:pt x="440" y="112"/>
                  </a:cubicBezTo>
                  <a:cubicBezTo>
                    <a:pt x="582" y="71"/>
                    <a:pt x="720" y="33"/>
                    <a:pt x="826" y="12"/>
                  </a:cubicBezTo>
                  <a:cubicBezTo>
                    <a:pt x="885" y="3"/>
                    <a:pt x="931" y="0"/>
                    <a:pt x="955" y="8"/>
                  </a:cubicBezTo>
                  <a:cubicBezTo>
                    <a:pt x="959" y="13"/>
                    <a:pt x="996" y="30"/>
                    <a:pt x="1016" y="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2D827365-DB7A-4A67-BAC4-96CEAA9C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373" y="3000023"/>
              <a:ext cx="1788410" cy="677547"/>
            </a:xfrm>
            <a:custGeom>
              <a:avLst/>
              <a:gdLst>
                <a:gd name="T0" fmla="*/ 1024 w 1223"/>
                <a:gd name="T1" fmla="*/ 46 h 464"/>
                <a:gd name="T2" fmla="*/ 1223 w 1223"/>
                <a:gd name="T3" fmla="*/ 183 h 464"/>
                <a:gd name="T4" fmla="*/ 1055 w 1223"/>
                <a:gd name="T5" fmla="*/ 177 h 464"/>
                <a:gd name="T6" fmla="*/ 863 w 1223"/>
                <a:gd name="T7" fmla="*/ 223 h 464"/>
                <a:gd name="T8" fmla="*/ 657 w 1223"/>
                <a:gd name="T9" fmla="*/ 311 h 464"/>
                <a:gd name="T10" fmla="*/ 253 w 1223"/>
                <a:gd name="T11" fmla="*/ 463 h 464"/>
                <a:gd name="T12" fmla="*/ 253 w 1223"/>
                <a:gd name="T13" fmla="*/ 463 h 464"/>
                <a:gd name="T14" fmla="*/ 173 w 1223"/>
                <a:gd name="T15" fmla="*/ 464 h 464"/>
                <a:gd name="T16" fmla="*/ 132 w 1223"/>
                <a:gd name="T17" fmla="*/ 440 h 464"/>
                <a:gd name="T18" fmla="*/ 2 w 1223"/>
                <a:gd name="T19" fmla="*/ 358 h 464"/>
                <a:gd name="T20" fmla="*/ 31 w 1223"/>
                <a:gd name="T21" fmla="*/ 221 h 464"/>
                <a:gd name="T22" fmla="*/ 459 w 1223"/>
                <a:gd name="T23" fmla="*/ 92 h 464"/>
                <a:gd name="T24" fmla="*/ 840 w 1223"/>
                <a:gd name="T25" fmla="*/ 3 h 464"/>
                <a:gd name="T26" fmla="*/ 965 w 1223"/>
                <a:gd name="T27" fmla="*/ 11 h 464"/>
                <a:gd name="T28" fmla="*/ 1024 w 1223"/>
                <a:gd name="T29" fmla="*/ 4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3" h="464">
                  <a:moveTo>
                    <a:pt x="1024" y="46"/>
                  </a:moveTo>
                  <a:cubicBezTo>
                    <a:pt x="1099" y="92"/>
                    <a:pt x="1181" y="111"/>
                    <a:pt x="1223" y="183"/>
                  </a:cubicBezTo>
                  <a:cubicBezTo>
                    <a:pt x="1171" y="177"/>
                    <a:pt x="1116" y="172"/>
                    <a:pt x="1055" y="177"/>
                  </a:cubicBezTo>
                  <a:cubicBezTo>
                    <a:pt x="997" y="182"/>
                    <a:pt x="933" y="195"/>
                    <a:pt x="863" y="223"/>
                  </a:cubicBezTo>
                  <a:cubicBezTo>
                    <a:pt x="803" y="247"/>
                    <a:pt x="733" y="278"/>
                    <a:pt x="657" y="311"/>
                  </a:cubicBezTo>
                  <a:cubicBezTo>
                    <a:pt x="530" y="365"/>
                    <a:pt x="389" y="422"/>
                    <a:pt x="253" y="463"/>
                  </a:cubicBezTo>
                  <a:cubicBezTo>
                    <a:pt x="253" y="463"/>
                    <a:pt x="253" y="463"/>
                    <a:pt x="253" y="463"/>
                  </a:cubicBezTo>
                  <a:cubicBezTo>
                    <a:pt x="227" y="464"/>
                    <a:pt x="200" y="464"/>
                    <a:pt x="173" y="464"/>
                  </a:cubicBezTo>
                  <a:cubicBezTo>
                    <a:pt x="159" y="456"/>
                    <a:pt x="146" y="448"/>
                    <a:pt x="132" y="440"/>
                  </a:cubicBezTo>
                  <a:cubicBezTo>
                    <a:pt x="84" y="412"/>
                    <a:pt x="41" y="384"/>
                    <a:pt x="2" y="358"/>
                  </a:cubicBezTo>
                  <a:cubicBezTo>
                    <a:pt x="0" y="323"/>
                    <a:pt x="9" y="278"/>
                    <a:pt x="31" y="221"/>
                  </a:cubicBezTo>
                  <a:cubicBezTo>
                    <a:pt x="154" y="183"/>
                    <a:pt x="309" y="135"/>
                    <a:pt x="459" y="92"/>
                  </a:cubicBezTo>
                  <a:cubicBezTo>
                    <a:pt x="599" y="53"/>
                    <a:pt x="735" y="20"/>
                    <a:pt x="840" y="3"/>
                  </a:cubicBezTo>
                  <a:cubicBezTo>
                    <a:pt x="897" y="0"/>
                    <a:pt x="941" y="1"/>
                    <a:pt x="965" y="11"/>
                  </a:cubicBezTo>
                  <a:cubicBezTo>
                    <a:pt x="970" y="17"/>
                    <a:pt x="1005" y="35"/>
                    <a:pt x="1024" y="4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A9EA5ADE-8DDD-4FBD-BBAD-220F399A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733" y="3058324"/>
              <a:ext cx="1786834" cy="663366"/>
            </a:xfrm>
            <a:custGeom>
              <a:avLst/>
              <a:gdLst>
                <a:gd name="T0" fmla="*/ 1046 w 1221"/>
                <a:gd name="T1" fmla="*/ 56 h 455"/>
                <a:gd name="T2" fmla="*/ 1221 w 1221"/>
                <a:gd name="T3" fmla="*/ 178 h 455"/>
                <a:gd name="T4" fmla="*/ 1053 w 1221"/>
                <a:gd name="T5" fmla="*/ 176 h 455"/>
                <a:gd name="T6" fmla="*/ 862 w 1221"/>
                <a:gd name="T7" fmla="*/ 223 h 455"/>
                <a:gd name="T8" fmla="*/ 656 w 1221"/>
                <a:gd name="T9" fmla="*/ 307 h 455"/>
                <a:gd name="T10" fmla="*/ 251 w 1221"/>
                <a:gd name="T11" fmla="*/ 455 h 455"/>
                <a:gd name="T12" fmla="*/ 251 w 1221"/>
                <a:gd name="T13" fmla="*/ 455 h 455"/>
                <a:gd name="T14" fmla="*/ 172 w 1221"/>
                <a:gd name="T15" fmla="*/ 451 h 455"/>
                <a:gd name="T16" fmla="*/ 131 w 1221"/>
                <a:gd name="T17" fmla="*/ 428 h 455"/>
                <a:gd name="T18" fmla="*/ 0 w 1221"/>
                <a:gd name="T19" fmla="*/ 347 h 455"/>
                <a:gd name="T20" fmla="*/ 71 w 1221"/>
                <a:gd name="T21" fmla="*/ 208 h 455"/>
                <a:gd name="T22" fmla="*/ 492 w 1221"/>
                <a:gd name="T23" fmla="*/ 77 h 455"/>
                <a:gd name="T24" fmla="*/ 870 w 1221"/>
                <a:gd name="T25" fmla="*/ 0 h 455"/>
                <a:gd name="T26" fmla="*/ 990 w 1221"/>
                <a:gd name="T27" fmla="*/ 20 h 455"/>
                <a:gd name="T28" fmla="*/ 1046 w 1221"/>
                <a:gd name="T29" fmla="*/ 5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1" h="455">
                  <a:moveTo>
                    <a:pt x="1046" y="56"/>
                  </a:moveTo>
                  <a:cubicBezTo>
                    <a:pt x="1111" y="98"/>
                    <a:pt x="1183" y="115"/>
                    <a:pt x="1221" y="178"/>
                  </a:cubicBezTo>
                  <a:cubicBezTo>
                    <a:pt x="1169" y="173"/>
                    <a:pt x="1113" y="169"/>
                    <a:pt x="1053" y="176"/>
                  </a:cubicBezTo>
                  <a:cubicBezTo>
                    <a:pt x="995" y="182"/>
                    <a:pt x="931" y="196"/>
                    <a:pt x="862" y="223"/>
                  </a:cubicBezTo>
                  <a:cubicBezTo>
                    <a:pt x="801" y="246"/>
                    <a:pt x="731" y="276"/>
                    <a:pt x="656" y="307"/>
                  </a:cubicBezTo>
                  <a:cubicBezTo>
                    <a:pt x="526" y="360"/>
                    <a:pt x="384" y="416"/>
                    <a:pt x="251" y="455"/>
                  </a:cubicBezTo>
                  <a:cubicBezTo>
                    <a:pt x="251" y="455"/>
                    <a:pt x="251" y="455"/>
                    <a:pt x="251" y="455"/>
                  </a:cubicBezTo>
                  <a:cubicBezTo>
                    <a:pt x="225" y="454"/>
                    <a:pt x="199" y="453"/>
                    <a:pt x="172" y="451"/>
                  </a:cubicBezTo>
                  <a:cubicBezTo>
                    <a:pt x="158" y="443"/>
                    <a:pt x="144" y="435"/>
                    <a:pt x="131" y="428"/>
                  </a:cubicBezTo>
                  <a:cubicBezTo>
                    <a:pt x="83" y="400"/>
                    <a:pt x="39" y="373"/>
                    <a:pt x="0" y="347"/>
                  </a:cubicBezTo>
                  <a:cubicBezTo>
                    <a:pt x="10" y="313"/>
                    <a:pt x="33" y="268"/>
                    <a:pt x="71" y="208"/>
                  </a:cubicBezTo>
                  <a:cubicBezTo>
                    <a:pt x="194" y="164"/>
                    <a:pt x="345" y="117"/>
                    <a:pt x="492" y="77"/>
                  </a:cubicBezTo>
                  <a:cubicBezTo>
                    <a:pt x="630" y="41"/>
                    <a:pt x="764" y="12"/>
                    <a:pt x="870" y="0"/>
                  </a:cubicBezTo>
                  <a:cubicBezTo>
                    <a:pt x="923" y="1"/>
                    <a:pt x="965" y="6"/>
                    <a:pt x="990" y="20"/>
                  </a:cubicBezTo>
                  <a:cubicBezTo>
                    <a:pt x="997" y="27"/>
                    <a:pt x="1028" y="45"/>
                    <a:pt x="1046" y="5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43193DDF-5624-4A70-BA44-0EC552A2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942" y="3110321"/>
              <a:ext cx="1785258" cy="658639"/>
            </a:xfrm>
            <a:custGeom>
              <a:avLst/>
              <a:gdLst>
                <a:gd name="T0" fmla="*/ 1071 w 1220"/>
                <a:gd name="T1" fmla="*/ 70 h 451"/>
                <a:gd name="T2" fmla="*/ 1220 w 1220"/>
                <a:gd name="T3" fmla="*/ 176 h 451"/>
                <a:gd name="T4" fmla="*/ 1053 w 1220"/>
                <a:gd name="T5" fmla="*/ 177 h 451"/>
                <a:gd name="T6" fmla="*/ 862 w 1220"/>
                <a:gd name="T7" fmla="*/ 226 h 451"/>
                <a:gd name="T8" fmla="*/ 656 w 1220"/>
                <a:gd name="T9" fmla="*/ 307 h 451"/>
                <a:gd name="T10" fmla="*/ 251 w 1220"/>
                <a:gd name="T11" fmla="*/ 451 h 451"/>
                <a:gd name="T12" fmla="*/ 251 w 1220"/>
                <a:gd name="T13" fmla="*/ 451 h 451"/>
                <a:gd name="T14" fmla="*/ 173 w 1220"/>
                <a:gd name="T15" fmla="*/ 441 h 451"/>
                <a:gd name="T16" fmla="*/ 132 w 1220"/>
                <a:gd name="T17" fmla="*/ 418 h 451"/>
                <a:gd name="T18" fmla="*/ 0 w 1220"/>
                <a:gd name="T19" fmla="*/ 340 h 451"/>
                <a:gd name="T20" fmla="*/ 113 w 1220"/>
                <a:gd name="T21" fmla="*/ 197 h 451"/>
                <a:gd name="T22" fmla="*/ 527 w 1220"/>
                <a:gd name="T23" fmla="*/ 66 h 451"/>
                <a:gd name="T24" fmla="*/ 902 w 1220"/>
                <a:gd name="T25" fmla="*/ 0 h 451"/>
                <a:gd name="T26" fmla="*/ 1017 w 1220"/>
                <a:gd name="T27" fmla="*/ 31 h 451"/>
                <a:gd name="T28" fmla="*/ 1071 w 1220"/>
                <a:gd name="T29" fmla="*/ 7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0" h="451">
                  <a:moveTo>
                    <a:pt x="1071" y="70"/>
                  </a:moveTo>
                  <a:cubicBezTo>
                    <a:pt x="1126" y="107"/>
                    <a:pt x="1187" y="122"/>
                    <a:pt x="1220" y="176"/>
                  </a:cubicBezTo>
                  <a:cubicBezTo>
                    <a:pt x="1169" y="172"/>
                    <a:pt x="1113" y="170"/>
                    <a:pt x="1053" y="177"/>
                  </a:cubicBezTo>
                  <a:cubicBezTo>
                    <a:pt x="995" y="185"/>
                    <a:pt x="931" y="200"/>
                    <a:pt x="862" y="226"/>
                  </a:cubicBezTo>
                  <a:cubicBezTo>
                    <a:pt x="800" y="249"/>
                    <a:pt x="730" y="277"/>
                    <a:pt x="656" y="307"/>
                  </a:cubicBezTo>
                  <a:cubicBezTo>
                    <a:pt x="524" y="359"/>
                    <a:pt x="382" y="413"/>
                    <a:pt x="251" y="451"/>
                  </a:cubicBezTo>
                  <a:cubicBezTo>
                    <a:pt x="251" y="451"/>
                    <a:pt x="251" y="451"/>
                    <a:pt x="251" y="451"/>
                  </a:cubicBezTo>
                  <a:cubicBezTo>
                    <a:pt x="226" y="448"/>
                    <a:pt x="200" y="445"/>
                    <a:pt x="173" y="441"/>
                  </a:cubicBezTo>
                  <a:cubicBezTo>
                    <a:pt x="159" y="433"/>
                    <a:pt x="145" y="426"/>
                    <a:pt x="132" y="418"/>
                  </a:cubicBezTo>
                  <a:cubicBezTo>
                    <a:pt x="84" y="391"/>
                    <a:pt x="40" y="365"/>
                    <a:pt x="0" y="340"/>
                  </a:cubicBezTo>
                  <a:cubicBezTo>
                    <a:pt x="23" y="307"/>
                    <a:pt x="59" y="261"/>
                    <a:pt x="113" y="197"/>
                  </a:cubicBezTo>
                  <a:cubicBezTo>
                    <a:pt x="236" y="149"/>
                    <a:pt x="384" y="102"/>
                    <a:pt x="527" y="66"/>
                  </a:cubicBezTo>
                  <a:cubicBezTo>
                    <a:pt x="663" y="32"/>
                    <a:pt x="795" y="8"/>
                    <a:pt x="902" y="0"/>
                  </a:cubicBezTo>
                  <a:cubicBezTo>
                    <a:pt x="952" y="6"/>
                    <a:pt x="992" y="15"/>
                    <a:pt x="1017" y="31"/>
                  </a:cubicBezTo>
                  <a:cubicBezTo>
                    <a:pt x="1025" y="40"/>
                    <a:pt x="1053" y="58"/>
                    <a:pt x="1071" y="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65045FCC-5A48-4AE0-8CDE-0D77C5936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150" y="3162319"/>
              <a:ext cx="1785258" cy="650761"/>
            </a:xfrm>
            <a:custGeom>
              <a:avLst/>
              <a:gdLst>
                <a:gd name="T0" fmla="*/ 1095 w 1220"/>
                <a:gd name="T1" fmla="*/ 83 h 446"/>
                <a:gd name="T2" fmla="*/ 1220 w 1220"/>
                <a:gd name="T3" fmla="*/ 175 h 446"/>
                <a:gd name="T4" fmla="*/ 1053 w 1220"/>
                <a:gd name="T5" fmla="*/ 179 h 446"/>
                <a:gd name="T6" fmla="*/ 863 w 1220"/>
                <a:gd name="T7" fmla="*/ 228 h 446"/>
                <a:gd name="T8" fmla="*/ 656 w 1220"/>
                <a:gd name="T9" fmla="*/ 307 h 446"/>
                <a:gd name="T10" fmla="*/ 251 w 1220"/>
                <a:gd name="T11" fmla="*/ 446 h 446"/>
                <a:gd name="T12" fmla="*/ 251 w 1220"/>
                <a:gd name="T13" fmla="*/ 446 h 446"/>
                <a:gd name="T14" fmla="*/ 173 w 1220"/>
                <a:gd name="T15" fmla="*/ 431 h 446"/>
                <a:gd name="T16" fmla="*/ 132 w 1220"/>
                <a:gd name="T17" fmla="*/ 408 h 446"/>
                <a:gd name="T18" fmla="*/ 0 w 1220"/>
                <a:gd name="T19" fmla="*/ 332 h 446"/>
                <a:gd name="T20" fmla="*/ 155 w 1220"/>
                <a:gd name="T21" fmla="*/ 187 h 446"/>
                <a:gd name="T22" fmla="*/ 562 w 1220"/>
                <a:gd name="T23" fmla="*/ 54 h 446"/>
                <a:gd name="T24" fmla="*/ 933 w 1220"/>
                <a:gd name="T25" fmla="*/ 0 h 446"/>
                <a:gd name="T26" fmla="*/ 1044 w 1220"/>
                <a:gd name="T27" fmla="*/ 42 h 446"/>
                <a:gd name="T28" fmla="*/ 1095 w 1220"/>
                <a:gd name="T29" fmla="*/ 8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0" h="446">
                  <a:moveTo>
                    <a:pt x="1095" y="83"/>
                  </a:moveTo>
                  <a:cubicBezTo>
                    <a:pt x="1140" y="115"/>
                    <a:pt x="1192" y="129"/>
                    <a:pt x="1220" y="175"/>
                  </a:cubicBezTo>
                  <a:cubicBezTo>
                    <a:pt x="1169" y="171"/>
                    <a:pt x="1113" y="170"/>
                    <a:pt x="1053" y="179"/>
                  </a:cubicBezTo>
                  <a:cubicBezTo>
                    <a:pt x="996" y="188"/>
                    <a:pt x="932" y="204"/>
                    <a:pt x="863" y="228"/>
                  </a:cubicBezTo>
                  <a:cubicBezTo>
                    <a:pt x="800" y="251"/>
                    <a:pt x="730" y="278"/>
                    <a:pt x="656" y="307"/>
                  </a:cubicBezTo>
                  <a:cubicBezTo>
                    <a:pt x="522" y="358"/>
                    <a:pt x="379" y="410"/>
                    <a:pt x="251" y="446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26" y="441"/>
                    <a:pt x="200" y="436"/>
                    <a:pt x="173" y="431"/>
                  </a:cubicBezTo>
                  <a:cubicBezTo>
                    <a:pt x="160" y="423"/>
                    <a:pt x="146" y="416"/>
                    <a:pt x="132" y="408"/>
                  </a:cubicBezTo>
                  <a:cubicBezTo>
                    <a:pt x="85" y="382"/>
                    <a:pt x="40" y="356"/>
                    <a:pt x="0" y="332"/>
                  </a:cubicBezTo>
                  <a:cubicBezTo>
                    <a:pt x="35" y="300"/>
                    <a:pt x="86" y="254"/>
                    <a:pt x="155" y="187"/>
                  </a:cubicBezTo>
                  <a:cubicBezTo>
                    <a:pt x="278" y="134"/>
                    <a:pt x="422" y="87"/>
                    <a:pt x="562" y="54"/>
                  </a:cubicBezTo>
                  <a:cubicBezTo>
                    <a:pt x="696" y="22"/>
                    <a:pt x="826" y="3"/>
                    <a:pt x="933" y="0"/>
                  </a:cubicBezTo>
                  <a:cubicBezTo>
                    <a:pt x="980" y="10"/>
                    <a:pt x="1018" y="24"/>
                    <a:pt x="1044" y="42"/>
                  </a:cubicBezTo>
                  <a:cubicBezTo>
                    <a:pt x="1053" y="52"/>
                    <a:pt x="1078" y="70"/>
                    <a:pt x="1095" y="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A4166351-982F-427C-A515-B5C578B7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35" y="3214316"/>
              <a:ext cx="1783682" cy="646033"/>
            </a:xfrm>
            <a:custGeom>
              <a:avLst/>
              <a:gdLst>
                <a:gd name="T0" fmla="*/ 1120 w 1220"/>
                <a:gd name="T1" fmla="*/ 97 h 443"/>
                <a:gd name="T2" fmla="*/ 1220 w 1220"/>
                <a:gd name="T3" fmla="*/ 174 h 443"/>
                <a:gd name="T4" fmla="*/ 1054 w 1220"/>
                <a:gd name="T5" fmla="*/ 182 h 443"/>
                <a:gd name="T6" fmla="*/ 864 w 1220"/>
                <a:gd name="T7" fmla="*/ 232 h 443"/>
                <a:gd name="T8" fmla="*/ 656 w 1220"/>
                <a:gd name="T9" fmla="*/ 307 h 443"/>
                <a:gd name="T10" fmla="*/ 251 w 1220"/>
                <a:gd name="T11" fmla="*/ 442 h 443"/>
                <a:gd name="T12" fmla="*/ 251 w 1220"/>
                <a:gd name="T13" fmla="*/ 442 h 443"/>
                <a:gd name="T14" fmla="*/ 174 w 1220"/>
                <a:gd name="T15" fmla="*/ 421 h 443"/>
                <a:gd name="T16" fmla="*/ 133 w 1220"/>
                <a:gd name="T17" fmla="*/ 399 h 443"/>
                <a:gd name="T18" fmla="*/ 0 w 1220"/>
                <a:gd name="T19" fmla="*/ 325 h 443"/>
                <a:gd name="T20" fmla="*/ 197 w 1220"/>
                <a:gd name="T21" fmla="*/ 178 h 443"/>
                <a:gd name="T22" fmla="*/ 597 w 1220"/>
                <a:gd name="T23" fmla="*/ 43 h 443"/>
                <a:gd name="T24" fmla="*/ 965 w 1220"/>
                <a:gd name="T25" fmla="*/ 1 h 443"/>
                <a:gd name="T26" fmla="*/ 1071 w 1220"/>
                <a:gd name="T27" fmla="*/ 54 h 443"/>
                <a:gd name="T28" fmla="*/ 1120 w 1220"/>
                <a:gd name="T29" fmla="*/ 9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0" h="443">
                  <a:moveTo>
                    <a:pt x="1120" y="97"/>
                  </a:moveTo>
                  <a:cubicBezTo>
                    <a:pt x="1155" y="125"/>
                    <a:pt x="1197" y="137"/>
                    <a:pt x="1220" y="174"/>
                  </a:cubicBezTo>
                  <a:cubicBezTo>
                    <a:pt x="1168" y="171"/>
                    <a:pt x="1113" y="171"/>
                    <a:pt x="1054" y="182"/>
                  </a:cubicBezTo>
                  <a:cubicBezTo>
                    <a:pt x="996" y="192"/>
                    <a:pt x="932" y="209"/>
                    <a:pt x="864" y="232"/>
                  </a:cubicBezTo>
                  <a:cubicBezTo>
                    <a:pt x="800" y="254"/>
                    <a:pt x="730" y="281"/>
                    <a:pt x="656" y="307"/>
                  </a:cubicBezTo>
                  <a:cubicBezTo>
                    <a:pt x="520" y="357"/>
                    <a:pt x="377" y="408"/>
                    <a:pt x="251" y="442"/>
                  </a:cubicBezTo>
                  <a:cubicBezTo>
                    <a:pt x="251" y="443"/>
                    <a:pt x="251" y="442"/>
                    <a:pt x="251" y="442"/>
                  </a:cubicBezTo>
                  <a:cubicBezTo>
                    <a:pt x="227" y="436"/>
                    <a:pt x="201" y="429"/>
                    <a:pt x="174" y="421"/>
                  </a:cubicBezTo>
                  <a:cubicBezTo>
                    <a:pt x="161" y="414"/>
                    <a:pt x="147" y="407"/>
                    <a:pt x="133" y="399"/>
                  </a:cubicBezTo>
                  <a:cubicBezTo>
                    <a:pt x="85" y="374"/>
                    <a:pt x="41" y="349"/>
                    <a:pt x="0" y="325"/>
                  </a:cubicBezTo>
                  <a:cubicBezTo>
                    <a:pt x="47" y="295"/>
                    <a:pt x="112" y="249"/>
                    <a:pt x="197" y="178"/>
                  </a:cubicBezTo>
                  <a:cubicBezTo>
                    <a:pt x="320" y="119"/>
                    <a:pt x="461" y="74"/>
                    <a:pt x="597" y="43"/>
                  </a:cubicBezTo>
                  <a:cubicBezTo>
                    <a:pt x="729" y="14"/>
                    <a:pt x="857" y="0"/>
                    <a:pt x="965" y="1"/>
                  </a:cubicBezTo>
                  <a:cubicBezTo>
                    <a:pt x="1009" y="16"/>
                    <a:pt x="1045" y="33"/>
                    <a:pt x="1071" y="54"/>
                  </a:cubicBezTo>
                  <a:cubicBezTo>
                    <a:pt x="1082" y="66"/>
                    <a:pt x="1103" y="84"/>
                    <a:pt x="1120" y="9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7490B2D1-64C5-4AB4-84B0-691DA8AA6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144" y="3260012"/>
              <a:ext cx="1782107" cy="647609"/>
            </a:xfrm>
            <a:custGeom>
              <a:avLst/>
              <a:gdLst>
                <a:gd name="T0" fmla="*/ 1144 w 1219"/>
                <a:gd name="T1" fmla="*/ 115 h 443"/>
                <a:gd name="T2" fmla="*/ 1219 w 1219"/>
                <a:gd name="T3" fmla="*/ 177 h 443"/>
                <a:gd name="T4" fmla="*/ 1054 w 1219"/>
                <a:gd name="T5" fmla="*/ 188 h 443"/>
                <a:gd name="T6" fmla="*/ 865 w 1219"/>
                <a:gd name="T7" fmla="*/ 240 h 443"/>
                <a:gd name="T8" fmla="*/ 657 w 1219"/>
                <a:gd name="T9" fmla="*/ 312 h 443"/>
                <a:gd name="T10" fmla="*/ 252 w 1219"/>
                <a:gd name="T11" fmla="*/ 443 h 443"/>
                <a:gd name="T12" fmla="*/ 251 w 1219"/>
                <a:gd name="T13" fmla="*/ 443 h 443"/>
                <a:gd name="T14" fmla="*/ 175 w 1219"/>
                <a:gd name="T15" fmla="*/ 416 h 443"/>
                <a:gd name="T16" fmla="*/ 134 w 1219"/>
                <a:gd name="T17" fmla="*/ 394 h 443"/>
                <a:gd name="T18" fmla="*/ 0 w 1219"/>
                <a:gd name="T19" fmla="*/ 322 h 443"/>
                <a:gd name="T20" fmla="*/ 239 w 1219"/>
                <a:gd name="T21" fmla="*/ 173 h 443"/>
                <a:gd name="T22" fmla="*/ 632 w 1219"/>
                <a:gd name="T23" fmla="*/ 36 h 443"/>
                <a:gd name="T24" fmla="*/ 996 w 1219"/>
                <a:gd name="T25" fmla="*/ 5 h 443"/>
                <a:gd name="T26" fmla="*/ 1098 w 1219"/>
                <a:gd name="T27" fmla="*/ 70 h 443"/>
                <a:gd name="T28" fmla="*/ 1144 w 1219"/>
                <a:gd name="T29" fmla="*/ 11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443">
                  <a:moveTo>
                    <a:pt x="1144" y="115"/>
                  </a:moveTo>
                  <a:cubicBezTo>
                    <a:pt x="1170" y="137"/>
                    <a:pt x="1201" y="149"/>
                    <a:pt x="1219" y="177"/>
                  </a:cubicBezTo>
                  <a:cubicBezTo>
                    <a:pt x="1168" y="175"/>
                    <a:pt x="1113" y="176"/>
                    <a:pt x="1054" y="188"/>
                  </a:cubicBezTo>
                  <a:cubicBezTo>
                    <a:pt x="997" y="200"/>
                    <a:pt x="933" y="217"/>
                    <a:pt x="865" y="240"/>
                  </a:cubicBezTo>
                  <a:cubicBezTo>
                    <a:pt x="800" y="261"/>
                    <a:pt x="729" y="286"/>
                    <a:pt x="657" y="312"/>
                  </a:cubicBezTo>
                  <a:cubicBezTo>
                    <a:pt x="518" y="360"/>
                    <a:pt x="374" y="410"/>
                    <a:pt x="252" y="443"/>
                  </a:cubicBezTo>
                  <a:cubicBezTo>
                    <a:pt x="252" y="443"/>
                    <a:pt x="251" y="443"/>
                    <a:pt x="251" y="443"/>
                  </a:cubicBezTo>
                  <a:cubicBezTo>
                    <a:pt x="227" y="434"/>
                    <a:pt x="201" y="425"/>
                    <a:pt x="175" y="416"/>
                  </a:cubicBezTo>
                  <a:cubicBezTo>
                    <a:pt x="162" y="409"/>
                    <a:pt x="148" y="402"/>
                    <a:pt x="134" y="394"/>
                  </a:cubicBezTo>
                  <a:cubicBezTo>
                    <a:pt x="86" y="370"/>
                    <a:pt x="42" y="345"/>
                    <a:pt x="0" y="322"/>
                  </a:cubicBezTo>
                  <a:cubicBezTo>
                    <a:pt x="60" y="293"/>
                    <a:pt x="138" y="246"/>
                    <a:pt x="239" y="173"/>
                  </a:cubicBezTo>
                  <a:cubicBezTo>
                    <a:pt x="363" y="108"/>
                    <a:pt x="499" y="63"/>
                    <a:pt x="632" y="36"/>
                  </a:cubicBezTo>
                  <a:cubicBezTo>
                    <a:pt x="762" y="9"/>
                    <a:pt x="888" y="0"/>
                    <a:pt x="996" y="5"/>
                  </a:cubicBezTo>
                  <a:cubicBezTo>
                    <a:pt x="1037" y="25"/>
                    <a:pt x="1071" y="46"/>
                    <a:pt x="1098" y="70"/>
                  </a:cubicBezTo>
                  <a:cubicBezTo>
                    <a:pt x="1110" y="83"/>
                    <a:pt x="1128" y="101"/>
                    <a:pt x="1144" y="11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4C959A51-F255-4A18-812B-955EA7626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53" y="3308858"/>
              <a:ext cx="1783682" cy="646033"/>
            </a:xfrm>
            <a:custGeom>
              <a:avLst/>
              <a:gdLst>
                <a:gd name="T0" fmla="*/ 1169 w 1219"/>
                <a:gd name="T1" fmla="*/ 132 h 443"/>
                <a:gd name="T2" fmla="*/ 1219 w 1219"/>
                <a:gd name="T3" fmla="*/ 180 h 443"/>
                <a:gd name="T4" fmla="*/ 1054 w 1219"/>
                <a:gd name="T5" fmla="*/ 195 h 443"/>
                <a:gd name="T6" fmla="*/ 866 w 1219"/>
                <a:gd name="T7" fmla="*/ 247 h 443"/>
                <a:gd name="T8" fmla="*/ 657 w 1219"/>
                <a:gd name="T9" fmla="*/ 316 h 443"/>
                <a:gd name="T10" fmla="*/ 252 w 1219"/>
                <a:gd name="T11" fmla="*/ 443 h 443"/>
                <a:gd name="T12" fmla="*/ 252 w 1219"/>
                <a:gd name="T13" fmla="*/ 443 h 443"/>
                <a:gd name="T14" fmla="*/ 176 w 1219"/>
                <a:gd name="T15" fmla="*/ 410 h 443"/>
                <a:gd name="T16" fmla="*/ 135 w 1219"/>
                <a:gd name="T17" fmla="*/ 389 h 443"/>
                <a:gd name="T18" fmla="*/ 0 w 1219"/>
                <a:gd name="T19" fmla="*/ 319 h 443"/>
                <a:gd name="T20" fmla="*/ 281 w 1219"/>
                <a:gd name="T21" fmla="*/ 167 h 443"/>
                <a:gd name="T22" fmla="*/ 667 w 1219"/>
                <a:gd name="T23" fmla="*/ 29 h 443"/>
                <a:gd name="T24" fmla="*/ 1028 w 1219"/>
                <a:gd name="T25" fmla="*/ 9 h 443"/>
                <a:gd name="T26" fmla="*/ 1125 w 1219"/>
                <a:gd name="T27" fmla="*/ 86 h 443"/>
                <a:gd name="T28" fmla="*/ 1169 w 1219"/>
                <a:gd name="T29" fmla="*/ 13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443">
                  <a:moveTo>
                    <a:pt x="1169" y="132"/>
                  </a:moveTo>
                  <a:cubicBezTo>
                    <a:pt x="1186" y="149"/>
                    <a:pt x="1206" y="161"/>
                    <a:pt x="1219" y="180"/>
                  </a:cubicBezTo>
                  <a:cubicBezTo>
                    <a:pt x="1168" y="178"/>
                    <a:pt x="1113" y="181"/>
                    <a:pt x="1054" y="195"/>
                  </a:cubicBezTo>
                  <a:cubicBezTo>
                    <a:pt x="997" y="207"/>
                    <a:pt x="933" y="225"/>
                    <a:pt x="866" y="247"/>
                  </a:cubicBezTo>
                  <a:cubicBezTo>
                    <a:pt x="800" y="268"/>
                    <a:pt x="729" y="292"/>
                    <a:pt x="657" y="316"/>
                  </a:cubicBezTo>
                  <a:cubicBezTo>
                    <a:pt x="516" y="363"/>
                    <a:pt x="372" y="411"/>
                    <a:pt x="252" y="443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27" y="432"/>
                    <a:pt x="202" y="421"/>
                    <a:pt x="176" y="410"/>
                  </a:cubicBezTo>
                  <a:cubicBezTo>
                    <a:pt x="162" y="403"/>
                    <a:pt x="149" y="396"/>
                    <a:pt x="135" y="389"/>
                  </a:cubicBezTo>
                  <a:cubicBezTo>
                    <a:pt x="87" y="365"/>
                    <a:pt x="42" y="342"/>
                    <a:pt x="0" y="319"/>
                  </a:cubicBezTo>
                  <a:cubicBezTo>
                    <a:pt x="72" y="291"/>
                    <a:pt x="164" y="244"/>
                    <a:pt x="281" y="167"/>
                  </a:cubicBezTo>
                  <a:cubicBezTo>
                    <a:pt x="405" y="98"/>
                    <a:pt x="538" y="53"/>
                    <a:pt x="667" y="29"/>
                  </a:cubicBezTo>
                  <a:cubicBezTo>
                    <a:pt x="795" y="5"/>
                    <a:pt x="919" y="0"/>
                    <a:pt x="1028" y="9"/>
                  </a:cubicBezTo>
                  <a:cubicBezTo>
                    <a:pt x="1066" y="34"/>
                    <a:pt x="1098" y="60"/>
                    <a:pt x="1125" y="86"/>
                  </a:cubicBezTo>
                  <a:cubicBezTo>
                    <a:pt x="1138" y="101"/>
                    <a:pt x="1154" y="118"/>
                    <a:pt x="1169" y="13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DBA6F544-DAD6-4CDB-B572-A58E6A8F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562" y="3357705"/>
              <a:ext cx="1782107" cy="647609"/>
            </a:xfrm>
            <a:custGeom>
              <a:avLst/>
              <a:gdLst>
                <a:gd name="T0" fmla="*/ 1218 w 1218"/>
                <a:gd name="T1" fmla="*/ 183 h 443"/>
                <a:gd name="T2" fmla="*/ 1054 w 1218"/>
                <a:gd name="T3" fmla="*/ 201 h 443"/>
                <a:gd name="T4" fmla="*/ 657 w 1218"/>
                <a:gd name="T5" fmla="*/ 320 h 443"/>
                <a:gd name="T6" fmla="*/ 252 w 1218"/>
                <a:gd name="T7" fmla="*/ 443 h 443"/>
                <a:gd name="T8" fmla="*/ 252 w 1218"/>
                <a:gd name="T9" fmla="*/ 443 h 443"/>
                <a:gd name="T10" fmla="*/ 135 w 1218"/>
                <a:gd name="T11" fmla="*/ 384 h 443"/>
                <a:gd name="T12" fmla="*/ 0 w 1218"/>
                <a:gd name="T13" fmla="*/ 316 h 443"/>
                <a:gd name="T14" fmla="*/ 324 w 1218"/>
                <a:gd name="T15" fmla="*/ 161 h 443"/>
                <a:gd name="T16" fmla="*/ 702 w 1218"/>
                <a:gd name="T17" fmla="*/ 21 h 443"/>
                <a:gd name="T18" fmla="*/ 1060 w 1218"/>
                <a:gd name="T19" fmla="*/ 14 h 443"/>
                <a:gd name="T20" fmla="*/ 1193 w 1218"/>
                <a:gd name="T21" fmla="*/ 150 h 443"/>
                <a:gd name="T22" fmla="*/ 1218 w 1218"/>
                <a:gd name="T23" fmla="*/ 18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8" h="443">
                  <a:moveTo>
                    <a:pt x="1218" y="183"/>
                  </a:moveTo>
                  <a:cubicBezTo>
                    <a:pt x="1168" y="182"/>
                    <a:pt x="1113" y="186"/>
                    <a:pt x="1054" y="201"/>
                  </a:cubicBezTo>
                  <a:cubicBezTo>
                    <a:pt x="942" y="229"/>
                    <a:pt x="800" y="274"/>
                    <a:pt x="657" y="320"/>
                  </a:cubicBezTo>
                  <a:cubicBezTo>
                    <a:pt x="514" y="366"/>
                    <a:pt x="370" y="413"/>
                    <a:pt x="252" y="443"/>
                  </a:cubicBezTo>
                  <a:cubicBezTo>
                    <a:pt x="252" y="443"/>
                    <a:pt x="252" y="443"/>
                    <a:pt x="252" y="443"/>
                  </a:cubicBezTo>
                  <a:cubicBezTo>
                    <a:pt x="215" y="424"/>
                    <a:pt x="176" y="404"/>
                    <a:pt x="135" y="384"/>
                  </a:cubicBezTo>
                  <a:cubicBezTo>
                    <a:pt x="88" y="361"/>
                    <a:pt x="43" y="338"/>
                    <a:pt x="0" y="316"/>
                  </a:cubicBezTo>
                  <a:cubicBezTo>
                    <a:pt x="84" y="289"/>
                    <a:pt x="191" y="242"/>
                    <a:pt x="324" y="161"/>
                  </a:cubicBezTo>
                  <a:cubicBezTo>
                    <a:pt x="447" y="87"/>
                    <a:pt x="576" y="43"/>
                    <a:pt x="702" y="21"/>
                  </a:cubicBezTo>
                  <a:cubicBezTo>
                    <a:pt x="828" y="0"/>
                    <a:pt x="950" y="0"/>
                    <a:pt x="1060" y="14"/>
                  </a:cubicBezTo>
                  <a:cubicBezTo>
                    <a:pt x="1113" y="60"/>
                    <a:pt x="1157" y="105"/>
                    <a:pt x="1193" y="150"/>
                  </a:cubicBezTo>
                  <a:cubicBezTo>
                    <a:pt x="1202" y="161"/>
                    <a:pt x="1210" y="172"/>
                    <a:pt x="1218" y="1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4D190AFD-C4DD-464A-94BE-6C5B01F24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98" y="3428610"/>
              <a:ext cx="1709625" cy="625550"/>
            </a:xfrm>
            <a:custGeom>
              <a:avLst/>
              <a:gdLst>
                <a:gd name="T0" fmla="*/ 665 w 1169"/>
                <a:gd name="T1" fmla="*/ 21 h 429"/>
                <a:gd name="T2" fmla="*/ 1012 w 1169"/>
                <a:gd name="T3" fmla="*/ 11 h 429"/>
                <a:gd name="T4" fmla="*/ 1145 w 1169"/>
                <a:gd name="T5" fmla="*/ 133 h 429"/>
                <a:gd name="T6" fmla="*/ 1157 w 1169"/>
                <a:gd name="T7" fmla="*/ 156 h 429"/>
                <a:gd name="T8" fmla="*/ 1169 w 1169"/>
                <a:gd name="T9" fmla="*/ 179 h 429"/>
                <a:gd name="T10" fmla="*/ 1018 w 1169"/>
                <a:gd name="T11" fmla="*/ 200 h 429"/>
                <a:gd name="T12" fmla="*/ 632 w 1169"/>
                <a:gd name="T13" fmla="*/ 315 h 429"/>
                <a:gd name="T14" fmla="*/ 242 w 1169"/>
                <a:gd name="T15" fmla="*/ 429 h 429"/>
                <a:gd name="T16" fmla="*/ 242 w 1169"/>
                <a:gd name="T17" fmla="*/ 429 h 429"/>
                <a:gd name="T18" fmla="*/ 130 w 1169"/>
                <a:gd name="T19" fmla="*/ 375 h 429"/>
                <a:gd name="T20" fmla="*/ 38 w 1169"/>
                <a:gd name="T21" fmla="*/ 331 h 429"/>
                <a:gd name="T22" fmla="*/ 0 w 1169"/>
                <a:gd name="T23" fmla="*/ 310 h 429"/>
                <a:gd name="T24" fmla="*/ 291 w 1169"/>
                <a:gd name="T25" fmla="*/ 160 h 429"/>
                <a:gd name="T26" fmla="*/ 364 w 1169"/>
                <a:gd name="T27" fmla="*/ 106 h 429"/>
                <a:gd name="T28" fmla="*/ 512 w 1169"/>
                <a:gd name="T29" fmla="*/ 55 h 429"/>
                <a:gd name="T30" fmla="*/ 665 w 1169"/>
                <a:gd name="T31" fmla="*/ 2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9" h="429">
                  <a:moveTo>
                    <a:pt x="665" y="21"/>
                  </a:moveTo>
                  <a:cubicBezTo>
                    <a:pt x="788" y="1"/>
                    <a:pt x="907" y="0"/>
                    <a:pt x="1012" y="11"/>
                  </a:cubicBezTo>
                  <a:cubicBezTo>
                    <a:pt x="1065" y="53"/>
                    <a:pt x="1109" y="93"/>
                    <a:pt x="1145" y="133"/>
                  </a:cubicBezTo>
                  <a:cubicBezTo>
                    <a:pt x="1149" y="141"/>
                    <a:pt x="1153" y="148"/>
                    <a:pt x="1157" y="156"/>
                  </a:cubicBezTo>
                  <a:cubicBezTo>
                    <a:pt x="1161" y="163"/>
                    <a:pt x="1165" y="171"/>
                    <a:pt x="1169" y="179"/>
                  </a:cubicBezTo>
                  <a:cubicBezTo>
                    <a:pt x="1123" y="179"/>
                    <a:pt x="1072" y="185"/>
                    <a:pt x="1018" y="200"/>
                  </a:cubicBezTo>
                  <a:cubicBezTo>
                    <a:pt x="910" y="227"/>
                    <a:pt x="772" y="271"/>
                    <a:pt x="632" y="315"/>
                  </a:cubicBezTo>
                  <a:cubicBezTo>
                    <a:pt x="495" y="358"/>
                    <a:pt x="356" y="402"/>
                    <a:pt x="242" y="429"/>
                  </a:cubicBezTo>
                  <a:cubicBezTo>
                    <a:pt x="242" y="429"/>
                    <a:pt x="242" y="429"/>
                    <a:pt x="242" y="429"/>
                  </a:cubicBezTo>
                  <a:cubicBezTo>
                    <a:pt x="207" y="412"/>
                    <a:pt x="170" y="394"/>
                    <a:pt x="130" y="375"/>
                  </a:cubicBezTo>
                  <a:cubicBezTo>
                    <a:pt x="98" y="360"/>
                    <a:pt x="68" y="345"/>
                    <a:pt x="38" y="331"/>
                  </a:cubicBezTo>
                  <a:cubicBezTo>
                    <a:pt x="25" y="324"/>
                    <a:pt x="13" y="317"/>
                    <a:pt x="0" y="310"/>
                  </a:cubicBezTo>
                  <a:cubicBezTo>
                    <a:pt x="76" y="283"/>
                    <a:pt x="175" y="242"/>
                    <a:pt x="291" y="160"/>
                  </a:cubicBezTo>
                  <a:cubicBezTo>
                    <a:pt x="316" y="141"/>
                    <a:pt x="340" y="122"/>
                    <a:pt x="364" y="106"/>
                  </a:cubicBezTo>
                  <a:cubicBezTo>
                    <a:pt x="413" y="86"/>
                    <a:pt x="463" y="69"/>
                    <a:pt x="512" y="55"/>
                  </a:cubicBezTo>
                  <a:cubicBezTo>
                    <a:pt x="564" y="40"/>
                    <a:pt x="615" y="30"/>
                    <a:pt x="665" y="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0D8DB0A2-AA6C-4893-81ED-D62E8B90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009" y="3497941"/>
              <a:ext cx="1637144" cy="606641"/>
            </a:xfrm>
            <a:custGeom>
              <a:avLst/>
              <a:gdLst>
                <a:gd name="T0" fmla="*/ 628 w 1119"/>
                <a:gd name="T1" fmla="*/ 21 h 415"/>
                <a:gd name="T2" fmla="*/ 964 w 1119"/>
                <a:gd name="T3" fmla="*/ 9 h 415"/>
                <a:gd name="T4" fmla="*/ 1095 w 1119"/>
                <a:gd name="T5" fmla="*/ 117 h 415"/>
                <a:gd name="T6" fmla="*/ 1108 w 1119"/>
                <a:gd name="T7" fmla="*/ 145 h 415"/>
                <a:gd name="T8" fmla="*/ 1119 w 1119"/>
                <a:gd name="T9" fmla="*/ 174 h 415"/>
                <a:gd name="T10" fmla="*/ 981 w 1119"/>
                <a:gd name="T11" fmla="*/ 199 h 415"/>
                <a:gd name="T12" fmla="*/ 605 w 1119"/>
                <a:gd name="T13" fmla="*/ 310 h 415"/>
                <a:gd name="T14" fmla="*/ 232 w 1119"/>
                <a:gd name="T15" fmla="*/ 415 h 415"/>
                <a:gd name="T16" fmla="*/ 232 w 1119"/>
                <a:gd name="T17" fmla="*/ 415 h 415"/>
                <a:gd name="T18" fmla="*/ 124 w 1119"/>
                <a:gd name="T19" fmla="*/ 366 h 415"/>
                <a:gd name="T20" fmla="*/ 35 w 1119"/>
                <a:gd name="T21" fmla="*/ 325 h 415"/>
                <a:gd name="T22" fmla="*/ 0 w 1119"/>
                <a:gd name="T23" fmla="*/ 305 h 415"/>
                <a:gd name="T24" fmla="*/ 257 w 1119"/>
                <a:gd name="T25" fmla="*/ 158 h 415"/>
                <a:gd name="T26" fmla="*/ 314 w 1119"/>
                <a:gd name="T27" fmla="*/ 100 h 415"/>
                <a:gd name="T28" fmla="*/ 468 w 1119"/>
                <a:gd name="T29" fmla="*/ 53 h 415"/>
                <a:gd name="T30" fmla="*/ 628 w 1119"/>
                <a:gd name="T31" fmla="*/ 2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9" h="415">
                  <a:moveTo>
                    <a:pt x="628" y="21"/>
                  </a:moveTo>
                  <a:cubicBezTo>
                    <a:pt x="747" y="2"/>
                    <a:pt x="862" y="0"/>
                    <a:pt x="964" y="9"/>
                  </a:cubicBezTo>
                  <a:cubicBezTo>
                    <a:pt x="1016" y="46"/>
                    <a:pt x="1060" y="82"/>
                    <a:pt x="1095" y="117"/>
                  </a:cubicBezTo>
                  <a:cubicBezTo>
                    <a:pt x="1100" y="126"/>
                    <a:pt x="1104" y="135"/>
                    <a:pt x="1108" y="145"/>
                  </a:cubicBezTo>
                  <a:cubicBezTo>
                    <a:pt x="1112" y="155"/>
                    <a:pt x="1115" y="164"/>
                    <a:pt x="1119" y="174"/>
                  </a:cubicBezTo>
                  <a:cubicBezTo>
                    <a:pt x="1077" y="176"/>
                    <a:pt x="1030" y="183"/>
                    <a:pt x="981" y="199"/>
                  </a:cubicBezTo>
                  <a:cubicBezTo>
                    <a:pt x="876" y="226"/>
                    <a:pt x="742" y="268"/>
                    <a:pt x="605" y="310"/>
                  </a:cubicBezTo>
                  <a:cubicBezTo>
                    <a:pt x="475" y="350"/>
                    <a:pt x="342" y="390"/>
                    <a:pt x="232" y="415"/>
                  </a:cubicBezTo>
                  <a:cubicBezTo>
                    <a:pt x="232" y="415"/>
                    <a:pt x="232" y="415"/>
                    <a:pt x="232" y="415"/>
                  </a:cubicBezTo>
                  <a:cubicBezTo>
                    <a:pt x="198" y="399"/>
                    <a:pt x="162" y="383"/>
                    <a:pt x="124" y="366"/>
                  </a:cubicBezTo>
                  <a:cubicBezTo>
                    <a:pt x="93" y="352"/>
                    <a:pt x="64" y="339"/>
                    <a:pt x="35" y="325"/>
                  </a:cubicBezTo>
                  <a:cubicBezTo>
                    <a:pt x="23" y="318"/>
                    <a:pt x="12" y="311"/>
                    <a:pt x="0" y="305"/>
                  </a:cubicBezTo>
                  <a:cubicBezTo>
                    <a:pt x="67" y="276"/>
                    <a:pt x="159" y="241"/>
                    <a:pt x="257" y="158"/>
                  </a:cubicBezTo>
                  <a:cubicBezTo>
                    <a:pt x="278" y="139"/>
                    <a:pt x="295" y="118"/>
                    <a:pt x="314" y="100"/>
                  </a:cubicBezTo>
                  <a:cubicBezTo>
                    <a:pt x="365" y="82"/>
                    <a:pt x="417" y="66"/>
                    <a:pt x="468" y="53"/>
                  </a:cubicBezTo>
                  <a:cubicBezTo>
                    <a:pt x="522" y="40"/>
                    <a:pt x="575" y="29"/>
                    <a:pt x="628" y="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568515BF-7FB0-430D-89F0-6D2F216A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945" y="3568847"/>
              <a:ext cx="1563086" cy="584582"/>
            </a:xfrm>
            <a:custGeom>
              <a:avLst/>
              <a:gdLst>
                <a:gd name="T0" fmla="*/ 591 w 1069"/>
                <a:gd name="T1" fmla="*/ 21 h 401"/>
                <a:gd name="T2" fmla="*/ 917 w 1069"/>
                <a:gd name="T3" fmla="*/ 7 h 401"/>
                <a:gd name="T4" fmla="*/ 1047 w 1069"/>
                <a:gd name="T5" fmla="*/ 100 h 401"/>
                <a:gd name="T6" fmla="*/ 1059 w 1069"/>
                <a:gd name="T7" fmla="*/ 134 h 401"/>
                <a:gd name="T8" fmla="*/ 1069 w 1069"/>
                <a:gd name="T9" fmla="*/ 170 h 401"/>
                <a:gd name="T10" fmla="*/ 946 w 1069"/>
                <a:gd name="T11" fmla="*/ 198 h 401"/>
                <a:gd name="T12" fmla="*/ 580 w 1069"/>
                <a:gd name="T13" fmla="*/ 305 h 401"/>
                <a:gd name="T14" fmla="*/ 222 w 1069"/>
                <a:gd name="T15" fmla="*/ 401 h 401"/>
                <a:gd name="T16" fmla="*/ 222 w 1069"/>
                <a:gd name="T17" fmla="*/ 401 h 401"/>
                <a:gd name="T18" fmla="*/ 118 w 1069"/>
                <a:gd name="T19" fmla="*/ 357 h 401"/>
                <a:gd name="T20" fmla="*/ 33 w 1069"/>
                <a:gd name="T21" fmla="*/ 320 h 401"/>
                <a:gd name="T22" fmla="*/ 0 w 1069"/>
                <a:gd name="T23" fmla="*/ 299 h 401"/>
                <a:gd name="T24" fmla="*/ 224 w 1069"/>
                <a:gd name="T25" fmla="*/ 156 h 401"/>
                <a:gd name="T26" fmla="*/ 264 w 1069"/>
                <a:gd name="T27" fmla="*/ 94 h 401"/>
                <a:gd name="T28" fmla="*/ 426 w 1069"/>
                <a:gd name="T29" fmla="*/ 51 h 401"/>
                <a:gd name="T30" fmla="*/ 591 w 1069"/>
                <a:gd name="T31" fmla="*/ 2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401">
                  <a:moveTo>
                    <a:pt x="591" y="21"/>
                  </a:moveTo>
                  <a:cubicBezTo>
                    <a:pt x="706" y="3"/>
                    <a:pt x="818" y="0"/>
                    <a:pt x="917" y="7"/>
                  </a:cubicBezTo>
                  <a:cubicBezTo>
                    <a:pt x="968" y="39"/>
                    <a:pt x="1011" y="70"/>
                    <a:pt x="1047" y="100"/>
                  </a:cubicBezTo>
                  <a:cubicBezTo>
                    <a:pt x="1051" y="111"/>
                    <a:pt x="1055" y="123"/>
                    <a:pt x="1059" y="134"/>
                  </a:cubicBezTo>
                  <a:cubicBezTo>
                    <a:pt x="1063" y="146"/>
                    <a:pt x="1066" y="158"/>
                    <a:pt x="1069" y="170"/>
                  </a:cubicBezTo>
                  <a:cubicBezTo>
                    <a:pt x="1032" y="174"/>
                    <a:pt x="990" y="182"/>
                    <a:pt x="946" y="198"/>
                  </a:cubicBezTo>
                  <a:cubicBezTo>
                    <a:pt x="844" y="224"/>
                    <a:pt x="714" y="265"/>
                    <a:pt x="580" y="305"/>
                  </a:cubicBezTo>
                  <a:cubicBezTo>
                    <a:pt x="455" y="342"/>
                    <a:pt x="329" y="379"/>
                    <a:pt x="222" y="401"/>
                  </a:cubicBezTo>
                  <a:cubicBezTo>
                    <a:pt x="222" y="401"/>
                    <a:pt x="222" y="401"/>
                    <a:pt x="222" y="401"/>
                  </a:cubicBezTo>
                  <a:cubicBezTo>
                    <a:pt x="189" y="387"/>
                    <a:pt x="155" y="372"/>
                    <a:pt x="118" y="357"/>
                  </a:cubicBezTo>
                  <a:cubicBezTo>
                    <a:pt x="89" y="344"/>
                    <a:pt x="61" y="332"/>
                    <a:pt x="33" y="320"/>
                  </a:cubicBezTo>
                  <a:cubicBezTo>
                    <a:pt x="22" y="313"/>
                    <a:pt x="11" y="306"/>
                    <a:pt x="0" y="299"/>
                  </a:cubicBezTo>
                  <a:cubicBezTo>
                    <a:pt x="59" y="270"/>
                    <a:pt x="145" y="240"/>
                    <a:pt x="224" y="156"/>
                  </a:cubicBezTo>
                  <a:cubicBezTo>
                    <a:pt x="242" y="137"/>
                    <a:pt x="252" y="114"/>
                    <a:pt x="264" y="94"/>
                  </a:cubicBezTo>
                  <a:cubicBezTo>
                    <a:pt x="317" y="78"/>
                    <a:pt x="371" y="63"/>
                    <a:pt x="426" y="51"/>
                  </a:cubicBezTo>
                  <a:cubicBezTo>
                    <a:pt x="481" y="39"/>
                    <a:pt x="537" y="29"/>
                    <a:pt x="591" y="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F83C21C9-FF2C-4706-883E-ED8C0272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457" y="3638178"/>
              <a:ext cx="1490604" cy="567249"/>
            </a:xfrm>
            <a:custGeom>
              <a:avLst/>
              <a:gdLst>
                <a:gd name="T0" fmla="*/ 553 w 1019"/>
                <a:gd name="T1" fmla="*/ 21 h 388"/>
                <a:gd name="T2" fmla="*/ 868 w 1019"/>
                <a:gd name="T3" fmla="*/ 4 h 388"/>
                <a:gd name="T4" fmla="*/ 997 w 1019"/>
                <a:gd name="T5" fmla="*/ 84 h 388"/>
                <a:gd name="T6" fmla="*/ 1009 w 1019"/>
                <a:gd name="T7" fmla="*/ 124 h 388"/>
                <a:gd name="T8" fmla="*/ 1019 w 1019"/>
                <a:gd name="T9" fmla="*/ 165 h 388"/>
                <a:gd name="T10" fmla="*/ 909 w 1019"/>
                <a:gd name="T11" fmla="*/ 197 h 388"/>
                <a:gd name="T12" fmla="*/ 554 w 1019"/>
                <a:gd name="T13" fmla="*/ 300 h 388"/>
                <a:gd name="T14" fmla="*/ 212 w 1019"/>
                <a:gd name="T15" fmla="*/ 388 h 388"/>
                <a:gd name="T16" fmla="*/ 212 w 1019"/>
                <a:gd name="T17" fmla="*/ 388 h 388"/>
                <a:gd name="T18" fmla="*/ 112 w 1019"/>
                <a:gd name="T19" fmla="*/ 348 h 388"/>
                <a:gd name="T20" fmla="*/ 31 w 1019"/>
                <a:gd name="T21" fmla="*/ 314 h 388"/>
                <a:gd name="T22" fmla="*/ 0 w 1019"/>
                <a:gd name="T23" fmla="*/ 294 h 388"/>
                <a:gd name="T24" fmla="*/ 190 w 1019"/>
                <a:gd name="T25" fmla="*/ 155 h 388"/>
                <a:gd name="T26" fmla="*/ 213 w 1019"/>
                <a:gd name="T27" fmla="*/ 89 h 388"/>
                <a:gd name="T28" fmla="*/ 382 w 1019"/>
                <a:gd name="T29" fmla="*/ 50 h 388"/>
                <a:gd name="T30" fmla="*/ 553 w 1019"/>
                <a:gd name="T31" fmla="*/ 2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9" h="388">
                  <a:moveTo>
                    <a:pt x="553" y="21"/>
                  </a:moveTo>
                  <a:cubicBezTo>
                    <a:pt x="665" y="4"/>
                    <a:pt x="773" y="0"/>
                    <a:pt x="868" y="4"/>
                  </a:cubicBezTo>
                  <a:cubicBezTo>
                    <a:pt x="919" y="32"/>
                    <a:pt x="962" y="58"/>
                    <a:pt x="997" y="84"/>
                  </a:cubicBezTo>
                  <a:cubicBezTo>
                    <a:pt x="1002" y="97"/>
                    <a:pt x="1006" y="110"/>
                    <a:pt x="1009" y="124"/>
                  </a:cubicBezTo>
                  <a:cubicBezTo>
                    <a:pt x="1013" y="138"/>
                    <a:pt x="1016" y="151"/>
                    <a:pt x="1019" y="165"/>
                  </a:cubicBezTo>
                  <a:cubicBezTo>
                    <a:pt x="986" y="171"/>
                    <a:pt x="948" y="181"/>
                    <a:pt x="909" y="197"/>
                  </a:cubicBezTo>
                  <a:cubicBezTo>
                    <a:pt x="811" y="223"/>
                    <a:pt x="684" y="262"/>
                    <a:pt x="554" y="300"/>
                  </a:cubicBezTo>
                  <a:cubicBezTo>
                    <a:pt x="435" y="334"/>
                    <a:pt x="315" y="368"/>
                    <a:pt x="212" y="388"/>
                  </a:cubicBezTo>
                  <a:cubicBezTo>
                    <a:pt x="212" y="388"/>
                    <a:pt x="212" y="388"/>
                    <a:pt x="212" y="388"/>
                  </a:cubicBezTo>
                  <a:cubicBezTo>
                    <a:pt x="180" y="375"/>
                    <a:pt x="147" y="362"/>
                    <a:pt x="112" y="348"/>
                  </a:cubicBezTo>
                  <a:cubicBezTo>
                    <a:pt x="84" y="337"/>
                    <a:pt x="57" y="325"/>
                    <a:pt x="31" y="314"/>
                  </a:cubicBezTo>
                  <a:cubicBezTo>
                    <a:pt x="20" y="307"/>
                    <a:pt x="10" y="300"/>
                    <a:pt x="0" y="294"/>
                  </a:cubicBezTo>
                  <a:cubicBezTo>
                    <a:pt x="49" y="264"/>
                    <a:pt x="112" y="220"/>
                    <a:pt x="190" y="155"/>
                  </a:cubicBezTo>
                  <a:cubicBezTo>
                    <a:pt x="199" y="131"/>
                    <a:pt x="207" y="109"/>
                    <a:pt x="213" y="89"/>
                  </a:cubicBezTo>
                  <a:cubicBezTo>
                    <a:pt x="268" y="74"/>
                    <a:pt x="325" y="61"/>
                    <a:pt x="382" y="50"/>
                  </a:cubicBezTo>
                  <a:cubicBezTo>
                    <a:pt x="439" y="38"/>
                    <a:pt x="497" y="29"/>
                    <a:pt x="553" y="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67B34A21-B33E-4B81-A842-C2D940C8D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968" y="3710659"/>
              <a:ext cx="1416547" cy="545189"/>
            </a:xfrm>
            <a:custGeom>
              <a:avLst/>
              <a:gdLst>
                <a:gd name="T0" fmla="*/ 515 w 969"/>
                <a:gd name="T1" fmla="*/ 20 h 374"/>
                <a:gd name="T2" fmla="*/ 820 w 969"/>
                <a:gd name="T3" fmla="*/ 1 h 374"/>
                <a:gd name="T4" fmla="*/ 948 w 969"/>
                <a:gd name="T5" fmla="*/ 67 h 374"/>
                <a:gd name="T6" fmla="*/ 960 w 969"/>
                <a:gd name="T7" fmla="*/ 113 h 374"/>
                <a:gd name="T8" fmla="*/ 969 w 969"/>
                <a:gd name="T9" fmla="*/ 160 h 374"/>
                <a:gd name="T10" fmla="*/ 872 w 969"/>
                <a:gd name="T11" fmla="*/ 195 h 374"/>
                <a:gd name="T12" fmla="*/ 527 w 969"/>
                <a:gd name="T13" fmla="*/ 294 h 374"/>
                <a:gd name="T14" fmla="*/ 201 w 969"/>
                <a:gd name="T15" fmla="*/ 373 h 374"/>
                <a:gd name="T16" fmla="*/ 201 w 969"/>
                <a:gd name="T17" fmla="*/ 373 h 374"/>
                <a:gd name="T18" fmla="*/ 106 w 969"/>
                <a:gd name="T19" fmla="*/ 338 h 374"/>
                <a:gd name="T20" fmla="*/ 28 w 969"/>
                <a:gd name="T21" fmla="*/ 308 h 374"/>
                <a:gd name="T22" fmla="*/ 0 w 969"/>
                <a:gd name="T23" fmla="*/ 287 h 374"/>
                <a:gd name="T24" fmla="*/ 156 w 969"/>
                <a:gd name="T25" fmla="*/ 153 h 374"/>
                <a:gd name="T26" fmla="*/ 163 w 969"/>
                <a:gd name="T27" fmla="*/ 82 h 374"/>
                <a:gd name="T28" fmla="*/ 338 w 969"/>
                <a:gd name="T29" fmla="*/ 47 h 374"/>
                <a:gd name="T30" fmla="*/ 515 w 969"/>
                <a:gd name="T31" fmla="*/ 2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9" h="374">
                  <a:moveTo>
                    <a:pt x="515" y="20"/>
                  </a:moveTo>
                  <a:cubicBezTo>
                    <a:pt x="624" y="5"/>
                    <a:pt x="728" y="0"/>
                    <a:pt x="820" y="1"/>
                  </a:cubicBezTo>
                  <a:cubicBezTo>
                    <a:pt x="870" y="24"/>
                    <a:pt x="913" y="46"/>
                    <a:pt x="948" y="67"/>
                  </a:cubicBezTo>
                  <a:cubicBezTo>
                    <a:pt x="952" y="82"/>
                    <a:pt x="956" y="97"/>
                    <a:pt x="960" y="113"/>
                  </a:cubicBezTo>
                  <a:cubicBezTo>
                    <a:pt x="963" y="128"/>
                    <a:pt x="966" y="144"/>
                    <a:pt x="969" y="160"/>
                  </a:cubicBezTo>
                  <a:cubicBezTo>
                    <a:pt x="939" y="168"/>
                    <a:pt x="907" y="179"/>
                    <a:pt x="872" y="195"/>
                  </a:cubicBezTo>
                  <a:cubicBezTo>
                    <a:pt x="777" y="221"/>
                    <a:pt x="655" y="259"/>
                    <a:pt x="527" y="294"/>
                  </a:cubicBezTo>
                  <a:cubicBezTo>
                    <a:pt x="415" y="325"/>
                    <a:pt x="300" y="356"/>
                    <a:pt x="201" y="373"/>
                  </a:cubicBezTo>
                  <a:cubicBezTo>
                    <a:pt x="201" y="374"/>
                    <a:pt x="201" y="373"/>
                    <a:pt x="201" y="373"/>
                  </a:cubicBezTo>
                  <a:cubicBezTo>
                    <a:pt x="171" y="362"/>
                    <a:pt x="139" y="351"/>
                    <a:pt x="106" y="338"/>
                  </a:cubicBezTo>
                  <a:cubicBezTo>
                    <a:pt x="79" y="328"/>
                    <a:pt x="53" y="318"/>
                    <a:pt x="28" y="308"/>
                  </a:cubicBezTo>
                  <a:cubicBezTo>
                    <a:pt x="18" y="301"/>
                    <a:pt x="9" y="294"/>
                    <a:pt x="0" y="287"/>
                  </a:cubicBezTo>
                  <a:cubicBezTo>
                    <a:pt x="40" y="257"/>
                    <a:pt x="91" y="214"/>
                    <a:pt x="156" y="153"/>
                  </a:cubicBezTo>
                  <a:cubicBezTo>
                    <a:pt x="160" y="128"/>
                    <a:pt x="162" y="104"/>
                    <a:pt x="163" y="82"/>
                  </a:cubicBezTo>
                  <a:cubicBezTo>
                    <a:pt x="220" y="69"/>
                    <a:pt x="279" y="57"/>
                    <a:pt x="338" y="47"/>
                  </a:cubicBezTo>
                  <a:cubicBezTo>
                    <a:pt x="397" y="37"/>
                    <a:pt x="457" y="28"/>
                    <a:pt x="515" y="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7A73A8D5-B7B3-4F5E-99E0-A9F14865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904" y="3779990"/>
              <a:ext cx="1345640" cy="527857"/>
            </a:xfrm>
            <a:custGeom>
              <a:avLst/>
              <a:gdLst>
                <a:gd name="T0" fmla="*/ 478 w 920"/>
                <a:gd name="T1" fmla="*/ 21 h 361"/>
                <a:gd name="T2" fmla="*/ 773 w 920"/>
                <a:gd name="T3" fmla="*/ 0 h 361"/>
                <a:gd name="T4" fmla="*/ 899 w 920"/>
                <a:gd name="T5" fmla="*/ 51 h 361"/>
                <a:gd name="T6" fmla="*/ 911 w 920"/>
                <a:gd name="T7" fmla="*/ 103 h 361"/>
                <a:gd name="T8" fmla="*/ 920 w 920"/>
                <a:gd name="T9" fmla="*/ 157 h 361"/>
                <a:gd name="T10" fmla="*/ 836 w 920"/>
                <a:gd name="T11" fmla="*/ 195 h 361"/>
                <a:gd name="T12" fmla="*/ 502 w 920"/>
                <a:gd name="T13" fmla="*/ 290 h 361"/>
                <a:gd name="T14" fmla="*/ 192 w 920"/>
                <a:gd name="T15" fmla="*/ 361 h 361"/>
                <a:gd name="T16" fmla="*/ 192 w 920"/>
                <a:gd name="T17" fmla="*/ 361 h 361"/>
                <a:gd name="T18" fmla="*/ 100 w 920"/>
                <a:gd name="T19" fmla="*/ 330 h 361"/>
                <a:gd name="T20" fmla="*/ 26 w 920"/>
                <a:gd name="T21" fmla="*/ 303 h 361"/>
                <a:gd name="T22" fmla="*/ 0 w 920"/>
                <a:gd name="T23" fmla="*/ 283 h 361"/>
                <a:gd name="T24" fmla="*/ 123 w 920"/>
                <a:gd name="T25" fmla="*/ 152 h 361"/>
                <a:gd name="T26" fmla="*/ 113 w 920"/>
                <a:gd name="T27" fmla="*/ 77 h 361"/>
                <a:gd name="T28" fmla="*/ 295 w 920"/>
                <a:gd name="T29" fmla="*/ 46 h 361"/>
                <a:gd name="T30" fmla="*/ 478 w 920"/>
                <a:gd name="T31" fmla="*/ 2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0" h="361">
                  <a:moveTo>
                    <a:pt x="478" y="21"/>
                  </a:moveTo>
                  <a:cubicBezTo>
                    <a:pt x="583" y="7"/>
                    <a:pt x="684" y="0"/>
                    <a:pt x="773" y="0"/>
                  </a:cubicBezTo>
                  <a:cubicBezTo>
                    <a:pt x="822" y="18"/>
                    <a:pt x="864" y="35"/>
                    <a:pt x="899" y="51"/>
                  </a:cubicBezTo>
                  <a:cubicBezTo>
                    <a:pt x="904" y="68"/>
                    <a:pt x="908" y="85"/>
                    <a:pt x="911" y="103"/>
                  </a:cubicBezTo>
                  <a:cubicBezTo>
                    <a:pt x="915" y="121"/>
                    <a:pt x="918" y="139"/>
                    <a:pt x="920" y="157"/>
                  </a:cubicBezTo>
                  <a:cubicBezTo>
                    <a:pt x="894" y="166"/>
                    <a:pt x="866" y="178"/>
                    <a:pt x="836" y="195"/>
                  </a:cubicBezTo>
                  <a:cubicBezTo>
                    <a:pt x="745" y="221"/>
                    <a:pt x="626" y="257"/>
                    <a:pt x="502" y="290"/>
                  </a:cubicBezTo>
                  <a:cubicBezTo>
                    <a:pt x="396" y="318"/>
                    <a:pt x="287" y="346"/>
                    <a:pt x="192" y="361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62" y="351"/>
                    <a:pt x="132" y="341"/>
                    <a:pt x="100" y="330"/>
                  </a:cubicBezTo>
                  <a:cubicBezTo>
                    <a:pt x="75" y="321"/>
                    <a:pt x="50" y="312"/>
                    <a:pt x="26" y="303"/>
                  </a:cubicBezTo>
                  <a:cubicBezTo>
                    <a:pt x="17" y="296"/>
                    <a:pt x="9" y="289"/>
                    <a:pt x="0" y="283"/>
                  </a:cubicBezTo>
                  <a:cubicBezTo>
                    <a:pt x="32" y="251"/>
                    <a:pt x="72" y="210"/>
                    <a:pt x="123" y="152"/>
                  </a:cubicBezTo>
                  <a:cubicBezTo>
                    <a:pt x="122" y="126"/>
                    <a:pt x="119" y="101"/>
                    <a:pt x="113" y="77"/>
                  </a:cubicBezTo>
                  <a:cubicBezTo>
                    <a:pt x="172" y="66"/>
                    <a:pt x="234" y="56"/>
                    <a:pt x="295" y="46"/>
                  </a:cubicBezTo>
                  <a:cubicBezTo>
                    <a:pt x="357" y="37"/>
                    <a:pt x="419" y="29"/>
                    <a:pt x="478" y="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C19097CE-87A9-4B58-ADFF-CF134780B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416" y="3849320"/>
              <a:ext cx="1271583" cy="508948"/>
            </a:xfrm>
            <a:custGeom>
              <a:avLst/>
              <a:gdLst>
                <a:gd name="T0" fmla="*/ 440 w 869"/>
                <a:gd name="T1" fmla="*/ 23 h 349"/>
                <a:gd name="T2" fmla="*/ 724 w 869"/>
                <a:gd name="T3" fmla="*/ 0 h 349"/>
                <a:gd name="T4" fmla="*/ 849 w 869"/>
                <a:gd name="T5" fmla="*/ 36 h 349"/>
                <a:gd name="T6" fmla="*/ 862 w 869"/>
                <a:gd name="T7" fmla="*/ 94 h 349"/>
                <a:gd name="T8" fmla="*/ 869 w 869"/>
                <a:gd name="T9" fmla="*/ 154 h 349"/>
                <a:gd name="T10" fmla="*/ 800 w 869"/>
                <a:gd name="T11" fmla="*/ 196 h 349"/>
                <a:gd name="T12" fmla="*/ 475 w 869"/>
                <a:gd name="T13" fmla="*/ 287 h 349"/>
                <a:gd name="T14" fmla="*/ 181 w 869"/>
                <a:gd name="T15" fmla="*/ 349 h 349"/>
                <a:gd name="T16" fmla="*/ 181 w 869"/>
                <a:gd name="T17" fmla="*/ 349 h 349"/>
                <a:gd name="T18" fmla="*/ 94 w 869"/>
                <a:gd name="T19" fmla="*/ 323 h 349"/>
                <a:gd name="T20" fmla="*/ 23 w 869"/>
                <a:gd name="T21" fmla="*/ 300 h 349"/>
                <a:gd name="T22" fmla="*/ 0 w 869"/>
                <a:gd name="T23" fmla="*/ 279 h 349"/>
                <a:gd name="T24" fmla="*/ 89 w 869"/>
                <a:gd name="T25" fmla="*/ 152 h 349"/>
                <a:gd name="T26" fmla="*/ 62 w 869"/>
                <a:gd name="T27" fmla="*/ 73 h 349"/>
                <a:gd name="T28" fmla="*/ 251 w 869"/>
                <a:gd name="T29" fmla="*/ 47 h 349"/>
                <a:gd name="T30" fmla="*/ 440 w 869"/>
                <a:gd name="T31" fmla="*/ 2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9" h="349">
                  <a:moveTo>
                    <a:pt x="440" y="23"/>
                  </a:moveTo>
                  <a:cubicBezTo>
                    <a:pt x="542" y="10"/>
                    <a:pt x="639" y="2"/>
                    <a:pt x="724" y="0"/>
                  </a:cubicBezTo>
                  <a:cubicBezTo>
                    <a:pt x="773" y="13"/>
                    <a:pt x="815" y="25"/>
                    <a:pt x="849" y="36"/>
                  </a:cubicBezTo>
                  <a:cubicBezTo>
                    <a:pt x="854" y="55"/>
                    <a:pt x="858" y="75"/>
                    <a:pt x="862" y="94"/>
                  </a:cubicBezTo>
                  <a:cubicBezTo>
                    <a:pt x="865" y="114"/>
                    <a:pt x="868" y="134"/>
                    <a:pt x="869" y="154"/>
                  </a:cubicBezTo>
                  <a:cubicBezTo>
                    <a:pt x="848" y="165"/>
                    <a:pt x="825" y="179"/>
                    <a:pt x="800" y="196"/>
                  </a:cubicBezTo>
                  <a:cubicBezTo>
                    <a:pt x="712" y="221"/>
                    <a:pt x="597" y="256"/>
                    <a:pt x="475" y="287"/>
                  </a:cubicBezTo>
                  <a:cubicBezTo>
                    <a:pt x="376" y="312"/>
                    <a:pt x="273" y="337"/>
                    <a:pt x="181" y="349"/>
                  </a:cubicBezTo>
                  <a:cubicBezTo>
                    <a:pt x="181" y="349"/>
                    <a:pt x="181" y="349"/>
                    <a:pt x="181" y="349"/>
                  </a:cubicBezTo>
                  <a:cubicBezTo>
                    <a:pt x="153" y="341"/>
                    <a:pt x="124" y="332"/>
                    <a:pt x="94" y="323"/>
                  </a:cubicBezTo>
                  <a:cubicBezTo>
                    <a:pt x="70" y="315"/>
                    <a:pt x="46" y="308"/>
                    <a:pt x="23" y="300"/>
                  </a:cubicBezTo>
                  <a:cubicBezTo>
                    <a:pt x="15" y="293"/>
                    <a:pt x="7" y="286"/>
                    <a:pt x="0" y="279"/>
                  </a:cubicBezTo>
                  <a:cubicBezTo>
                    <a:pt x="23" y="247"/>
                    <a:pt x="52" y="206"/>
                    <a:pt x="89" y="152"/>
                  </a:cubicBezTo>
                  <a:cubicBezTo>
                    <a:pt x="83" y="125"/>
                    <a:pt x="74" y="98"/>
                    <a:pt x="62" y="73"/>
                  </a:cubicBezTo>
                  <a:cubicBezTo>
                    <a:pt x="124" y="63"/>
                    <a:pt x="187" y="55"/>
                    <a:pt x="251" y="47"/>
                  </a:cubicBezTo>
                  <a:cubicBezTo>
                    <a:pt x="315" y="38"/>
                    <a:pt x="379" y="31"/>
                    <a:pt x="440" y="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2E0C81DD-0BE9-4F88-872A-623A6251B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352" y="3915499"/>
              <a:ext cx="1199101" cy="493192"/>
            </a:xfrm>
            <a:custGeom>
              <a:avLst/>
              <a:gdLst>
                <a:gd name="T0" fmla="*/ 404 w 820"/>
                <a:gd name="T1" fmla="*/ 26 h 338"/>
                <a:gd name="T2" fmla="*/ 677 w 820"/>
                <a:gd name="T3" fmla="*/ 0 h 338"/>
                <a:gd name="T4" fmla="*/ 801 w 820"/>
                <a:gd name="T5" fmla="*/ 23 h 338"/>
                <a:gd name="T6" fmla="*/ 813 w 820"/>
                <a:gd name="T7" fmla="*/ 87 h 338"/>
                <a:gd name="T8" fmla="*/ 820 w 820"/>
                <a:gd name="T9" fmla="*/ 153 h 338"/>
                <a:gd name="T10" fmla="*/ 764 w 820"/>
                <a:gd name="T11" fmla="*/ 198 h 338"/>
                <a:gd name="T12" fmla="*/ 450 w 820"/>
                <a:gd name="T13" fmla="*/ 284 h 338"/>
                <a:gd name="T14" fmla="*/ 172 w 820"/>
                <a:gd name="T15" fmla="*/ 338 h 338"/>
                <a:gd name="T16" fmla="*/ 172 w 820"/>
                <a:gd name="T17" fmla="*/ 338 h 338"/>
                <a:gd name="T18" fmla="*/ 89 w 820"/>
                <a:gd name="T19" fmla="*/ 317 h 338"/>
                <a:gd name="T20" fmla="*/ 21 w 820"/>
                <a:gd name="T21" fmla="*/ 297 h 338"/>
                <a:gd name="T22" fmla="*/ 0 w 820"/>
                <a:gd name="T23" fmla="*/ 277 h 338"/>
                <a:gd name="T24" fmla="*/ 56 w 820"/>
                <a:gd name="T25" fmla="*/ 154 h 338"/>
                <a:gd name="T26" fmla="*/ 13 w 820"/>
                <a:gd name="T27" fmla="*/ 70 h 338"/>
                <a:gd name="T28" fmla="*/ 208 w 820"/>
                <a:gd name="T29" fmla="*/ 48 h 338"/>
                <a:gd name="T30" fmla="*/ 404 w 820"/>
                <a:gd name="T31" fmla="*/ 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0" h="338">
                  <a:moveTo>
                    <a:pt x="404" y="26"/>
                  </a:moveTo>
                  <a:cubicBezTo>
                    <a:pt x="502" y="13"/>
                    <a:pt x="595" y="5"/>
                    <a:pt x="677" y="0"/>
                  </a:cubicBezTo>
                  <a:cubicBezTo>
                    <a:pt x="725" y="9"/>
                    <a:pt x="767" y="16"/>
                    <a:pt x="801" y="23"/>
                  </a:cubicBezTo>
                  <a:cubicBezTo>
                    <a:pt x="806" y="44"/>
                    <a:pt x="810" y="65"/>
                    <a:pt x="813" y="87"/>
                  </a:cubicBezTo>
                  <a:cubicBezTo>
                    <a:pt x="816" y="108"/>
                    <a:pt x="819" y="130"/>
                    <a:pt x="820" y="153"/>
                  </a:cubicBezTo>
                  <a:cubicBezTo>
                    <a:pt x="803" y="166"/>
                    <a:pt x="784" y="180"/>
                    <a:pt x="764" y="198"/>
                  </a:cubicBezTo>
                  <a:cubicBezTo>
                    <a:pt x="679" y="223"/>
                    <a:pt x="568" y="256"/>
                    <a:pt x="450" y="284"/>
                  </a:cubicBezTo>
                  <a:cubicBezTo>
                    <a:pt x="356" y="307"/>
                    <a:pt x="260" y="329"/>
                    <a:pt x="172" y="338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145" y="332"/>
                    <a:pt x="117" y="325"/>
                    <a:pt x="89" y="317"/>
                  </a:cubicBezTo>
                  <a:cubicBezTo>
                    <a:pt x="66" y="311"/>
                    <a:pt x="43" y="304"/>
                    <a:pt x="21" y="297"/>
                  </a:cubicBezTo>
                  <a:cubicBezTo>
                    <a:pt x="14" y="290"/>
                    <a:pt x="7" y="283"/>
                    <a:pt x="0" y="277"/>
                  </a:cubicBezTo>
                  <a:cubicBezTo>
                    <a:pt x="15" y="243"/>
                    <a:pt x="33" y="204"/>
                    <a:pt x="56" y="154"/>
                  </a:cubicBezTo>
                  <a:cubicBezTo>
                    <a:pt x="45" y="125"/>
                    <a:pt x="31" y="97"/>
                    <a:pt x="13" y="70"/>
                  </a:cubicBezTo>
                  <a:cubicBezTo>
                    <a:pt x="76" y="62"/>
                    <a:pt x="142" y="55"/>
                    <a:pt x="208" y="48"/>
                  </a:cubicBezTo>
                  <a:cubicBezTo>
                    <a:pt x="274" y="40"/>
                    <a:pt x="340" y="34"/>
                    <a:pt x="404" y="2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9B174171-5D5F-4776-B71F-A8FCE1B23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501" y="3984829"/>
              <a:ext cx="1181768" cy="475858"/>
            </a:xfrm>
            <a:custGeom>
              <a:avLst/>
              <a:gdLst>
                <a:gd name="T0" fmla="*/ 404 w 808"/>
                <a:gd name="T1" fmla="*/ 28 h 326"/>
                <a:gd name="T2" fmla="*/ 666 w 808"/>
                <a:gd name="T3" fmla="*/ 0 h 326"/>
                <a:gd name="T4" fmla="*/ 789 w 808"/>
                <a:gd name="T5" fmla="*/ 8 h 326"/>
                <a:gd name="T6" fmla="*/ 801 w 808"/>
                <a:gd name="T7" fmla="*/ 78 h 326"/>
                <a:gd name="T8" fmla="*/ 808 w 808"/>
                <a:gd name="T9" fmla="*/ 150 h 326"/>
                <a:gd name="T10" fmla="*/ 765 w 808"/>
                <a:gd name="T11" fmla="*/ 199 h 326"/>
                <a:gd name="T12" fmla="*/ 461 w 808"/>
                <a:gd name="T13" fmla="*/ 281 h 326"/>
                <a:gd name="T14" fmla="*/ 199 w 808"/>
                <a:gd name="T15" fmla="*/ 326 h 326"/>
                <a:gd name="T16" fmla="*/ 199 w 808"/>
                <a:gd name="T17" fmla="*/ 326 h 326"/>
                <a:gd name="T18" fmla="*/ 120 w 808"/>
                <a:gd name="T19" fmla="*/ 310 h 326"/>
                <a:gd name="T20" fmla="*/ 56 w 808"/>
                <a:gd name="T21" fmla="*/ 293 h 326"/>
                <a:gd name="T22" fmla="*/ 38 w 808"/>
                <a:gd name="T23" fmla="*/ 273 h 326"/>
                <a:gd name="T24" fmla="*/ 60 w 808"/>
                <a:gd name="T25" fmla="*/ 154 h 326"/>
                <a:gd name="T26" fmla="*/ 0 w 808"/>
                <a:gd name="T27" fmla="*/ 66 h 326"/>
                <a:gd name="T28" fmla="*/ 202 w 808"/>
                <a:gd name="T29" fmla="*/ 48 h 326"/>
                <a:gd name="T30" fmla="*/ 404 w 808"/>
                <a:gd name="T31" fmla="*/ 2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8" h="326">
                  <a:moveTo>
                    <a:pt x="404" y="28"/>
                  </a:moveTo>
                  <a:cubicBezTo>
                    <a:pt x="499" y="16"/>
                    <a:pt x="588" y="8"/>
                    <a:pt x="666" y="0"/>
                  </a:cubicBezTo>
                  <a:cubicBezTo>
                    <a:pt x="714" y="4"/>
                    <a:pt x="755" y="7"/>
                    <a:pt x="789" y="8"/>
                  </a:cubicBezTo>
                  <a:cubicBezTo>
                    <a:pt x="794" y="31"/>
                    <a:pt x="798" y="54"/>
                    <a:pt x="801" y="78"/>
                  </a:cubicBezTo>
                  <a:cubicBezTo>
                    <a:pt x="805" y="102"/>
                    <a:pt x="807" y="126"/>
                    <a:pt x="808" y="150"/>
                  </a:cubicBezTo>
                  <a:cubicBezTo>
                    <a:pt x="795" y="165"/>
                    <a:pt x="781" y="181"/>
                    <a:pt x="765" y="199"/>
                  </a:cubicBezTo>
                  <a:cubicBezTo>
                    <a:pt x="684" y="223"/>
                    <a:pt x="577" y="255"/>
                    <a:pt x="461" y="281"/>
                  </a:cubicBezTo>
                  <a:cubicBezTo>
                    <a:pt x="374" y="301"/>
                    <a:pt x="283" y="319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73" y="322"/>
                    <a:pt x="147" y="316"/>
                    <a:pt x="120" y="310"/>
                  </a:cubicBezTo>
                  <a:cubicBezTo>
                    <a:pt x="98" y="305"/>
                    <a:pt x="77" y="299"/>
                    <a:pt x="56" y="293"/>
                  </a:cubicBezTo>
                  <a:cubicBezTo>
                    <a:pt x="50" y="287"/>
                    <a:pt x="44" y="280"/>
                    <a:pt x="38" y="273"/>
                  </a:cubicBezTo>
                  <a:cubicBezTo>
                    <a:pt x="43" y="239"/>
                    <a:pt x="50" y="200"/>
                    <a:pt x="60" y="154"/>
                  </a:cubicBezTo>
                  <a:cubicBezTo>
                    <a:pt x="44" y="124"/>
                    <a:pt x="24" y="94"/>
                    <a:pt x="0" y="66"/>
                  </a:cubicBezTo>
                  <a:cubicBezTo>
                    <a:pt x="66" y="60"/>
                    <a:pt x="134" y="54"/>
                    <a:pt x="202" y="48"/>
                  </a:cubicBezTo>
                  <a:cubicBezTo>
                    <a:pt x="270" y="42"/>
                    <a:pt x="338" y="35"/>
                    <a:pt x="404" y="2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52DEF46F-D178-4C5E-8CBD-A9AE6B82F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196" y="4047857"/>
              <a:ext cx="1181768" cy="469556"/>
            </a:xfrm>
            <a:custGeom>
              <a:avLst/>
              <a:gdLst>
                <a:gd name="T0" fmla="*/ 417 w 808"/>
                <a:gd name="T1" fmla="*/ 37 h 322"/>
                <a:gd name="T2" fmla="*/ 669 w 808"/>
                <a:gd name="T3" fmla="*/ 7 h 322"/>
                <a:gd name="T4" fmla="*/ 791 w 808"/>
                <a:gd name="T5" fmla="*/ 0 h 322"/>
                <a:gd name="T6" fmla="*/ 803 w 808"/>
                <a:gd name="T7" fmla="*/ 76 h 322"/>
                <a:gd name="T8" fmla="*/ 808 w 808"/>
                <a:gd name="T9" fmla="*/ 155 h 322"/>
                <a:gd name="T10" fmla="*/ 780 w 808"/>
                <a:gd name="T11" fmla="*/ 207 h 322"/>
                <a:gd name="T12" fmla="*/ 486 w 808"/>
                <a:gd name="T13" fmla="*/ 285 h 322"/>
                <a:gd name="T14" fmla="*/ 240 w 808"/>
                <a:gd name="T15" fmla="*/ 322 h 322"/>
                <a:gd name="T16" fmla="*/ 240 w 808"/>
                <a:gd name="T17" fmla="*/ 322 h 322"/>
                <a:gd name="T18" fmla="*/ 165 w 808"/>
                <a:gd name="T19" fmla="*/ 310 h 322"/>
                <a:gd name="T20" fmla="*/ 104 w 808"/>
                <a:gd name="T21" fmla="*/ 297 h 322"/>
                <a:gd name="T22" fmla="*/ 88 w 808"/>
                <a:gd name="T23" fmla="*/ 276 h 322"/>
                <a:gd name="T24" fmla="*/ 77 w 808"/>
                <a:gd name="T25" fmla="*/ 162 h 322"/>
                <a:gd name="T26" fmla="*/ 0 w 808"/>
                <a:gd name="T27" fmla="*/ 69 h 322"/>
                <a:gd name="T28" fmla="*/ 209 w 808"/>
                <a:gd name="T29" fmla="*/ 55 h 322"/>
                <a:gd name="T30" fmla="*/ 417 w 808"/>
                <a:gd name="T31" fmla="*/ 3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8" h="322">
                  <a:moveTo>
                    <a:pt x="417" y="37"/>
                  </a:moveTo>
                  <a:cubicBezTo>
                    <a:pt x="508" y="26"/>
                    <a:pt x="595" y="17"/>
                    <a:pt x="669" y="7"/>
                  </a:cubicBezTo>
                  <a:cubicBezTo>
                    <a:pt x="716" y="6"/>
                    <a:pt x="757" y="4"/>
                    <a:pt x="791" y="0"/>
                  </a:cubicBezTo>
                  <a:cubicBezTo>
                    <a:pt x="796" y="25"/>
                    <a:pt x="800" y="51"/>
                    <a:pt x="803" y="76"/>
                  </a:cubicBezTo>
                  <a:cubicBezTo>
                    <a:pt x="806" y="102"/>
                    <a:pt x="808" y="128"/>
                    <a:pt x="808" y="155"/>
                  </a:cubicBezTo>
                  <a:cubicBezTo>
                    <a:pt x="800" y="171"/>
                    <a:pt x="790" y="188"/>
                    <a:pt x="780" y="207"/>
                  </a:cubicBezTo>
                  <a:cubicBezTo>
                    <a:pt x="702" y="231"/>
                    <a:pt x="598" y="261"/>
                    <a:pt x="486" y="285"/>
                  </a:cubicBezTo>
                  <a:cubicBezTo>
                    <a:pt x="405" y="302"/>
                    <a:pt x="320" y="317"/>
                    <a:pt x="240" y="322"/>
                  </a:cubicBezTo>
                  <a:cubicBezTo>
                    <a:pt x="240" y="322"/>
                    <a:pt x="240" y="322"/>
                    <a:pt x="240" y="322"/>
                  </a:cubicBezTo>
                  <a:cubicBezTo>
                    <a:pt x="215" y="319"/>
                    <a:pt x="190" y="315"/>
                    <a:pt x="165" y="310"/>
                  </a:cubicBezTo>
                  <a:cubicBezTo>
                    <a:pt x="144" y="306"/>
                    <a:pt x="124" y="302"/>
                    <a:pt x="104" y="297"/>
                  </a:cubicBezTo>
                  <a:cubicBezTo>
                    <a:pt x="99" y="290"/>
                    <a:pt x="94" y="283"/>
                    <a:pt x="88" y="276"/>
                  </a:cubicBezTo>
                  <a:cubicBezTo>
                    <a:pt x="85" y="242"/>
                    <a:pt x="81" y="204"/>
                    <a:pt x="77" y="162"/>
                  </a:cubicBezTo>
                  <a:cubicBezTo>
                    <a:pt x="56" y="130"/>
                    <a:pt x="30" y="99"/>
                    <a:pt x="0" y="69"/>
                  </a:cubicBezTo>
                  <a:cubicBezTo>
                    <a:pt x="68" y="65"/>
                    <a:pt x="139" y="61"/>
                    <a:pt x="209" y="55"/>
                  </a:cubicBezTo>
                  <a:cubicBezTo>
                    <a:pt x="279" y="50"/>
                    <a:pt x="350" y="44"/>
                    <a:pt x="417" y="3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81D4846D-BBC9-4895-9247-233C7B23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467" y="4106157"/>
              <a:ext cx="1181768" cy="472707"/>
            </a:xfrm>
            <a:custGeom>
              <a:avLst/>
              <a:gdLst>
                <a:gd name="T0" fmla="*/ 429 w 808"/>
                <a:gd name="T1" fmla="*/ 53 h 324"/>
                <a:gd name="T2" fmla="*/ 671 w 808"/>
                <a:gd name="T3" fmla="*/ 20 h 324"/>
                <a:gd name="T4" fmla="*/ 791 w 808"/>
                <a:gd name="T5" fmla="*/ 0 h 324"/>
                <a:gd name="T6" fmla="*/ 804 w 808"/>
                <a:gd name="T7" fmla="*/ 82 h 324"/>
                <a:gd name="T8" fmla="*/ 808 w 808"/>
                <a:gd name="T9" fmla="*/ 166 h 324"/>
                <a:gd name="T10" fmla="*/ 793 w 808"/>
                <a:gd name="T11" fmla="*/ 222 h 324"/>
                <a:gd name="T12" fmla="*/ 510 w 808"/>
                <a:gd name="T13" fmla="*/ 296 h 324"/>
                <a:gd name="T14" fmla="*/ 279 w 808"/>
                <a:gd name="T15" fmla="*/ 324 h 324"/>
                <a:gd name="T16" fmla="*/ 279 w 808"/>
                <a:gd name="T17" fmla="*/ 324 h 324"/>
                <a:gd name="T18" fmla="*/ 209 w 808"/>
                <a:gd name="T19" fmla="*/ 317 h 324"/>
                <a:gd name="T20" fmla="*/ 151 w 808"/>
                <a:gd name="T21" fmla="*/ 307 h 324"/>
                <a:gd name="T22" fmla="*/ 138 w 808"/>
                <a:gd name="T23" fmla="*/ 287 h 324"/>
                <a:gd name="T24" fmla="*/ 93 w 808"/>
                <a:gd name="T25" fmla="*/ 176 h 324"/>
                <a:gd name="T26" fmla="*/ 0 w 808"/>
                <a:gd name="T27" fmla="*/ 79 h 324"/>
                <a:gd name="T28" fmla="*/ 215 w 808"/>
                <a:gd name="T29" fmla="*/ 70 h 324"/>
                <a:gd name="T30" fmla="*/ 429 w 808"/>
                <a:gd name="T31" fmla="*/ 5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8" h="324">
                  <a:moveTo>
                    <a:pt x="429" y="53"/>
                  </a:moveTo>
                  <a:cubicBezTo>
                    <a:pt x="517" y="43"/>
                    <a:pt x="600" y="33"/>
                    <a:pt x="671" y="20"/>
                  </a:cubicBezTo>
                  <a:cubicBezTo>
                    <a:pt x="717" y="15"/>
                    <a:pt x="758" y="8"/>
                    <a:pt x="791" y="0"/>
                  </a:cubicBezTo>
                  <a:cubicBezTo>
                    <a:pt x="797" y="27"/>
                    <a:pt x="801" y="54"/>
                    <a:pt x="804" y="82"/>
                  </a:cubicBezTo>
                  <a:cubicBezTo>
                    <a:pt x="806" y="110"/>
                    <a:pt x="808" y="138"/>
                    <a:pt x="808" y="166"/>
                  </a:cubicBezTo>
                  <a:cubicBezTo>
                    <a:pt x="804" y="185"/>
                    <a:pt x="799" y="203"/>
                    <a:pt x="793" y="222"/>
                  </a:cubicBezTo>
                  <a:cubicBezTo>
                    <a:pt x="719" y="246"/>
                    <a:pt x="619" y="275"/>
                    <a:pt x="510" y="296"/>
                  </a:cubicBezTo>
                  <a:cubicBezTo>
                    <a:pt x="435" y="311"/>
                    <a:pt x="356" y="322"/>
                    <a:pt x="279" y="324"/>
                  </a:cubicBezTo>
                  <a:cubicBezTo>
                    <a:pt x="279" y="324"/>
                    <a:pt x="279" y="324"/>
                    <a:pt x="279" y="324"/>
                  </a:cubicBezTo>
                  <a:cubicBezTo>
                    <a:pt x="256" y="323"/>
                    <a:pt x="232" y="320"/>
                    <a:pt x="209" y="317"/>
                  </a:cubicBezTo>
                  <a:cubicBezTo>
                    <a:pt x="189" y="314"/>
                    <a:pt x="170" y="311"/>
                    <a:pt x="151" y="307"/>
                  </a:cubicBezTo>
                  <a:cubicBezTo>
                    <a:pt x="147" y="301"/>
                    <a:pt x="143" y="294"/>
                    <a:pt x="138" y="287"/>
                  </a:cubicBezTo>
                  <a:cubicBezTo>
                    <a:pt x="126" y="251"/>
                    <a:pt x="116" y="212"/>
                    <a:pt x="93" y="176"/>
                  </a:cubicBezTo>
                  <a:cubicBezTo>
                    <a:pt x="71" y="140"/>
                    <a:pt x="36" y="111"/>
                    <a:pt x="0" y="79"/>
                  </a:cubicBezTo>
                  <a:cubicBezTo>
                    <a:pt x="70" y="77"/>
                    <a:pt x="142" y="74"/>
                    <a:pt x="215" y="70"/>
                  </a:cubicBezTo>
                  <a:cubicBezTo>
                    <a:pt x="288" y="65"/>
                    <a:pt x="360" y="60"/>
                    <a:pt x="429" y="5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0397121D-9A49-4487-89E8-D222A0CC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587" y="4164458"/>
              <a:ext cx="1183344" cy="486889"/>
            </a:xfrm>
            <a:custGeom>
              <a:avLst/>
              <a:gdLst>
                <a:gd name="T0" fmla="*/ 809 w 809"/>
                <a:gd name="T1" fmla="*/ 178 h 334"/>
                <a:gd name="T2" fmla="*/ 807 w 809"/>
                <a:gd name="T3" fmla="*/ 237 h 334"/>
                <a:gd name="T4" fmla="*/ 535 w 809"/>
                <a:gd name="T5" fmla="*/ 307 h 334"/>
                <a:gd name="T6" fmla="*/ 200 w 809"/>
                <a:gd name="T7" fmla="*/ 318 h 334"/>
                <a:gd name="T8" fmla="*/ 189 w 809"/>
                <a:gd name="T9" fmla="*/ 298 h 334"/>
                <a:gd name="T10" fmla="*/ 111 w 809"/>
                <a:gd name="T11" fmla="*/ 191 h 334"/>
                <a:gd name="T12" fmla="*/ 0 w 809"/>
                <a:gd name="T13" fmla="*/ 89 h 334"/>
                <a:gd name="T14" fmla="*/ 222 w 809"/>
                <a:gd name="T15" fmla="*/ 84 h 334"/>
                <a:gd name="T16" fmla="*/ 442 w 809"/>
                <a:gd name="T17" fmla="*/ 68 h 334"/>
                <a:gd name="T18" fmla="*/ 793 w 809"/>
                <a:gd name="T19" fmla="*/ 0 h 334"/>
                <a:gd name="T20" fmla="*/ 805 w 809"/>
                <a:gd name="T21" fmla="*/ 87 h 334"/>
                <a:gd name="T22" fmla="*/ 809 w 809"/>
                <a:gd name="T23" fmla="*/ 17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9" h="334">
                  <a:moveTo>
                    <a:pt x="809" y="178"/>
                  </a:moveTo>
                  <a:cubicBezTo>
                    <a:pt x="809" y="198"/>
                    <a:pt x="808" y="218"/>
                    <a:pt x="807" y="237"/>
                  </a:cubicBezTo>
                  <a:cubicBezTo>
                    <a:pt x="736" y="260"/>
                    <a:pt x="641" y="289"/>
                    <a:pt x="535" y="307"/>
                  </a:cubicBezTo>
                  <a:cubicBezTo>
                    <a:pt x="428" y="326"/>
                    <a:pt x="312" y="334"/>
                    <a:pt x="200" y="318"/>
                  </a:cubicBezTo>
                  <a:cubicBezTo>
                    <a:pt x="196" y="311"/>
                    <a:pt x="193" y="304"/>
                    <a:pt x="189" y="298"/>
                  </a:cubicBezTo>
                  <a:cubicBezTo>
                    <a:pt x="168" y="261"/>
                    <a:pt x="142" y="225"/>
                    <a:pt x="111" y="191"/>
                  </a:cubicBezTo>
                  <a:cubicBezTo>
                    <a:pt x="79" y="156"/>
                    <a:pt x="42" y="122"/>
                    <a:pt x="0" y="89"/>
                  </a:cubicBezTo>
                  <a:cubicBezTo>
                    <a:pt x="72" y="89"/>
                    <a:pt x="147" y="87"/>
                    <a:pt x="222" y="84"/>
                  </a:cubicBezTo>
                  <a:cubicBezTo>
                    <a:pt x="297" y="81"/>
                    <a:pt x="372" y="76"/>
                    <a:pt x="442" y="68"/>
                  </a:cubicBezTo>
                  <a:cubicBezTo>
                    <a:pt x="584" y="54"/>
                    <a:pt x="710" y="32"/>
                    <a:pt x="793" y="0"/>
                  </a:cubicBezTo>
                  <a:cubicBezTo>
                    <a:pt x="798" y="28"/>
                    <a:pt x="802" y="58"/>
                    <a:pt x="805" y="87"/>
                  </a:cubicBezTo>
                  <a:cubicBezTo>
                    <a:pt x="808" y="117"/>
                    <a:pt x="809" y="147"/>
                    <a:pt x="809" y="17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E8888B86-FDC8-4F42-9245-32553474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30" y="4251121"/>
              <a:ext cx="1120317" cy="485313"/>
            </a:xfrm>
            <a:custGeom>
              <a:avLst/>
              <a:gdLst>
                <a:gd name="T0" fmla="*/ 0 w 766"/>
                <a:gd name="T1" fmla="*/ 79 h 332"/>
                <a:gd name="T2" fmla="*/ 393 w 766"/>
                <a:gd name="T3" fmla="*/ 67 h 332"/>
                <a:gd name="T4" fmla="*/ 759 w 766"/>
                <a:gd name="T5" fmla="*/ 0 h 332"/>
                <a:gd name="T6" fmla="*/ 762 w 766"/>
                <a:gd name="T7" fmla="*/ 179 h 332"/>
                <a:gd name="T8" fmla="*/ 758 w 766"/>
                <a:gd name="T9" fmla="*/ 235 h 332"/>
                <a:gd name="T10" fmla="*/ 457 w 766"/>
                <a:gd name="T11" fmla="*/ 320 h 332"/>
                <a:gd name="T12" fmla="*/ 426 w 766"/>
                <a:gd name="T13" fmla="*/ 325 h 332"/>
                <a:gd name="T14" fmla="*/ 188 w 766"/>
                <a:gd name="T15" fmla="*/ 317 h 332"/>
                <a:gd name="T16" fmla="*/ 177 w 766"/>
                <a:gd name="T17" fmla="*/ 298 h 332"/>
                <a:gd name="T18" fmla="*/ 98 w 766"/>
                <a:gd name="T19" fmla="*/ 200 h 332"/>
                <a:gd name="T20" fmla="*/ 53 w 766"/>
                <a:gd name="T21" fmla="*/ 138 h 332"/>
                <a:gd name="T22" fmla="*/ 0 w 766"/>
                <a:gd name="T23" fmla="*/ 7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6" h="332">
                  <a:moveTo>
                    <a:pt x="0" y="79"/>
                  </a:moveTo>
                  <a:cubicBezTo>
                    <a:pt x="127" y="81"/>
                    <a:pt x="265" y="78"/>
                    <a:pt x="393" y="67"/>
                  </a:cubicBezTo>
                  <a:cubicBezTo>
                    <a:pt x="540" y="54"/>
                    <a:pt x="673" y="33"/>
                    <a:pt x="759" y="0"/>
                  </a:cubicBezTo>
                  <a:cubicBezTo>
                    <a:pt x="766" y="59"/>
                    <a:pt x="766" y="118"/>
                    <a:pt x="762" y="179"/>
                  </a:cubicBezTo>
                  <a:cubicBezTo>
                    <a:pt x="761" y="198"/>
                    <a:pt x="760" y="217"/>
                    <a:pt x="758" y="235"/>
                  </a:cubicBezTo>
                  <a:cubicBezTo>
                    <a:pt x="681" y="264"/>
                    <a:pt x="574" y="299"/>
                    <a:pt x="457" y="320"/>
                  </a:cubicBezTo>
                  <a:cubicBezTo>
                    <a:pt x="446" y="322"/>
                    <a:pt x="436" y="323"/>
                    <a:pt x="426" y="325"/>
                  </a:cubicBezTo>
                  <a:cubicBezTo>
                    <a:pt x="348" y="332"/>
                    <a:pt x="267" y="331"/>
                    <a:pt x="188" y="317"/>
                  </a:cubicBezTo>
                  <a:cubicBezTo>
                    <a:pt x="184" y="311"/>
                    <a:pt x="181" y="305"/>
                    <a:pt x="177" y="298"/>
                  </a:cubicBezTo>
                  <a:cubicBezTo>
                    <a:pt x="155" y="265"/>
                    <a:pt x="128" y="232"/>
                    <a:pt x="98" y="200"/>
                  </a:cubicBezTo>
                  <a:cubicBezTo>
                    <a:pt x="85" y="179"/>
                    <a:pt x="70" y="158"/>
                    <a:pt x="53" y="138"/>
                  </a:cubicBezTo>
                  <a:cubicBezTo>
                    <a:pt x="37" y="118"/>
                    <a:pt x="20" y="99"/>
                    <a:pt x="0" y="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E36D94CA-F727-4E58-99AC-DF51DDE6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522" y="4340936"/>
              <a:ext cx="1063592" cy="485313"/>
            </a:xfrm>
            <a:custGeom>
              <a:avLst/>
              <a:gdLst>
                <a:gd name="T0" fmla="*/ 0 w 727"/>
                <a:gd name="T1" fmla="*/ 68 h 333"/>
                <a:gd name="T2" fmla="*/ 374 w 727"/>
                <a:gd name="T3" fmla="*/ 61 h 333"/>
                <a:gd name="T4" fmla="*/ 725 w 727"/>
                <a:gd name="T5" fmla="*/ 0 h 333"/>
                <a:gd name="T6" fmla="*/ 714 w 727"/>
                <a:gd name="T7" fmla="*/ 179 h 333"/>
                <a:gd name="T8" fmla="*/ 708 w 727"/>
                <a:gd name="T9" fmla="*/ 232 h 333"/>
                <a:gd name="T10" fmla="*/ 428 w 727"/>
                <a:gd name="T11" fmla="*/ 323 h 333"/>
                <a:gd name="T12" fmla="*/ 399 w 727"/>
                <a:gd name="T13" fmla="*/ 329 h 333"/>
                <a:gd name="T14" fmla="*/ 175 w 727"/>
                <a:gd name="T15" fmla="*/ 315 h 333"/>
                <a:gd name="T16" fmla="*/ 163 w 727"/>
                <a:gd name="T17" fmla="*/ 298 h 333"/>
                <a:gd name="T18" fmla="*/ 78 w 727"/>
                <a:gd name="T19" fmla="*/ 199 h 333"/>
                <a:gd name="T20" fmla="*/ 44 w 727"/>
                <a:gd name="T21" fmla="*/ 132 h 333"/>
                <a:gd name="T22" fmla="*/ 0 w 727"/>
                <a:gd name="T23" fmla="*/ 6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333">
                  <a:moveTo>
                    <a:pt x="0" y="68"/>
                  </a:moveTo>
                  <a:cubicBezTo>
                    <a:pt x="119" y="73"/>
                    <a:pt x="251" y="70"/>
                    <a:pt x="374" y="61"/>
                  </a:cubicBezTo>
                  <a:cubicBezTo>
                    <a:pt x="513" y="49"/>
                    <a:pt x="641" y="29"/>
                    <a:pt x="725" y="0"/>
                  </a:cubicBezTo>
                  <a:cubicBezTo>
                    <a:pt x="727" y="59"/>
                    <a:pt x="721" y="118"/>
                    <a:pt x="714" y="179"/>
                  </a:cubicBezTo>
                  <a:cubicBezTo>
                    <a:pt x="712" y="197"/>
                    <a:pt x="711" y="214"/>
                    <a:pt x="708" y="232"/>
                  </a:cubicBezTo>
                  <a:cubicBezTo>
                    <a:pt x="636" y="263"/>
                    <a:pt x="537" y="299"/>
                    <a:pt x="428" y="323"/>
                  </a:cubicBezTo>
                  <a:cubicBezTo>
                    <a:pt x="419" y="325"/>
                    <a:pt x="409" y="327"/>
                    <a:pt x="399" y="329"/>
                  </a:cubicBezTo>
                  <a:cubicBezTo>
                    <a:pt x="326" y="333"/>
                    <a:pt x="249" y="330"/>
                    <a:pt x="175" y="315"/>
                  </a:cubicBezTo>
                  <a:cubicBezTo>
                    <a:pt x="171" y="309"/>
                    <a:pt x="168" y="303"/>
                    <a:pt x="163" y="298"/>
                  </a:cubicBezTo>
                  <a:cubicBezTo>
                    <a:pt x="139" y="265"/>
                    <a:pt x="110" y="232"/>
                    <a:pt x="78" y="199"/>
                  </a:cubicBezTo>
                  <a:cubicBezTo>
                    <a:pt x="69" y="177"/>
                    <a:pt x="57" y="155"/>
                    <a:pt x="44" y="132"/>
                  </a:cubicBezTo>
                  <a:cubicBezTo>
                    <a:pt x="31" y="111"/>
                    <a:pt x="16" y="89"/>
                    <a:pt x="0" y="6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6939783D-8842-4A0E-B55F-87E8A698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763" y="4427598"/>
              <a:ext cx="1010018" cy="491615"/>
            </a:xfrm>
            <a:custGeom>
              <a:avLst/>
              <a:gdLst>
                <a:gd name="T0" fmla="*/ 0 w 691"/>
                <a:gd name="T1" fmla="*/ 57 h 336"/>
                <a:gd name="T2" fmla="*/ 356 w 691"/>
                <a:gd name="T3" fmla="*/ 55 h 336"/>
                <a:gd name="T4" fmla="*/ 691 w 691"/>
                <a:gd name="T5" fmla="*/ 0 h 336"/>
                <a:gd name="T6" fmla="*/ 667 w 691"/>
                <a:gd name="T7" fmla="*/ 180 h 336"/>
                <a:gd name="T8" fmla="*/ 659 w 691"/>
                <a:gd name="T9" fmla="*/ 228 h 336"/>
                <a:gd name="T10" fmla="*/ 400 w 691"/>
                <a:gd name="T11" fmla="*/ 327 h 336"/>
                <a:gd name="T12" fmla="*/ 374 w 691"/>
                <a:gd name="T13" fmla="*/ 334 h 336"/>
                <a:gd name="T14" fmla="*/ 162 w 691"/>
                <a:gd name="T15" fmla="*/ 314 h 336"/>
                <a:gd name="T16" fmla="*/ 151 w 691"/>
                <a:gd name="T17" fmla="*/ 298 h 336"/>
                <a:gd name="T18" fmla="*/ 59 w 691"/>
                <a:gd name="T19" fmla="*/ 199 h 336"/>
                <a:gd name="T20" fmla="*/ 36 w 691"/>
                <a:gd name="T21" fmla="*/ 128 h 336"/>
                <a:gd name="T22" fmla="*/ 0 w 691"/>
                <a:gd name="T23" fmla="*/ 5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1" h="336">
                  <a:moveTo>
                    <a:pt x="0" y="57"/>
                  </a:moveTo>
                  <a:cubicBezTo>
                    <a:pt x="112" y="64"/>
                    <a:pt x="238" y="63"/>
                    <a:pt x="356" y="55"/>
                  </a:cubicBezTo>
                  <a:cubicBezTo>
                    <a:pt x="488" y="45"/>
                    <a:pt x="610" y="26"/>
                    <a:pt x="691" y="0"/>
                  </a:cubicBezTo>
                  <a:cubicBezTo>
                    <a:pt x="689" y="59"/>
                    <a:pt x="678" y="119"/>
                    <a:pt x="667" y="180"/>
                  </a:cubicBezTo>
                  <a:cubicBezTo>
                    <a:pt x="664" y="196"/>
                    <a:pt x="662" y="212"/>
                    <a:pt x="659" y="228"/>
                  </a:cubicBezTo>
                  <a:cubicBezTo>
                    <a:pt x="592" y="262"/>
                    <a:pt x="500" y="300"/>
                    <a:pt x="400" y="327"/>
                  </a:cubicBezTo>
                  <a:cubicBezTo>
                    <a:pt x="392" y="329"/>
                    <a:pt x="383" y="332"/>
                    <a:pt x="374" y="334"/>
                  </a:cubicBezTo>
                  <a:cubicBezTo>
                    <a:pt x="304" y="336"/>
                    <a:pt x="232" y="330"/>
                    <a:pt x="162" y="314"/>
                  </a:cubicBezTo>
                  <a:cubicBezTo>
                    <a:pt x="159" y="308"/>
                    <a:pt x="155" y="303"/>
                    <a:pt x="151" y="298"/>
                  </a:cubicBezTo>
                  <a:cubicBezTo>
                    <a:pt x="125" y="265"/>
                    <a:pt x="92" y="233"/>
                    <a:pt x="59" y="199"/>
                  </a:cubicBezTo>
                  <a:cubicBezTo>
                    <a:pt x="54" y="176"/>
                    <a:pt x="46" y="152"/>
                    <a:pt x="36" y="128"/>
                  </a:cubicBezTo>
                  <a:cubicBezTo>
                    <a:pt x="26" y="104"/>
                    <a:pt x="14" y="81"/>
                    <a:pt x="0" y="5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F6CBF9FA-5FC9-4EB3-AD41-8E7B21BFA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853" y="4514261"/>
              <a:ext cx="961172" cy="494767"/>
            </a:xfrm>
            <a:custGeom>
              <a:avLst/>
              <a:gdLst>
                <a:gd name="T0" fmla="*/ 0 w 657"/>
                <a:gd name="T1" fmla="*/ 46 h 339"/>
                <a:gd name="T2" fmla="*/ 339 w 657"/>
                <a:gd name="T3" fmla="*/ 50 h 339"/>
                <a:gd name="T4" fmla="*/ 657 w 657"/>
                <a:gd name="T5" fmla="*/ 0 h 339"/>
                <a:gd name="T6" fmla="*/ 620 w 657"/>
                <a:gd name="T7" fmla="*/ 181 h 339"/>
                <a:gd name="T8" fmla="*/ 611 w 657"/>
                <a:gd name="T9" fmla="*/ 226 h 339"/>
                <a:gd name="T10" fmla="*/ 374 w 657"/>
                <a:gd name="T11" fmla="*/ 331 h 339"/>
                <a:gd name="T12" fmla="*/ 349 w 657"/>
                <a:gd name="T13" fmla="*/ 339 h 339"/>
                <a:gd name="T14" fmla="*/ 151 w 657"/>
                <a:gd name="T15" fmla="*/ 313 h 339"/>
                <a:gd name="T16" fmla="*/ 140 w 657"/>
                <a:gd name="T17" fmla="*/ 298 h 339"/>
                <a:gd name="T18" fmla="*/ 40 w 657"/>
                <a:gd name="T19" fmla="*/ 200 h 339"/>
                <a:gd name="T20" fmla="*/ 28 w 657"/>
                <a:gd name="T21" fmla="*/ 123 h 339"/>
                <a:gd name="T22" fmla="*/ 0 w 657"/>
                <a:gd name="T23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7" h="339">
                  <a:moveTo>
                    <a:pt x="0" y="46"/>
                  </a:moveTo>
                  <a:cubicBezTo>
                    <a:pt x="106" y="57"/>
                    <a:pt x="226" y="57"/>
                    <a:pt x="339" y="50"/>
                  </a:cubicBezTo>
                  <a:cubicBezTo>
                    <a:pt x="464" y="41"/>
                    <a:pt x="579" y="24"/>
                    <a:pt x="657" y="0"/>
                  </a:cubicBezTo>
                  <a:cubicBezTo>
                    <a:pt x="651" y="60"/>
                    <a:pt x="636" y="120"/>
                    <a:pt x="620" y="181"/>
                  </a:cubicBezTo>
                  <a:cubicBezTo>
                    <a:pt x="617" y="196"/>
                    <a:pt x="614" y="211"/>
                    <a:pt x="611" y="226"/>
                  </a:cubicBezTo>
                  <a:cubicBezTo>
                    <a:pt x="548" y="262"/>
                    <a:pt x="465" y="301"/>
                    <a:pt x="374" y="331"/>
                  </a:cubicBezTo>
                  <a:cubicBezTo>
                    <a:pt x="366" y="334"/>
                    <a:pt x="357" y="336"/>
                    <a:pt x="349" y="339"/>
                  </a:cubicBezTo>
                  <a:cubicBezTo>
                    <a:pt x="284" y="338"/>
                    <a:pt x="217" y="330"/>
                    <a:pt x="151" y="313"/>
                  </a:cubicBezTo>
                  <a:cubicBezTo>
                    <a:pt x="147" y="308"/>
                    <a:pt x="144" y="303"/>
                    <a:pt x="140" y="298"/>
                  </a:cubicBezTo>
                  <a:cubicBezTo>
                    <a:pt x="110" y="265"/>
                    <a:pt x="75" y="234"/>
                    <a:pt x="40" y="200"/>
                  </a:cubicBezTo>
                  <a:cubicBezTo>
                    <a:pt x="39" y="175"/>
                    <a:pt x="35" y="149"/>
                    <a:pt x="28" y="123"/>
                  </a:cubicBezTo>
                  <a:cubicBezTo>
                    <a:pt x="21" y="98"/>
                    <a:pt x="12" y="72"/>
                    <a:pt x="0" y="4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38EF3E26-7806-49B7-9384-B3AA61108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18" y="4600924"/>
              <a:ext cx="912326" cy="502646"/>
            </a:xfrm>
            <a:custGeom>
              <a:avLst/>
              <a:gdLst>
                <a:gd name="T0" fmla="*/ 0 w 623"/>
                <a:gd name="T1" fmla="*/ 35 h 344"/>
                <a:gd name="T2" fmla="*/ 321 w 623"/>
                <a:gd name="T3" fmla="*/ 44 h 344"/>
                <a:gd name="T4" fmla="*/ 623 w 623"/>
                <a:gd name="T5" fmla="*/ 0 h 344"/>
                <a:gd name="T6" fmla="*/ 573 w 623"/>
                <a:gd name="T7" fmla="*/ 181 h 344"/>
                <a:gd name="T8" fmla="*/ 561 w 623"/>
                <a:gd name="T9" fmla="*/ 223 h 344"/>
                <a:gd name="T10" fmla="*/ 346 w 623"/>
                <a:gd name="T11" fmla="*/ 335 h 344"/>
                <a:gd name="T12" fmla="*/ 323 w 623"/>
                <a:gd name="T13" fmla="*/ 344 h 344"/>
                <a:gd name="T14" fmla="*/ 139 w 623"/>
                <a:gd name="T15" fmla="*/ 311 h 344"/>
                <a:gd name="T16" fmla="*/ 127 w 623"/>
                <a:gd name="T17" fmla="*/ 299 h 344"/>
                <a:gd name="T18" fmla="*/ 21 w 623"/>
                <a:gd name="T19" fmla="*/ 200 h 344"/>
                <a:gd name="T20" fmla="*/ 19 w 623"/>
                <a:gd name="T21" fmla="*/ 119 h 344"/>
                <a:gd name="T22" fmla="*/ 0 w 623"/>
                <a:gd name="T23" fmla="*/ 3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344">
                  <a:moveTo>
                    <a:pt x="0" y="35"/>
                  </a:moveTo>
                  <a:cubicBezTo>
                    <a:pt x="99" y="49"/>
                    <a:pt x="213" y="50"/>
                    <a:pt x="321" y="44"/>
                  </a:cubicBezTo>
                  <a:cubicBezTo>
                    <a:pt x="438" y="37"/>
                    <a:pt x="548" y="21"/>
                    <a:pt x="623" y="0"/>
                  </a:cubicBezTo>
                  <a:cubicBezTo>
                    <a:pt x="613" y="61"/>
                    <a:pt x="593" y="120"/>
                    <a:pt x="573" y="181"/>
                  </a:cubicBezTo>
                  <a:cubicBezTo>
                    <a:pt x="569" y="195"/>
                    <a:pt x="565" y="209"/>
                    <a:pt x="561" y="223"/>
                  </a:cubicBezTo>
                  <a:cubicBezTo>
                    <a:pt x="504" y="262"/>
                    <a:pt x="428" y="302"/>
                    <a:pt x="346" y="335"/>
                  </a:cubicBezTo>
                  <a:cubicBezTo>
                    <a:pt x="338" y="338"/>
                    <a:pt x="331" y="341"/>
                    <a:pt x="323" y="344"/>
                  </a:cubicBezTo>
                  <a:cubicBezTo>
                    <a:pt x="262" y="341"/>
                    <a:pt x="200" y="331"/>
                    <a:pt x="139" y="311"/>
                  </a:cubicBezTo>
                  <a:cubicBezTo>
                    <a:pt x="135" y="307"/>
                    <a:pt x="131" y="303"/>
                    <a:pt x="127" y="299"/>
                  </a:cubicBezTo>
                  <a:cubicBezTo>
                    <a:pt x="95" y="266"/>
                    <a:pt x="57" y="235"/>
                    <a:pt x="21" y="200"/>
                  </a:cubicBezTo>
                  <a:cubicBezTo>
                    <a:pt x="23" y="174"/>
                    <a:pt x="23" y="147"/>
                    <a:pt x="19" y="119"/>
                  </a:cubicBezTo>
                  <a:cubicBezTo>
                    <a:pt x="16" y="92"/>
                    <a:pt x="10" y="64"/>
                    <a:pt x="0" y="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176A5E01-D879-4E91-8F79-22779ED9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758" y="4686011"/>
              <a:ext cx="860327" cy="510524"/>
            </a:xfrm>
            <a:custGeom>
              <a:avLst/>
              <a:gdLst>
                <a:gd name="T0" fmla="*/ 0 w 589"/>
                <a:gd name="T1" fmla="*/ 24 h 349"/>
                <a:gd name="T2" fmla="*/ 302 w 589"/>
                <a:gd name="T3" fmla="*/ 39 h 349"/>
                <a:gd name="T4" fmla="*/ 589 w 589"/>
                <a:gd name="T5" fmla="*/ 0 h 349"/>
                <a:gd name="T6" fmla="*/ 526 w 589"/>
                <a:gd name="T7" fmla="*/ 182 h 349"/>
                <a:gd name="T8" fmla="*/ 512 w 589"/>
                <a:gd name="T9" fmla="*/ 220 h 349"/>
                <a:gd name="T10" fmla="*/ 318 w 589"/>
                <a:gd name="T11" fmla="*/ 339 h 349"/>
                <a:gd name="T12" fmla="*/ 298 w 589"/>
                <a:gd name="T13" fmla="*/ 349 h 349"/>
                <a:gd name="T14" fmla="*/ 126 w 589"/>
                <a:gd name="T15" fmla="*/ 310 h 349"/>
                <a:gd name="T16" fmla="*/ 115 w 589"/>
                <a:gd name="T17" fmla="*/ 299 h 349"/>
                <a:gd name="T18" fmla="*/ 1 w 589"/>
                <a:gd name="T19" fmla="*/ 201 h 349"/>
                <a:gd name="T20" fmla="*/ 10 w 589"/>
                <a:gd name="T21" fmla="*/ 114 h 349"/>
                <a:gd name="T22" fmla="*/ 0 w 589"/>
                <a:gd name="T23" fmla="*/ 2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9" h="349">
                  <a:moveTo>
                    <a:pt x="0" y="24"/>
                  </a:moveTo>
                  <a:cubicBezTo>
                    <a:pt x="92" y="41"/>
                    <a:pt x="200" y="44"/>
                    <a:pt x="302" y="39"/>
                  </a:cubicBezTo>
                  <a:cubicBezTo>
                    <a:pt x="413" y="33"/>
                    <a:pt x="517" y="19"/>
                    <a:pt x="589" y="0"/>
                  </a:cubicBezTo>
                  <a:cubicBezTo>
                    <a:pt x="575" y="62"/>
                    <a:pt x="550" y="121"/>
                    <a:pt x="526" y="182"/>
                  </a:cubicBezTo>
                  <a:cubicBezTo>
                    <a:pt x="521" y="195"/>
                    <a:pt x="517" y="208"/>
                    <a:pt x="512" y="220"/>
                  </a:cubicBezTo>
                  <a:cubicBezTo>
                    <a:pt x="459" y="261"/>
                    <a:pt x="392" y="303"/>
                    <a:pt x="318" y="339"/>
                  </a:cubicBezTo>
                  <a:cubicBezTo>
                    <a:pt x="311" y="342"/>
                    <a:pt x="304" y="346"/>
                    <a:pt x="298" y="349"/>
                  </a:cubicBezTo>
                  <a:cubicBezTo>
                    <a:pt x="241" y="343"/>
                    <a:pt x="183" y="331"/>
                    <a:pt x="126" y="310"/>
                  </a:cubicBezTo>
                  <a:cubicBezTo>
                    <a:pt x="123" y="306"/>
                    <a:pt x="119" y="302"/>
                    <a:pt x="115" y="299"/>
                  </a:cubicBezTo>
                  <a:cubicBezTo>
                    <a:pt x="79" y="267"/>
                    <a:pt x="39" y="236"/>
                    <a:pt x="1" y="201"/>
                  </a:cubicBezTo>
                  <a:cubicBezTo>
                    <a:pt x="8" y="173"/>
                    <a:pt x="11" y="144"/>
                    <a:pt x="10" y="114"/>
                  </a:cubicBezTo>
                  <a:cubicBezTo>
                    <a:pt x="10" y="85"/>
                    <a:pt x="7" y="55"/>
                    <a:pt x="0" y="2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7C63C7D0-E4BB-43B2-9ACE-DBFF22B49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243" y="4774250"/>
              <a:ext cx="838268" cy="515251"/>
            </a:xfrm>
            <a:custGeom>
              <a:avLst/>
              <a:gdLst>
                <a:gd name="T0" fmla="*/ 18 w 573"/>
                <a:gd name="T1" fmla="*/ 12 h 353"/>
                <a:gd name="T2" fmla="*/ 302 w 573"/>
                <a:gd name="T3" fmla="*/ 32 h 353"/>
                <a:gd name="T4" fmla="*/ 573 w 573"/>
                <a:gd name="T5" fmla="*/ 0 h 353"/>
                <a:gd name="T6" fmla="*/ 496 w 573"/>
                <a:gd name="T7" fmla="*/ 182 h 353"/>
                <a:gd name="T8" fmla="*/ 480 w 573"/>
                <a:gd name="T9" fmla="*/ 216 h 353"/>
                <a:gd name="T10" fmla="*/ 308 w 573"/>
                <a:gd name="T11" fmla="*/ 342 h 353"/>
                <a:gd name="T12" fmla="*/ 290 w 573"/>
                <a:gd name="T13" fmla="*/ 353 h 353"/>
                <a:gd name="T14" fmla="*/ 132 w 573"/>
                <a:gd name="T15" fmla="*/ 308 h 353"/>
                <a:gd name="T16" fmla="*/ 121 w 573"/>
                <a:gd name="T17" fmla="*/ 298 h 353"/>
                <a:gd name="T18" fmla="*/ 0 w 573"/>
                <a:gd name="T19" fmla="*/ 200 h 353"/>
                <a:gd name="T20" fmla="*/ 20 w 573"/>
                <a:gd name="T21" fmla="*/ 109 h 353"/>
                <a:gd name="T22" fmla="*/ 18 w 573"/>
                <a:gd name="T23" fmla="*/ 1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353">
                  <a:moveTo>
                    <a:pt x="18" y="12"/>
                  </a:moveTo>
                  <a:cubicBezTo>
                    <a:pt x="103" y="32"/>
                    <a:pt x="204" y="36"/>
                    <a:pt x="302" y="32"/>
                  </a:cubicBezTo>
                  <a:cubicBezTo>
                    <a:pt x="405" y="28"/>
                    <a:pt x="503" y="15"/>
                    <a:pt x="573" y="0"/>
                  </a:cubicBezTo>
                  <a:cubicBezTo>
                    <a:pt x="555" y="62"/>
                    <a:pt x="526" y="121"/>
                    <a:pt x="496" y="182"/>
                  </a:cubicBezTo>
                  <a:cubicBezTo>
                    <a:pt x="491" y="193"/>
                    <a:pt x="486" y="205"/>
                    <a:pt x="480" y="216"/>
                  </a:cubicBezTo>
                  <a:cubicBezTo>
                    <a:pt x="433" y="260"/>
                    <a:pt x="374" y="303"/>
                    <a:pt x="308" y="342"/>
                  </a:cubicBezTo>
                  <a:cubicBezTo>
                    <a:pt x="302" y="346"/>
                    <a:pt x="296" y="350"/>
                    <a:pt x="290" y="353"/>
                  </a:cubicBezTo>
                  <a:cubicBezTo>
                    <a:pt x="237" y="345"/>
                    <a:pt x="184" y="330"/>
                    <a:pt x="132" y="308"/>
                  </a:cubicBezTo>
                  <a:cubicBezTo>
                    <a:pt x="128" y="305"/>
                    <a:pt x="125" y="301"/>
                    <a:pt x="121" y="298"/>
                  </a:cubicBezTo>
                  <a:cubicBezTo>
                    <a:pt x="81" y="267"/>
                    <a:pt x="40" y="235"/>
                    <a:pt x="0" y="200"/>
                  </a:cubicBezTo>
                  <a:cubicBezTo>
                    <a:pt x="10" y="171"/>
                    <a:pt x="17" y="140"/>
                    <a:pt x="20" y="109"/>
                  </a:cubicBezTo>
                  <a:cubicBezTo>
                    <a:pt x="23" y="78"/>
                    <a:pt x="22" y="45"/>
                    <a:pt x="18" y="1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3EF1F123-CCED-462E-A8E4-CEF7B94C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726" y="4860913"/>
              <a:ext cx="817784" cy="521554"/>
            </a:xfrm>
            <a:custGeom>
              <a:avLst/>
              <a:gdLst>
                <a:gd name="T0" fmla="*/ 37 w 559"/>
                <a:gd name="T1" fmla="*/ 2 h 358"/>
                <a:gd name="T2" fmla="*/ 304 w 559"/>
                <a:gd name="T3" fmla="*/ 27 h 358"/>
                <a:gd name="T4" fmla="*/ 559 w 559"/>
                <a:gd name="T5" fmla="*/ 0 h 358"/>
                <a:gd name="T6" fmla="*/ 469 w 559"/>
                <a:gd name="T7" fmla="*/ 183 h 358"/>
                <a:gd name="T8" fmla="*/ 451 w 559"/>
                <a:gd name="T9" fmla="*/ 213 h 358"/>
                <a:gd name="T10" fmla="*/ 300 w 559"/>
                <a:gd name="T11" fmla="*/ 346 h 358"/>
                <a:gd name="T12" fmla="*/ 284 w 559"/>
                <a:gd name="T13" fmla="*/ 358 h 358"/>
                <a:gd name="T14" fmla="*/ 139 w 559"/>
                <a:gd name="T15" fmla="*/ 307 h 358"/>
                <a:gd name="T16" fmla="*/ 128 w 559"/>
                <a:gd name="T17" fmla="*/ 298 h 358"/>
                <a:gd name="T18" fmla="*/ 0 w 559"/>
                <a:gd name="T19" fmla="*/ 200 h 358"/>
                <a:gd name="T20" fmla="*/ 31 w 559"/>
                <a:gd name="T21" fmla="*/ 104 h 358"/>
                <a:gd name="T22" fmla="*/ 37 w 559"/>
                <a:gd name="T23" fmla="*/ 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9" h="358">
                  <a:moveTo>
                    <a:pt x="37" y="2"/>
                  </a:moveTo>
                  <a:cubicBezTo>
                    <a:pt x="115" y="24"/>
                    <a:pt x="211" y="29"/>
                    <a:pt x="304" y="27"/>
                  </a:cubicBezTo>
                  <a:cubicBezTo>
                    <a:pt x="399" y="24"/>
                    <a:pt x="492" y="12"/>
                    <a:pt x="559" y="0"/>
                  </a:cubicBezTo>
                  <a:cubicBezTo>
                    <a:pt x="536" y="63"/>
                    <a:pt x="505" y="123"/>
                    <a:pt x="469" y="183"/>
                  </a:cubicBezTo>
                  <a:cubicBezTo>
                    <a:pt x="463" y="193"/>
                    <a:pt x="457" y="203"/>
                    <a:pt x="451" y="213"/>
                  </a:cubicBezTo>
                  <a:cubicBezTo>
                    <a:pt x="408" y="259"/>
                    <a:pt x="357" y="304"/>
                    <a:pt x="300" y="346"/>
                  </a:cubicBezTo>
                  <a:cubicBezTo>
                    <a:pt x="295" y="350"/>
                    <a:pt x="289" y="354"/>
                    <a:pt x="284" y="358"/>
                  </a:cubicBezTo>
                  <a:cubicBezTo>
                    <a:pt x="235" y="348"/>
                    <a:pt x="187" y="330"/>
                    <a:pt x="139" y="307"/>
                  </a:cubicBezTo>
                  <a:cubicBezTo>
                    <a:pt x="135" y="304"/>
                    <a:pt x="132" y="301"/>
                    <a:pt x="128" y="298"/>
                  </a:cubicBezTo>
                  <a:cubicBezTo>
                    <a:pt x="85" y="269"/>
                    <a:pt x="41" y="236"/>
                    <a:pt x="0" y="200"/>
                  </a:cubicBezTo>
                  <a:cubicBezTo>
                    <a:pt x="14" y="169"/>
                    <a:pt x="24" y="137"/>
                    <a:pt x="31" y="104"/>
                  </a:cubicBezTo>
                  <a:cubicBezTo>
                    <a:pt x="37" y="71"/>
                    <a:pt x="39" y="37"/>
                    <a:pt x="37" y="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1D2C009-9547-4D50-85D7-AE6EA7886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211" y="4939698"/>
              <a:ext cx="795724" cy="543614"/>
            </a:xfrm>
            <a:custGeom>
              <a:avLst/>
              <a:gdLst>
                <a:gd name="T0" fmla="*/ 544 w 544"/>
                <a:gd name="T1" fmla="*/ 10 h 373"/>
                <a:gd name="T2" fmla="*/ 441 w 544"/>
                <a:gd name="T3" fmla="*/ 193 h 373"/>
                <a:gd name="T4" fmla="*/ 292 w 544"/>
                <a:gd name="T5" fmla="*/ 360 h 373"/>
                <a:gd name="T6" fmla="*/ 278 w 544"/>
                <a:gd name="T7" fmla="*/ 373 h 373"/>
                <a:gd name="T8" fmla="*/ 135 w 544"/>
                <a:gd name="T9" fmla="*/ 308 h 373"/>
                <a:gd name="T10" fmla="*/ 0 w 544"/>
                <a:gd name="T11" fmla="*/ 210 h 373"/>
                <a:gd name="T12" fmla="*/ 42 w 544"/>
                <a:gd name="T13" fmla="*/ 109 h 373"/>
                <a:gd name="T14" fmla="*/ 57 w 544"/>
                <a:gd name="T15" fmla="*/ 0 h 373"/>
                <a:gd name="T16" fmla="*/ 306 w 544"/>
                <a:gd name="T17" fmla="*/ 31 h 373"/>
                <a:gd name="T18" fmla="*/ 544 w 544"/>
                <a:gd name="T19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373">
                  <a:moveTo>
                    <a:pt x="544" y="10"/>
                  </a:moveTo>
                  <a:cubicBezTo>
                    <a:pt x="517" y="74"/>
                    <a:pt x="483" y="135"/>
                    <a:pt x="441" y="193"/>
                  </a:cubicBezTo>
                  <a:cubicBezTo>
                    <a:pt x="399" y="251"/>
                    <a:pt x="349" y="307"/>
                    <a:pt x="292" y="360"/>
                  </a:cubicBezTo>
                  <a:cubicBezTo>
                    <a:pt x="287" y="364"/>
                    <a:pt x="283" y="369"/>
                    <a:pt x="278" y="373"/>
                  </a:cubicBezTo>
                  <a:cubicBezTo>
                    <a:pt x="230" y="359"/>
                    <a:pt x="182" y="336"/>
                    <a:pt x="135" y="308"/>
                  </a:cubicBezTo>
                  <a:cubicBezTo>
                    <a:pt x="88" y="280"/>
                    <a:pt x="43" y="247"/>
                    <a:pt x="0" y="210"/>
                  </a:cubicBezTo>
                  <a:cubicBezTo>
                    <a:pt x="18" y="178"/>
                    <a:pt x="32" y="144"/>
                    <a:pt x="42" y="109"/>
                  </a:cubicBezTo>
                  <a:cubicBezTo>
                    <a:pt x="51" y="74"/>
                    <a:pt x="56" y="38"/>
                    <a:pt x="57" y="0"/>
                  </a:cubicBezTo>
                  <a:cubicBezTo>
                    <a:pt x="128" y="25"/>
                    <a:pt x="218" y="33"/>
                    <a:pt x="306" y="31"/>
                  </a:cubicBezTo>
                  <a:cubicBezTo>
                    <a:pt x="394" y="30"/>
                    <a:pt x="480" y="20"/>
                    <a:pt x="544" y="1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E56E3BBF-B5D4-4BB3-8545-844314B69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546" y="5004301"/>
              <a:ext cx="737423" cy="512100"/>
            </a:xfrm>
            <a:custGeom>
              <a:avLst/>
              <a:gdLst>
                <a:gd name="T0" fmla="*/ 50 w 504"/>
                <a:gd name="T1" fmla="*/ 0 h 351"/>
                <a:gd name="T2" fmla="*/ 243 w 504"/>
                <a:gd name="T3" fmla="*/ 24 h 351"/>
                <a:gd name="T4" fmla="*/ 284 w 504"/>
                <a:gd name="T5" fmla="*/ 26 h 351"/>
                <a:gd name="T6" fmla="*/ 486 w 504"/>
                <a:gd name="T7" fmla="*/ 18 h 351"/>
                <a:gd name="T8" fmla="*/ 504 w 504"/>
                <a:gd name="T9" fmla="*/ 16 h 351"/>
                <a:gd name="T10" fmla="*/ 421 w 504"/>
                <a:gd name="T11" fmla="*/ 183 h 351"/>
                <a:gd name="T12" fmla="*/ 398 w 504"/>
                <a:gd name="T13" fmla="*/ 221 h 351"/>
                <a:gd name="T14" fmla="*/ 333 w 504"/>
                <a:gd name="T15" fmla="*/ 289 h 351"/>
                <a:gd name="T16" fmla="*/ 277 w 504"/>
                <a:gd name="T17" fmla="*/ 339 h 351"/>
                <a:gd name="T18" fmla="*/ 262 w 504"/>
                <a:gd name="T19" fmla="*/ 351 h 351"/>
                <a:gd name="T20" fmla="*/ 125 w 504"/>
                <a:gd name="T21" fmla="*/ 287 h 351"/>
                <a:gd name="T22" fmla="*/ 0 w 504"/>
                <a:gd name="T23" fmla="*/ 195 h 351"/>
                <a:gd name="T24" fmla="*/ 37 w 504"/>
                <a:gd name="T25" fmla="*/ 101 h 351"/>
                <a:gd name="T26" fmla="*/ 50 w 504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4" h="351">
                  <a:moveTo>
                    <a:pt x="50" y="0"/>
                  </a:moveTo>
                  <a:cubicBezTo>
                    <a:pt x="107" y="18"/>
                    <a:pt x="175" y="24"/>
                    <a:pt x="243" y="24"/>
                  </a:cubicBezTo>
                  <a:cubicBezTo>
                    <a:pt x="257" y="25"/>
                    <a:pt x="270" y="25"/>
                    <a:pt x="284" y="26"/>
                  </a:cubicBezTo>
                  <a:cubicBezTo>
                    <a:pt x="357" y="28"/>
                    <a:pt x="428" y="24"/>
                    <a:pt x="486" y="18"/>
                  </a:cubicBezTo>
                  <a:cubicBezTo>
                    <a:pt x="492" y="18"/>
                    <a:pt x="498" y="17"/>
                    <a:pt x="504" y="16"/>
                  </a:cubicBezTo>
                  <a:cubicBezTo>
                    <a:pt x="482" y="75"/>
                    <a:pt x="453" y="130"/>
                    <a:pt x="421" y="183"/>
                  </a:cubicBezTo>
                  <a:cubicBezTo>
                    <a:pt x="414" y="195"/>
                    <a:pt x="406" y="208"/>
                    <a:pt x="398" y="221"/>
                  </a:cubicBezTo>
                  <a:cubicBezTo>
                    <a:pt x="377" y="244"/>
                    <a:pt x="356" y="267"/>
                    <a:pt x="333" y="289"/>
                  </a:cubicBezTo>
                  <a:cubicBezTo>
                    <a:pt x="315" y="306"/>
                    <a:pt x="296" y="323"/>
                    <a:pt x="277" y="339"/>
                  </a:cubicBezTo>
                  <a:cubicBezTo>
                    <a:pt x="272" y="344"/>
                    <a:pt x="267" y="347"/>
                    <a:pt x="262" y="351"/>
                  </a:cubicBezTo>
                  <a:cubicBezTo>
                    <a:pt x="216" y="337"/>
                    <a:pt x="170" y="315"/>
                    <a:pt x="125" y="287"/>
                  </a:cubicBezTo>
                  <a:cubicBezTo>
                    <a:pt x="82" y="260"/>
                    <a:pt x="40" y="229"/>
                    <a:pt x="0" y="195"/>
                  </a:cubicBezTo>
                  <a:cubicBezTo>
                    <a:pt x="17" y="165"/>
                    <a:pt x="29" y="134"/>
                    <a:pt x="37" y="101"/>
                  </a:cubicBezTo>
                  <a:cubicBezTo>
                    <a:pt x="45" y="69"/>
                    <a:pt x="50" y="35"/>
                    <a:pt x="5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6DC4F56A-22D8-4AAA-A657-E57B0E82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456" y="5067328"/>
              <a:ext cx="677547" cy="482161"/>
            </a:xfrm>
            <a:custGeom>
              <a:avLst/>
              <a:gdLst>
                <a:gd name="T0" fmla="*/ 42 w 463"/>
                <a:gd name="T1" fmla="*/ 0 h 330"/>
                <a:gd name="T2" fmla="*/ 224 w 463"/>
                <a:gd name="T3" fmla="*/ 17 h 330"/>
                <a:gd name="T4" fmla="*/ 261 w 463"/>
                <a:gd name="T5" fmla="*/ 21 h 330"/>
                <a:gd name="T6" fmla="*/ 446 w 463"/>
                <a:gd name="T7" fmla="*/ 24 h 330"/>
                <a:gd name="T8" fmla="*/ 463 w 463"/>
                <a:gd name="T9" fmla="*/ 23 h 330"/>
                <a:gd name="T10" fmla="*/ 400 w 463"/>
                <a:gd name="T11" fmla="*/ 173 h 330"/>
                <a:gd name="T12" fmla="*/ 384 w 463"/>
                <a:gd name="T13" fmla="*/ 208 h 330"/>
                <a:gd name="T14" fmla="*/ 318 w 463"/>
                <a:gd name="T15" fmla="*/ 271 h 330"/>
                <a:gd name="T16" fmla="*/ 260 w 463"/>
                <a:gd name="T17" fmla="*/ 319 h 330"/>
                <a:gd name="T18" fmla="*/ 246 w 463"/>
                <a:gd name="T19" fmla="*/ 330 h 330"/>
                <a:gd name="T20" fmla="*/ 114 w 463"/>
                <a:gd name="T21" fmla="*/ 266 h 330"/>
                <a:gd name="T22" fmla="*/ 0 w 463"/>
                <a:gd name="T23" fmla="*/ 179 h 330"/>
                <a:gd name="T24" fmla="*/ 32 w 463"/>
                <a:gd name="T25" fmla="*/ 93 h 330"/>
                <a:gd name="T26" fmla="*/ 42 w 463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3" h="330">
                  <a:moveTo>
                    <a:pt x="42" y="0"/>
                  </a:moveTo>
                  <a:cubicBezTo>
                    <a:pt x="96" y="15"/>
                    <a:pt x="160" y="19"/>
                    <a:pt x="224" y="17"/>
                  </a:cubicBezTo>
                  <a:cubicBezTo>
                    <a:pt x="236" y="19"/>
                    <a:pt x="249" y="20"/>
                    <a:pt x="261" y="21"/>
                  </a:cubicBezTo>
                  <a:cubicBezTo>
                    <a:pt x="327" y="27"/>
                    <a:pt x="392" y="27"/>
                    <a:pt x="446" y="24"/>
                  </a:cubicBezTo>
                  <a:cubicBezTo>
                    <a:pt x="452" y="24"/>
                    <a:pt x="458" y="23"/>
                    <a:pt x="463" y="23"/>
                  </a:cubicBezTo>
                  <a:cubicBezTo>
                    <a:pt x="446" y="77"/>
                    <a:pt x="422" y="125"/>
                    <a:pt x="400" y="173"/>
                  </a:cubicBezTo>
                  <a:cubicBezTo>
                    <a:pt x="395" y="184"/>
                    <a:pt x="391" y="196"/>
                    <a:pt x="384" y="208"/>
                  </a:cubicBezTo>
                  <a:cubicBezTo>
                    <a:pt x="364" y="230"/>
                    <a:pt x="342" y="251"/>
                    <a:pt x="318" y="271"/>
                  </a:cubicBezTo>
                  <a:cubicBezTo>
                    <a:pt x="300" y="288"/>
                    <a:pt x="280" y="303"/>
                    <a:pt x="260" y="319"/>
                  </a:cubicBezTo>
                  <a:cubicBezTo>
                    <a:pt x="256" y="323"/>
                    <a:pt x="251" y="326"/>
                    <a:pt x="246" y="330"/>
                  </a:cubicBezTo>
                  <a:cubicBezTo>
                    <a:pt x="201" y="316"/>
                    <a:pt x="157" y="293"/>
                    <a:pt x="114" y="266"/>
                  </a:cubicBezTo>
                  <a:cubicBezTo>
                    <a:pt x="75" y="241"/>
                    <a:pt x="36" y="211"/>
                    <a:pt x="0" y="179"/>
                  </a:cubicBezTo>
                  <a:cubicBezTo>
                    <a:pt x="14" y="151"/>
                    <a:pt x="25" y="123"/>
                    <a:pt x="32" y="93"/>
                  </a:cubicBezTo>
                  <a:cubicBezTo>
                    <a:pt x="39" y="63"/>
                    <a:pt x="42" y="32"/>
                    <a:pt x="4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1E9966EC-38BA-4AA9-9678-B5BC8A5D5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90" y="5131932"/>
              <a:ext cx="619247" cy="450647"/>
            </a:xfrm>
            <a:custGeom>
              <a:avLst/>
              <a:gdLst>
                <a:gd name="T0" fmla="*/ 35 w 423"/>
                <a:gd name="T1" fmla="*/ 0 h 309"/>
                <a:gd name="T2" fmla="*/ 205 w 423"/>
                <a:gd name="T3" fmla="*/ 10 h 309"/>
                <a:gd name="T4" fmla="*/ 238 w 423"/>
                <a:gd name="T5" fmla="*/ 16 h 309"/>
                <a:gd name="T6" fmla="*/ 406 w 423"/>
                <a:gd name="T7" fmla="*/ 30 h 309"/>
                <a:gd name="T8" fmla="*/ 423 w 423"/>
                <a:gd name="T9" fmla="*/ 29 h 309"/>
                <a:gd name="T10" fmla="*/ 380 w 423"/>
                <a:gd name="T11" fmla="*/ 163 h 309"/>
                <a:gd name="T12" fmla="*/ 371 w 423"/>
                <a:gd name="T13" fmla="*/ 195 h 309"/>
                <a:gd name="T14" fmla="*/ 303 w 423"/>
                <a:gd name="T15" fmla="*/ 254 h 309"/>
                <a:gd name="T16" fmla="*/ 244 w 423"/>
                <a:gd name="T17" fmla="*/ 298 h 309"/>
                <a:gd name="T18" fmla="*/ 229 w 423"/>
                <a:gd name="T19" fmla="*/ 309 h 309"/>
                <a:gd name="T20" fmla="*/ 104 w 423"/>
                <a:gd name="T21" fmla="*/ 245 h 309"/>
                <a:gd name="T22" fmla="*/ 0 w 423"/>
                <a:gd name="T23" fmla="*/ 163 h 309"/>
                <a:gd name="T24" fmla="*/ 26 w 423"/>
                <a:gd name="T25" fmla="*/ 85 h 309"/>
                <a:gd name="T26" fmla="*/ 35 w 423"/>
                <a:gd name="T2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309">
                  <a:moveTo>
                    <a:pt x="35" y="0"/>
                  </a:moveTo>
                  <a:cubicBezTo>
                    <a:pt x="86" y="11"/>
                    <a:pt x="145" y="14"/>
                    <a:pt x="205" y="10"/>
                  </a:cubicBezTo>
                  <a:cubicBezTo>
                    <a:pt x="216" y="12"/>
                    <a:pt x="227" y="14"/>
                    <a:pt x="238" y="16"/>
                  </a:cubicBezTo>
                  <a:cubicBezTo>
                    <a:pt x="298" y="26"/>
                    <a:pt x="357" y="30"/>
                    <a:pt x="406" y="30"/>
                  </a:cubicBezTo>
                  <a:cubicBezTo>
                    <a:pt x="412" y="30"/>
                    <a:pt x="417" y="29"/>
                    <a:pt x="423" y="29"/>
                  </a:cubicBezTo>
                  <a:cubicBezTo>
                    <a:pt x="410" y="78"/>
                    <a:pt x="390" y="121"/>
                    <a:pt x="380" y="163"/>
                  </a:cubicBezTo>
                  <a:cubicBezTo>
                    <a:pt x="377" y="172"/>
                    <a:pt x="376" y="183"/>
                    <a:pt x="371" y="195"/>
                  </a:cubicBezTo>
                  <a:cubicBezTo>
                    <a:pt x="350" y="215"/>
                    <a:pt x="327" y="235"/>
                    <a:pt x="303" y="254"/>
                  </a:cubicBezTo>
                  <a:cubicBezTo>
                    <a:pt x="284" y="269"/>
                    <a:pt x="265" y="284"/>
                    <a:pt x="244" y="298"/>
                  </a:cubicBezTo>
                  <a:cubicBezTo>
                    <a:pt x="239" y="302"/>
                    <a:pt x="234" y="305"/>
                    <a:pt x="229" y="309"/>
                  </a:cubicBezTo>
                  <a:cubicBezTo>
                    <a:pt x="186" y="294"/>
                    <a:pt x="144" y="272"/>
                    <a:pt x="104" y="245"/>
                  </a:cubicBezTo>
                  <a:cubicBezTo>
                    <a:pt x="68" y="221"/>
                    <a:pt x="33" y="194"/>
                    <a:pt x="0" y="163"/>
                  </a:cubicBezTo>
                  <a:cubicBezTo>
                    <a:pt x="12" y="138"/>
                    <a:pt x="20" y="112"/>
                    <a:pt x="26" y="85"/>
                  </a:cubicBezTo>
                  <a:cubicBezTo>
                    <a:pt x="32" y="57"/>
                    <a:pt x="35" y="29"/>
                    <a:pt x="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7137839D-6052-44F7-8B3A-05D62EB9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701" y="5196535"/>
              <a:ext cx="559371" cy="419134"/>
            </a:xfrm>
            <a:custGeom>
              <a:avLst/>
              <a:gdLst>
                <a:gd name="T0" fmla="*/ 27 w 382"/>
                <a:gd name="T1" fmla="*/ 0 h 287"/>
                <a:gd name="T2" fmla="*/ 186 w 382"/>
                <a:gd name="T3" fmla="*/ 3 h 287"/>
                <a:gd name="T4" fmla="*/ 215 w 382"/>
                <a:gd name="T5" fmla="*/ 11 h 287"/>
                <a:gd name="T6" fmla="*/ 367 w 382"/>
                <a:gd name="T7" fmla="*/ 35 h 287"/>
                <a:gd name="T8" fmla="*/ 382 w 382"/>
                <a:gd name="T9" fmla="*/ 36 h 287"/>
                <a:gd name="T10" fmla="*/ 359 w 382"/>
                <a:gd name="T11" fmla="*/ 153 h 287"/>
                <a:gd name="T12" fmla="*/ 358 w 382"/>
                <a:gd name="T13" fmla="*/ 181 h 287"/>
                <a:gd name="T14" fmla="*/ 288 w 382"/>
                <a:gd name="T15" fmla="*/ 237 h 287"/>
                <a:gd name="T16" fmla="*/ 228 w 382"/>
                <a:gd name="T17" fmla="*/ 278 h 287"/>
                <a:gd name="T18" fmla="*/ 213 w 382"/>
                <a:gd name="T19" fmla="*/ 287 h 287"/>
                <a:gd name="T20" fmla="*/ 93 w 382"/>
                <a:gd name="T21" fmla="*/ 224 h 287"/>
                <a:gd name="T22" fmla="*/ 0 w 382"/>
                <a:gd name="T23" fmla="*/ 147 h 287"/>
                <a:gd name="T24" fmla="*/ 21 w 382"/>
                <a:gd name="T25" fmla="*/ 76 h 287"/>
                <a:gd name="T26" fmla="*/ 27 w 382"/>
                <a:gd name="T2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87">
                  <a:moveTo>
                    <a:pt x="27" y="0"/>
                  </a:moveTo>
                  <a:cubicBezTo>
                    <a:pt x="75" y="8"/>
                    <a:pt x="131" y="8"/>
                    <a:pt x="186" y="3"/>
                  </a:cubicBezTo>
                  <a:cubicBezTo>
                    <a:pt x="196" y="6"/>
                    <a:pt x="205" y="8"/>
                    <a:pt x="215" y="11"/>
                  </a:cubicBezTo>
                  <a:cubicBezTo>
                    <a:pt x="269" y="25"/>
                    <a:pt x="321" y="33"/>
                    <a:pt x="367" y="35"/>
                  </a:cubicBezTo>
                  <a:cubicBezTo>
                    <a:pt x="372" y="36"/>
                    <a:pt x="377" y="36"/>
                    <a:pt x="382" y="36"/>
                  </a:cubicBezTo>
                  <a:cubicBezTo>
                    <a:pt x="374" y="80"/>
                    <a:pt x="366" y="118"/>
                    <a:pt x="359" y="153"/>
                  </a:cubicBezTo>
                  <a:cubicBezTo>
                    <a:pt x="360" y="161"/>
                    <a:pt x="360" y="170"/>
                    <a:pt x="358" y="181"/>
                  </a:cubicBezTo>
                  <a:cubicBezTo>
                    <a:pt x="336" y="201"/>
                    <a:pt x="313" y="219"/>
                    <a:pt x="288" y="237"/>
                  </a:cubicBezTo>
                  <a:cubicBezTo>
                    <a:pt x="269" y="251"/>
                    <a:pt x="249" y="265"/>
                    <a:pt x="228" y="278"/>
                  </a:cubicBezTo>
                  <a:cubicBezTo>
                    <a:pt x="223" y="281"/>
                    <a:pt x="218" y="284"/>
                    <a:pt x="213" y="287"/>
                  </a:cubicBezTo>
                  <a:cubicBezTo>
                    <a:pt x="171" y="273"/>
                    <a:pt x="131" y="250"/>
                    <a:pt x="93" y="224"/>
                  </a:cubicBezTo>
                  <a:cubicBezTo>
                    <a:pt x="61" y="201"/>
                    <a:pt x="29" y="176"/>
                    <a:pt x="0" y="147"/>
                  </a:cubicBezTo>
                  <a:cubicBezTo>
                    <a:pt x="9" y="125"/>
                    <a:pt x="16" y="101"/>
                    <a:pt x="21" y="76"/>
                  </a:cubicBezTo>
                  <a:cubicBezTo>
                    <a:pt x="25" y="52"/>
                    <a:pt x="27" y="26"/>
                    <a:pt x="2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3A02F98D-1F17-44C0-8610-64685EAF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885" y="5257987"/>
              <a:ext cx="505797" cy="392347"/>
            </a:xfrm>
            <a:custGeom>
              <a:avLst/>
              <a:gdLst>
                <a:gd name="T0" fmla="*/ 20 w 346"/>
                <a:gd name="T1" fmla="*/ 3 h 269"/>
                <a:gd name="T2" fmla="*/ 168 w 346"/>
                <a:gd name="T3" fmla="*/ 0 h 269"/>
                <a:gd name="T4" fmla="*/ 193 w 346"/>
                <a:gd name="T5" fmla="*/ 9 h 269"/>
                <a:gd name="T6" fmla="*/ 328 w 346"/>
                <a:gd name="T7" fmla="*/ 44 h 269"/>
                <a:gd name="T8" fmla="*/ 342 w 346"/>
                <a:gd name="T9" fmla="*/ 46 h 269"/>
                <a:gd name="T10" fmla="*/ 339 w 346"/>
                <a:gd name="T11" fmla="*/ 146 h 269"/>
                <a:gd name="T12" fmla="*/ 346 w 346"/>
                <a:gd name="T13" fmla="*/ 172 h 269"/>
                <a:gd name="T14" fmla="*/ 274 w 346"/>
                <a:gd name="T15" fmla="*/ 223 h 269"/>
                <a:gd name="T16" fmla="*/ 212 w 346"/>
                <a:gd name="T17" fmla="*/ 261 h 269"/>
                <a:gd name="T18" fmla="*/ 197 w 346"/>
                <a:gd name="T19" fmla="*/ 269 h 269"/>
                <a:gd name="T20" fmla="*/ 83 w 346"/>
                <a:gd name="T21" fmla="*/ 206 h 269"/>
                <a:gd name="T22" fmla="*/ 0 w 346"/>
                <a:gd name="T23" fmla="*/ 135 h 269"/>
                <a:gd name="T24" fmla="*/ 16 w 346"/>
                <a:gd name="T25" fmla="*/ 71 h 269"/>
                <a:gd name="T26" fmla="*/ 20 w 346"/>
                <a:gd name="T27" fmla="*/ 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69">
                  <a:moveTo>
                    <a:pt x="20" y="3"/>
                  </a:moveTo>
                  <a:cubicBezTo>
                    <a:pt x="66" y="8"/>
                    <a:pt x="117" y="7"/>
                    <a:pt x="168" y="0"/>
                  </a:cubicBezTo>
                  <a:cubicBezTo>
                    <a:pt x="176" y="3"/>
                    <a:pt x="184" y="6"/>
                    <a:pt x="193" y="9"/>
                  </a:cubicBezTo>
                  <a:cubicBezTo>
                    <a:pt x="241" y="27"/>
                    <a:pt x="286" y="40"/>
                    <a:pt x="328" y="44"/>
                  </a:cubicBezTo>
                  <a:cubicBezTo>
                    <a:pt x="332" y="45"/>
                    <a:pt x="337" y="45"/>
                    <a:pt x="342" y="46"/>
                  </a:cubicBezTo>
                  <a:cubicBezTo>
                    <a:pt x="339" y="85"/>
                    <a:pt x="337" y="118"/>
                    <a:pt x="339" y="146"/>
                  </a:cubicBezTo>
                  <a:cubicBezTo>
                    <a:pt x="343" y="152"/>
                    <a:pt x="346" y="161"/>
                    <a:pt x="346" y="172"/>
                  </a:cubicBezTo>
                  <a:cubicBezTo>
                    <a:pt x="323" y="190"/>
                    <a:pt x="299" y="207"/>
                    <a:pt x="274" y="223"/>
                  </a:cubicBezTo>
                  <a:cubicBezTo>
                    <a:pt x="254" y="236"/>
                    <a:pt x="233" y="249"/>
                    <a:pt x="212" y="261"/>
                  </a:cubicBezTo>
                  <a:cubicBezTo>
                    <a:pt x="207" y="264"/>
                    <a:pt x="202" y="266"/>
                    <a:pt x="197" y="269"/>
                  </a:cubicBezTo>
                  <a:cubicBezTo>
                    <a:pt x="157" y="254"/>
                    <a:pt x="118" y="232"/>
                    <a:pt x="83" y="206"/>
                  </a:cubicBezTo>
                  <a:cubicBezTo>
                    <a:pt x="54" y="185"/>
                    <a:pt x="26" y="162"/>
                    <a:pt x="0" y="135"/>
                  </a:cubicBezTo>
                  <a:cubicBezTo>
                    <a:pt x="7" y="115"/>
                    <a:pt x="12" y="94"/>
                    <a:pt x="16" y="71"/>
                  </a:cubicBezTo>
                  <a:cubicBezTo>
                    <a:pt x="19" y="49"/>
                    <a:pt x="21" y="27"/>
                    <a:pt x="20" y="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22E88A79-8931-4303-B7D4-B40CCDCED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311" y="5317864"/>
              <a:ext cx="486889" cy="370288"/>
            </a:xfrm>
            <a:custGeom>
              <a:avLst/>
              <a:gdLst>
                <a:gd name="T0" fmla="*/ 13 w 333"/>
                <a:gd name="T1" fmla="*/ 9 h 254"/>
                <a:gd name="T2" fmla="*/ 149 w 333"/>
                <a:gd name="T3" fmla="*/ 0 h 254"/>
                <a:gd name="T4" fmla="*/ 170 w 333"/>
                <a:gd name="T5" fmla="*/ 10 h 254"/>
                <a:gd name="T6" fmla="*/ 288 w 333"/>
                <a:gd name="T7" fmla="*/ 57 h 254"/>
                <a:gd name="T8" fmla="*/ 301 w 333"/>
                <a:gd name="T9" fmla="*/ 59 h 254"/>
                <a:gd name="T10" fmla="*/ 318 w 333"/>
                <a:gd name="T11" fmla="*/ 142 h 254"/>
                <a:gd name="T12" fmla="*/ 333 w 333"/>
                <a:gd name="T13" fmla="*/ 165 h 254"/>
                <a:gd name="T14" fmla="*/ 259 w 333"/>
                <a:gd name="T15" fmla="*/ 212 h 254"/>
                <a:gd name="T16" fmla="*/ 196 w 333"/>
                <a:gd name="T17" fmla="*/ 246 h 254"/>
                <a:gd name="T18" fmla="*/ 180 w 333"/>
                <a:gd name="T19" fmla="*/ 254 h 254"/>
                <a:gd name="T20" fmla="*/ 72 w 333"/>
                <a:gd name="T21" fmla="*/ 191 h 254"/>
                <a:gd name="T22" fmla="*/ 0 w 333"/>
                <a:gd name="T23" fmla="*/ 126 h 254"/>
                <a:gd name="T24" fmla="*/ 10 w 333"/>
                <a:gd name="T25" fmla="*/ 69 h 254"/>
                <a:gd name="T26" fmla="*/ 13 w 333"/>
                <a:gd name="T2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" h="254">
                  <a:moveTo>
                    <a:pt x="13" y="9"/>
                  </a:moveTo>
                  <a:cubicBezTo>
                    <a:pt x="55" y="12"/>
                    <a:pt x="102" y="8"/>
                    <a:pt x="149" y="0"/>
                  </a:cubicBezTo>
                  <a:cubicBezTo>
                    <a:pt x="156" y="3"/>
                    <a:pt x="163" y="6"/>
                    <a:pt x="170" y="10"/>
                  </a:cubicBezTo>
                  <a:cubicBezTo>
                    <a:pt x="212" y="33"/>
                    <a:pt x="250" y="49"/>
                    <a:pt x="288" y="57"/>
                  </a:cubicBezTo>
                  <a:cubicBezTo>
                    <a:pt x="292" y="57"/>
                    <a:pt x="297" y="58"/>
                    <a:pt x="301" y="59"/>
                  </a:cubicBezTo>
                  <a:cubicBezTo>
                    <a:pt x="303" y="92"/>
                    <a:pt x="307" y="120"/>
                    <a:pt x="318" y="142"/>
                  </a:cubicBezTo>
                  <a:cubicBezTo>
                    <a:pt x="325" y="147"/>
                    <a:pt x="330" y="155"/>
                    <a:pt x="333" y="165"/>
                  </a:cubicBezTo>
                  <a:cubicBezTo>
                    <a:pt x="309" y="181"/>
                    <a:pt x="285" y="197"/>
                    <a:pt x="259" y="212"/>
                  </a:cubicBezTo>
                  <a:cubicBezTo>
                    <a:pt x="239" y="224"/>
                    <a:pt x="218" y="236"/>
                    <a:pt x="196" y="246"/>
                  </a:cubicBezTo>
                  <a:cubicBezTo>
                    <a:pt x="191" y="249"/>
                    <a:pt x="186" y="252"/>
                    <a:pt x="180" y="254"/>
                  </a:cubicBezTo>
                  <a:cubicBezTo>
                    <a:pt x="142" y="239"/>
                    <a:pt x="105" y="217"/>
                    <a:pt x="72" y="191"/>
                  </a:cubicBezTo>
                  <a:cubicBezTo>
                    <a:pt x="47" y="172"/>
                    <a:pt x="22" y="150"/>
                    <a:pt x="0" y="126"/>
                  </a:cubicBezTo>
                  <a:cubicBezTo>
                    <a:pt x="5" y="108"/>
                    <a:pt x="8" y="89"/>
                    <a:pt x="10" y="69"/>
                  </a:cubicBezTo>
                  <a:cubicBezTo>
                    <a:pt x="12" y="50"/>
                    <a:pt x="13" y="30"/>
                    <a:pt x="13" y="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D2CF82C2-5281-459F-869F-E933805C4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162" y="5376164"/>
              <a:ext cx="467981" cy="349803"/>
            </a:xfrm>
            <a:custGeom>
              <a:avLst/>
              <a:gdLst>
                <a:gd name="T0" fmla="*/ 5 w 320"/>
                <a:gd name="T1" fmla="*/ 16 h 240"/>
                <a:gd name="T2" fmla="*/ 130 w 320"/>
                <a:gd name="T3" fmla="*/ 0 h 240"/>
                <a:gd name="T4" fmla="*/ 147 w 320"/>
                <a:gd name="T5" fmla="*/ 12 h 240"/>
                <a:gd name="T6" fmla="*/ 249 w 320"/>
                <a:gd name="T7" fmla="*/ 70 h 240"/>
                <a:gd name="T8" fmla="*/ 260 w 320"/>
                <a:gd name="T9" fmla="*/ 73 h 240"/>
                <a:gd name="T10" fmla="*/ 297 w 320"/>
                <a:gd name="T11" fmla="*/ 139 h 240"/>
                <a:gd name="T12" fmla="*/ 320 w 320"/>
                <a:gd name="T13" fmla="*/ 159 h 240"/>
                <a:gd name="T14" fmla="*/ 244 w 320"/>
                <a:gd name="T15" fmla="*/ 202 h 240"/>
                <a:gd name="T16" fmla="*/ 180 w 320"/>
                <a:gd name="T17" fmla="*/ 233 h 240"/>
                <a:gd name="T18" fmla="*/ 164 w 320"/>
                <a:gd name="T19" fmla="*/ 240 h 240"/>
                <a:gd name="T20" fmla="*/ 61 w 320"/>
                <a:gd name="T21" fmla="*/ 178 h 240"/>
                <a:gd name="T22" fmla="*/ 0 w 320"/>
                <a:gd name="T23" fmla="*/ 117 h 240"/>
                <a:gd name="T24" fmla="*/ 5 w 320"/>
                <a:gd name="T25" fmla="*/ 69 h 240"/>
                <a:gd name="T26" fmla="*/ 5 w 320"/>
                <a:gd name="T27" fmla="*/ 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40">
                  <a:moveTo>
                    <a:pt x="5" y="16"/>
                  </a:moveTo>
                  <a:cubicBezTo>
                    <a:pt x="45" y="16"/>
                    <a:pt x="88" y="10"/>
                    <a:pt x="130" y="0"/>
                  </a:cubicBezTo>
                  <a:cubicBezTo>
                    <a:pt x="135" y="4"/>
                    <a:pt x="141" y="8"/>
                    <a:pt x="147" y="12"/>
                  </a:cubicBezTo>
                  <a:cubicBezTo>
                    <a:pt x="183" y="40"/>
                    <a:pt x="214" y="60"/>
                    <a:pt x="249" y="70"/>
                  </a:cubicBezTo>
                  <a:cubicBezTo>
                    <a:pt x="252" y="71"/>
                    <a:pt x="256" y="72"/>
                    <a:pt x="260" y="73"/>
                  </a:cubicBezTo>
                  <a:cubicBezTo>
                    <a:pt x="267" y="101"/>
                    <a:pt x="278" y="123"/>
                    <a:pt x="297" y="139"/>
                  </a:cubicBezTo>
                  <a:cubicBezTo>
                    <a:pt x="308" y="143"/>
                    <a:pt x="315" y="150"/>
                    <a:pt x="320" y="159"/>
                  </a:cubicBezTo>
                  <a:cubicBezTo>
                    <a:pt x="296" y="174"/>
                    <a:pt x="270" y="189"/>
                    <a:pt x="244" y="202"/>
                  </a:cubicBezTo>
                  <a:cubicBezTo>
                    <a:pt x="223" y="213"/>
                    <a:pt x="202" y="223"/>
                    <a:pt x="180" y="233"/>
                  </a:cubicBezTo>
                  <a:cubicBezTo>
                    <a:pt x="175" y="236"/>
                    <a:pt x="169" y="238"/>
                    <a:pt x="164" y="240"/>
                  </a:cubicBezTo>
                  <a:cubicBezTo>
                    <a:pt x="127" y="225"/>
                    <a:pt x="92" y="204"/>
                    <a:pt x="61" y="178"/>
                  </a:cubicBezTo>
                  <a:cubicBezTo>
                    <a:pt x="39" y="159"/>
                    <a:pt x="18" y="140"/>
                    <a:pt x="0" y="117"/>
                  </a:cubicBezTo>
                  <a:cubicBezTo>
                    <a:pt x="2" y="102"/>
                    <a:pt x="4" y="86"/>
                    <a:pt x="5" y="69"/>
                  </a:cubicBezTo>
                  <a:cubicBezTo>
                    <a:pt x="6" y="52"/>
                    <a:pt x="6" y="34"/>
                    <a:pt x="5" y="1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FB6BE72C-FCD9-433F-ACC0-94F95240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437" y="5434465"/>
              <a:ext cx="453799" cy="329320"/>
            </a:xfrm>
            <a:custGeom>
              <a:avLst/>
              <a:gdLst>
                <a:gd name="T0" fmla="*/ 0 w 310"/>
                <a:gd name="T1" fmla="*/ 23 h 226"/>
                <a:gd name="T2" fmla="*/ 114 w 310"/>
                <a:gd name="T3" fmla="*/ 0 h 226"/>
                <a:gd name="T4" fmla="*/ 127 w 310"/>
                <a:gd name="T5" fmla="*/ 15 h 226"/>
                <a:gd name="T6" fmla="*/ 212 w 310"/>
                <a:gd name="T7" fmla="*/ 83 h 226"/>
                <a:gd name="T8" fmla="*/ 222 w 310"/>
                <a:gd name="T9" fmla="*/ 86 h 226"/>
                <a:gd name="T10" fmla="*/ 279 w 310"/>
                <a:gd name="T11" fmla="*/ 137 h 226"/>
                <a:gd name="T12" fmla="*/ 310 w 310"/>
                <a:gd name="T13" fmla="*/ 153 h 226"/>
                <a:gd name="T14" fmla="*/ 232 w 310"/>
                <a:gd name="T15" fmla="*/ 192 h 226"/>
                <a:gd name="T16" fmla="*/ 167 w 310"/>
                <a:gd name="T17" fmla="*/ 220 h 226"/>
                <a:gd name="T18" fmla="*/ 150 w 310"/>
                <a:gd name="T19" fmla="*/ 226 h 226"/>
                <a:gd name="T20" fmla="*/ 53 w 310"/>
                <a:gd name="T21" fmla="*/ 164 h 226"/>
                <a:gd name="T22" fmla="*/ 2 w 310"/>
                <a:gd name="T23" fmla="*/ 109 h 226"/>
                <a:gd name="T24" fmla="*/ 2 w 310"/>
                <a:gd name="T25" fmla="*/ 68 h 226"/>
                <a:gd name="T26" fmla="*/ 0 w 310"/>
                <a:gd name="T27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226">
                  <a:moveTo>
                    <a:pt x="0" y="23"/>
                  </a:moveTo>
                  <a:cubicBezTo>
                    <a:pt x="38" y="20"/>
                    <a:pt x="76" y="12"/>
                    <a:pt x="114" y="0"/>
                  </a:cubicBezTo>
                  <a:cubicBezTo>
                    <a:pt x="118" y="5"/>
                    <a:pt x="123" y="10"/>
                    <a:pt x="127" y="15"/>
                  </a:cubicBezTo>
                  <a:cubicBezTo>
                    <a:pt x="157" y="47"/>
                    <a:pt x="182" y="70"/>
                    <a:pt x="212" y="83"/>
                  </a:cubicBezTo>
                  <a:cubicBezTo>
                    <a:pt x="215" y="84"/>
                    <a:pt x="219" y="85"/>
                    <a:pt x="222" y="86"/>
                  </a:cubicBezTo>
                  <a:cubicBezTo>
                    <a:pt x="234" y="110"/>
                    <a:pt x="250" y="129"/>
                    <a:pt x="279" y="137"/>
                  </a:cubicBezTo>
                  <a:cubicBezTo>
                    <a:pt x="292" y="140"/>
                    <a:pt x="303" y="145"/>
                    <a:pt x="310" y="153"/>
                  </a:cubicBezTo>
                  <a:cubicBezTo>
                    <a:pt x="285" y="167"/>
                    <a:pt x="259" y="180"/>
                    <a:pt x="232" y="192"/>
                  </a:cubicBezTo>
                  <a:cubicBezTo>
                    <a:pt x="211" y="202"/>
                    <a:pt x="189" y="211"/>
                    <a:pt x="167" y="220"/>
                  </a:cubicBezTo>
                  <a:cubicBezTo>
                    <a:pt x="161" y="222"/>
                    <a:pt x="156" y="224"/>
                    <a:pt x="150" y="226"/>
                  </a:cubicBezTo>
                  <a:cubicBezTo>
                    <a:pt x="115" y="211"/>
                    <a:pt x="82" y="190"/>
                    <a:pt x="53" y="164"/>
                  </a:cubicBezTo>
                  <a:cubicBezTo>
                    <a:pt x="35" y="147"/>
                    <a:pt x="18" y="129"/>
                    <a:pt x="2" y="109"/>
                  </a:cubicBezTo>
                  <a:cubicBezTo>
                    <a:pt x="3" y="96"/>
                    <a:pt x="3" y="82"/>
                    <a:pt x="2" y="68"/>
                  </a:cubicBezTo>
                  <a:cubicBezTo>
                    <a:pt x="2" y="54"/>
                    <a:pt x="1" y="39"/>
                    <a:pt x="0" y="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47B61A51-B1D4-4C7F-A480-97817535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37" y="5494341"/>
              <a:ext cx="444345" cy="307260"/>
            </a:xfrm>
            <a:custGeom>
              <a:avLst/>
              <a:gdLst>
                <a:gd name="T0" fmla="*/ 0 w 304"/>
                <a:gd name="T1" fmla="*/ 30 h 211"/>
                <a:gd name="T2" fmla="*/ 102 w 304"/>
                <a:gd name="T3" fmla="*/ 0 h 211"/>
                <a:gd name="T4" fmla="*/ 111 w 304"/>
                <a:gd name="T5" fmla="*/ 16 h 211"/>
                <a:gd name="T6" fmla="*/ 179 w 304"/>
                <a:gd name="T7" fmla="*/ 95 h 211"/>
                <a:gd name="T8" fmla="*/ 188 w 304"/>
                <a:gd name="T9" fmla="*/ 99 h 211"/>
                <a:gd name="T10" fmla="*/ 265 w 304"/>
                <a:gd name="T11" fmla="*/ 133 h 211"/>
                <a:gd name="T12" fmla="*/ 304 w 304"/>
                <a:gd name="T13" fmla="*/ 146 h 211"/>
                <a:gd name="T14" fmla="*/ 224 w 304"/>
                <a:gd name="T15" fmla="*/ 182 h 211"/>
                <a:gd name="T16" fmla="*/ 157 w 304"/>
                <a:gd name="T17" fmla="*/ 206 h 211"/>
                <a:gd name="T18" fmla="*/ 140 w 304"/>
                <a:gd name="T19" fmla="*/ 211 h 211"/>
                <a:gd name="T20" fmla="*/ 49 w 304"/>
                <a:gd name="T21" fmla="*/ 149 h 211"/>
                <a:gd name="T22" fmla="*/ 9 w 304"/>
                <a:gd name="T23" fmla="*/ 100 h 211"/>
                <a:gd name="T24" fmla="*/ 4 w 304"/>
                <a:gd name="T25" fmla="*/ 66 h 211"/>
                <a:gd name="T26" fmla="*/ 0 w 304"/>
                <a:gd name="T27" fmla="*/ 3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211">
                  <a:moveTo>
                    <a:pt x="0" y="30"/>
                  </a:moveTo>
                  <a:cubicBezTo>
                    <a:pt x="34" y="23"/>
                    <a:pt x="69" y="13"/>
                    <a:pt x="102" y="0"/>
                  </a:cubicBezTo>
                  <a:cubicBezTo>
                    <a:pt x="104" y="5"/>
                    <a:pt x="108" y="11"/>
                    <a:pt x="111" y="16"/>
                  </a:cubicBezTo>
                  <a:cubicBezTo>
                    <a:pt x="134" y="53"/>
                    <a:pt x="153" y="79"/>
                    <a:pt x="179" y="95"/>
                  </a:cubicBezTo>
                  <a:cubicBezTo>
                    <a:pt x="182" y="96"/>
                    <a:pt x="185" y="98"/>
                    <a:pt x="188" y="99"/>
                  </a:cubicBezTo>
                  <a:cubicBezTo>
                    <a:pt x="205" y="118"/>
                    <a:pt x="228" y="130"/>
                    <a:pt x="265" y="133"/>
                  </a:cubicBezTo>
                  <a:cubicBezTo>
                    <a:pt x="282" y="134"/>
                    <a:pt x="294" y="138"/>
                    <a:pt x="304" y="146"/>
                  </a:cubicBezTo>
                  <a:cubicBezTo>
                    <a:pt x="278" y="159"/>
                    <a:pt x="251" y="171"/>
                    <a:pt x="224" y="182"/>
                  </a:cubicBezTo>
                  <a:cubicBezTo>
                    <a:pt x="202" y="190"/>
                    <a:pt x="180" y="198"/>
                    <a:pt x="157" y="206"/>
                  </a:cubicBezTo>
                  <a:cubicBezTo>
                    <a:pt x="152" y="208"/>
                    <a:pt x="146" y="209"/>
                    <a:pt x="140" y="211"/>
                  </a:cubicBezTo>
                  <a:cubicBezTo>
                    <a:pt x="107" y="196"/>
                    <a:pt x="76" y="175"/>
                    <a:pt x="49" y="149"/>
                  </a:cubicBezTo>
                  <a:cubicBezTo>
                    <a:pt x="34" y="134"/>
                    <a:pt x="20" y="118"/>
                    <a:pt x="9" y="100"/>
                  </a:cubicBezTo>
                  <a:cubicBezTo>
                    <a:pt x="7" y="89"/>
                    <a:pt x="5" y="78"/>
                    <a:pt x="4" y="66"/>
                  </a:cubicBezTo>
                  <a:cubicBezTo>
                    <a:pt x="2" y="54"/>
                    <a:pt x="1" y="42"/>
                    <a:pt x="0" y="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7B4DF7FF-DB45-49FF-8DF0-B7C7B801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260" y="5552641"/>
              <a:ext cx="436467" cy="286776"/>
            </a:xfrm>
            <a:custGeom>
              <a:avLst/>
              <a:gdLst>
                <a:gd name="T0" fmla="*/ 299 w 299"/>
                <a:gd name="T1" fmla="*/ 140 h 197"/>
                <a:gd name="T2" fmla="*/ 217 w 299"/>
                <a:gd name="T3" fmla="*/ 172 h 197"/>
                <a:gd name="T4" fmla="*/ 132 w 299"/>
                <a:gd name="T5" fmla="*/ 197 h 197"/>
                <a:gd name="T6" fmla="*/ 46 w 299"/>
                <a:gd name="T7" fmla="*/ 135 h 197"/>
                <a:gd name="T8" fmla="*/ 16 w 299"/>
                <a:gd name="T9" fmla="*/ 91 h 197"/>
                <a:gd name="T10" fmla="*/ 0 w 299"/>
                <a:gd name="T11" fmla="*/ 37 h 197"/>
                <a:gd name="T12" fmla="*/ 90 w 299"/>
                <a:gd name="T13" fmla="*/ 0 h 197"/>
                <a:gd name="T14" fmla="*/ 96 w 299"/>
                <a:gd name="T15" fmla="*/ 18 h 197"/>
                <a:gd name="T16" fmla="*/ 147 w 299"/>
                <a:gd name="T17" fmla="*/ 108 h 197"/>
                <a:gd name="T18" fmla="*/ 252 w 299"/>
                <a:gd name="T19" fmla="*/ 130 h 197"/>
                <a:gd name="T20" fmla="*/ 299 w 299"/>
                <a:gd name="T21" fmla="*/ 14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97">
                  <a:moveTo>
                    <a:pt x="299" y="140"/>
                  </a:moveTo>
                  <a:cubicBezTo>
                    <a:pt x="272" y="152"/>
                    <a:pt x="245" y="162"/>
                    <a:pt x="217" y="172"/>
                  </a:cubicBezTo>
                  <a:cubicBezTo>
                    <a:pt x="189" y="181"/>
                    <a:pt x="161" y="190"/>
                    <a:pt x="132" y="197"/>
                  </a:cubicBezTo>
                  <a:cubicBezTo>
                    <a:pt x="100" y="182"/>
                    <a:pt x="70" y="162"/>
                    <a:pt x="46" y="135"/>
                  </a:cubicBezTo>
                  <a:cubicBezTo>
                    <a:pt x="35" y="122"/>
                    <a:pt x="24" y="108"/>
                    <a:pt x="16" y="91"/>
                  </a:cubicBezTo>
                  <a:cubicBezTo>
                    <a:pt x="8" y="75"/>
                    <a:pt x="3" y="57"/>
                    <a:pt x="0" y="37"/>
                  </a:cubicBezTo>
                  <a:cubicBezTo>
                    <a:pt x="32" y="27"/>
                    <a:pt x="62" y="15"/>
                    <a:pt x="90" y="0"/>
                  </a:cubicBezTo>
                  <a:cubicBezTo>
                    <a:pt x="92" y="6"/>
                    <a:pt x="94" y="12"/>
                    <a:pt x="96" y="18"/>
                  </a:cubicBezTo>
                  <a:cubicBezTo>
                    <a:pt x="111" y="61"/>
                    <a:pt x="125" y="90"/>
                    <a:pt x="147" y="108"/>
                  </a:cubicBezTo>
                  <a:cubicBezTo>
                    <a:pt x="170" y="126"/>
                    <a:pt x="201" y="132"/>
                    <a:pt x="252" y="130"/>
                  </a:cubicBezTo>
                  <a:cubicBezTo>
                    <a:pt x="271" y="129"/>
                    <a:pt x="287" y="133"/>
                    <a:pt x="299" y="14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A40DB375-8447-4002-94AA-08C60A952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930" y="5566823"/>
              <a:ext cx="403377" cy="282049"/>
            </a:xfrm>
            <a:custGeom>
              <a:avLst/>
              <a:gdLst>
                <a:gd name="T0" fmla="*/ 0 w 275"/>
                <a:gd name="T1" fmla="*/ 30 h 193"/>
                <a:gd name="T2" fmla="*/ 81 w 275"/>
                <a:gd name="T3" fmla="*/ 1 h 193"/>
                <a:gd name="T4" fmla="*/ 84 w 275"/>
                <a:gd name="T5" fmla="*/ 0 h 193"/>
                <a:gd name="T6" fmla="*/ 90 w 275"/>
                <a:gd name="T7" fmla="*/ 15 h 193"/>
                <a:gd name="T8" fmla="*/ 121 w 275"/>
                <a:gd name="T9" fmla="*/ 72 h 193"/>
                <a:gd name="T10" fmla="*/ 230 w 275"/>
                <a:gd name="T11" fmla="*/ 120 h 193"/>
                <a:gd name="T12" fmla="*/ 253 w 275"/>
                <a:gd name="T13" fmla="*/ 130 h 193"/>
                <a:gd name="T14" fmla="*/ 275 w 275"/>
                <a:gd name="T15" fmla="*/ 144 h 193"/>
                <a:gd name="T16" fmla="*/ 217 w 275"/>
                <a:gd name="T17" fmla="*/ 166 h 193"/>
                <a:gd name="T18" fmla="*/ 123 w 275"/>
                <a:gd name="T19" fmla="*/ 193 h 193"/>
                <a:gd name="T20" fmla="*/ 90 w 275"/>
                <a:gd name="T21" fmla="*/ 177 h 193"/>
                <a:gd name="T22" fmla="*/ 47 w 275"/>
                <a:gd name="T23" fmla="*/ 139 h 193"/>
                <a:gd name="T24" fmla="*/ 14 w 275"/>
                <a:gd name="T25" fmla="*/ 86 h 193"/>
                <a:gd name="T26" fmla="*/ 0 w 275"/>
                <a:gd name="T27" fmla="*/ 3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193">
                  <a:moveTo>
                    <a:pt x="0" y="30"/>
                  </a:moveTo>
                  <a:cubicBezTo>
                    <a:pt x="28" y="22"/>
                    <a:pt x="56" y="13"/>
                    <a:pt x="81" y="1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86" y="5"/>
                    <a:pt x="88" y="10"/>
                    <a:pt x="90" y="15"/>
                  </a:cubicBezTo>
                  <a:cubicBezTo>
                    <a:pt x="100" y="38"/>
                    <a:pt x="110" y="57"/>
                    <a:pt x="121" y="72"/>
                  </a:cubicBezTo>
                  <a:cubicBezTo>
                    <a:pt x="141" y="105"/>
                    <a:pt x="170" y="111"/>
                    <a:pt x="230" y="120"/>
                  </a:cubicBezTo>
                  <a:cubicBezTo>
                    <a:pt x="238" y="122"/>
                    <a:pt x="246" y="126"/>
                    <a:pt x="253" y="130"/>
                  </a:cubicBezTo>
                  <a:cubicBezTo>
                    <a:pt x="261" y="133"/>
                    <a:pt x="269" y="138"/>
                    <a:pt x="275" y="144"/>
                  </a:cubicBezTo>
                  <a:cubicBezTo>
                    <a:pt x="256" y="152"/>
                    <a:pt x="236" y="159"/>
                    <a:pt x="217" y="166"/>
                  </a:cubicBezTo>
                  <a:cubicBezTo>
                    <a:pt x="186" y="176"/>
                    <a:pt x="155" y="185"/>
                    <a:pt x="123" y="193"/>
                  </a:cubicBezTo>
                  <a:cubicBezTo>
                    <a:pt x="112" y="188"/>
                    <a:pt x="101" y="183"/>
                    <a:pt x="90" y="177"/>
                  </a:cubicBezTo>
                  <a:cubicBezTo>
                    <a:pt x="74" y="166"/>
                    <a:pt x="60" y="153"/>
                    <a:pt x="47" y="139"/>
                  </a:cubicBezTo>
                  <a:cubicBezTo>
                    <a:pt x="34" y="123"/>
                    <a:pt x="22" y="106"/>
                    <a:pt x="14" y="86"/>
                  </a:cubicBezTo>
                  <a:cubicBezTo>
                    <a:pt x="7" y="69"/>
                    <a:pt x="2" y="50"/>
                    <a:pt x="0" y="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45F20792-2F4D-4A53-83C7-7785F1C3A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175" y="5579428"/>
              <a:ext cx="368712" cy="277322"/>
            </a:xfrm>
            <a:custGeom>
              <a:avLst/>
              <a:gdLst>
                <a:gd name="T0" fmla="*/ 0 w 252"/>
                <a:gd name="T1" fmla="*/ 25 h 189"/>
                <a:gd name="T2" fmla="*/ 75 w 252"/>
                <a:gd name="T3" fmla="*/ 1 h 189"/>
                <a:gd name="T4" fmla="*/ 78 w 252"/>
                <a:gd name="T5" fmla="*/ 0 h 189"/>
                <a:gd name="T6" fmla="*/ 84 w 252"/>
                <a:gd name="T7" fmla="*/ 13 h 189"/>
                <a:gd name="T8" fmla="*/ 116 w 252"/>
                <a:gd name="T9" fmla="*/ 60 h 189"/>
                <a:gd name="T10" fmla="*/ 207 w 252"/>
                <a:gd name="T11" fmla="*/ 111 h 189"/>
                <a:gd name="T12" fmla="*/ 229 w 252"/>
                <a:gd name="T13" fmla="*/ 128 h 189"/>
                <a:gd name="T14" fmla="*/ 252 w 252"/>
                <a:gd name="T15" fmla="*/ 149 h 189"/>
                <a:gd name="T16" fmla="*/ 199 w 252"/>
                <a:gd name="T17" fmla="*/ 167 h 189"/>
                <a:gd name="T18" fmla="*/ 115 w 252"/>
                <a:gd name="T19" fmla="*/ 189 h 189"/>
                <a:gd name="T20" fmla="*/ 81 w 252"/>
                <a:gd name="T21" fmla="*/ 176 h 189"/>
                <a:gd name="T22" fmla="*/ 41 w 252"/>
                <a:gd name="T23" fmla="*/ 135 h 189"/>
                <a:gd name="T24" fmla="*/ 11 w 252"/>
                <a:gd name="T25" fmla="*/ 81 h 189"/>
                <a:gd name="T26" fmla="*/ 0 w 252"/>
                <a:gd name="T27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89">
                  <a:moveTo>
                    <a:pt x="0" y="25"/>
                  </a:moveTo>
                  <a:cubicBezTo>
                    <a:pt x="26" y="18"/>
                    <a:pt x="51" y="11"/>
                    <a:pt x="75" y="1"/>
                  </a:cubicBezTo>
                  <a:cubicBezTo>
                    <a:pt x="76" y="1"/>
                    <a:pt x="77" y="0"/>
                    <a:pt x="78" y="0"/>
                  </a:cubicBezTo>
                  <a:cubicBezTo>
                    <a:pt x="80" y="4"/>
                    <a:pt x="82" y="8"/>
                    <a:pt x="84" y="13"/>
                  </a:cubicBezTo>
                  <a:cubicBezTo>
                    <a:pt x="95" y="32"/>
                    <a:pt x="104" y="48"/>
                    <a:pt x="116" y="60"/>
                  </a:cubicBezTo>
                  <a:cubicBezTo>
                    <a:pt x="132" y="92"/>
                    <a:pt x="156" y="108"/>
                    <a:pt x="207" y="111"/>
                  </a:cubicBezTo>
                  <a:cubicBezTo>
                    <a:pt x="214" y="117"/>
                    <a:pt x="222" y="123"/>
                    <a:pt x="229" y="128"/>
                  </a:cubicBezTo>
                  <a:cubicBezTo>
                    <a:pt x="238" y="134"/>
                    <a:pt x="245" y="141"/>
                    <a:pt x="252" y="149"/>
                  </a:cubicBezTo>
                  <a:cubicBezTo>
                    <a:pt x="235" y="155"/>
                    <a:pt x="217" y="161"/>
                    <a:pt x="199" y="167"/>
                  </a:cubicBezTo>
                  <a:cubicBezTo>
                    <a:pt x="172" y="176"/>
                    <a:pt x="143" y="183"/>
                    <a:pt x="115" y="189"/>
                  </a:cubicBezTo>
                  <a:cubicBezTo>
                    <a:pt x="103" y="185"/>
                    <a:pt x="92" y="181"/>
                    <a:pt x="81" y="176"/>
                  </a:cubicBezTo>
                  <a:cubicBezTo>
                    <a:pt x="66" y="164"/>
                    <a:pt x="53" y="151"/>
                    <a:pt x="41" y="135"/>
                  </a:cubicBezTo>
                  <a:cubicBezTo>
                    <a:pt x="28" y="119"/>
                    <a:pt x="18" y="101"/>
                    <a:pt x="11" y="81"/>
                  </a:cubicBezTo>
                  <a:cubicBezTo>
                    <a:pt x="5" y="63"/>
                    <a:pt x="1" y="45"/>
                    <a:pt x="0" y="2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5A303244-60A8-4E65-B5DA-F99BDB737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421" y="5593609"/>
              <a:ext cx="334047" cy="271019"/>
            </a:xfrm>
            <a:custGeom>
              <a:avLst/>
              <a:gdLst>
                <a:gd name="T0" fmla="*/ 0 w 228"/>
                <a:gd name="T1" fmla="*/ 19 h 186"/>
                <a:gd name="T2" fmla="*/ 68 w 228"/>
                <a:gd name="T3" fmla="*/ 1 h 186"/>
                <a:gd name="T4" fmla="*/ 71 w 228"/>
                <a:gd name="T5" fmla="*/ 0 h 186"/>
                <a:gd name="T6" fmla="*/ 77 w 228"/>
                <a:gd name="T7" fmla="*/ 10 h 186"/>
                <a:gd name="T8" fmla="*/ 109 w 228"/>
                <a:gd name="T9" fmla="*/ 49 h 186"/>
                <a:gd name="T10" fmla="*/ 183 w 228"/>
                <a:gd name="T11" fmla="*/ 103 h 186"/>
                <a:gd name="T12" fmla="*/ 205 w 228"/>
                <a:gd name="T13" fmla="*/ 127 h 186"/>
                <a:gd name="T14" fmla="*/ 228 w 228"/>
                <a:gd name="T15" fmla="*/ 154 h 186"/>
                <a:gd name="T16" fmla="*/ 180 w 228"/>
                <a:gd name="T17" fmla="*/ 168 h 186"/>
                <a:gd name="T18" fmla="*/ 105 w 228"/>
                <a:gd name="T19" fmla="*/ 186 h 186"/>
                <a:gd name="T20" fmla="*/ 71 w 228"/>
                <a:gd name="T21" fmla="*/ 175 h 186"/>
                <a:gd name="T22" fmla="*/ 33 w 228"/>
                <a:gd name="T23" fmla="*/ 132 h 186"/>
                <a:gd name="T24" fmla="*/ 7 w 228"/>
                <a:gd name="T25" fmla="*/ 76 h 186"/>
                <a:gd name="T26" fmla="*/ 0 w 228"/>
                <a:gd name="T27" fmla="*/ 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186">
                  <a:moveTo>
                    <a:pt x="0" y="19"/>
                  </a:moveTo>
                  <a:cubicBezTo>
                    <a:pt x="23" y="14"/>
                    <a:pt x="46" y="8"/>
                    <a:pt x="68" y="1"/>
                  </a:cubicBezTo>
                  <a:cubicBezTo>
                    <a:pt x="69" y="1"/>
                    <a:pt x="70" y="0"/>
                    <a:pt x="71" y="0"/>
                  </a:cubicBezTo>
                  <a:cubicBezTo>
                    <a:pt x="73" y="3"/>
                    <a:pt x="75" y="7"/>
                    <a:pt x="77" y="10"/>
                  </a:cubicBezTo>
                  <a:cubicBezTo>
                    <a:pt x="88" y="26"/>
                    <a:pt x="98" y="39"/>
                    <a:pt x="109" y="49"/>
                  </a:cubicBezTo>
                  <a:cubicBezTo>
                    <a:pt x="123" y="78"/>
                    <a:pt x="142" y="95"/>
                    <a:pt x="183" y="103"/>
                  </a:cubicBezTo>
                  <a:cubicBezTo>
                    <a:pt x="190" y="111"/>
                    <a:pt x="197" y="120"/>
                    <a:pt x="205" y="127"/>
                  </a:cubicBezTo>
                  <a:cubicBezTo>
                    <a:pt x="213" y="135"/>
                    <a:pt x="221" y="144"/>
                    <a:pt x="228" y="154"/>
                  </a:cubicBezTo>
                  <a:cubicBezTo>
                    <a:pt x="212" y="159"/>
                    <a:pt x="197" y="164"/>
                    <a:pt x="180" y="168"/>
                  </a:cubicBezTo>
                  <a:cubicBezTo>
                    <a:pt x="156" y="175"/>
                    <a:pt x="131" y="181"/>
                    <a:pt x="105" y="186"/>
                  </a:cubicBezTo>
                  <a:cubicBezTo>
                    <a:pt x="94" y="183"/>
                    <a:pt x="82" y="179"/>
                    <a:pt x="71" y="175"/>
                  </a:cubicBezTo>
                  <a:cubicBezTo>
                    <a:pt x="57" y="162"/>
                    <a:pt x="44" y="148"/>
                    <a:pt x="33" y="132"/>
                  </a:cubicBezTo>
                  <a:cubicBezTo>
                    <a:pt x="22" y="115"/>
                    <a:pt x="13" y="97"/>
                    <a:pt x="7" y="76"/>
                  </a:cubicBezTo>
                  <a:cubicBezTo>
                    <a:pt x="2" y="58"/>
                    <a:pt x="0" y="39"/>
                    <a:pt x="0" y="1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1ABA3CBC-0A91-432B-BA52-50CC6F4E9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14" y="5606214"/>
              <a:ext cx="302533" cy="267867"/>
            </a:xfrm>
            <a:custGeom>
              <a:avLst/>
              <a:gdLst>
                <a:gd name="T0" fmla="*/ 1 w 206"/>
                <a:gd name="T1" fmla="*/ 14 h 183"/>
                <a:gd name="T2" fmla="*/ 63 w 206"/>
                <a:gd name="T3" fmla="*/ 1 h 183"/>
                <a:gd name="T4" fmla="*/ 66 w 206"/>
                <a:gd name="T5" fmla="*/ 0 h 183"/>
                <a:gd name="T6" fmla="*/ 73 w 206"/>
                <a:gd name="T7" fmla="*/ 8 h 183"/>
                <a:gd name="T8" fmla="*/ 105 w 206"/>
                <a:gd name="T9" fmla="*/ 37 h 183"/>
                <a:gd name="T10" fmla="*/ 162 w 206"/>
                <a:gd name="T11" fmla="*/ 94 h 183"/>
                <a:gd name="T12" fmla="*/ 182 w 206"/>
                <a:gd name="T13" fmla="*/ 126 h 183"/>
                <a:gd name="T14" fmla="*/ 206 w 206"/>
                <a:gd name="T15" fmla="*/ 158 h 183"/>
                <a:gd name="T16" fmla="*/ 164 w 206"/>
                <a:gd name="T17" fmla="*/ 169 h 183"/>
                <a:gd name="T18" fmla="*/ 98 w 206"/>
                <a:gd name="T19" fmla="*/ 183 h 183"/>
                <a:gd name="T20" fmla="*/ 63 w 206"/>
                <a:gd name="T21" fmla="*/ 174 h 183"/>
                <a:gd name="T22" fmla="*/ 28 w 206"/>
                <a:gd name="T23" fmla="*/ 129 h 183"/>
                <a:gd name="T24" fmla="*/ 6 w 206"/>
                <a:gd name="T25" fmla="*/ 71 h 183"/>
                <a:gd name="T26" fmla="*/ 1 w 206"/>
                <a:gd name="T27" fmla="*/ 1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83">
                  <a:moveTo>
                    <a:pt x="1" y="14"/>
                  </a:moveTo>
                  <a:cubicBezTo>
                    <a:pt x="22" y="11"/>
                    <a:pt x="43" y="6"/>
                    <a:pt x="63" y="1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68" y="3"/>
                    <a:pt x="70" y="5"/>
                    <a:pt x="73" y="8"/>
                  </a:cubicBezTo>
                  <a:cubicBezTo>
                    <a:pt x="84" y="20"/>
                    <a:pt x="94" y="30"/>
                    <a:pt x="105" y="37"/>
                  </a:cubicBezTo>
                  <a:cubicBezTo>
                    <a:pt x="115" y="64"/>
                    <a:pt x="130" y="83"/>
                    <a:pt x="162" y="94"/>
                  </a:cubicBezTo>
                  <a:cubicBezTo>
                    <a:pt x="167" y="105"/>
                    <a:pt x="174" y="117"/>
                    <a:pt x="182" y="126"/>
                  </a:cubicBezTo>
                  <a:cubicBezTo>
                    <a:pt x="191" y="136"/>
                    <a:pt x="199" y="147"/>
                    <a:pt x="206" y="158"/>
                  </a:cubicBezTo>
                  <a:cubicBezTo>
                    <a:pt x="192" y="162"/>
                    <a:pt x="178" y="166"/>
                    <a:pt x="164" y="169"/>
                  </a:cubicBezTo>
                  <a:cubicBezTo>
                    <a:pt x="142" y="175"/>
                    <a:pt x="120" y="179"/>
                    <a:pt x="98" y="183"/>
                  </a:cubicBezTo>
                  <a:cubicBezTo>
                    <a:pt x="86" y="180"/>
                    <a:pt x="74" y="177"/>
                    <a:pt x="63" y="174"/>
                  </a:cubicBezTo>
                  <a:cubicBezTo>
                    <a:pt x="50" y="161"/>
                    <a:pt x="38" y="145"/>
                    <a:pt x="28" y="129"/>
                  </a:cubicBezTo>
                  <a:cubicBezTo>
                    <a:pt x="18" y="111"/>
                    <a:pt x="10" y="92"/>
                    <a:pt x="6" y="71"/>
                  </a:cubicBezTo>
                  <a:cubicBezTo>
                    <a:pt x="2" y="52"/>
                    <a:pt x="0" y="33"/>
                    <a:pt x="1" y="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52CF97B7-B0C1-49D1-A0DB-5FD742B0B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760" y="5618820"/>
              <a:ext cx="267867" cy="261565"/>
            </a:xfrm>
            <a:custGeom>
              <a:avLst/>
              <a:gdLst>
                <a:gd name="T0" fmla="*/ 2 w 183"/>
                <a:gd name="T1" fmla="*/ 8 h 179"/>
                <a:gd name="T2" fmla="*/ 58 w 183"/>
                <a:gd name="T3" fmla="*/ 1 h 179"/>
                <a:gd name="T4" fmla="*/ 60 w 183"/>
                <a:gd name="T5" fmla="*/ 0 h 179"/>
                <a:gd name="T6" fmla="*/ 67 w 183"/>
                <a:gd name="T7" fmla="*/ 6 h 179"/>
                <a:gd name="T8" fmla="*/ 100 w 183"/>
                <a:gd name="T9" fmla="*/ 25 h 179"/>
                <a:gd name="T10" fmla="*/ 139 w 183"/>
                <a:gd name="T11" fmla="*/ 85 h 179"/>
                <a:gd name="T12" fmla="*/ 159 w 183"/>
                <a:gd name="T13" fmla="*/ 125 h 179"/>
                <a:gd name="T14" fmla="*/ 183 w 183"/>
                <a:gd name="T15" fmla="*/ 163 h 179"/>
                <a:gd name="T16" fmla="*/ 147 w 183"/>
                <a:gd name="T17" fmla="*/ 171 h 179"/>
                <a:gd name="T18" fmla="*/ 90 w 183"/>
                <a:gd name="T19" fmla="*/ 179 h 179"/>
                <a:gd name="T20" fmla="*/ 54 w 183"/>
                <a:gd name="T21" fmla="*/ 173 h 179"/>
                <a:gd name="T22" fmla="*/ 22 w 183"/>
                <a:gd name="T23" fmla="*/ 125 h 179"/>
                <a:gd name="T24" fmla="*/ 3 w 183"/>
                <a:gd name="T25" fmla="*/ 66 h 179"/>
                <a:gd name="T26" fmla="*/ 2 w 183"/>
                <a:gd name="T2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179">
                  <a:moveTo>
                    <a:pt x="2" y="8"/>
                  </a:moveTo>
                  <a:cubicBezTo>
                    <a:pt x="21" y="7"/>
                    <a:pt x="39" y="4"/>
                    <a:pt x="58" y="1"/>
                  </a:cubicBezTo>
                  <a:cubicBezTo>
                    <a:pt x="58" y="1"/>
                    <a:pt x="59" y="1"/>
                    <a:pt x="60" y="0"/>
                  </a:cubicBezTo>
                  <a:cubicBezTo>
                    <a:pt x="62" y="2"/>
                    <a:pt x="65" y="4"/>
                    <a:pt x="67" y="6"/>
                  </a:cubicBezTo>
                  <a:cubicBezTo>
                    <a:pt x="78" y="14"/>
                    <a:pt x="89" y="21"/>
                    <a:pt x="100" y="25"/>
                  </a:cubicBezTo>
                  <a:cubicBezTo>
                    <a:pt x="107" y="51"/>
                    <a:pt x="117" y="71"/>
                    <a:pt x="139" y="85"/>
                  </a:cubicBezTo>
                  <a:cubicBezTo>
                    <a:pt x="144" y="100"/>
                    <a:pt x="150" y="114"/>
                    <a:pt x="159" y="125"/>
                  </a:cubicBezTo>
                  <a:cubicBezTo>
                    <a:pt x="167" y="136"/>
                    <a:pt x="176" y="150"/>
                    <a:pt x="183" y="163"/>
                  </a:cubicBezTo>
                  <a:cubicBezTo>
                    <a:pt x="171" y="166"/>
                    <a:pt x="159" y="168"/>
                    <a:pt x="147" y="171"/>
                  </a:cubicBezTo>
                  <a:cubicBezTo>
                    <a:pt x="128" y="174"/>
                    <a:pt x="109" y="177"/>
                    <a:pt x="90" y="179"/>
                  </a:cubicBezTo>
                  <a:cubicBezTo>
                    <a:pt x="78" y="177"/>
                    <a:pt x="66" y="175"/>
                    <a:pt x="54" y="173"/>
                  </a:cubicBezTo>
                  <a:cubicBezTo>
                    <a:pt x="42" y="159"/>
                    <a:pt x="31" y="143"/>
                    <a:pt x="22" y="125"/>
                  </a:cubicBezTo>
                  <a:cubicBezTo>
                    <a:pt x="13" y="107"/>
                    <a:pt x="7" y="87"/>
                    <a:pt x="3" y="66"/>
                  </a:cubicBezTo>
                  <a:cubicBezTo>
                    <a:pt x="0" y="47"/>
                    <a:pt x="0" y="28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5462FAB3-BF77-4551-9F95-AB941830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853" y="5634577"/>
              <a:ext cx="237930" cy="255262"/>
            </a:xfrm>
            <a:custGeom>
              <a:avLst/>
              <a:gdLst>
                <a:gd name="T0" fmla="*/ 4 w 162"/>
                <a:gd name="T1" fmla="*/ 2 h 175"/>
                <a:gd name="T2" fmla="*/ 53 w 162"/>
                <a:gd name="T3" fmla="*/ 0 h 175"/>
                <a:gd name="T4" fmla="*/ 55 w 162"/>
                <a:gd name="T5" fmla="*/ 0 h 175"/>
                <a:gd name="T6" fmla="*/ 63 w 162"/>
                <a:gd name="T7" fmla="*/ 3 h 175"/>
                <a:gd name="T8" fmla="*/ 96 w 162"/>
                <a:gd name="T9" fmla="*/ 13 h 175"/>
                <a:gd name="T10" fmla="*/ 118 w 162"/>
                <a:gd name="T11" fmla="*/ 75 h 175"/>
                <a:gd name="T12" fmla="*/ 137 w 162"/>
                <a:gd name="T13" fmla="*/ 123 h 175"/>
                <a:gd name="T14" fmla="*/ 162 w 162"/>
                <a:gd name="T15" fmla="*/ 167 h 175"/>
                <a:gd name="T16" fmla="*/ 131 w 162"/>
                <a:gd name="T17" fmla="*/ 171 h 175"/>
                <a:gd name="T18" fmla="*/ 84 w 162"/>
                <a:gd name="T19" fmla="*/ 175 h 175"/>
                <a:gd name="T20" fmla="*/ 46 w 162"/>
                <a:gd name="T21" fmla="*/ 171 h 175"/>
                <a:gd name="T22" fmla="*/ 18 w 162"/>
                <a:gd name="T23" fmla="*/ 121 h 175"/>
                <a:gd name="T24" fmla="*/ 2 w 162"/>
                <a:gd name="T25" fmla="*/ 59 h 175"/>
                <a:gd name="T26" fmla="*/ 4 w 162"/>
                <a:gd name="T27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75">
                  <a:moveTo>
                    <a:pt x="4" y="2"/>
                  </a:moveTo>
                  <a:cubicBezTo>
                    <a:pt x="21" y="2"/>
                    <a:pt x="37" y="1"/>
                    <a:pt x="53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8" y="1"/>
                    <a:pt x="61" y="2"/>
                    <a:pt x="63" y="3"/>
                  </a:cubicBezTo>
                  <a:cubicBezTo>
                    <a:pt x="74" y="7"/>
                    <a:pt x="85" y="10"/>
                    <a:pt x="96" y="13"/>
                  </a:cubicBezTo>
                  <a:cubicBezTo>
                    <a:pt x="100" y="36"/>
                    <a:pt x="106" y="57"/>
                    <a:pt x="118" y="75"/>
                  </a:cubicBezTo>
                  <a:cubicBezTo>
                    <a:pt x="123" y="93"/>
                    <a:pt x="128" y="110"/>
                    <a:pt x="137" y="123"/>
                  </a:cubicBezTo>
                  <a:cubicBezTo>
                    <a:pt x="145" y="136"/>
                    <a:pt x="154" y="151"/>
                    <a:pt x="162" y="167"/>
                  </a:cubicBezTo>
                  <a:cubicBezTo>
                    <a:pt x="152" y="168"/>
                    <a:pt x="141" y="170"/>
                    <a:pt x="131" y="171"/>
                  </a:cubicBezTo>
                  <a:cubicBezTo>
                    <a:pt x="115" y="173"/>
                    <a:pt x="100" y="174"/>
                    <a:pt x="84" y="175"/>
                  </a:cubicBezTo>
                  <a:cubicBezTo>
                    <a:pt x="71" y="174"/>
                    <a:pt x="59" y="173"/>
                    <a:pt x="46" y="171"/>
                  </a:cubicBezTo>
                  <a:cubicBezTo>
                    <a:pt x="35" y="156"/>
                    <a:pt x="25" y="139"/>
                    <a:pt x="18" y="121"/>
                  </a:cubicBezTo>
                  <a:cubicBezTo>
                    <a:pt x="10" y="102"/>
                    <a:pt x="4" y="82"/>
                    <a:pt x="2" y="59"/>
                  </a:cubicBezTo>
                  <a:cubicBezTo>
                    <a:pt x="0" y="41"/>
                    <a:pt x="1" y="21"/>
                    <a:pt x="4" y="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7E7E9C20-73B1-4E8B-9693-062E353E8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99" y="5644031"/>
              <a:ext cx="204840" cy="256838"/>
            </a:xfrm>
            <a:custGeom>
              <a:avLst/>
              <a:gdLst>
                <a:gd name="T0" fmla="*/ 140 w 140"/>
                <a:gd name="T1" fmla="*/ 175 h 176"/>
                <a:gd name="T2" fmla="*/ 115 w 140"/>
                <a:gd name="T3" fmla="*/ 176 h 176"/>
                <a:gd name="T4" fmla="*/ 76 w 140"/>
                <a:gd name="T5" fmla="*/ 175 h 176"/>
                <a:gd name="T6" fmla="*/ 38 w 140"/>
                <a:gd name="T7" fmla="*/ 174 h 176"/>
                <a:gd name="T8" fmla="*/ 12 w 140"/>
                <a:gd name="T9" fmla="*/ 121 h 176"/>
                <a:gd name="T10" fmla="*/ 1 w 140"/>
                <a:gd name="T11" fmla="*/ 58 h 176"/>
                <a:gd name="T12" fmla="*/ 5 w 140"/>
                <a:gd name="T13" fmla="*/ 0 h 176"/>
                <a:gd name="T14" fmla="*/ 49 w 140"/>
                <a:gd name="T15" fmla="*/ 3 h 176"/>
                <a:gd name="T16" fmla="*/ 92 w 140"/>
                <a:gd name="T17" fmla="*/ 5 h 176"/>
                <a:gd name="T18" fmla="*/ 97 w 140"/>
                <a:gd name="T19" fmla="*/ 70 h 176"/>
                <a:gd name="T20" fmla="*/ 114 w 140"/>
                <a:gd name="T21" fmla="*/ 125 h 176"/>
                <a:gd name="T22" fmla="*/ 140 w 140"/>
                <a:gd name="T23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76">
                  <a:moveTo>
                    <a:pt x="140" y="175"/>
                  </a:moveTo>
                  <a:cubicBezTo>
                    <a:pt x="131" y="176"/>
                    <a:pt x="123" y="176"/>
                    <a:pt x="115" y="176"/>
                  </a:cubicBezTo>
                  <a:cubicBezTo>
                    <a:pt x="102" y="176"/>
                    <a:pt x="89" y="176"/>
                    <a:pt x="76" y="175"/>
                  </a:cubicBezTo>
                  <a:cubicBezTo>
                    <a:pt x="64" y="175"/>
                    <a:pt x="51" y="174"/>
                    <a:pt x="38" y="174"/>
                  </a:cubicBezTo>
                  <a:cubicBezTo>
                    <a:pt x="28" y="158"/>
                    <a:pt x="19" y="140"/>
                    <a:pt x="12" y="121"/>
                  </a:cubicBezTo>
                  <a:cubicBezTo>
                    <a:pt x="6" y="102"/>
                    <a:pt x="1" y="81"/>
                    <a:pt x="1" y="58"/>
                  </a:cubicBezTo>
                  <a:cubicBezTo>
                    <a:pt x="0" y="39"/>
                    <a:pt x="2" y="19"/>
                    <a:pt x="5" y="0"/>
                  </a:cubicBezTo>
                  <a:cubicBezTo>
                    <a:pt x="20" y="1"/>
                    <a:pt x="34" y="3"/>
                    <a:pt x="49" y="3"/>
                  </a:cubicBezTo>
                  <a:cubicBezTo>
                    <a:pt x="63" y="4"/>
                    <a:pt x="78" y="5"/>
                    <a:pt x="92" y="5"/>
                  </a:cubicBezTo>
                  <a:cubicBezTo>
                    <a:pt x="92" y="26"/>
                    <a:pt x="93" y="49"/>
                    <a:pt x="97" y="70"/>
                  </a:cubicBezTo>
                  <a:cubicBezTo>
                    <a:pt x="100" y="91"/>
                    <a:pt x="106" y="110"/>
                    <a:pt x="114" y="125"/>
                  </a:cubicBezTo>
                  <a:cubicBezTo>
                    <a:pt x="123" y="140"/>
                    <a:pt x="132" y="158"/>
                    <a:pt x="140" y="17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E041829A-A967-4810-9893-CB02CE88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06" y="5615669"/>
              <a:ext cx="196962" cy="263141"/>
            </a:xfrm>
            <a:custGeom>
              <a:avLst/>
              <a:gdLst>
                <a:gd name="T0" fmla="*/ 7 w 134"/>
                <a:gd name="T1" fmla="*/ 5 h 181"/>
                <a:gd name="T2" fmla="*/ 47 w 134"/>
                <a:gd name="T3" fmla="*/ 3 h 181"/>
                <a:gd name="T4" fmla="*/ 87 w 134"/>
                <a:gd name="T5" fmla="*/ 0 h 181"/>
                <a:gd name="T6" fmla="*/ 97 w 134"/>
                <a:gd name="T7" fmla="*/ 33 h 181"/>
                <a:gd name="T8" fmla="*/ 96 w 134"/>
                <a:gd name="T9" fmla="*/ 71 h 181"/>
                <a:gd name="T10" fmla="*/ 110 w 134"/>
                <a:gd name="T11" fmla="*/ 129 h 181"/>
                <a:gd name="T12" fmla="*/ 134 w 134"/>
                <a:gd name="T13" fmla="*/ 181 h 181"/>
                <a:gd name="T14" fmla="*/ 110 w 134"/>
                <a:gd name="T15" fmla="*/ 180 h 181"/>
                <a:gd name="T16" fmla="*/ 72 w 134"/>
                <a:gd name="T17" fmla="*/ 178 h 181"/>
                <a:gd name="T18" fmla="*/ 31 w 134"/>
                <a:gd name="T19" fmla="*/ 173 h 181"/>
                <a:gd name="T20" fmla="*/ 9 w 134"/>
                <a:gd name="T21" fmla="*/ 122 h 181"/>
                <a:gd name="T22" fmla="*/ 2 w 134"/>
                <a:gd name="T23" fmla="*/ 88 h 181"/>
                <a:gd name="T24" fmla="*/ 0 w 134"/>
                <a:gd name="T25" fmla="*/ 61 h 181"/>
                <a:gd name="T26" fmla="*/ 7 w 134"/>
                <a:gd name="T2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81">
                  <a:moveTo>
                    <a:pt x="7" y="5"/>
                  </a:moveTo>
                  <a:cubicBezTo>
                    <a:pt x="20" y="4"/>
                    <a:pt x="33" y="4"/>
                    <a:pt x="47" y="3"/>
                  </a:cubicBezTo>
                  <a:cubicBezTo>
                    <a:pt x="60" y="2"/>
                    <a:pt x="74" y="1"/>
                    <a:pt x="87" y="0"/>
                  </a:cubicBezTo>
                  <a:cubicBezTo>
                    <a:pt x="90" y="11"/>
                    <a:pt x="93" y="22"/>
                    <a:pt x="97" y="33"/>
                  </a:cubicBezTo>
                  <a:cubicBezTo>
                    <a:pt x="96" y="45"/>
                    <a:pt x="95" y="58"/>
                    <a:pt x="96" y="71"/>
                  </a:cubicBezTo>
                  <a:cubicBezTo>
                    <a:pt x="97" y="92"/>
                    <a:pt x="102" y="112"/>
                    <a:pt x="110" y="129"/>
                  </a:cubicBezTo>
                  <a:cubicBezTo>
                    <a:pt x="118" y="145"/>
                    <a:pt x="127" y="163"/>
                    <a:pt x="134" y="181"/>
                  </a:cubicBezTo>
                  <a:cubicBezTo>
                    <a:pt x="126" y="181"/>
                    <a:pt x="118" y="180"/>
                    <a:pt x="110" y="180"/>
                  </a:cubicBezTo>
                  <a:cubicBezTo>
                    <a:pt x="97" y="180"/>
                    <a:pt x="85" y="179"/>
                    <a:pt x="72" y="178"/>
                  </a:cubicBezTo>
                  <a:cubicBezTo>
                    <a:pt x="59" y="177"/>
                    <a:pt x="45" y="175"/>
                    <a:pt x="31" y="173"/>
                  </a:cubicBezTo>
                  <a:cubicBezTo>
                    <a:pt x="22" y="158"/>
                    <a:pt x="14" y="141"/>
                    <a:pt x="9" y="122"/>
                  </a:cubicBezTo>
                  <a:cubicBezTo>
                    <a:pt x="5" y="111"/>
                    <a:pt x="3" y="100"/>
                    <a:pt x="2" y="88"/>
                  </a:cubicBezTo>
                  <a:cubicBezTo>
                    <a:pt x="1" y="79"/>
                    <a:pt x="0" y="70"/>
                    <a:pt x="0" y="61"/>
                  </a:cubicBezTo>
                  <a:cubicBezTo>
                    <a:pt x="0" y="42"/>
                    <a:pt x="3" y="23"/>
                    <a:pt x="7" y="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8E364F8E-9140-4D74-9344-A55CC6EB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713" y="5582580"/>
              <a:ext cx="190659" cy="278898"/>
            </a:xfrm>
            <a:custGeom>
              <a:avLst/>
              <a:gdLst>
                <a:gd name="T0" fmla="*/ 10 w 130"/>
                <a:gd name="T1" fmla="*/ 14 h 191"/>
                <a:gd name="T2" fmla="*/ 46 w 130"/>
                <a:gd name="T3" fmla="*/ 7 h 191"/>
                <a:gd name="T4" fmla="*/ 84 w 130"/>
                <a:gd name="T5" fmla="*/ 0 h 191"/>
                <a:gd name="T6" fmla="*/ 102 w 130"/>
                <a:gd name="T7" fmla="*/ 33 h 191"/>
                <a:gd name="T8" fmla="*/ 96 w 130"/>
                <a:gd name="T9" fmla="*/ 77 h 191"/>
                <a:gd name="T10" fmla="*/ 107 w 130"/>
                <a:gd name="T11" fmla="*/ 136 h 191"/>
                <a:gd name="T12" fmla="*/ 130 w 130"/>
                <a:gd name="T13" fmla="*/ 191 h 191"/>
                <a:gd name="T14" fmla="*/ 106 w 130"/>
                <a:gd name="T15" fmla="*/ 189 h 191"/>
                <a:gd name="T16" fmla="*/ 69 w 130"/>
                <a:gd name="T17" fmla="*/ 185 h 191"/>
                <a:gd name="T18" fmla="*/ 25 w 130"/>
                <a:gd name="T19" fmla="*/ 178 h 191"/>
                <a:gd name="T20" fmla="*/ 6 w 130"/>
                <a:gd name="T21" fmla="*/ 127 h 191"/>
                <a:gd name="T22" fmla="*/ 1 w 130"/>
                <a:gd name="T23" fmla="*/ 94 h 191"/>
                <a:gd name="T24" fmla="*/ 1 w 130"/>
                <a:gd name="T25" fmla="*/ 68 h 191"/>
                <a:gd name="T26" fmla="*/ 10 w 130"/>
                <a:gd name="T27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91">
                  <a:moveTo>
                    <a:pt x="10" y="14"/>
                  </a:moveTo>
                  <a:cubicBezTo>
                    <a:pt x="22" y="12"/>
                    <a:pt x="34" y="10"/>
                    <a:pt x="46" y="7"/>
                  </a:cubicBezTo>
                  <a:cubicBezTo>
                    <a:pt x="59" y="5"/>
                    <a:pt x="71" y="2"/>
                    <a:pt x="84" y="0"/>
                  </a:cubicBezTo>
                  <a:cubicBezTo>
                    <a:pt x="90" y="11"/>
                    <a:pt x="96" y="22"/>
                    <a:pt x="102" y="33"/>
                  </a:cubicBezTo>
                  <a:cubicBezTo>
                    <a:pt x="99" y="47"/>
                    <a:pt x="96" y="62"/>
                    <a:pt x="96" y="77"/>
                  </a:cubicBezTo>
                  <a:cubicBezTo>
                    <a:pt x="95" y="98"/>
                    <a:pt x="100" y="119"/>
                    <a:pt x="107" y="136"/>
                  </a:cubicBezTo>
                  <a:cubicBezTo>
                    <a:pt x="115" y="154"/>
                    <a:pt x="123" y="173"/>
                    <a:pt x="130" y="191"/>
                  </a:cubicBezTo>
                  <a:cubicBezTo>
                    <a:pt x="122" y="191"/>
                    <a:pt x="114" y="190"/>
                    <a:pt x="106" y="189"/>
                  </a:cubicBezTo>
                  <a:cubicBezTo>
                    <a:pt x="94" y="188"/>
                    <a:pt x="82" y="187"/>
                    <a:pt x="69" y="185"/>
                  </a:cubicBezTo>
                  <a:cubicBezTo>
                    <a:pt x="55" y="183"/>
                    <a:pt x="40" y="180"/>
                    <a:pt x="25" y="178"/>
                  </a:cubicBezTo>
                  <a:cubicBezTo>
                    <a:pt x="17" y="162"/>
                    <a:pt x="11" y="145"/>
                    <a:pt x="6" y="127"/>
                  </a:cubicBezTo>
                  <a:cubicBezTo>
                    <a:pt x="4" y="116"/>
                    <a:pt x="2" y="106"/>
                    <a:pt x="1" y="94"/>
                  </a:cubicBezTo>
                  <a:cubicBezTo>
                    <a:pt x="0" y="86"/>
                    <a:pt x="0" y="77"/>
                    <a:pt x="1" y="68"/>
                  </a:cubicBezTo>
                  <a:cubicBezTo>
                    <a:pt x="2" y="50"/>
                    <a:pt x="5" y="32"/>
                    <a:pt x="10" y="1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B94FE60F-D85D-46C9-AD6C-74424B588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20" y="5551066"/>
              <a:ext cx="185932" cy="293078"/>
            </a:xfrm>
            <a:custGeom>
              <a:avLst/>
              <a:gdLst>
                <a:gd name="T0" fmla="*/ 13 w 127"/>
                <a:gd name="T1" fmla="*/ 23 h 201"/>
                <a:gd name="T2" fmla="*/ 46 w 127"/>
                <a:gd name="T3" fmla="*/ 12 h 201"/>
                <a:gd name="T4" fmla="*/ 81 w 127"/>
                <a:gd name="T5" fmla="*/ 0 h 201"/>
                <a:gd name="T6" fmla="*/ 107 w 127"/>
                <a:gd name="T7" fmla="*/ 34 h 201"/>
                <a:gd name="T8" fmla="*/ 96 w 127"/>
                <a:gd name="T9" fmla="*/ 82 h 201"/>
                <a:gd name="T10" fmla="*/ 105 w 127"/>
                <a:gd name="T11" fmla="*/ 144 h 201"/>
                <a:gd name="T12" fmla="*/ 127 w 127"/>
                <a:gd name="T13" fmla="*/ 201 h 201"/>
                <a:gd name="T14" fmla="*/ 103 w 127"/>
                <a:gd name="T15" fmla="*/ 198 h 201"/>
                <a:gd name="T16" fmla="*/ 67 w 127"/>
                <a:gd name="T17" fmla="*/ 192 h 201"/>
                <a:gd name="T18" fmla="*/ 20 w 127"/>
                <a:gd name="T19" fmla="*/ 182 h 201"/>
                <a:gd name="T20" fmla="*/ 4 w 127"/>
                <a:gd name="T21" fmla="*/ 132 h 201"/>
                <a:gd name="T22" fmla="*/ 1 w 127"/>
                <a:gd name="T23" fmla="*/ 100 h 201"/>
                <a:gd name="T24" fmla="*/ 2 w 127"/>
                <a:gd name="T25" fmla="*/ 75 h 201"/>
                <a:gd name="T26" fmla="*/ 13 w 127"/>
                <a:gd name="T27" fmla="*/ 2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01">
                  <a:moveTo>
                    <a:pt x="13" y="23"/>
                  </a:moveTo>
                  <a:cubicBezTo>
                    <a:pt x="23" y="20"/>
                    <a:pt x="35" y="16"/>
                    <a:pt x="46" y="12"/>
                  </a:cubicBezTo>
                  <a:cubicBezTo>
                    <a:pt x="57" y="8"/>
                    <a:pt x="69" y="4"/>
                    <a:pt x="81" y="0"/>
                  </a:cubicBezTo>
                  <a:cubicBezTo>
                    <a:pt x="89" y="11"/>
                    <a:pt x="98" y="23"/>
                    <a:pt x="107" y="34"/>
                  </a:cubicBezTo>
                  <a:cubicBezTo>
                    <a:pt x="103" y="49"/>
                    <a:pt x="98" y="65"/>
                    <a:pt x="96" y="82"/>
                  </a:cubicBezTo>
                  <a:cubicBezTo>
                    <a:pt x="94" y="104"/>
                    <a:pt x="98" y="125"/>
                    <a:pt x="105" y="144"/>
                  </a:cubicBezTo>
                  <a:cubicBezTo>
                    <a:pt x="112" y="163"/>
                    <a:pt x="120" y="183"/>
                    <a:pt x="127" y="201"/>
                  </a:cubicBezTo>
                  <a:cubicBezTo>
                    <a:pt x="119" y="200"/>
                    <a:pt x="111" y="199"/>
                    <a:pt x="103" y="198"/>
                  </a:cubicBezTo>
                  <a:cubicBezTo>
                    <a:pt x="91" y="196"/>
                    <a:pt x="79" y="195"/>
                    <a:pt x="67" y="192"/>
                  </a:cubicBezTo>
                  <a:cubicBezTo>
                    <a:pt x="51" y="189"/>
                    <a:pt x="36" y="186"/>
                    <a:pt x="20" y="182"/>
                  </a:cubicBezTo>
                  <a:cubicBezTo>
                    <a:pt x="13" y="167"/>
                    <a:pt x="7" y="150"/>
                    <a:pt x="4" y="132"/>
                  </a:cubicBezTo>
                  <a:cubicBezTo>
                    <a:pt x="2" y="122"/>
                    <a:pt x="1" y="111"/>
                    <a:pt x="1" y="100"/>
                  </a:cubicBezTo>
                  <a:cubicBezTo>
                    <a:pt x="0" y="92"/>
                    <a:pt x="1" y="83"/>
                    <a:pt x="2" y="75"/>
                  </a:cubicBezTo>
                  <a:cubicBezTo>
                    <a:pt x="3" y="58"/>
                    <a:pt x="7" y="40"/>
                    <a:pt x="13" y="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CFCDC972-77C7-4642-878C-1F7ABE0AD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328" y="5517976"/>
              <a:ext cx="179629" cy="308835"/>
            </a:xfrm>
            <a:custGeom>
              <a:avLst/>
              <a:gdLst>
                <a:gd name="T0" fmla="*/ 16 w 123"/>
                <a:gd name="T1" fmla="*/ 34 h 212"/>
                <a:gd name="T2" fmla="*/ 46 w 123"/>
                <a:gd name="T3" fmla="*/ 17 h 212"/>
                <a:gd name="T4" fmla="*/ 78 w 123"/>
                <a:gd name="T5" fmla="*/ 0 h 212"/>
                <a:gd name="T6" fmla="*/ 113 w 123"/>
                <a:gd name="T7" fmla="*/ 35 h 212"/>
                <a:gd name="T8" fmla="*/ 97 w 123"/>
                <a:gd name="T9" fmla="*/ 89 h 212"/>
                <a:gd name="T10" fmla="*/ 103 w 123"/>
                <a:gd name="T11" fmla="*/ 153 h 212"/>
                <a:gd name="T12" fmla="*/ 123 w 123"/>
                <a:gd name="T13" fmla="*/ 212 h 212"/>
                <a:gd name="T14" fmla="*/ 100 w 123"/>
                <a:gd name="T15" fmla="*/ 208 h 212"/>
                <a:gd name="T16" fmla="*/ 64 w 123"/>
                <a:gd name="T17" fmla="*/ 201 h 212"/>
                <a:gd name="T18" fmla="*/ 14 w 123"/>
                <a:gd name="T19" fmla="*/ 187 h 212"/>
                <a:gd name="T20" fmla="*/ 2 w 123"/>
                <a:gd name="T21" fmla="*/ 138 h 212"/>
                <a:gd name="T22" fmla="*/ 1 w 123"/>
                <a:gd name="T23" fmla="*/ 107 h 212"/>
                <a:gd name="T24" fmla="*/ 3 w 123"/>
                <a:gd name="T25" fmla="*/ 83 h 212"/>
                <a:gd name="T26" fmla="*/ 16 w 123"/>
                <a:gd name="T27" fmla="*/ 3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212">
                  <a:moveTo>
                    <a:pt x="16" y="34"/>
                  </a:moveTo>
                  <a:cubicBezTo>
                    <a:pt x="25" y="28"/>
                    <a:pt x="35" y="23"/>
                    <a:pt x="46" y="17"/>
                  </a:cubicBezTo>
                  <a:cubicBezTo>
                    <a:pt x="56" y="11"/>
                    <a:pt x="67" y="6"/>
                    <a:pt x="78" y="0"/>
                  </a:cubicBezTo>
                  <a:cubicBezTo>
                    <a:pt x="89" y="12"/>
                    <a:pt x="101" y="24"/>
                    <a:pt x="113" y="35"/>
                  </a:cubicBezTo>
                  <a:cubicBezTo>
                    <a:pt x="107" y="52"/>
                    <a:pt x="100" y="70"/>
                    <a:pt x="97" y="89"/>
                  </a:cubicBezTo>
                  <a:cubicBezTo>
                    <a:pt x="93" y="111"/>
                    <a:pt x="97" y="133"/>
                    <a:pt x="103" y="153"/>
                  </a:cubicBezTo>
                  <a:cubicBezTo>
                    <a:pt x="109" y="173"/>
                    <a:pt x="116" y="194"/>
                    <a:pt x="123" y="212"/>
                  </a:cubicBezTo>
                  <a:cubicBezTo>
                    <a:pt x="115" y="211"/>
                    <a:pt x="108" y="209"/>
                    <a:pt x="100" y="208"/>
                  </a:cubicBezTo>
                  <a:cubicBezTo>
                    <a:pt x="88" y="206"/>
                    <a:pt x="76" y="203"/>
                    <a:pt x="64" y="201"/>
                  </a:cubicBezTo>
                  <a:cubicBezTo>
                    <a:pt x="48" y="197"/>
                    <a:pt x="31" y="192"/>
                    <a:pt x="14" y="187"/>
                  </a:cubicBezTo>
                  <a:cubicBezTo>
                    <a:pt x="8" y="172"/>
                    <a:pt x="4" y="156"/>
                    <a:pt x="2" y="138"/>
                  </a:cubicBezTo>
                  <a:cubicBezTo>
                    <a:pt x="1" y="128"/>
                    <a:pt x="0" y="118"/>
                    <a:pt x="1" y="107"/>
                  </a:cubicBezTo>
                  <a:cubicBezTo>
                    <a:pt x="1" y="99"/>
                    <a:pt x="2" y="91"/>
                    <a:pt x="3" y="83"/>
                  </a:cubicBezTo>
                  <a:cubicBezTo>
                    <a:pt x="5" y="67"/>
                    <a:pt x="10" y="50"/>
                    <a:pt x="16" y="3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315D67E8-47AD-4279-8AA5-EE0B47D8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635" y="5484887"/>
              <a:ext cx="174902" cy="324592"/>
            </a:xfrm>
            <a:custGeom>
              <a:avLst/>
              <a:gdLst>
                <a:gd name="T0" fmla="*/ 19 w 120"/>
                <a:gd name="T1" fmla="*/ 43 h 222"/>
                <a:gd name="T2" fmla="*/ 46 w 120"/>
                <a:gd name="T3" fmla="*/ 21 h 222"/>
                <a:gd name="T4" fmla="*/ 75 w 120"/>
                <a:gd name="T5" fmla="*/ 0 h 222"/>
                <a:gd name="T6" fmla="*/ 119 w 120"/>
                <a:gd name="T7" fmla="*/ 36 h 222"/>
                <a:gd name="T8" fmla="*/ 98 w 120"/>
                <a:gd name="T9" fmla="*/ 95 h 222"/>
                <a:gd name="T10" fmla="*/ 101 w 120"/>
                <a:gd name="T11" fmla="*/ 161 h 222"/>
                <a:gd name="T12" fmla="*/ 120 w 120"/>
                <a:gd name="T13" fmla="*/ 222 h 222"/>
                <a:gd name="T14" fmla="*/ 97 w 120"/>
                <a:gd name="T15" fmla="*/ 217 h 222"/>
                <a:gd name="T16" fmla="*/ 62 w 120"/>
                <a:gd name="T17" fmla="*/ 208 h 222"/>
                <a:gd name="T18" fmla="*/ 9 w 120"/>
                <a:gd name="T19" fmla="*/ 191 h 222"/>
                <a:gd name="T20" fmla="*/ 0 w 120"/>
                <a:gd name="T21" fmla="*/ 143 h 222"/>
                <a:gd name="T22" fmla="*/ 1 w 120"/>
                <a:gd name="T23" fmla="*/ 113 h 222"/>
                <a:gd name="T24" fmla="*/ 4 w 120"/>
                <a:gd name="T25" fmla="*/ 90 h 222"/>
                <a:gd name="T26" fmla="*/ 19 w 120"/>
                <a:gd name="T27" fmla="*/ 4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222">
                  <a:moveTo>
                    <a:pt x="19" y="43"/>
                  </a:moveTo>
                  <a:cubicBezTo>
                    <a:pt x="28" y="36"/>
                    <a:pt x="37" y="28"/>
                    <a:pt x="46" y="21"/>
                  </a:cubicBezTo>
                  <a:cubicBezTo>
                    <a:pt x="55" y="14"/>
                    <a:pt x="65" y="7"/>
                    <a:pt x="75" y="0"/>
                  </a:cubicBezTo>
                  <a:cubicBezTo>
                    <a:pt x="89" y="12"/>
                    <a:pt x="104" y="24"/>
                    <a:pt x="119" y="36"/>
                  </a:cubicBezTo>
                  <a:cubicBezTo>
                    <a:pt x="111" y="53"/>
                    <a:pt x="103" y="73"/>
                    <a:pt x="98" y="95"/>
                  </a:cubicBezTo>
                  <a:cubicBezTo>
                    <a:pt x="93" y="117"/>
                    <a:pt x="95" y="140"/>
                    <a:pt x="101" y="161"/>
                  </a:cubicBezTo>
                  <a:cubicBezTo>
                    <a:pt x="106" y="182"/>
                    <a:pt x="114" y="204"/>
                    <a:pt x="120" y="222"/>
                  </a:cubicBezTo>
                  <a:cubicBezTo>
                    <a:pt x="112" y="221"/>
                    <a:pt x="105" y="219"/>
                    <a:pt x="97" y="217"/>
                  </a:cubicBezTo>
                  <a:cubicBezTo>
                    <a:pt x="86" y="214"/>
                    <a:pt x="74" y="211"/>
                    <a:pt x="62" y="208"/>
                  </a:cubicBezTo>
                  <a:cubicBezTo>
                    <a:pt x="45" y="203"/>
                    <a:pt x="27" y="197"/>
                    <a:pt x="9" y="191"/>
                  </a:cubicBezTo>
                  <a:cubicBezTo>
                    <a:pt x="4" y="177"/>
                    <a:pt x="1" y="161"/>
                    <a:pt x="0" y="143"/>
                  </a:cubicBezTo>
                  <a:cubicBezTo>
                    <a:pt x="0" y="134"/>
                    <a:pt x="0" y="124"/>
                    <a:pt x="1" y="113"/>
                  </a:cubicBezTo>
                  <a:cubicBezTo>
                    <a:pt x="1" y="106"/>
                    <a:pt x="3" y="98"/>
                    <a:pt x="4" y="90"/>
                  </a:cubicBezTo>
                  <a:cubicBezTo>
                    <a:pt x="8" y="74"/>
                    <a:pt x="13" y="59"/>
                    <a:pt x="19" y="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5CFF9BE5-37C7-4C88-B344-6AEDD907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063" y="5453373"/>
              <a:ext cx="184356" cy="340349"/>
            </a:xfrm>
            <a:custGeom>
              <a:avLst/>
              <a:gdLst>
                <a:gd name="T0" fmla="*/ 25 w 126"/>
                <a:gd name="T1" fmla="*/ 52 h 233"/>
                <a:gd name="T2" fmla="*/ 48 w 126"/>
                <a:gd name="T3" fmla="*/ 25 h 233"/>
                <a:gd name="T4" fmla="*/ 74 w 126"/>
                <a:gd name="T5" fmla="*/ 0 h 233"/>
                <a:gd name="T6" fmla="*/ 126 w 126"/>
                <a:gd name="T7" fmla="*/ 36 h 233"/>
                <a:gd name="T8" fmla="*/ 100 w 126"/>
                <a:gd name="T9" fmla="*/ 100 h 233"/>
                <a:gd name="T10" fmla="*/ 100 w 126"/>
                <a:gd name="T11" fmla="*/ 169 h 233"/>
                <a:gd name="T12" fmla="*/ 118 w 126"/>
                <a:gd name="T13" fmla="*/ 233 h 233"/>
                <a:gd name="T14" fmla="*/ 96 w 126"/>
                <a:gd name="T15" fmla="*/ 226 h 233"/>
                <a:gd name="T16" fmla="*/ 62 w 126"/>
                <a:gd name="T17" fmla="*/ 215 h 233"/>
                <a:gd name="T18" fmla="*/ 6 w 126"/>
                <a:gd name="T19" fmla="*/ 195 h 233"/>
                <a:gd name="T20" fmla="*/ 0 w 126"/>
                <a:gd name="T21" fmla="*/ 148 h 233"/>
                <a:gd name="T22" fmla="*/ 3 w 126"/>
                <a:gd name="T23" fmla="*/ 119 h 233"/>
                <a:gd name="T24" fmla="*/ 8 w 126"/>
                <a:gd name="T25" fmla="*/ 97 h 233"/>
                <a:gd name="T26" fmla="*/ 25 w 126"/>
                <a:gd name="T27" fmla="*/ 5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233">
                  <a:moveTo>
                    <a:pt x="25" y="52"/>
                  </a:moveTo>
                  <a:cubicBezTo>
                    <a:pt x="32" y="43"/>
                    <a:pt x="40" y="34"/>
                    <a:pt x="48" y="25"/>
                  </a:cubicBezTo>
                  <a:cubicBezTo>
                    <a:pt x="56" y="17"/>
                    <a:pt x="65" y="8"/>
                    <a:pt x="74" y="0"/>
                  </a:cubicBezTo>
                  <a:cubicBezTo>
                    <a:pt x="91" y="12"/>
                    <a:pt x="108" y="25"/>
                    <a:pt x="126" y="36"/>
                  </a:cubicBezTo>
                  <a:cubicBezTo>
                    <a:pt x="116" y="55"/>
                    <a:pt x="107" y="77"/>
                    <a:pt x="100" y="100"/>
                  </a:cubicBezTo>
                  <a:cubicBezTo>
                    <a:pt x="94" y="122"/>
                    <a:pt x="96" y="146"/>
                    <a:pt x="100" y="169"/>
                  </a:cubicBezTo>
                  <a:cubicBezTo>
                    <a:pt x="105" y="191"/>
                    <a:pt x="112" y="213"/>
                    <a:pt x="118" y="233"/>
                  </a:cubicBezTo>
                  <a:cubicBezTo>
                    <a:pt x="111" y="230"/>
                    <a:pt x="103" y="228"/>
                    <a:pt x="96" y="226"/>
                  </a:cubicBezTo>
                  <a:cubicBezTo>
                    <a:pt x="85" y="222"/>
                    <a:pt x="73" y="219"/>
                    <a:pt x="62" y="215"/>
                  </a:cubicBezTo>
                  <a:cubicBezTo>
                    <a:pt x="43" y="209"/>
                    <a:pt x="25" y="202"/>
                    <a:pt x="6" y="195"/>
                  </a:cubicBezTo>
                  <a:cubicBezTo>
                    <a:pt x="2" y="181"/>
                    <a:pt x="0" y="165"/>
                    <a:pt x="0" y="148"/>
                  </a:cubicBezTo>
                  <a:cubicBezTo>
                    <a:pt x="0" y="139"/>
                    <a:pt x="1" y="129"/>
                    <a:pt x="3" y="119"/>
                  </a:cubicBezTo>
                  <a:cubicBezTo>
                    <a:pt x="4" y="112"/>
                    <a:pt x="5" y="105"/>
                    <a:pt x="8" y="97"/>
                  </a:cubicBezTo>
                  <a:cubicBezTo>
                    <a:pt x="12" y="82"/>
                    <a:pt x="17" y="67"/>
                    <a:pt x="25" y="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ED0D43B7-1D5B-4EF0-9FF4-495245BC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341" y="5420283"/>
              <a:ext cx="196962" cy="356106"/>
            </a:xfrm>
            <a:custGeom>
              <a:avLst/>
              <a:gdLst>
                <a:gd name="T0" fmla="*/ 118 w 135"/>
                <a:gd name="T1" fmla="*/ 244 h 244"/>
                <a:gd name="T2" fmla="*/ 63 w 135"/>
                <a:gd name="T3" fmla="*/ 223 h 244"/>
                <a:gd name="T4" fmla="*/ 4 w 135"/>
                <a:gd name="T5" fmla="*/ 200 h 244"/>
                <a:gd name="T6" fmla="*/ 6 w 135"/>
                <a:gd name="T7" fmla="*/ 126 h 244"/>
                <a:gd name="T8" fmla="*/ 32 w 135"/>
                <a:gd name="T9" fmla="*/ 63 h 244"/>
                <a:gd name="T10" fmla="*/ 74 w 135"/>
                <a:gd name="T11" fmla="*/ 0 h 244"/>
                <a:gd name="T12" fmla="*/ 135 w 135"/>
                <a:gd name="T13" fmla="*/ 38 h 244"/>
                <a:gd name="T14" fmla="*/ 105 w 135"/>
                <a:gd name="T15" fmla="*/ 107 h 244"/>
                <a:gd name="T16" fmla="*/ 102 w 135"/>
                <a:gd name="T17" fmla="*/ 178 h 244"/>
                <a:gd name="T18" fmla="*/ 118 w 135"/>
                <a:gd name="T1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244">
                  <a:moveTo>
                    <a:pt x="118" y="244"/>
                  </a:moveTo>
                  <a:cubicBezTo>
                    <a:pt x="100" y="237"/>
                    <a:pt x="82" y="230"/>
                    <a:pt x="63" y="223"/>
                  </a:cubicBezTo>
                  <a:cubicBezTo>
                    <a:pt x="44" y="216"/>
                    <a:pt x="24" y="208"/>
                    <a:pt x="4" y="200"/>
                  </a:cubicBezTo>
                  <a:cubicBezTo>
                    <a:pt x="0" y="179"/>
                    <a:pt x="0" y="155"/>
                    <a:pt x="6" y="126"/>
                  </a:cubicBezTo>
                  <a:cubicBezTo>
                    <a:pt x="11" y="106"/>
                    <a:pt x="20" y="85"/>
                    <a:pt x="32" y="63"/>
                  </a:cubicBezTo>
                  <a:cubicBezTo>
                    <a:pt x="44" y="41"/>
                    <a:pt x="59" y="20"/>
                    <a:pt x="74" y="0"/>
                  </a:cubicBezTo>
                  <a:cubicBezTo>
                    <a:pt x="95" y="14"/>
                    <a:pt x="115" y="26"/>
                    <a:pt x="135" y="38"/>
                  </a:cubicBezTo>
                  <a:cubicBezTo>
                    <a:pt x="124" y="58"/>
                    <a:pt x="113" y="82"/>
                    <a:pt x="105" y="107"/>
                  </a:cubicBezTo>
                  <a:cubicBezTo>
                    <a:pt x="97" y="129"/>
                    <a:pt x="98" y="154"/>
                    <a:pt x="102" y="178"/>
                  </a:cubicBezTo>
                  <a:cubicBezTo>
                    <a:pt x="105" y="201"/>
                    <a:pt x="113" y="224"/>
                    <a:pt x="118" y="24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5D2CED76-1470-4D13-AC10-AFFD6F7A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434" y="5363558"/>
              <a:ext cx="203265" cy="375014"/>
            </a:xfrm>
            <a:custGeom>
              <a:avLst/>
              <a:gdLst>
                <a:gd name="T0" fmla="*/ 80 w 139"/>
                <a:gd name="T1" fmla="*/ 0 h 256"/>
                <a:gd name="T2" fmla="*/ 136 w 139"/>
                <a:gd name="T3" fmla="*/ 39 h 256"/>
                <a:gd name="T4" fmla="*/ 139 w 139"/>
                <a:gd name="T5" fmla="*/ 68 h 256"/>
                <a:gd name="T6" fmla="*/ 111 w 139"/>
                <a:gd name="T7" fmla="*/ 126 h 256"/>
                <a:gd name="T8" fmla="*/ 111 w 139"/>
                <a:gd name="T9" fmla="*/ 256 h 256"/>
                <a:gd name="T10" fmla="*/ 98 w 139"/>
                <a:gd name="T11" fmla="*/ 256 h 256"/>
                <a:gd name="T12" fmla="*/ 3 w 139"/>
                <a:gd name="T13" fmla="*/ 223 h 256"/>
                <a:gd name="T14" fmla="*/ 7 w 139"/>
                <a:gd name="T15" fmla="*/ 142 h 256"/>
                <a:gd name="T16" fmla="*/ 32 w 139"/>
                <a:gd name="T17" fmla="*/ 68 h 256"/>
                <a:gd name="T18" fmla="*/ 80 w 139"/>
                <a:gd name="T1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256">
                  <a:moveTo>
                    <a:pt x="80" y="0"/>
                  </a:moveTo>
                  <a:cubicBezTo>
                    <a:pt x="98" y="14"/>
                    <a:pt x="117" y="27"/>
                    <a:pt x="136" y="39"/>
                  </a:cubicBezTo>
                  <a:cubicBezTo>
                    <a:pt x="137" y="48"/>
                    <a:pt x="138" y="58"/>
                    <a:pt x="139" y="68"/>
                  </a:cubicBezTo>
                  <a:cubicBezTo>
                    <a:pt x="129" y="84"/>
                    <a:pt x="119" y="105"/>
                    <a:pt x="111" y="126"/>
                  </a:cubicBezTo>
                  <a:cubicBezTo>
                    <a:pt x="95" y="169"/>
                    <a:pt x="105" y="219"/>
                    <a:pt x="111" y="256"/>
                  </a:cubicBezTo>
                  <a:cubicBezTo>
                    <a:pt x="107" y="256"/>
                    <a:pt x="103" y="256"/>
                    <a:pt x="98" y="256"/>
                  </a:cubicBezTo>
                  <a:cubicBezTo>
                    <a:pt x="67" y="245"/>
                    <a:pt x="35" y="234"/>
                    <a:pt x="3" y="223"/>
                  </a:cubicBezTo>
                  <a:cubicBezTo>
                    <a:pt x="0" y="199"/>
                    <a:pt x="1" y="172"/>
                    <a:pt x="7" y="142"/>
                  </a:cubicBezTo>
                  <a:cubicBezTo>
                    <a:pt x="11" y="118"/>
                    <a:pt x="21" y="92"/>
                    <a:pt x="32" y="68"/>
                  </a:cubicBezTo>
                  <a:cubicBezTo>
                    <a:pt x="44" y="43"/>
                    <a:pt x="61" y="20"/>
                    <a:pt x="8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280FCBA5-935D-4A89-ABBA-46CC23A2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498" y="5306833"/>
              <a:ext cx="226900" cy="397074"/>
            </a:xfrm>
            <a:custGeom>
              <a:avLst/>
              <a:gdLst>
                <a:gd name="T0" fmla="*/ 85 w 155"/>
                <a:gd name="T1" fmla="*/ 0 h 272"/>
                <a:gd name="T2" fmla="*/ 136 w 155"/>
                <a:gd name="T3" fmla="*/ 38 h 272"/>
                <a:gd name="T4" fmla="*/ 155 w 155"/>
                <a:gd name="T5" fmla="*/ 73 h 272"/>
                <a:gd name="T6" fmla="*/ 117 w 155"/>
                <a:gd name="T7" fmla="*/ 145 h 272"/>
                <a:gd name="T8" fmla="*/ 104 w 155"/>
                <a:gd name="T9" fmla="*/ 268 h 272"/>
                <a:gd name="T10" fmla="*/ 94 w 155"/>
                <a:gd name="T11" fmla="*/ 272 h 272"/>
                <a:gd name="T12" fmla="*/ 2 w 155"/>
                <a:gd name="T13" fmla="*/ 244 h 272"/>
                <a:gd name="T14" fmla="*/ 7 w 155"/>
                <a:gd name="T15" fmla="*/ 156 h 272"/>
                <a:gd name="T16" fmla="*/ 32 w 155"/>
                <a:gd name="T17" fmla="*/ 73 h 272"/>
                <a:gd name="T18" fmla="*/ 85 w 155"/>
                <a:gd name="T1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72">
                  <a:moveTo>
                    <a:pt x="85" y="0"/>
                  </a:moveTo>
                  <a:cubicBezTo>
                    <a:pt x="102" y="13"/>
                    <a:pt x="119" y="26"/>
                    <a:pt x="136" y="38"/>
                  </a:cubicBezTo>
                  <a:cubicBezTo>
                    <a:pt x="142" y="50"/>
                    <a:pt x="149" y="61"/>
                    <a:pt x="155" y="73"/>
                  </a:cubicBezTo>
                  <a:cubicBezTo>
                    <a:pt x="142" y="91"/>
                    <a:pt x="128" y="117"/>
                    <a:pt x="117" y="145"/>
                  </a:cubicBezTo>
                  <a:cubicBezTo>
                    <a:pt x="101" y="185"/>
                    <a:pt x="103" y="231"/>
                    <a:pt x="104" y="268"/>
                  </a:cubicBezTo>
                  <a:cubicBezTo>
                    <a:pt x="100" y="270"/>
                    <a:pt x="97" y="271"/>
                    <a:pt x="94" y="272"/>
                  </a:cubicBezTo>
                  <a:cubicBezTo>
                    <a:pt x="62" y="262"/>
                    <a:pt x="32" y="252"/>
                    <a:pt x="2" y="244"/>
                  </a:cubicBezTo>
                  <a:cubicBezTo>
                    <a:pt x="0" y="217"/>
                    <a:pt x="1" y="188"/>
                    <a:pt x="7" y="156"/>
                  </a:cubicBezTo>
                  <a:cubicBezTo>
                    <a:pt x="12" y="128"/>
                    <a:pt x="21" y="100"/>
                    <a:pt x="32" y="73"/>
                  </a:cubicBezTo>
                  <a:cubicBezTo>
                    <a:pt x="44" y="45"/>
                    <a:pt x="63" y="21"/>
                    <a:pt x="8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575A2868-7D87-4BC1-8528-90C5C3D7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139" y="5246957"/>
              <a:ext cx="252111" cy="423861"/>
            </a:xfrm>
            <a:custGeom>
              <a:avLst/>
              <a:gdLst>
                <a:gd name="T0" fmla="*/ 91 w 173"/>
                <a:gd name="T1" fmla="*/ 0 h 290"/>
                <a:gd name="T2" fmla="*/ 138 w 173"/>
                <a:gd name="T3" fmla="*/ 40 h 290"/>
                <a:gd name="T4" fmla="*/ 173 w 173"/>
                <a:gd name="T5" fmla="*/ 79 h 290"/>
                <a:gd name="T6" fmla="*/ 124 w 173"/>
                <a:gd name="T7" fmla="*/ 165 h 290"/>
                <a:gd name="T8" fmla="*/ 97 w 173"/>
                <a:gd name="T9" fmla="*/ 282 h 290"/>
                <a:gd name="T10" fmla="*/ 90 w 173"/>
                <a:gd name="T11" fmla="*/ 290 h 290"/>
                <a:gd name="T12" fmla="*/ 1 w 173"/>
                <a:gd name="T13" fmla="*/ 267 h 290"/>
                <a:gd name="T14" fmla="*/ 9 w 173"/>
                <a:gd name="T15" fmla="*/ 172 h 290"/>
                <a:gd name="T16" fmla="*/ 33 w 173"/>
                <a:gd name="T17" fmla="*/ 80 h 290"/>
                <a:gd name="T18" fmla="*/ 91 w 173"/>
                <a:gd name="T1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90">
                  <a:moveTo>
                    <a:pt x="91" y="0"/>
                  </a:moveTo>
                  <a:cubicBezTo>
                    <a:pt x="106" y="14"/>
                    <a:pt x="122" y="27"/>
                    <a:pt x="138" y="40"/>
                  </a:cubicBezTo>
                  <a:cubicBezTo>
                    <a:pt x="149" y="53"/>
                    <a:pt x="161" y="66"/>
                    <a:pt x="173" y="79"/>
                  </a:cubicBezTo>
                  <a:cubicBezTo>
                    <a:pt x="155" y="100"/>
                    <a:pt x="138" y="131"/>
                    <a:pt x="124" y="165"/>
                  </a:cubicBezTo>
                  <a:cubicBezTo>
                    <a:pt x="108" y="203"/>
                    <a:pt x="102" y="245"/>
                    <a:pt x="97" y="282"/>
                  </a:cubicBezTo>
                  <a:cubicBezTo>
                    <a:pt x="95" y="285"/>
                    <a:pt x="93" y="287"/>
                    <a:pt x="90" y="290"/>
                  </a:cubicBezTo>
                  <a:cubicBezTo>
                    <a:pt x="59" y="280"/>
                    <a:pt x="29" y="273"/>
                    <a:pt x="1" y="267"/>
                  </a:cubicBezTo>
                  <a:cubicBezTo>
                    <a:pt x="0" y="238"/>
                    <a:pt x="3" y="205"/>
                    <a:pt x="9" y="172"/>
                  </a:cubicBezTo>
                  <a:cubicBezTo>
                    <a:pt x="14" y="140"/>
                    <a:pt x="22" y="109"/>
                    <a:pt x="33" y="80"/>
                  </a:cubicBezTo>
                  <a:cubicBezTo>
                    <a:pt x="45" y="49"/>
                    <a:pt x="66" y="23"/>
                    <a:pt x="9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72349E9A-61EA-435A-BD72-26EED87F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203" y="5188657"/>
              <a:ext cx="277322" cy="449072"/>
            </a:xfrm>
            <a:custGeom>
              <a:avLst/>
              <a:gdLst>
                <a:gd name="T0" fmla="*/ 189 w 189"/>
                <a:gd name="T1" fmla="*/ 84 h 307"/>
                <a:gd name="T2" fmla="*/ 130 w 189"/>
                <a:gd name="T3" fmla="*/ 184 h 307"/>
                <a:gd name="T4" fmla="*/ 86 w 189"/>
                <a:gd name="T5" fmla="*/ 307 h 307"/>
                <a:gd name="T6" fmla="*/ 0 w 189"/>
                <a:gd name="T7" fmla="*/ 289 h 307"/>
                <a:gd name="T8" fmla="*/ 9 w 189"/>
                <a:gd name="T9" fmla="*/ 186 h 307"/>
                <a:gd name="T10" fmla="*/ 33 w 189"/>
                <a:gd name="T11" fmla="*/ 86 h 307"/>
                <a:gd name="T12" fmla="*/ 96 w 189"/>
                <a:gd name="T13" fmla="*/ 0 h 307"/>
                <a:gd name="T14" fmla="*/ 138 w 189"/>
                <a:gd name="T15" fmla="*/ 40 h 307"/>
                <a:gd name="T16" fmla="*/ 189 w 189"/>
                <a:gd name="T17" fmla="*/ 8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07">
                  <a:moveTo>
                    <a:pt x="189" y="84"/>
                  </a:moveTo>
                  <a:cubicBezTo>
                    <a:pt x="169" y="108"/>
                    <a:pt x="148" y="144"/>
                    <a:pt x="130" y="184"/>
                  </a:cubicBezTo>
                  <a:cubicBezTo>
                    <a:pt x="112" y="225"/>
                    <a:pt x="97" y="269"/>
                    <a:pt x="86" y="307"/>
                  </a:cubicBezTo>
                  <a:cubicBezTo>
                    <a:pt x="55" y="298"/>
                    <a:pt x="26" y="292"/>
                    <a:pt x="0" y="289"/>
                  </a:cubicBezTo>
                  <a:cubicBezTo>
                    <a:pt x="1" y="257"/>
                    <a:pt x="4" y="221"/>
                    <a:pt x="9" y="186"/>
                  </a:cubicBezTo>
                  <a:cubicBezTo>
                    <a:pt x="15" y="151"/>
                    <a:pt x="23" y="117"/>
                    <a:pt x="33" y="86"/>
                  </a:cubicBezTo>
                  <a:cubicBezTo>
                    <a:pt x="45" y="52"/>
                    <a:pt x="69" y="24"/>
                    <a:pt x="96" y="0"/>
                  </a:cubicBezTo>
                  <a:cubicBezTo>
                    <a:pt x="110" y="14"/>
                    <a:pt x="124" y="27"/>
                    <a:pt x="138" y="40"/>
                  </a:cubicBezTo>
                  <a:cubicBezTo>
                    <a:pt x="155" y="56"/>
                    <a:pt x="172" y="70"/>
                    <a:pt x="189" y="8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BB658EE2-FE4C-4E63-ABA5-61FEAEC95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386" y="5114599"/>
              <a:ext cx="250535" cy="524705"/>
            </a:xfrm>
            <a:custGeom>
              <a:avLst/>
              <a:gdLst>
                <a:gd name="T0" fmla="*/ 31 w 171"/>
                <a:gd name="T1" fmla="*/ 65 h 359"/>
                <a:gd name="T2" fmla="*/ 89 w 171"/>
                <a:gd name="T3" fmla="*/ 0 h 359"/>
                <a:gd name="T4" fmla="*/ 130 w 171"/>
                <a:gd name="T5" fmla="*/ 43 h 359"/>
                <a:gd name="T6" fmla="*/ 171 w 171"/>
                <a:gd name="T7" fmla="*/ 94 h 359"/>
                <a:gd name="T8" fmla="*/ 120 w 171"/>
                <a:gd name="T9" fmla="*/ 205 h 359"/>
                <a:gd name="T10" fmla="*/ 87 w 171"/>
                <a:gd name="T11" fmla="*/ 342 h 359"/>
                <a:gd name="T12" fmla="*/ 77 w 171"/>
                <a:gd name="T13" fmla="*/ 359 h 359"/>
                <a:gd name="T14" fmla="*/ 1 w 171"/>
                <a:gd name="T15" fmla="*/ 346 h 359"/>
                <a:gd name="T16" fmla="*/ 7 w 171"/>
                <a:gd name="T17" fmla="*/ 205 h 359"/>
                <a:gd name="T18" fmla="*/ 18 w 171"/>
                <a:gd name="T19" fmla="*/ 127 h 359"/>
                <a:gd name="T20" fmla="*/ 31 w 171"/>
                <a:gd name="T21" fmla="*/ 6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359">
                  <a:moveTo>
                    <a:pt x="31" y="65"/>
                  </a:moveTo>
                  <a:cubicBezTo>
                    <a:pt x="42" y="38"/>
                    <a:pt x="64" y="17"/>
                    <a:pt x="89" y="0"/>
                  </a:cubicBezTo>
                  <a:cubicBezTo>
                    <a:pt x="102" y="14"/>
                    <a:pt x="116" y="29"/>
                    <a:pt x="130" y="43"/>
                  </a:cubicBezTo>
                  <a:cubicBezTo>
                    <a:pt x="143" y="60"/>
                    <a:pt x="157" y="77"/>
                    <a:pt x="171" y="94"/>
                  </a:cubicBezTo>
                  <a:cubicBezTo>
                    <a:pt x="153" y="122"/>
                    <a:pt x="134" y="161"/>
                    <a:pt x="120" y="205"/>
                  </a:cubicBezTo>
                  <a:cubicBezTo>
                    <a:pt x="105" y="250"/>
                    <a:pt x="95" y="299"/>
                    <a:pt x="87" y="342"/>
                  </a:cubicBezTo>
                  <a:cubicBezTo>
                    <a:pt x="84" y="348"/>
                    <a:pt x="81" y="353"/>
                    <a:pt x="77" y="359"/>
                  </a:cubicBezTo>
                  <a:cubicBezTo>
                    <a:pt x="49" y="352"/>
                    <a:pt x="24" y="347"/>
                    <a:pt x="1" y="346"/>
                  </a:cubicBezTo>
                  <a:cubicBezTo>
                    <a:pt x="0" y="306"/>
                    <a:pt x="2" y="255"/>
                    <a:pt x="7" y="205"/>
                  </a:cubicBezTo>
                  <a:cubicBezTo>
                    <a:pt x="10" y="178"/>
                    <a:pt x="14" y="152"/>
                    <a:pt x="18" y="127"/>
                  </a:cubicBezTo>
                  <a:cubicBezTo>
                    <a:pt x="22" y="105"/>
                    <a:pt x="26" y="83"/>
                    <a:pt x="31" y="6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63BB6ADD-C5B7-437D-BE8E-F26A1512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569" y="5038966"/>
              <a:ext cx="225324" cy="600339"/>
            </a:xfrm>
            <a:custGeom>
              <a:avLst/>
              <a:gdLst>
                <a:gd name="T0" fmla="*/ 30 w 154"/>
                <a:gd name="T1" fmla="*/ 44 h 412"/>
                <a:gd name="T2" fmla="*/ 83 w 154"/>
                <a:gd name="T3" fmla="*/ 0 h 412"/>
                <a:gd name="T4" fmla="*/ 121 w 154"/>
                <a:gd name="T5" fmla="*/ 46 h 412"/>
                <a:gd name="T6" fmla="*/ 154 w 154"/>
                <a:gd name="T7" fmla="*/ 105 h 412"/>
                <a:gd name="T8" fmla="*/ 109 w 154"/>
                <a:gd name="T9" fmla="*/ 226 h 412"/>
                <a:gd name="T10" fmla="*/ 84 w 154"/>
                <a:gd name="T11" fmla="*/ 394 h 412"/>
                <a:gd name="T12" fmla="*/ 69 w 154"/>
                <a:gd name="T13" fmla="*/ 412 h 412"/>
                <a:gd name="T14" fmla="*/ 2 w 154"/>
                <a:gd name="T15" fmla="*/ 403 h 412"/>
                <a:gd name="T16" fmla="*/ 6 w 154"/>
                <a:gd name="T17" fmla="*/ 224 h 412"/>
                <a:gd name="T18" fmla="*/ 16 w 154"/>
                <a:gd name="T19" fmla="*/ 125 h 412"/>
                <a:gd name="T20" fmla="*/ 30 w 154"/>
                <a:gd name="T21" fmla="*/ 4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412">
                  <a:moveTo>
                    <a:pt x="30" y="44"/>
                  </a:moveTo>
                  <a:cubicBezTo>
                    <a:pt x="40" y="26"/>
                    <a:pt x="60" y="11"/>
                    <a:pt x="83" y="0"/>
                  </a:cubicBezTo>
                  <a:cubicBezTo>
                    <a:pt x="95" y="16"/>
                    <a:pt x="108" y="31"/>
                    <a:pt x="121" y="46"/>
                  </a:cubicBezTo>
                  <a:cubicBezTo>
                    <a:pt x="132" y="65"/>
                    <a:pt x="143" y="85"/>
                    <a:pt x="154" y="105"/>
                  </a:cubicBezTo>
                  <a:cubicBezTo>
                    <a:pt x="138" y="137"/>
                    <a:pt x="121" y="180"/>
                    <a:pt x="109" y="226"/>
                  </a:cubicBezTo>
                  <a:cubicBezTo>
                    <a:pt x="96" y="281"/>
                    <a:pt x="89" y="341"/>
                    <a:pt x="84" y="394"/>
                  </a:cubicBezTo>
                  <a:cubicBezTo>
                    <a:pt x="79" y="399"/>
                    <a:pt x="74" y="405"/>
                    <a:pt x="69" y="412"/>
                  </a:cubicBezTo>
                  <a:cubicBezTo>
                    <a:pt x="44" y="406"/>
                    <a:pt x="22" y="403"/>
                    <a:pt x="2" y="403"/>
                  </a:cubicBezTo>
                  <a:cubicBezTo>
                    <a:pt x="0" y="356"/>
                    <a:pt x="1" y="290"/>
                    <a:pt x="6" y="224"/>
                  </a:cubicBezTo>
                  <a:cubicBezTo>
                    <a:pt x="8" y="190"/>
                    <a:pt x="12" y="156"/>
                    <a:pt x="16" y="125"/>
                  </a:cubicBezTo>
                  <a:cubicBezTo>
                    <a:pt x="20" y="95"/>
                    <a:pt x="24" y="67"/>
                    <a:pt x="30" y="4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47A69B24-ABD3-4808-B3FC-79EC9F95B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753" y="4963333"/>
              <a:ext cx="200113" cy="677547"/>
            </a:xfrm>
            <a:custGeom>
              <a:avLst/>
              <a:gdLst>
                <a:gd name="T0" fmla="*/ 28 w 137"/>
                <a:gd name="T1" fmla="*/ 23 h 464"/>
                <a:gd name="T2" fmla="*/ 76 w 137"/>
                <a:gd name="T3" fmla="*/ 0 h 464"/>
                <a:gd name="T4" fmla="*/ 113 w 137"/>
                <a:gd name="T5" fmla="*/ 48 h 464"/>
                <a:gd name="T6" fmla="*/ 137 w 137"/>
                <a:gd name="T7" fmla="*/ 115 h 464"/>
                <a:gd name="T8" fmla="*/ 99 w 137"/>
                <a:gd name="T9" fmla="*/ 247 h 464"/>
                <a:gd name="T10" fmla="*/ 80 w 137"/>
                <a:gd name="T11" fmla="*/ 444 h 464"/>
                <a:gd name="T12" fmla="*/ 60 w 137"/>
                <a:gd name="T13" fmla="*/ 464 h 464"/>
                <a:gd name="T14" fmla="*/ 3 w 137"/>
                <a:gd name="T15" fmla="*/ 459 h 464"/>
                <a:gd name="T16" fmla="*/ 5 w 137"/>
                <a:gd name="T17" fmla="*/ 242 h 464"/>
                <a:gd name="T18" fmla="*/ 14 w 137"/>
                <a:gd name="T19" fmla="*/ 121 h 464"/>
                <a:gd name="T20" fmla="*/ 28 w 137"/>
                <a:gd name="T21" fmla="*/ 2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464">
                  <a:moveTo>
                    <a:pt x="28" y="23"/>
                  </a:moveTo>
                  <a:cubicBezTo>
                    <a:pt x="39" y="12"/>
                    <a:pt x="56" y="5"/>
                    <a:pt x="76" y="0"/>
                  </a:cubicBezTo>
                  <a:cubicBezTo>
                    <a:pt x="88" y="16"/>
                    <a:pt x="100" y="32"/>
                    <a:pt x="113" y="48"/>
                  </a:cubicBezTo>
                  <a:cubicBezTo>
                    <a:pt x="120" y="68"/>
                    <a:pt x="128" y="91"/>
                    <a:pt x="137" y="115"/>
                  </a:cubicBezTo>
                  <a:cubicBezTo>
                    <a:pt x="123" y="151"/>
                    <a:pt x="108" y="197"/>
                    <a:pt x="99" y="247"/>
                  </a:cubicBezTo>
                  <a:cubicBezTo>
                    <a:pt x="87" y="312"/>
                    <a:pt x="83" y="383"/>
                    <a:pt x="80" y="444"/>
                  </a:cubicBezTo>
                  <a:cubicBezTo>
                    <a:pt x="74" y="450"/>
                    <a:pt x="67" y="457"/>
                    <a:pt x="60" y="464"/>
                  </a:cubicBezTo>
                  <a:cubicBezTo>
                    <a:pt x="40" y="460"/>
                    <a:pt x="20" y="459"/>
                    <a:pt x="3" y="459"/>
                  </a:cubicBezTo>
                  <a:cubicBezTo>
                    <a:pt x="0" y="404"/>
                    <a:pt x="0" y="324"/>
                    <a:pt x="5" y="242"/>
                  </a:cubicBezTo>
                  <a:cubicBezTo>
                    <a:pt x="7" y="201"/>
                    <a:pt x="10" y="160"/>
                    <a:pt x="14" y="121"/>
                  </a:cubicBezTo>
                  <a:cubicBezTo>
                    <a:pt x="18" y="84"/>
                    <a:pt x="23" y="50"/>
                    <a:pt x="28" y="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7F4A3559-2FFB-4F3C-958C-970DF5DD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936" y="4886124"/>
              <a:ext cx="174902" cy="756331"/>
            </a:xfrm>
            <a:custGeom>
              <a:avLst/>
              <a:gdLst>
                <a:gd name="T0" fmla="*/ 27 w 120"/>
                <a:gd name="T1" fmla="*/ 3 h 518"/>
                <a:gd name="T2" fmla="*/ 70 w 120"/>
                <a:gd name="T3" fmla="*/ 2 h 518"/>
                <a:gd name="T4" fmla="*/ 105 w 120"/>
                <a:gd name="T5" fmla="*/ 52 h 518"/>
                <a:gd name="T6" fmla="*/ 120 w 120"/>
                <a:gd name="T7" fmla="*/ 128 h 518"/>
                <a:gd name="T8" fmla="*/ 89 w 120"/>
                <a:gd name="T9" fmla="*/ 270 h 518"/>
                <a:gd name="T10" fmla="*/ 77 w 120"/>
                <a:gd name="T11" fmla="*/ 497 h 518"/>
                <a:gd name="T12" fmla="*/ 52 w 120"/>
                <a:gd name="T13" fmla="*/ 518 h 518"/>
                <a:gd name="T14" fmla="*/ 5 w 120"/>
                <a:gd name="T15" fmla="*/ 518 h 518"/>
                <a:gd name="T16" fmla="*/ 3 w 120"/>
                <a:gd name="T17" fmla="*/ 263 h 518"/>
                <a:gd name="T18" fmla="*/ 13 w 120"/>
                <a:gd name="T19" fmla="*/ 120 h 518"/>
                <a:gd name="T20" fmla="*/ 27 w 120"/>
                <a:gd name="T21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518">
                  <a:moveTo>
                    <a:pt x="27" y="3"/>
                  </a:moveTo>
                  <a:cubicBezTo>
                    <a:pt x="37" y="1"/>
                    <a:pt x="52" y="0"/>
                    <a:pt x="70" y="2"/>
                  </a:cubicBezTo>
                  <a:cubicBezTo>
                    <a:pt x="81" y="19"/>
                    <a:pt x="93" y="36"/>
                    <a:pt x="105" y="52"/>
                  </a:cubicBezTo>
                  <a:cubicBezTo>
                    <a:pt x="109" y="75"/>
                    <a:pt x="114" y="100"/>
                    <a:pt x="120" y="128"/>
                  </a:cubicBezTo>
                  <a:cubicBezTo>
                    <a:pt x="108" y="168"/>
                    <a:pt x="96" y="217"/>
                    <a:pt x="89" y="270"/>
                  </a:cubicBezTo>
                  <a:cubicBezTo>
                    <a:pt x="79" y="346"/>
                    <a:pt x="77" y="428"/>
                    <a:pt x="77" y="497"/>
                  </a:cubicBezTo>
                  <a:cubicBezTo>
                    <a:pt x="69" y="503"/>
                    <a:pt x="60" y="510"/>
                    <a:pt x="52" y="518"/>
                  </a:cubicBezTo>
                  <a:cubicBezTo>
                    <a:pt x="35" y="516"/>
                    <a:pt x="19" y="516"/>
                    <a:pt x="5" y="518"/>
                  </a:cubicBezTo>
                  <a:cubicBezTo>
                    <a:pt x="0" y="456"/>
                    <a:pt x="0" y="360"/>
                    <a:pt x="3" y="263"/>
                  </a:cubicBezTo>
                  <a:cubicBezTo>
                    <a:pt x="5" y="214"/>
                    <a:pt x="8" y="165"/>
                    <a:pt x="13" y="120"/>
                  </a:cubicBezTo>
                  <a:cubicBezTo>
                    <a:pt x="16" y="76"/>
                    <a:pt x="21" y="36"/>
                    <a:pt x="27" y="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68CA3433-05F5-46B6-8C6B-06F6E32C2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543" y="4796310"/>
              <a:ext cx="151266" cy="863478"/>
            </a:xfrm>
            <a:custGeom>
              <a:avLst/>
              <a:gdLst>
                <a:gd name="T0" fmla="*/ 27 w 104"/>
                <a:gd name="T1" fmla="*/ 0 h 592"/>
                <a:gd name="T2" fmla="*/ 65 w 104"/>
                <a:gd name="T3" fmla="*/ 19 h 592"/>
                <a:gd name="T4" fmla="*/ 98 w 104"/>
                <a:gd name="T5" fmla="*/ 72 h 592"/>
                <a:gd name="T6" fmla="*/ 104 w 104"/>
                <a:gd name="T7" fmla="*/ 156 h 592"/>
                <a:gd name="T8" fmla="*/ 81 w 104"/>
                <a:gd name="T9" fmla="*/ 308 h 592"/>
                <a:gd name="T10" fmla="*/ 75 w 104"/>
                <a:gd name="T11" fmla="*/ 566 h 592"/>
                <a:gd name="T12" fmla="*/ 45 w 104"/>
                <a:gd name="T13" fmla="*/ 588 h 592"/>
                <a:gd name="T14" fmla="*/ 7 w 104"/>
                <a:gd name="T15" fmla="*/ 592 h 592"/>
                <a:gd name="T16" fmla="*/ 3 w 104"/>
                <a:gd name="T17" fmla="*/ 299 h 592"/>
                <a:gd name="T18" fmla="*/ 12 w 104"/>
                <a:gd name="T19" fmla="*/ 134 h 592"/>
                <a:gd name="T20" fmla="*/ 27 w 104"/>
                <a:gd name="T2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592">
                  <a:moveTo>
                    <a:pt x="27" y="0"/>
                  </a:moveTo>
                  <a:cubicBezTo>
                    <a:pt x="36" y="5"/>
                    <a:pt x="50" y="11"/>
                    <a:pt x="65" y="19"/>
                  </a:cubicBezTo>
                  <a:cubicBezTo>
                    <a:pt x="75" y="37"/>
                    <a:pt x="86" y="55"/>
                    <a:pt x="98" y="72"/>
                  </a:cubicBezTo>
                  <a:cubicBezTo>
                    <a:pt x="99" y="97"/>
                    <a:pt x="101" y="125"/>
                    <a:pt x="104" y="156"/>
                  </a:cubicBezTo>
                  <a:cubicBezTo>
                    <a:pt x="95" y="200"/>
                    <a:pt x="86" y="252"/>
                    <a:pt x="81" y="308"/>
                  </a:cubicBezTo>
                  <a:cubicBezTo>
                    <a:pt x="73" y="395"/>
                    <a:pt x="72" y="487"/>
                    <a:pt x="75" y="566"/>
                  </a:cubicBezTo>
                  <a:cubicBezTo>
                    <a:pt x="65" y="572"/>
                    <a:pt x="55" y="579"/>
                    <a:pt x="45" y="588"/>
                  </a:cubicBezTo>
                  <a:cubicBezTo>
                    <a:pt x="31" y="588"/>
                    <a:pt x="19" y="589"/>
                    <a:pt x="7" y="592"/>
                  </a:cubicBezTo>
                  <a:cubicBezTo>
                    <a:pt x="1" y="522"/>
                    <a:pt x="0" y="411"/>
                    <a:pt x="3" y="299"/>
                  </a:cubicBezTo>
                  <a:cubicBezTo>
                    <a:pt x="5" y="243"/>
                    <a:pt x="8" y="186"/>
                    <a:pt x="12" y="134"/>
                  </a:cubicBezTo>
                  <a:cubicBezTo>
                    <a:pt x="16" y="83"/>
                    <a:pt x="21" y="37"/>
                    <a:pt x="27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CCE22C0C-C1CC-4AFA-84AB-AE833C1B1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575" y="4703344"/>
              <a:ext cx="130783" cy="976928"/>
            </a:xfrm>
            <a:custGeom>
              <a:avLst/>
              <a:gdLst>
                <a:gd name="T0" fmla="*/ 26 w 90"/>
                <a:gd name="T1" fmla="*/ 0 h 670"/>
                <a:gd name="T2" fmla="*/ 59 w 90"/>
                <a:gd name="T3" fmla="*/ 40 h 670"/>
                <a:gd name="T4" fmla="*/ 90 w 90"/>
                <a:gd name="T5" fmla="*/ 96 h 670"/>
                <a:gd name="T6" fmla="*/ 87 w 90"/>
                <a:gd name="T7" fmla="*/ 187 h 670"/>
                <a:gd name="T8" fmla="*/ 71 w 90"/>
                <a:gd name="T9" fmla="*/ 350 h 670"/>
                <a:gd name="T10" fmla="*/ 72 w 90"/>
                <a:gd name="T11" fmla="*/ 638 h 670"/>
                <a:gd name="T12" fmla="*/ 37 w 90"/>
                <a:gd name="T13" fmla="*/ 661 h 670"/>
                <a:gd name="T14" fmla="*/ 9 w 90"/>
                <a:gd name="T15" fmla="*/ 670 h 670"/>
                <a:gd name="T16" fmla="*/ 3 w 90"/>
                <a:gd name="T17" fmla="*/ 339 h 670"/>
                <a:gd name="T18" fmla="*/ 11 w 90"/>
                <a:gd name="T19" fmla="*/ 152 h 670"/>
                <a:gd name="T20" fmla="*/ 26 w 90"/>
                <a:gd name="T21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670">
                  <a:moveTo>
                    <a:pt x="26" y="0"/>
                  </a:moveTo>
                  <a:cubicBezTo>
                    <a:pt x="35" y="13"/>
                    <a:pt x="47" y="26"/>
                    <a:pt x="59" y="40"/>
                  </a:cubicBezTo>
                  <a:cubicBezTo>
                    <a:pt x="69" y="59"/>
                    <a:pt x="80" y="78"/>
                    <a:pt x="90" y="96"/>
                  </a:cubicBezTo>
                  <a:cubicBezTo>
                    <a:pt x="89" y="122"/>
                    <a:pt x="88" y="153"/>
                    <a:pt x="87" y="187"/>
                  </a:cubicBezTo>
                  <a:cubicBezTo>
                    <a:pt x="80" y="235"/>
                    <a:pt x="74" y="291"/>
                    <a:pt x="71" y="350"/>
                  </a:cubicBezTo>
                  <a:cubicBezTo>
                    <a:pt x="66" y="447"/>
                    <a:pt x="67" y="551"/>
                    <a:pt x="72" y="638"/>
                  </a:cubicBezTo>
                  <a:cubicBezTo>
                    <a:pt x="61" y="644"/>
                    <a:pt x="49" y="652"/>
                    <a:pt x="37" y="661"/>
                  </a:cubicBezTo>
                  <a:cubicBezTo>
                    <a:pt x="27" y="663"/>
                    <a:pt x="18" y="666"/>
                    <a:pt x="9" y="670"/>
                  </a:cubicBezTo>
                  <a:cubicBezTo>
                    <a:pt x="2" y="593"/>
                    <a:pt x="0" y="466"/>
                    <a:pt x="3" y="339"/>
                  </a:cubicBezTo>
                  <a:cubicBezTo>
                    <a:pt x="4" y="275"/>
                    <a:pt x="7" y="211"/>
                    <a:pt x="11" y="152"/>
                  </a:cubicBezTo>
                  <a:cubicBezTo>
                    <a:pt x="15" y="94"/>
                    <a:pt x="20" y="41"/>
                    <a:pt x="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4D8ED12F-A143-4E48-8BA5-246A0718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881" y="4607227"/>
              <a:ext cx="121329" cy="1091954"/>
            </a:xfrm>
            <a:custGeom>
              <a:avLst/>
              <a:gdLst>
                <a:gd name="T0" fmla="*/ 70 w 83"/>
                <a:gd name="T1" fmla="*/ 710 h 748"/>
                <a:gd name="T2" fmla="*/ 30 w 83"/>
                <a:gd name="T3" fmla="*/ 735 h 748"/>
                <a:gd name="T4" fmla="*/ 11 w 83"/>
                <a:gd name="T5" fmla="*/ 748 h 748"/>
                <a:gd name="T6" fmla="*/ 2 w 83"/>
                <a:gd name="T7" fmla="*/ 379 h 748"/>
                <a:gd name="T8" fmla="*/ 10 w 83"/>
                <a:gd name="T9" fmla="*/ 171 h 748"/>
                <a:gd name="T10" fmla="*/ 26 w 83"/>
                <a:gd name="T11" fmla="*/ 0 h 748"/>
                <a:gd name="T12" fmla="*/ 53 w 83"/>
                <a:gd name="T13" fmla="*/ 62 h 748"/>
                <a:gd name="T14" fmla="*/ 83 w 83"/>
                <a:gd name="T15" fmla="*/ 120 h 748"/>
                <a:gd name="T16" fmla="*/ 62 w 83"/>
                <a:gd name="T17" fmla="*/ 393 h 748"/>
                <a:gd name="T18" fmla="*/ 70 w 83"/>
                <a:gd name="T19" fmla="*/ 71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748">
                  <a:moveTo>
                    <a:pt x="70" y="710"/>
                  </a:moveTo>
                  <a:cubicBezTo>
                    <a:pt x="57" y="717"/>
                    <a:pt x="43" y="725"/>
                    <a:pt x="30" y="735"/>
                  </a:cubicBezTo>
                  <a:cubicBezTo>
                    <a:pt x="23" y="739"/>
                    <a:pt x="17" y="744"/>
                    <a:pt x="11" y="748"/>
                  </a:cubicBezTo>
                  <a:cubicBezTo>
                    <a:pt x="3" y="664"/>
                    <a:pt x="0" y="522"/>
                    <a:pt x="2" y="379"/>
                  </a:cubicBezTo>
                  <a:cubicBezTo>
                    <a:pt x="4" y="308"/>
                    <a:pt x="6" y="236"/>
                    <a:pt x="10" y="171"/>
                  </a:cubicBezTo>
                  <a:cubicBezTo>
                    <a:pt x="14" y="105"/>
                    <a:pt x="19" y="46"/>
                    <a:pt x="26" y="0"/>
                  </a:cubicBezTo>
                  <a:cubicBezTo>
                    <a:pt x="35" y="21"/>
                    <a:pt x="44" y="42"/>
                    <a:pt x="53" y="62"/>
                  </a:cubicBezTo>
                  <a:cubicBezTo>
                    <a:pt x="63" y="82"/>
                    <a:pt x="73" y="101"/>
                    <a:pt x="83" y="120"/>
                  </a:cubicBezTo>
                  <a:cubicBezTo>
                    <a:pt x="72" y="186"/>
                    <a:pt x="64" y="286"/>
                    <a:pt x="62" y="393"/>
                  </a:cubicBezTo>
                  <a:cubicBezTo>
                    <a:pt x="60" y="500"/>
                    <a:pt x="62" y="615"/>
                    <a:pt x="70" y="71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622E7E89-781A-4551-845D-9AC797A23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034" y="4518988"/>
              <a:ext cx="130783" cy="1214858"/>
            </a:xfrm>
            <a:custGeom>
              <a:avLst/>
              <a:gdLst>
                <a:gd name="T0" fmla="*/ 26 w 90"/>
                <a:gd name="T1" fmla="*/ 0 h 832"/>
                <a:gd name="T2" fmla="*/ 90 w 90"/>
                <a:gd name="T3" fmla="*/ 107 h 832"/>
                <a:gd name="T4" fmla="*/ 81 w 90"/>
                <a:gd name="T5" fmla="*/ 197 h 832"/>
                <a:gd name="T6" fmla="*/ 79 w 90"/>
                <a:gd name="T7" fmla="*/ 790 h 832"/>
                <a:gd name="T8" fmla="*/ 79 w 90"/>
                <a:gd name="T9" fmla="*/ 790 h 832"/>
                <a:gd name="T10" fmla="*/ 78 w 90"/>
                <a:gd name="T11" fmla="*/ 800 h 832"/>
                <a:gd name="T12" fmla="*/ 35 w 90"/>
                <a:gd name="T13" fmla="*/ 820 h 832"/>
                <a:gd name="T14" fmla="*/ 14 w 90"/>
                <a:gd name="T15" fmla="*/ 832 h 832"/>
                <a:gd name="T16" fmla="*/ 26 w 90"/>
                <a:gd name="T1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32">
                  <a:moveTo>
                    <a:pt x="26" y="0"/>
                  </a:moveTo>
                  <a:cubicBezTo>
                    <a:pt x="41" y="35"/>
                    <a:pt x="71" y="69"/>
                    <a:pt x="90" y="107"/>
                  </a:cubicBezTo>
                  <a:cubicBezTo>
                    <a:pt x="87" y="130"/>
                    <a:pt x="84" y="162"/>
                    <a:pt x="81" y="197"/>
                  </a:cubicBezTo>
                  <a:cubicBezTo>
                    <a:pt x="68" y="340"/>
                    <a:pt x="64" y="613"/>
                    <a:pt x="79" y="790"/>
                  </a:cubicBezTo>
                  <a:cubicBezTo>
                    <a:pt x="79" y="790"/>
                    <a:pt x="79" y="790"/>
                    <a:pt x="79" y="790"/>
                  </a:cubicBezTo>
                  <a:cubicBezTo>
                    <a:pt x="79" y="794"/>
                    <a:pt x="78" y="797"/>
                    <a:pt x="78" y="800"/>
                  </a:cubicBezTo>
                  <a:cubicBezTo>
                    <a:pt x="67" y="806"/>
                    <a:pt x="46" y="813"/>
                    <a:pt x="35" y="820"/>
                  </a:cubicBezTo>
                  <a:cubicBezTo>
                    <a:pt x="29" y="824"/>
                    <a:pt x="19" y="828"/>
                    <a:pt x="14" y="832"/>
                  </a:cubicBezTo>
                  <a:cubicBezTo>
                    <a:pt x="0" y="691"/>
                    <a:pt x="4" y="153"/>
                    <a:pt x="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94A501CA-DD31-4315-A499-D7EF9ED1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66" y="4430749"/>
              <a:ext cx="133934" cy="1334610"/>
            </a:xfrm>
            <a:custGeom>
              <a:avLst/>
              <a:gdLst>
                <a:gd name="T0" fmla="*/ 21 w 92"/>
                <a:gd name="T1" fmla="*/ 0 h 914"/>
                <a:gd name="T2" fmla="*/ 92 w 92"/>
                <a:gd name="T3" fmla="*/ 93 h 914"/>
                <a:gd name="T4" fmla="*/ 82 w 92"/>
                <a:gd name="T5" fmla="*/ 196 h 914"/>
                <a:gd name="T6" fmla="*/ 82 w 92"/>
                <a:gd name="T7" fmla="*/ 878 h 914"/>
                <a:gd name="T8" fmla="*/ 82 w 92"/>
                <a:gd name="T9" fmla="*/ 878 h 914"/>
                <a:gd name="T10" fmla="*/ 80 w 92"/>
                <a:gd name="T11" fmla="*/ 889 h 914"/>
                <a:gd name="T12" fmla="*/ 33 w 92"/>
                <a:gd name="T13" fmla="*/ 905 h 914"/>
                <a:gd name="T14" fmla="*/ 11 w 92"/>
                <a:gd name="T15" fmla="*/ 914 h 914"/>
                <a:gd name="T16" fmla="*/ 21 w 92"/>
                <a:gd name="T17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14">
                  <a:moveTo>
                    <a:pt x="21" y="0"/>
                  </a:moveTo>
                  <a:cubicBezTo>
                    <a:pt x="33" y="27"/>
                    <a:pt x="74" y="54"/>
                    <a:pt x="92" y="93"/>
                  </a:cubicBezTo>
                  <a:cubicBezTo>
                    <a:pt x="89" y="117"/>
                    <a:pt x="85" y="155"/>
                    <a:pt x="82" y="196"/>
                  </a:cubicBezTo>
                  <a:cubicBezTo>
                    <a:pt x="71" y="342"/>
                    <a:pt x="65" y="681"/>
                    <a:pt x="82" y="878"/>
                  </a:cubicBezTo>
                  <a:cubicBezTo>
                    <a:pt x="82" y="878"/>
                    <a:pt x="82" y="878"/>
                    <a:pt x="82" y="878"/>
                  </a:cubicBezTo>
                  <a:cubicBezTo>
                    <a:pt x="82" y="882"/>
                    <a:pt x="81" y="885"/>
                    <a:pt x="80" y="889"/>
                  </a:cubicBezTo>
                  <a:cubicBezTo>
                    <a:pt x="72" y="893"/>
                    <a:pt x="42" y="899"/>
                    <a:pt x="33" y="905"/>
                  </a:cubicBezTo>
                  <a:cubicBezTo>
                    <a:pt x="29" y="908"/>
                    <a:pt x="15" y="911"/>
                    <a:pt x="11" y="914"/>
                  </a:cubicBezTo>
                  <a:cubicBezTo>
                    <a:pt x="0" y="801"/>
                    <a:pt x="3" y="122"/>
                    <a:pt x="2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CBBA7727-61EC-4A92-9B78-AB33EB6D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98" y="4342511"/>
              <a:ext cx="135509" cy="1455938"/>
            </a:xfrm>
            <a:custGeom>
              <a:avLst/>
              <a:gdLst>
                <a:gd name="T0" fmla="*/ 15 w 93"/>
                <a:gd name="T1" fmla="*/ 0 h 998"/>
                <a:gd name="T2" fmla="*/ 93 w 93"/>
                <a:gd name="T3" fmla="*/ 79 h 998"/>
                <a:gd name="T4" fmla="*/ 84 w 93"/>
                <a:gd name="T5" fmla="*/ 197 h 998"/>
                <a:gd name="T6" fmla="*/ 86 w 93"/>
                <a:gd name="T7" fmla="*/ 967 h 998"/>
                <a:gd name="T8" fmla="*/ 86 w 93"/>
                <a:gd name="T9" fmla="*/ 967 h 998"/>
                <a:gd name="T10" fmla="*/ 83 w 93"/>
                <a:gd name="T11" fmla="*/ 979 h 998"/>
                <a:gd name="T12" fmla="*/ 32 w 93"/>
                <a:gd name="T13" fmla="*/ 991 h 998"/>
                <a:gd name="T14" fmla="*/ 8 w 93"/>
                <a:gd name="T15" fmla="*/ 998 h 998"/>
                <a:gd name="T16" fmla="*/ 15 w 93"/>
                <a:gd name="T17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98">
                  <a:moveTo>
                    <a:pt x="15" y="0"/>
                  </a:moveTo>
                  <a:cubicBezTo>
                    <a:pt x="24" y="21"/>
                    <a:pt x="76" y="41"/>
                    <a:pt x="93" y="79"/>
                  </a:cubicBezTo>
                  <a:cubicBezTo>
                    <a:pt x="90" y="105"/>
                    <a:pt x="87" y="149"/>
                    <a:pt x="84" y="197"/>
                  </a:cubicBezTo>
                  <a:cubicBezTo>
                    <a:pt x="74" y="344"/>
                    <a:pt x="66" y="751"/>
                    <a:pt x="86" y="967"/>
                  </a:cubicBezTo>
                  <a:cubicBezTo>
                    <a:pt x="86" y="967"/>
                    <a:pt x="86" y="967"/>
                    <a:pt x="86" y="967"/>
                  </a:cubicBezTo>
                  <a:cubicBezTo>
                    <a:pt x="85" y="971"/>
                    <a:pt x="84" y="975"/>
                    <a:pt x="83" y="979"/>
                  </a:cubicBezTo>
                  <a:cubicBezTo>
                    <a:pt x="76" y="982"/>
                    <a:pt x="39" y="986"/>
                    <a:pt x="32" y="991"/>
                  </a:cubicBezTo>
                  <a:cubicBezTo>
                    <a:pt x="29" y="993"/>
                    <a:pt x="11" y="995"/>
                    <a:pt x="8" y="998"/>
                  </a:cubicBezTo>
                  <a:cubicBezTo>
                    <a:pt x="0" y="913"/>
                    <a:pt x="2" y="91"/>
                    <a:pt x="1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B0F6B921-C502-4B6C-A081-67F1D8B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555" y="4252697"/>
              <a:ext cx="140237" cy="1578842"/>
            </a:xfrm>
            <a:custGeom>
              <a:avLst/>
              <a:gdLst>
                <a:gd name="T0" fmla="*/ 11 w 96"/>
                <a:gd name="T1" fmla="*/ 0 h 1081"/>
                <a:gd name="T2" fmla="*/ 96 w 96"/>
                <a:gd name="T3" fmla="*/ 66 h 1081"/>
                <a:gd name="T4" fmla="*/ 86 w 96"/>
                <a:gd name="T5" fmla="*/ 197 h 1081"/>
                <a:gd name="T6" fmla="*/ 90 w 96"/>
                <a:gd name="T7" fmla="*/ 1055 h 1081"/>
                <a:gd name="T8" fmla="*/ 90 w 96"/>
                <a:gd name="T9" fmla="*/ 1055 h 1081"/>
                <a:gd name="T10" fmla="*/ 86 w 96"/>
                <a:gd name="T11" fmla="*/ 1069 h 1081"/>
                <a:gd name="T12" fmla="*/ 32 w 96"/>
                <a:gd name="T13" fmla="*/ 1077 h 1081"/>
                <a:gd name="T14" fmla="*/ 6 w 96"/>
                <a:gd name="T15" fmla="*/ 1081 h 1081"/>
                <a:gd name="T16" fmla="*/ 11 w 96"/>
                <a:gd name="T1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81">
                  <a:moveTo>
                    <a:pt x="11" y="0"/>
                  </a:moveTo>
                  <a:cubicBezTo>
                    <a:pt x="17" y="14"/>
                    <a:pt x="80" y="27"/>
                    <a:pt x="96" y="66"/>
                  </a:cubicBezTo>
                  <a:cubicBezTo>
                    <a:pt x="93" y="92"/>
                    <a:pt x="90" y="143"/>
                    <a:pt x="86" y="197"/>
                  </a:cubicBezTo>
                  <a:cubicBezTo>
                    <a:pt x="77" y="347"/>
                    <a:pt x="68" y="820"/>
                    <a:pt x="90" y="1055"/>
                  </a:cubicBezTo>
                  <a:cubicBezTo>
                    <a:pt x="90" y="1055"/>
                    <a:pt x="90" y="1055"/>
                    <a:pt x="90" y="1055"/>
                  </a:cubicBezTo>
                  <a:cubicBezTo>
                    <a:pt x="89" y="1060"/>
                    <a:pt x="87" y="1064"/>
                    <a:pt x="86" y="1069"/>
                  </a:cubicBezTo>
                  <a:cubicBezTo>
                    <a:pt x="81" y="1071"/>
                    <a:pt x="36" y="1074"/>
                    <a:pt x="32" y="1077"/>
                  </a:cubicBezTo>
                  <a:cubicBezTo>
                    <a:pt x="30" y="1078"/>
                    <a:pt x="8" y="1080"/>
                    <a:pt x="6" y="1081"/>
                  </a:cubicBezTo>
                  <a:cubicBezTo>
                    <a:pt x="0" y="1025"/>
                    <a:pt x="2" y="61"/>
                    <a:pt x="1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3B4793E3-E184-405F-884C-BE890714F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587" y="4164458"/>
              <a:ext cx="141812" cy="1700170"/>
            </a:xfrm>
            <a:custGeom>
              <a:avLst/>
              <a:gdLst>
                <a:gd name="T0" fmla="*/ 5 w 97"/>
                <a:gd name="T1" fmla="*/ 0 h 1165"/>
                <a:gd name="T2" fmla="*/ 97 w 97"/>
                <a:gd name="T3" fmla="*/ 53 h 1165"/>
                <a:gd name="T4" fmla="*/ 88 w 97"/>
                <a:gd name="T5" fmla="*/ 197 h 1165"/>
                <a:gd name="T6" fmla="*/ 94 w 97"/>
                <a:gd name="T7" fmla="*/ 1144 h 1165"/>
                <a:gd name="T8" fmla="*/ 94 w 97"/>
                <a:gd name="T9" fmla="*/ 1144 h 1165"/>
                <a:gd name="T10" fmla="*/ 88 w 97"/>
                <a:gd name="T11" fmla="*/ 1158 h 1165"/>
                <a:gd name="T12" fmla="*/ 31 w 97"/>
                <a:gd name="T13" fmla="*/ 1162 h 1165"/>
                <a:gd name="T14" fmla="*/ 3 w 97"/>
                <a:gd name="T15" fmla="*/ 1165 h 1165"/>
                <a:gd name="T16" fmla="*/ 5 w 97"/>
                <a:gd name="T17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65">
                  <a:moveTo>
                    <a:pt x="5" y="0"/>
                  </a:moveTo>
                  <a:cubicBezTo>
                    <a:pt x="8" y="7"/>
                    <a:pt x="82" y="14"/>
                    <a:pt x="97" y="53"/>
                  </a:cubicBezTo>
                  <a:cubicBezTo>
                    <a:pt x="95" y="80"/>
                    <a:pt x="91" y="136"/>
                    <a:pt x="88" y="197"/>
                  </a:cubicBezTo>
                  <a:cubicBezTo>
                    <a:pt x="80" y="350"/>
                    <a:pt x="68" y="890"/>
                    <a:pt x="94" y="1144"/>
                  </a:cubicBezTo>
                  <a:cubicBezTo>
                    <a:pt x="94" y="1144"/>
                    <a:pt x="94" y="1144"/>
                    <a:pt x="94" y="1144"/>
                  </a:cubicBezTo>
                  <a:cubicBezTo>
                    <a:pt x="92" y="1148"/>
                    <a:pt x="90" y="1153"/>
                    <a:pt x="88" y="1158"/>
                  </a:cubicBezTo>
                  <a:cubicBezTo>
                    <a:pt x="86" y="1160"/>
                    <a:pt x="33" y="1161"/>
                    <a:pt x="31" y="1162"/>
                  </a:cubicBezTo>
                  <a:cubicBezTo>
                    <a:pt x="30" y="1163"/>
                    <a:pt x="4" y="1164"/>
                    <a:pt x="3" y="1165"/>
                  </a:cubicBezTo>
                  <a:cubicBezTo>
                    <a:pt x="0" y="1136"/>
                    <a:pt x="1" y="31"/>
                    <a:pt x="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3FEF85B0-8B19-43B9-91B4-1A8DABD44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619" y="4074643"/>
              <a:ext cx="143388" cy="1823074"/>
            </a:xfrm>
            <a:custGeom>
              <a:avLst/>
              <a:gdLst>
                <a:gd name="T0" fmla="*/ 90 w 98"/>
                <a:gd name="T1" fmla="*/ 197 h 1248"/>
                <a:gd name="T2" fmla="*/ 97 w 98"/>
                <a:gd name="T3" fmla="*/ 1232 h 1248"/>
                <a:gd name="T4" fmla="*/ 97 w 98"/>
                <a:gd name="T5" fmla="*/ 1232 h 1248"/>
                <a:gd name="T6" fmla="*/ 90 w 98"/>
                <a:gd name="T7" fmla="*/ 1248 h 1248"/>
                <a:gd name="T8" fmla="*/ 0 w 98"/>
                <a:gd name="T9" fmla="*/ 1248 h 1248"/>
                <a:gd name="T10" fmla="*/ 0 w 98"/>
                <a:gd name="T11" fmla="*/ 0 h 1248"/>
                <a:gd name="T12" fmla="*/ 98 w 98"/>
                <a:gd name="T13" fmla="*/ 39 h 1248"/>
                <a:gd name="T14" fmla="*/ 90 w 98"/>
                <a:gd name="T15" fmla="*/ 197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248">
                  <a:moveTo>
                    <a:pt x="90" y="197"/>
                  </a:moveTo>
                  <a:cubicBezTo>
                    <a:pt x="82" y="353"/>
                    <a:pt x="69" y="959"/>
                    <a:pt x="97" y="1232"/>
                  </a:cubicBezTo>
                  <a:cubicBezTo>
                    <a:pt x="97" y="1232"/>
                    <a:pt x="97" y="1232"/>
                    <a:pt x="97" y="1232"/>
                  </a:cubicBezTo>
                  <a:cubicBezTo>
                    <a:pt x="95" y="1237"/>
                    <a:pt x="93" y="1243"/>
                    <a:pt x="90" y="1248"/>
                  </a:cubicBezTo>
                  <a:cubicBezTo>
                    <a:pt x="0" y="1248"/>
                    <a:pt x="0" y="1248"/>
                    <a:pt x="0" y="12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5" y="0"/>
                    <a:pt x="98" y="39"/>
                  </a:cubicBezTo>
                  <a:cubicBezTo>
                    <a:pt x="97" y="68"/>
                    <a:pt x="93" y="130"/>
                    <a:pt x="90" y="19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DE8C2">
                    <a:alpha val="96000"/>
                  </a:srgbClr>
                </a:gs>
                <a:gs pos="54000">
                  <a:srgbClr val="45C2C2">
                    <a:alpha val="68000"/>
                  </a:srgbClr>
                </a:gs>
                <a:gs pos="25000">
                  <a:srgbClr val="0681B0">
                    <a:alpha val="85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1941B8E-81B0-4CBF-B46F-AF9559F37D6D}"/>
              </a:ext>
            </a:extLst>
          </p:cNvPr>
          <p:cNvSpPr txBox="1"/>
          <p:nvPr/>
        </p:nvSpPr>
        <p:spPr>
          <a:xfrm>
            <a:off x="6209848" y="1349967"/>
            <a:ext cx="283911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3000">
                      <a:srgbClr val="45C2C2">
                        <a:alpha val="80000"/>
                      </a:srgbClr>
                    </a:gs>
                    <a:gs pos="4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cs typeface="+mn-ea"/>
                <a:sym typeface="+mn-lt"/>
              </a:rPr>
              <a:t>STRENGTH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" name="Freeform 20">
            <a:extLst>
              <a:ext uri="{FF2B5EF4-FFF2-40B4-BE49-F238E27FC236}">
                <a16:creationId xmlns:a16="http://schemas.microsoft.com/office/drawing/2014/main" id="{338FCA91-B2AC-403F-8B0F-3ED017286737}"/>
              </a:ext>
            </a:extLst>
          </p:cNvPr>
          <p:cNvSpPr/>
          <p:nvPr/>
        </p:nvSpPr>
        <p:spPr>
          <a:xfrm>
            <a:off x="5741559" y="1282596"/>
            <a:ext cx="265874" cy="265874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rgbClr val="45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34F5BF88-9596-47CE-B4A0-AAFFC58EB4EB}"/>
              </a:ext>
            </a:extLst>
          </p:cNvPr>
          <p:cNvCxnSpPr/>
          <p:nvPr/>
        </p:nvCxnSpPr>
        <p:spPr>
          <a:xfrm>
            <a:off x="6209848" y="2176170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9FA51AD-F4F7-4F2B-BF6E-23F9E4AC2EF9}"/>
              </a:ext>
            </a:extLst>
          </p:cNvPr>
          <p:cNvGrpSpPr/>
          <p:nvPr/>
        </p:nvGrpSpPr>
        <p:grpSpPr>
          <a:xfrm>
            <a:off x="5741559" y="5514155"/>
            <a:ext cx="285750" cy="287338"/>
            <a:chOff x="10455275" y="2498725"/>
            <a:chExt cx="285750" cy="287338"/>
          </a:xfrm>
          <a:solidFill>
            <a:srgbClr val="17B580"/>
          </a:solidFill>
        </p:grpSpPr>
        <p:sp>
          <p:nvSpPr>
            <p:cNvPr id="164" name="Freeform 214">
              <a:extLst>
                <a:ext uri="{FF2B5EF4-FFF2-40B4-BE49-F238E27FC236}">
                  <a16:creationId xmlns:a16="http://schemas.microsoft.com/office/drawing/2014/main" id="{AFEC1177-DD4B-417F-A711-D6ABF3120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5275" y="2593975"/>
              <a:ext cx="285750" cy="192088"/>
            </a:xfrm>
            <a:custGeom>
              <a:avLst/>
              <a:gdLst>
                <a:gd name="T0" fmla="*/ 812 w 903"/>
                <a:gd name="T1" fmla="*/ 30 h 601"/>
                <a:gd name="T2" fmla="*/ 512 w 903"/>
                <a:gd name="T3" fmla="*/ 571 h 601"/>
                <a:gd name="T4" fmla="*/ 602 w 903"/>
                <a:gd name="T5" fmla="*/ 571 h 601"/>
                <a:gd name="T6" fmla="*/ 301 w 903"/>
                <a:gd name="T7" fmla="*/ 210 h 601"/>
                <a:gd name="T8" fmla="*/ 301 w 903"/>
                <a:gd name="T9" fmla="*/ 571 h 601"/>
                <a:gd name="T10" fmla="*/ 181 w 903"/>
                <a:gd name="T11" fmla="*/ 421 h 601"/>
                <a:gd name="T12" fmla="*/ 888 w 903"/>
                <a:gd name="T13" fmla="*/ 571 h 601"/>
                <a:gd name="T14" fmla="*/ 842 w 903"/>
                <a:gd name="T15" fmla="*/ 12 h 601"/>
                <a:gd name="T16" fmla="*/ 838 w 903"/>
                <a:gd name="T17" fmla="*/ 5 h 601"/>
                <a:gd name="T18" fmla="*/ 830 w 903"/>
                <a:gd name="T19" fmla="*/ 0 h 601"/>
                <a:gd name="T20" fmla="*/ 704 w 903"/>
                <a:gd name="T21" fmla="*/ 0 h 601"/>
                <a:gd name="T22" fmla="*/ 696 w 903"/>
                <a:gd name="T23" fmla="*/ 5 h 601"/>
                <a:gd name="T24" fmla="*/ 692 w 903"/>
                <a:gd name="T25" fmla="*/ 12 h 601"/>
                <a:gd name="T26" fmla="*/ 632 w 903"/>
                <a:gd name="T27" fmla="*/ 571 h 601"/>
                <a:gd name="T28" fmla="*/ 631 w 903"/>
                <a:gd name="T29" fmla="*/ 280 h 601"/>
                <a:gd name="T30" fmla="*/ 626 w 903"/>
                <a:gd name="T31" fmla="*/ 274 h 601"/>
                <a:gd name="T32" fmla="*/ 617 w 903"/>
                <a:gd name="T33" fmla="*/ 270 h 601"/>
                <a:gd name="T34" fmla="*/ 491 w 903"/>
                <a:gd name="T35" fmla="*/ 271 h 601"/>
                <a:gd name="T36" fmla="*/ 484 w 903"/>
                <a:gd name="T37" fmla="*/ 278 h 601"/>
                <a:gd name="T38" fmla="*/ 482 w 903"/>
                <a:gd name="T39" fmla="*/ 285 h 601"/>
                <a:gd name="T40" fmla="*/ 421 w 903"/>
                <a:gd name="T41" fmla="*/ 195 h 601"/>
                <a:gd name="T42" fmla="*/ 419 w 903"/>
                <a:gd name="T43" fmla="*/ 187 h 601"/>
                <a:gd name="T44" fmla="*/ 412 w 903"/>
                <a:gd name="T45" fmla="*/ 181 h 601"/>
                <a:gd name="T46" fmla="*/ 286 w 903"/>
                <a:gd name="T47" fmla="*/ 180 h 601"/>
                <a:gd name="T48" fmla="*/ 277 w 903"/>
                <a:gd name="T49" fmla="*/ 184 h 601"/>
                <a:gd name="T50" fmla="*/ 272 w 903"/>
                <a:gd name="T51" fmla="*/ 190 h 601"/>
                <a:gd name="T52" fmla="*/ 271 w 903"/>
                <a:gd name="T53" fmla="*/ 571 h 601"/>
                <a:gd name="T54" fmla="*/ 211 w 903"/>
                <a:gd name="T55" fmla="*/ 403 h 601"/>
                <a:gd name="T56" fmla="*/ 207 w 903"/>
                <a:gd name="T57" fmla="*/ 396 h 601"/>
                <a:gd name="T58" fmla="*/ 199 w 903"/>
                <a:gd name="T59" fmla="*/ 391 h 601"/>
                <a:gd name="T60" fmla="*/ 73 w 903"/>
                <a:gd name="T61" fmla="*/ 391 h 601"/>
                <a:gd name="T62" fmla="*/ 65 w 903"/>
                <a:gd name="T63" fmla="*/ 396 h 601"/>
                <a:gd name="T64" fmla="*/ 61 w 903"/>
                <a:gd name="T65" fmla="*/ 403 h 601"/>
                <a:gd name="T66" fmla="*/ 16 w 903"/>
                <a:gd name="T67" fmla="*/ 571 h 601"/>
                <a:gd name="T68" fmla="*/ 7 w 903"/>
                <a:gd name="T69" fmla="*/ 573 h 601"/>
                <a:gd name="T70" fmla="*/ 2 w 903"/>
                <a:gd name="T71" fmla="*/ 581 h 601"/>
                <a:gd name="T72" fmla="*/ 1 w 903"/>
                <a:gd name="T73" fmla="*/ 590 h 601"/>
                <a:gd name="T74" fmla="*/ 5 w 903"/>
                <a:gd name="T75" fmla="*/ 597 h 601"/>
                <a:gd name="T76" fmla="*/ 13 w 903"/>
                <a:gd name="T77" fmla="*/ 601 h 601"/>
                <a:gd name="T78" fmla="*/ 196 w 903"/>
                <a:gd name="T79" fmla="*/ 601 h 601"/>
                <a:gd name="T80" fmla="*/ 497 w 903"/>
                <a:gd name="T81" fmla="*/ 601 h 601"/>
                <a:gd name="T82" fmla="*/ 827 w 903"/>
                <a:gd name="T83" fmla="*/ 601 h 601"/>
                <a:gd name="T84" fmla="*/ 893 w 903"/>
                <a:gd name="T85" fmla="*/ 600 h 601"/>
                <a:gd name="T86" fmla="*/ 900 w 903"/>
                <a:gd name="T87" fmla="*/ 595 h 601"/>
                <a:gd name="T88" fmla="*/ 903 w 903"/>
                <a:gd name="T89" fmla="*/ 586 h 601"/>
                <a:gd name="T90" fmla="*/ 900 w 903"/>
                <a:gd name="T91" fmla="*/ 578 h 601"/>
                <a:gd name="T92" fmla="*/ 893 w 903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601">
                  <a:moveTo>
                    <a:pt x="722" y="571"/>
                  </a:moveTo>
                  <a:lnTo>
                    <a:pt x="722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2" y="571"/>
                  </a:lnTo>
                  <a:close/>
                  <a:moveTo>
                    <a:pt x="512" y="571"/>
                  </a:moveTo>
                  <a:lnTo>
                    <a:pt x="512" y="300"/>
                  </a:lnTo>
                  <a:lnTo>
                    <a:pt x="602" y="300"/>
                  </a:lnTo>
                  <a:lnTo>
                    <a:pt x="602" y="571"/>
                  </a:lnTo>
                  <a:lnTo>
                    <a:pt x="512" y="571"/>
                  </a:lnTo>
                  <a:close/>
                  <a:moveTo>
                    <a:pt x="301" y="571"/>
                  </a:moveTo>
                  <a:lnTo>
                    <a:pt x="301" y="210"/>
                  </a:lnTo>
                  <a:lnTo>
                    <a:pt x="391" y="210"/>
                  </a:lnTo>
                  <a:lnTo>
                    <a:pt x="391" y="571"/>
                  </a:lnTo>
                  <a:lnTo>
                    <a:pt x="301" y="571"/>
                  </a:lnTo>
                  <a:close/>
                  <a:moveTo>
                    <a:pt x="91" y="571"/>
                  </a:moveTo>
                  <a:lnTo>
                    <a:pt x="91" y="421"/>
                  </a:lnTo>
                  <a:lnTo>
                    <a:pt x="181" y="421"/>
                  </a:lnTo>
                  <a:lnTo>
                    <a:pt x="181" y="571"/>
                  </a:lnTo>
                  <a:lnTo>
                    <a:pt x="91" y="571"/>
                  </a:lnTo>
                  <a:close/>
                  <a:moveTo>
                    <a:pt x="888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2" y="12"/>
                  </a:lnTo>
                  <a:lnTo>
                    <a:pt x="841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3" y="1"/>
                  </a:lnTo>
                  <a:lnTo>
                    <a:pt x="830" y="0"/>
                  </a:lnTo>
                  <a:lnTo>
                    <a:pt x="827" y="0"/>
                  </a:lnTo>
                  <a:lnTo>
                    <a:pt x="707" y="0"/>
                  </a:lnTo>
                  <a:lnTo>
                    <a:pt x="704" y="0"/>
                  </a:lnTo>
                  <a:lnTo>
                    <a:pt x="702" y="1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4" y="7"/>
                  </a:lnTo>
                  <a:lnTo>
                    <a:pt x="693" y="9"/>
                  </a:lnTo>
                  <a:lnTo>
                    <a:pt x="692" y="12"/>
                  </a:lnTo>
                  <a:lnTo>
                    <a:pt x="692" y="15"/>
                  </a:lnTo>
                  <a:lnTo>
                    <a:pt x="692" y="571"/>
                  </a:lnTo>
                  <a:lnTo>
                    <a:pt x="632" y="571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1" y="280"/>
                  </a:lnTo>
                  <a:lnTo>
                    <a:pt x="630" y="278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2" y="271"/>
                  </a:lnTo>
                  <a:lnTo>
                    <a:pt x="620" y="271"/>
                  </a:lnTo>
                  <a:lnTo>
                    <a:pt x="617" y="270"/>
                  </a:lnTo>
                  <a:lnTo>
                    <a:pt x="497" y="270"/>
                  </a:lnTo>
                  <a:lnTo>
                    <a:pt x="494" y="271"/>
                  </a:lnTo>
                  <a:lnTo>
                    <a:pt x="491" y="271"/>
                  </a:lnTo>
                  <a:lnTo>
                    <a:pt x="488" y="274"/>
                  </a:lnTo>
                  <a:lnTo>
                    <a:pt x="486" y="275"/>
                  </a:lnTo>
                  <a:lnTo>
                    <a:pt x="484" y="278"/>
                  </a:lnTo>
                  <a:lnTo>
                    <a:pt x="483" y="280"/>
                  </a:lnTo>
                  <a:lnTo>
                    <a:pt x="482" y="283"/>
                  </a:lnTo>
                  <a:lnTo>
                    <a:pt x="482" y="285"/>
                  </a:lnTo>
                  <a:lnTo>
                    <a:pt x="482" y="571"/>
                  </a:lnTo>
                  <a:lnTo>
                    <a:pt x="421" y="571"/>
                  </a:lnTo>
                  <a:lnTo>
                    <a:pt x="421" y="195"/>
                  </a:lnTo>
                  <a:lnTo>
                    <a:pt x="421" y="192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4"/>
                  </a:lnTo>
                  <a:lnTo>
                    <a:pt x="412" y="181"/>
                  </a:lnTo>
                  <a:lnTo>
                    <a:pt x="409" y="180"/>
                  </a:lnTo>
                  <a:lnTo>
                    <a:pt x="406" y="180"/>
                  </a:lnTo>
                  <a:lnTo>
                    <a:pt x="286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77" y="184"/>
                  </a:lnTo>
                  <a:lnTo>
                    <a:pt x="275" y="185"/>
                  </a:lnTo>
                  <a:lnTo>
                    <a:pt x="274" y="187"/>
                  </a:lnTo>
                  <a:lnTo>
                    <a:pt x="272" y="190"/>
                  </a:lnTo>
                  <a:lnTo>
                    <a:pt x="271" y="192"/>
                  </a:lnTo>
                  <a:lnTo>
                    <a:pt x="271" y="195"/>
                  </a:lnTo>
                  <a:lnTo>
                    <a:pt x="271" y="571"/>
                  </a:lnTo>
                  <a:lnTo>
                    <a:pt x="211" y="571"/>
                  </a:lnTo>
                  <a:lnTo>
                    <a:pt x="211" y="406"/>
                  </a:lnTo>
                  <a:lnTo>
                    <a:pt x="211" y="403"/>
                  </a:lnTo>
                  <a:lnTo>
                    <a:pt x="210" y="400"/>
                  </a:lnTo>
                  <a:lnTo>
                    <a:pt x="209" y="398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2"/>
                  </a:lnTo>
                  <a:lnTo>
                    <a:pt x="199" y="391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1"/>
                  </a:lnTo>
                  <a:lnTo>
                    <a:pt x="70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8"/>
                  </a:lnTo>
                  <a:lnTo>
                    <a:pt x="62" y="400"/>
                  </a:lnTo>
                  <a:lnTo>
                    <a:pt x="61" y="403"/>
                  </a:lnTo>
                  <a:lnTo>
                    <a:pt x="61" y="406"/>
                  </a:lnTo>
                  <a:lnTo>
                    <a:pt x="61" y="571"/>
                  </a:lnTo>
                  <a:lnTo>
                    <a:pt x="16" y="571"/>
                  </a:lnTo>
                  <a:lnTo>
                    <a:pt x="13" y="571"/>
                  </a:lnTo>
                  <a:lnTo>
                    <a:pt x="10" y="572"/>
                  </a:lnTo>
                  <a:lnTo>
                    <a:pt x="7" y="573"/>
                  </a:lnTo>
                  <a:lnTo>
                    <a:pt x="5" y="576"/>
                  </a:lnTo>
                  <a:lnTo>
                    <a:pt x="3" y="578"/>
                  </a:lnTo>
                  <a:lnTo>
                    <a:pt x="2" y="581"/>
                  </a:lnTo>
                  <a:lnTo>
                    <a:pt x="1" y="583"/>
                  </a:lnTo>
                  <a:lnTo>
                    <a:pt x="0" y="586"/>
                  </a:lnTo>
                  <a:lnTo>
                    <a:pt x="1" y="590"/>
                  </a:lnTo>
                  <a:lnTo>
                    <a:pt x="2" y="593"/>
                  </a:lnTo>
                  <a:lnTo>
                    <a:pt x="3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10" y="600"/>
                  </a:lnTo>
                  <a:lnTo>
                    <a:pt x="13" y="601"/>
                  </a:lnTo>
                  <a:lnTo>
                    <a:pt x="16" y="601"/>
                  </a:lnTo>
                  <a:lnTo>
                    <a:pt x="76" y="601"/>
                  </a:lnTo>
                  <a:lnTo>
                    <a:pt x="196" y="601"/>
                  </a:lnTo>
                  <a:lnTo>
                    <a:pt x="286" y="601"/>
                  </a:lnTo>
                  <a:lnTo>
                    <a:pt x="406" y="601"/>
                  </a:lnTo>
                  <a:lnTo>
                    <a:pt x="497" y="601"/>
                  </a:lnTo>
                  <a:lnTo>
                    <a:pt x="617" y="601"/>
                  </a:lnTo>
                  <a:lnTo>
                    <a:pt x="707" y="601"/>
                  </a:lnTo>
                  <a:lnTo>
                    <a:pt x="827" y="601"/>
                  </a:lnTo>
                  <a:lnTo>
                    <a:pt x="888" y="601"/>
                  </a:lnTo>
                  <a:lnTo>
                    <a:pt x="890" y="601"/>
                  </a:lnTo>
                  <a:lnTo>
                    <a:pt x="893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900" y="595"/>
                  </a:lnTo>
                  <a:lnTo>
                    <a:pt x="901" y="593"/>
                  </a:lnTo>
                  <a:lnTo>
                    <a:pt x="902" y="590"/>
                  </a:lnTo>
                  <a:lnTo>
                    <a:pt x="903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900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3" y="572"/>
                  </a:lnTo>
                  <a:lnTo>
                    <a:pt x="890" y="571"/>
                  </a:lnTo>
                  <a:lnTo>
                    <a:pt x="88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215">
              <a:extLst>
                <a:ext uri="{FF2B5EF4-FFF2-40B4-BE49-F238E27FC236}">
                  <a16:creationId xmlns:a16="http://schemas.microsoft.com/office/drawing/2014/main" id="{20F05EA6-F1C0-4E29-AF1D-51EA900BB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4325" y="2498725"/>
              <a:ext cx="252413" cy="157163"/>
            </a:xfrm>
            <a:custGeom>
              <a:avLst/>
              <a:gdLst>
                <a:gd name="T0" fmla="*/ 83 w 796"/>
                <a:gd name="T1" fmla="*/ 417 h 496"/>
                <a:gd name="T2" fmla="*/ 89 w 796"/>
                <a:gd name="T3" fmla="*/ 431 h 496"/>
                <a:gd name="T4" fmla="*/ 76 w 796"/>
                <a:gd name="T5" fmla="*/ 461 h 496"/>
                <a:gd name="T6" fmla="*/ 43 w 796"/>
                <a:gd name="T7" fmla="*/ 461 h 496"/>
                <a:gd name="T8" fmla="*/ 30 w 796"/>
                <a:gd name="T9" fmla="*/ 430 h 496"/>
                <a:gd name="T10" fmla="*/ 54 w 796"/>
                <a:gd name="T11" fmla="*/ 407 h 496"/>
                <a:gd name="T12" fmla="*/ 302 w 796"/>
                <a:gd name="T13" fmla="*/ 216 h 496"/>
                <a:gd name="T14" fmla="*/ 315 w 796"/>
                <a:gd name="T15" fmla="*/ 247 h 496"/>
                <a:gd name="T16" fmla="*/ 291 w 796"/>
                <a:gd name="T17" fmla="*/ 270 h 496"/>
                <a:gd name="T18" fmla="*/ 260 w 796"/>
                <a:gd name="T19" fmla="*/ 257 h 496"/>
                <a:gd name="T20" fmla="*/ 260 w 796"/>
                <a:gd name="T21" fmla="*/ 224 h 496"/>
                <a:gd name="T22" fmla="*/ 511 w 796"/>
                <a:gd name="T23" fmla="*/ 301 h 496"/>
                <a:gd name="T24" fmla="*/ 530 w 796"/>
                <a:gd name="T25" fmla="*/ 308 h 496"/>
                <a:gd name="T26" fmla="*/ 541 w 796"/>
                <a:gd name="T27" fmla="*/ 331 h 496"/>
                <a:gd name="T28" fmla="*/ 523 w 796"/>
                <a:gd name="T29" fmla="*/ 359 h 496"/>
                <a:gd name="T30" fmla="*/ 490 w 796"/>
                <a:gd name="T31" fmla="*/ 353 h 496"/>
                <a:gd name="T32" fmla="*/ 483 w 796"/>
                <a:gd name="T33" fmla="*/ 320 h 496"/>
                <a:gd name="T34" fmla="*/ 511 w 796"/>
                <a:gd name="T35" fmla="*/ 301 h 496"/>
                <a:gd name="T36" fmla="*/ 757 w 796"/>
                <a:gd name="T37" fmla="*/ 39 h 496"/>
                <a:gd name="T38" fmla="*/ 764 w 796"/>
                <a:gd name="T39" fmla="*/ 72 h 496"/>
                <a:gd name="T40" fmla="*/ 736 w 796"/>
                <a:gd name="T41" fmla="*/ 90 h 496"/>
                <a:gd name="T42" fmla="*/ 708 w 796"/>
                <a:gd name="T43" fmla="*/ 72 h 496"/>
                <a:gd name="T44" fmla="*/ 716 w 796"/>
                <a:gd name="T45" fmla="*/ 39 h 496"/>
                <a:gd name="T46" fmla="*/ 60 w 796"/>
                <a:gd name="T47" fmla="*/ 496 h 496"/>
                <a:gd name="T48" fmla="*/ 93 w 796"/>
                <a:gd name="T49" fmla="*/ 487 h 496"/>
                <a:gd name="T50" fmla="*/ 115 w 796"/>
                <a:gd name="T51" fmla="*/ 460 h 496"/>
                <a:gd name="T52" fmla="*/ 118 w 796"/>
                <a:gd name="T53" fmla="*/ 422 h 496"/>
                <a:gd name="T54" fmla="*/ 276 w 796"/>
                <a:gd name="T55" fmla="*/ 300 h 496"/>
                <a:gd name="T56" fmla="*/ 318 w 796"/>
                <a:gd name="T57" fmla="*/ 291 h 496"/>
                <a:gd name="T58" fmla="*/ 451 w 796"/>
                <a:gd name="T59" fmla="*/ 331 h 496"/>
                <a:gd name="T60" fmla="*/ 461 w 796"/>
                <a:gd name="T61" fmla="*/ 365 h 496"/>
                <a:gd name="T62" fmla="*/ 487 w 796"/>
                <a:gd name="T63" fmla="*/ 387 h 496"/>
                <a:gd name="T64" fmla="*/ 523 w 796"/>
                <a:gd name="T65" fmla="*/ 390 h 496"/>
                <a:gd name="T66" fmla="*/ 554 w 796"/>
                <a:gd name="T67" fmla="*/ 373 h 496"/>
                <a:gd name="T68" fmla="*/ 570 w 796"/>
                <a:gd name="T69" fmla="*/ 343 h 496"/>
                <a:gd name="T70" fmla="*/ 559 w 796"/>
                <a:gd name="T71" fmla="*/ 296 h 496"/>
                <a:gd name="T72" fmla="*/ 742 w 796"/>
                <a:gd name="T73" fmla="*/ 120 h 496"/>
                <a:gd name="T74" fmla="*/ 775 w 796"/>
                <a:gd name="T75" fmla="*/ 106 h 496"/>
                <a:gd name="T76" fmla="*/ 794 w 796"/>
                <a:gd name="T77" fmla="*/ 79 h 496"/>
                <a:gd name="T78" fmla="*/ 794 w 796"/>
                <a:gd name="T79" fmla="*/ 43 h 496"/>
                <a:gd name="T80" fmla="*/ 775 w 796"/>
                <a:gd name="T81" fmla="*/ 14 h 496"/>
                <a:gd name="T82" fmla="*/ 742 w 796"/>
                <a:gd name="T83" fmla="*/ 0 h 496"/>
                <a:gd name="T84" fmla="*/ 708 w 796"/>
                <a:gd name="T85" fmla="*/ 8 h 496"/>
                <a:gd name="T86" fmla="*/ 683 w 796"/>
                <a:gd name="T87" fmla="*/ 31 h 496"/>
                <a:gd name="T88" fmla="*/ 677 w 796"/>
                <a:gd name="T89" fmla="*/ 70 h 496"/>
                <a:gd name="T90" fmla="*/ 524 w 796"/>
                <a:gd name="T91" fmla="*/ 272 h 496"/>
                <a:gd name="T92" fmla="*/ 483 w 796"/>
                <a:gd name="T93" fmla="*/ 278 h 496"/>
                <a:gd name="T94" fmla="*/ 345 w 796"/>
                <a:gd name="T95" fmla="*/ 245 h 496"/>
                <a:gd name="T96" fmla="*/ 339 w 796"/>
                <a:gd name="T97" fmla="*/ 212 h 496"/>
                <a:gd name="T98" fmla="*/ 314 w 796"/>
                <a:gd name="T99" fmla="*/ 188 h 496"/>
                <a:gd name="T100" fmla="*/ 280 w 796"/>
                <a:gd name="T101" fmla="*/ 181 h 496"/>
                <a:gd name="T102" fmla="*/ 247 w 796"/>
                <a:gd name="T103" fmla="*/ 194 h 496"/>
                <a:gd name="T104" fmla="*/ 228 w 796"/>
                <a:gd name="T105" fmla="*/ 223 h 496"/>
                <a:gd name="T106" fmla="*/ 229 w 796"/>
                <a:gd name="T107" fmla="*/ 262 h 496"/>
                <a:gd name="T108" fmla="*/ 60 w 796"/>
                <a:gd name="T109" fmla="*/ 376 h 496"/>
                <a:gd name="T110" fmla="*/ 26 w 796"/>
                <a:gd name="T111" fmla="*/ 387 h 496"/>
                <a:gd name="T112" fmla="*/ 4 w 796"/>
                <a:gd name="T113" fmla="*/ 413 h 496"/>
                <a:gd name="T114" fmla="*/ 1 w 796"/>
                <a:gd name="T115" fmla="*/ 448 h 496"/>
                <a:gd name="T116" fmla="*/ 17 w 796"/>
                <a:gd name="T117" fmla="*/ 479 h 496"/>
                <a:gd name="T118" fmla="*/ 47 w 796"/>
                <a:gd name="T119" fmla="*/ 4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496">
                  <a:moveTo>
                    <a:pt x="60" y="406"/>
                  </a:moveTo>
                  <a:lnTo>
                    <a:pt x="66" y="407"/>
                  </a:lnTo>
                  <a:lnTo>
                    <a:pt x="73" y="410"/>
                  </a:lnTo>
                  <a:lnTo>
                    <a:pt x="78" y="413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6" y="421"/>
                  </a:lnTo>
                  <a:lnTo>
                    <a:pt x="88" y="426"/>
                  </a:lnTo>
                  <a:lnTo>
                    <a:pt x="89" y="431"/>
                  </a:lnTo>
                  <a:lnTo>
                    <a:pt x="90" y="436"/>
                  </a:lnTo>
                  <a:lnTo>
                    <a:pt x="89" y="443"/>
                  </a:lnTo>
                  <a:lnTo>
                    <a:pt x="88" y="448"/>
                  </a:lnTo>
                  <a:lnTo>
                    <a:pt x="85" y="453"/>
                  </a:lnTo>
                  <a:lnTo>
                    <a:pt x="81" y="458"/>
                  </a:lnTo>
                  <a:lnTo>
                    <a:pt x="76" y="461"/>
                  </a:lnTo>
                  <a:lnTo>
                    <a:pt x="72" y="464"/>
                  </a:lnTo>
                  <a:lnTo>
                    <a:pt x="65" y="466"/>
                  </a:lnTo>
                  <a:lnTo>
                    <a:pt x="60" y="466"/>
                  </a:lnTo>
                  <a:lnTo>
                    <a:pt x="54" y="466"/>
                  </a:lnTo>
                  <a:lnTo>
                    <a:pt x="48" y="464"/>
                  </a:lnTo>
                  <a:lnTo>
                    <a:pt x="43" y="461"/>
                  </a:lnTo>
                  <a:lnTo>
                    <a:pt x="39" y="458"/>
                  </a:lnTo>
                  <a:lnTo>
                    <a:pt x="34" y="453"/>
                  </a:lnTo>
                  <a:lnTo>
                    <a:pt x="32" y="448"/>
                  </a:lnTo>
                  <a:lnTo>
                    <a:pt x="30" y="443"/>
                  </a:lnTo>
                  <a:lnTo>
                    <a:pt x="30" y="436"/>
                  </a:lnTo>
                  <a:lnTo>
                    <a:pt x="30" y="430"/>
                  </a:lnTo>
                  <a:lnTo>
                    <a:pt x="32" y="425"/>
                  </a:lnTo>
                  <a:lnTo>
                    <a:pt x="34" y="419"/>
                  </a:lnTo>
                  <a:lnTo>
                    <a:pt x="39" y="415"/>
                  </a:lnTo>
                  <a:lnTo>
                    <a:pt x="43" y="412"/>
                  </a:lnTo>
                  <a:lnTo>
                    <a:pt x="48" y="409"/>
                  </a:lnTo>
                  <a:lnTo>
                    <a:pt x="54" y="407"/>
                  </a:lnTo>
                  <a:lnTo>
                    <a:pt x="60" y="406"/>
                  </a:lnTo>
                  <a:lnTo>
                    <a:pt x="60" y="406"/>
                  </a:lnTo>
                  <a:close/>
                  <a:moveTo>
                    <a:pt x="285" y="211"/>
                  </a:moveTo>
                  <a:lnTo>
                    <a:pt x="291" y="211"/>
                  </a:lnTo>
                  <a:lnTo>
                    <a:pt x="297" y="214"/>
                  </a:lnTo>
                  <a:lnTo>
                    <a:pt x="302" y="216"/>
                  </a:lnTo>
                  <a:lnTo>
                    <a:pt x="306" y="220"/>
                  </a:lnTo>
                  <a:lnTo>
                    <a:pt x="311" y="224"/>
                  </a:lnTo>
                  <a:lnTo>
                    <a:pt x="313" y="230"/>
                  </a:lnTo>
                  <a:lnTo>
                    <a:pt x="315" y="235"/>
                  </a:lnTo>
                  <a:lnTo>
                    <a:pt x="315" y="241"/>
                  </a:lnTo>
                  <a:lnTo>
                    <a:pt x="315" y="247"/>
                  </a:lnTo>
                  <a:lnTo>
                    <a:pt x="313" y="253"/>
                  </a:lnTo>
                  <a:lnTo>
                    <a:pt x="311" y="257"/>
                  </a:lnTo>
                  <a:lnTo>
                    <a:pt x="306" y="262"/>
                  </a:lnTo>
                  <a:lnTo>
                    <a:pt x="302" y="266"/>
                  </a:lnTo>
                  <a:lnTo>
                    <a:pt x="297" y="268"/>
                  </a:lnTo>
                  <a:lnTo>
                    <a:pt x="291" y="270"/>
                  </a:lnTo>
                  <a:lnTo>
                    <a:pt x="285" y="271"/>
                  </a:lnTo>
                  <a:lnTo>
                    <a:pt x="280" y="270"/>
                  </a:lnTo>
                  <a:lnTo>
                    <a:pt x="273" y="268"/>
                  </a:lnTo>
                  <a:lnTo>
                    <a:pt x="269" y="266"/>
                  </a:lnTo>
                  <a:lnTo>
                    <a:pt x="264" y="262"/>
                  </a:lnTo>
                  <a:lnTo>
                    <a:pt x="260" y="257"/>
                  </a:lnTo>
                  <a:lnTo>
                    <a:pt x="257" y="253"/>
                  </a:lnTo>
                  <a:lnTo>
                    <a:pt x="256" y="247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0"/>
                  </a:lnTo>
                  <a:lnTo>
                    <a:pt x="260" y="224"/>
                  </a:lnTo>
                  <a:lnTo>
                    <a:pt x="264" y="220"/>
                  </a:lnTo>
                  <a:lnTo>
                    <a:pt x="269" y="216"/>
                  </a:lnTo>
                  <a:lnTo>
                    <a:pt x="273" y="214"/>
                  </a:lnTo>
                  <a:lnTo>
                    <a:pt x="280" y="211"/>
                  </a:lnTo>
                  <a:lnTo>
                    <a:pt x="285" y="211"/>
                  </a:lnTo>
                  <a:close/>
                  <a:moveTo>
                    <a:pt x="511" y="301"/>
                  </a:moveTo>
                  <a:lnTo>
                    <a:pt x="516" y="301"/>
                  </a:lnTo>
                  <a:lnTo>
                    <a:pt x="521" y="302"/>
                  </a:lnTo>
                  <a:lnTo>
                    <a:pt x="526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35" y="313"/>
                  </a:lnTo>
                  <a:lnTo>
                    <a:pt x="538" y="319"/>
                  </a:lnTo>
                  <a:lnTo>
                    <a:pt x="540" y="325"/>
                  </a:lnTo>
                  <a:lnTo>
                    <a:pt x="541" y="331"/>
                  </a:lnTo>
                  <a:lnTo>
                    <a:pt x="540" y="337"/>
                  </a:lnTo>
                  <a:lnTo>
                    <a:pt x="539" y="343"/>
                  </a:lnTo>
                  <a:lnTo>
                    <a:pt x="536" y="347"/>
                  </a:lnTo>
                  <a:lnTo>
                    <a:pt x="532" y="353"/>
                  </a:lnTo>
                  <a:lnTo>
                    <a:pt x="527" y="356"/>
                  </a:lnTo>
                  <a:lnTo>
                    <a:pt x="523" y="359"/>
                  </a:lnTo>
                  <a:lnTo>
                    <a:pt x="516" y="360"/>
                  </a:lnTo>
                  <a:lnTo>
                    <a:pt x="511" y="361"/>
                  </a:lnTo>
                  <a:lnTo>
                    <a:pt x="505" y="360"/>
                  </a:lnTo>
                  <a:lnTo>
                    <a:pt x="499" y="359"/>
                  </a:lnTo>
                  <a:lnTo>
                    <a:pt x="494" y="356"/>
                  </a:lnTo>
                  <a:lnTo>
                    <a:pt x="490" y="353"/>
                  </a:lnTo>
                  <a:lnTo>
                    <a:pt x="486" y="349"/>
                  </a:lnTo>
                  <a:lnTo>
                    <a:pt x="483" y="343"/>
                  </a:lnTo>
                  <a:lnTo>
                    <a:pt x="481" y="337"/>
                  </a:lnTo>
                  <a:lnTo>
                    <a:pt x="481" y="331"/>
                  </a:lnTo>
                  <a:lnTo>
                    <a:pt x="481" y="325"/>
                  </a:lnTo>
                  <a:lnTo>
                    <a:pt x="483" y="320"/>
                  </a:lnTo>
                  <a:lnTo>
                    <a:pt x="486" y="314"/>
                  </a:lnTo>
                  <a:lnTo>
                    <a:pt x="490" y="310"/>
                  </a:lnTo>
                  <a:lnTo>
                    <a:pt x="494" y="307"/>
                  </a:lnTo>
                  <a:lnTo>
                    <a:pt x="499" y="304"/>
                  </a:lnTo>
                  <a:lnTo>
                    <a:pt x="505" y="301"/>
                  </a:lnTo>
                  <a:lnTo>
                    <a:pt x="511" y="301"/>
                  </a:lnTo>
                  <a:lnTo>
                    <a:pt x="511" y="301"/>
                  </a:lnTo>
                  <a:close/>
                  <a:moveTo>
                    <a:pt x="736" y="30"/>
                  </a:moveTo>
                  <a:lnTo>
                    <a:pt x="742" y="31"/>
                  </a:lnTo>
                  <a:lnTo>
                    <a:pt x="748" y="33"/>
                  </a:lnTo>
                  <a:lnTo>
                    <a:pt x="753" y="36"/>
                  </a:lnTo>
                  <a:lnTo>
                    <a:pt x="757" y="39"/>
                  </a:lnTo>
                  <a:lnTo>
                    <a:pt x="762" y="43"/>
                  </a:lnTo>
                  <a:lnTo>
                    <a:pt x="764" y="49"/>
                  </a:lnTo>
                  <a:lnTo>
                    <a:pt x="766" y="55"/>
                  </a:lnTo>
                  <a:lnTo>
                    <a:pt x="766" y="60"/>
                  </a:lnTo>
                  <a:lnTo>
                    <a:pt x="766" y="67"/>
                  </a:lnTo>
                  <a:lnTo>
                    <a:pt x="764" y="72"/>
                  </a:lnTo>
                  <a:lnTo>
                    <a:pt x="762" y="78"/>
                  </a:lnTo>
                  <a:lnTo>
                    <a:pt x="757" y="82"/>
                  </a:lnTo>
                  <a:lnTo>
                    <a:pt x="753" y="85"/>
                  </a:lnTo>
                  <a:lnTo>
                    <a:pt x="748" y="88"/>
                  </a:lnTo>
                  <a:lnTo>
                    <a:pt x="742" y="90"/>
                  </a:lnTo>
                  <a:lnTo>
                    <a:pt x="736" y="90"/>
                  </a:lnTo>
                  <a:lnTo>
                    <a:pt x="731" y="90"/>
                  </a:lnTo>
                  <a:lnTo>
                    <a:pt x="724" y="88"/>
                  </a:lnTo>
                  <a:lnTo>
                    <a:pt x="720" y="85"/>
                  </a:lnTo>
                  <a:lnTo>
                    <a:pt x="716" y="82"/>
                  </a:lnTo>
                  <a:lnTo>
                    <a:pt x="711" y="78"/>
                  </a:lnTo>
                  <a:lnTo>
                    <a:pt x="708" y="72"/>
                  </a:lnTo>
                  <a:lnTo>
                    <a:pt x="707" y="67"/>
                  </a:lnTo>
                  <a:lnTo>
                    <a:pt x="706" y="60"/>
                  </a:lnTo>
                  <a:lnTo>
                    <a:pt x="707" y="55"/>
                  </a:lnTo>
                  <a:lnTo>
                    <a:pt x="708" y="49"/>
                  </a:lnTo>
                  <a:lnTo>
                    <a:pt x="711" y="43"/>
                  </a:lnTo>
                  <a:lnTo>
                    <a:pt x="716" y="39"/>
                  </a:lnTo>
                  <a:lnTo>
                    <a:pt x="720" y="36"/>
                  </a:lnTo>
                  <a:lnTo>
                    <a:pt x="724" y="33"/>
                  </a:lnTo>
                  <a:lnTo>
                    <a:pt x="731" y="31"/>
                  </a:lnTo>
                  <a:lnTo>
                    <a:pt x="736" y="30"/>
                  </a:lnTo>
                  <a:lnTo>
                    <a:pt x="736" y="30"/>
                  </a:lnTo>
                  <a:close/>
                  <a:moveTo>
                    <a:pt x="60" y="496"/>
                  </a:moveTo>
                  <a:lnTo>
                    <a:pt x="66" y="496"/>
                  </a:lnTo>
                  <a:lnTo>
                    <a:pt x="72" y="495"/>
                  </a:lnTo>
                  <a:lnTo>
                    <a:pt x="77" y="494"/>
                  </a:lnTo>
                  <a:lnTo>
                    <a:pt x="84" y="492"/>
                  </a:lnTo>
                  <a:lnTo>
                    <a:pt x="89" y="489"/>
                  </a:lnTo>
                  <a:lnTo>
                    <a:pt x="93" y="487"/>
                  </a:lnTo>
                  <a:lnTo>
                    <a:pt x="98" y="482"/>
                  </a:lnTo>
                  <a:lnTo>
                    <a:pt x="102" y="479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3" y="465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8"/>
                  </a:lnTo>
                  <a:lnTo>
                    <a:pt x="120" y="443"/>
                  </a:lnTo>
                  <a:lnTo>
                    <a:pt x="120" y="436"/>
                  </a:lnTo>
                  <a:lnTo>
                    <a:pt x="119" y="429"/>
                  </a:lnTo>
                  <a:lnTo>
                    <a:pt x="118" y="422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1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6" y="300"/>
                  </a:lnTo>
                  <a:lnTo>
                    <a:pt x="285" y="301"/>
                  </a:lnTo>
                  <a:lnTo>
                    <a:pt x="292" y="300"/>
                  </a:lnTo>
                  <a:lnTo>
                    <a:pt x="300" y="299"/>
                  </a:lnTo>
                  <a:lnTo>
                    <a:pt x="306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6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1"/>
                  </a:lnTo>
                  <a:lnTo>
                    <a:pt x="451" y="338"/>
                  </a:lnTo>
                  <a:lnTo>
                    <a:pt x="452" y="343"/>
                  </a:lnTo>
                  <a:lnTo>
                    <a:pt x="453" y="350"/>
                  </a:lnTo>
                  <a:lnTo>
                    <a:pt x="455" y="355"/>
                  </a:lnTo>
                  <a:lnTo>
                    <a:pt x="457" y="360"/>
                  </a:lnTo>
                  <a:lnTo>
                    <a:pt x="461" y="365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2" y="377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7" y="387"/>
                  </a:lnTo>
                  <a:lnTo>
                    <a:pt x="493" y="388"/>
                  </a:lnTo>
                  <a:lnTo>
                    <a:pt x="498" y="390"/>
                  </a:lnTo>
                  <a:lnTo>
                    <a:pt x="505" y="391"/>
                  </a:lnTo>
                  <a:lnTo>
                    <a:pt x="511" y="391"/>
                  </a:lnTo>
                  <a:lnTo>
                    <a:pt x="517" y="391"/>
                  </a:lnTo>
                  <a:lnTo>
                    <a:pt x="523" y="390"/>
                  </a:lnTo>
                  <a:lnTo>
                    <a:pt x="529" y="388"/>
                  </a:lnTo>
                  <a:lnTo>
                    <a:pt x="535" y="387"/>
                  </a:lnTo>
                  <a:lnTo>
                    <a:pt x="540" y="384"/>
                  </a:lnTo>
                  <a:lnTo>
                    <a:pt x="544" y="381"/>
                  </a:lnTo>
                  <a:lnTo>
                    <a:pt x="550" y="377"/>
                  </a:lnTo>
                  <a:lnTo>
                    <a:pt x="554" y="373"/>
                  </a:lnTo>
                  <a:lnTo>
                    <a:pt x="557" y="370"/>
                  </a:lnTo>
                  <a:lnTo>
                    <a:pt x="560" y="365"/>
                  </a:lnTo>
                  <a:lnTo>
                    <a:pt x="564" y="360"/>
                  </a:lnTo>
                  <a:lnTo>
                    <a:pt x="567" y="355"/>
                  </a:lnTo>
                  <a:lnTo>
                    <a:pt x="568" y="350"/>
                  </a:lnTo>
                  <a:lnTo>
                    <a:pt x="570" y="343"/>
                  </a:lnTo>
                  <a:lnTo>
                    <a:pt x="571" y="338"/>
                  </a:lnTo>
                  <a:lnTo>
                    <a:pt x="571" y="331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59" y="296"/>
                  </a:lnTo>
                  <a:lnTo>
                    <a:pt x="710" y="115"/>
                  </a:lnTo>
                  <a:lnTo>
                    <a:pt x="717" y="117"/>
                  </a:lnTo>
                  <a:lnTo>
                    <a:pt x="723" y="119"/>
                  </a:lnTo>
                  <a:lnTo>
                    <a:pt x="730" y="120"/>
                  </a:lnTo>
                  <a:lnTo>
                    <a:pt x="736" y="120"/>
                  </a:lnTo>
                  <a:lnTo>
                    <a:pt x="742" y="120"/>
                  </a:lnTo>
                  <a:lnTo>
                    <a:pt x="749" y="119"/>
                  </a:lnTo>
                  <a:lnTo>
                    <a:pt x="754" y="118"/>
                  </a:lnTo>
                  <a:lnTo>
                    <a:pt x="760" y="116"/>
                  </a:lnTo>
                  <a:lnTo>
                    <a:pt x="765" y="114"/>
                  </a:lnTo>
                  <a:lnTo>
                    <a:pt x="770" y="111"/>
                  </a:lnTo>
                  <a:lnTo>
                    <a:pt x="775" y="106"/>
                  </a:lnTo>
                  <a:lnTo>
                    <a:pt x="779" y="103"/>
                  </a:lnTo>
                  <a:lnTo>
                    <a:pt x="783" y="99"/>
                  </a:lnTo>
                  <a:lnTo>
                    <a:pt x="786" y="95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4" y="79"/>
                  </a:lnTo>
                  <a:lnTo>
                    <a:pt x="795" y="73"/>
                  </a:lnTo>
                  <a:lnTo>
                    <a:pt x="796" y="67"/>
                  </a:lnTo>
                  <a:lnTo>
                    <a:pt x="796" y="60"/>
                  </a:lnTo>
                  <a:lnTo>
                    <a:pt x="796" y="54"/>
                  </a:lnTo>
                  <a:lnTo>
                    <a:pt x="795" y="49"/>
                  </a:lnTo>
                  <a:lnTo>
                    <a:pt x="794" y="43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6" y="27"/>
                  </a:lnTo>
                  <a:lnTo>
                    <a:pt x="783" y="23"/>
                  </a:lnTo>
                  <a:lnTo>
                    <a:pt x="779" y="19"/>
                  </a:lnTo>
                  <a:lnTo>
                    <a:pt x="775" y="14"/>
                  </a:lnTo>
                  <a:lnTo>
                    <a:pt x="770" y="11"/>
                  </a:lnTo>
                  <a:lnTo>
                    <a:pt x="765" y="8"/>
                  </a:lnTo>
                  <a:lnTo>
                    <a:pt x="760" y="5"/>
                  </a:lnTo>
                  <a:lnTo>
                    <a:pt x="754" y="4"/>
                  </a:lnTo>
                  <a:lnTo>
                    <a:pt x="749" y="1"/>
                  </a:lnTo>
                  <a:lnTo>
                    <a:pt x="742" y="0"/>
                  </a:lnTo>
                  <a:lnTo>
                    <a:pt x="736" y="0"/>
                  </a:lnTo>
                  <a:lnTo>
                    <a:pt x="731" y="0"/>
                  </a:lnTo>
                  <a:lnTo>
                    <a:pt x="724" y="1"/>
                  </a:lnTo>
                  <a:lnTo>
                    <a:pt x="719" y="4"/>
                  </a:lnTo>
                  <a:lnTo>
                    <a:pt x="712" y="5"/>
                  </a:lnTo>
                  <a:lnTo>
                    <a:pt x="708" y="8"/>
                  </a:lnTo>
                  <a:lnTo>
                    <a:pt x="703" y="11"/>
                  </a:lnTo>
                  <a:lnTo>
                    <a:pt x="698" y="14"/>
                  </a:lnTo>
                  <a:lnTo>
                    <a:pt x="694" y="19"/>
                  </a:lnTo>
                  <a:lnTo>
                    <a:pt x="690" y="22"/>
                  </a:lnTo>
                  <a:lnTo>
                    <a:pt x="687" y="27"/>
                  </a:lnTo>
                  <a:lnTo>
                    <a:pt x="683" y="31"/>
                  </a:lnTo>
                  <a:lnTo>
                    <a:pt x="681" y="37"/>
                  </a:lnTo>
                  <a:lnTo>
                    <a:pt x="679" y="43"/>
                  </a:lnTo>
                  <a:lnTo>
                    <a:pt x="677" y="49"/>
                  </a:lnTo>
                  <a:lnTo>
                    <a:pt x="676" y="54"/>
                  </a:lnTo>
                  <a:lnTo>
                    <a:pt x="676" y="60"/>
                  </a:lnTo>
                  <a:lnTo>
                    <a:pt x="677" y="70"/>
                  </a:lnTo>
                  <a:lnTo>
                    <a:pt x="679" y="80"/>
                  </a:lnTo>
                  <a:lnTo>
                    <a:pt x="682" y="88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0" y="275"/>
                  </a:lnTo>
                  <a:lnTo>
                    <a:pt x="524" y="272"/>
                  </a:lnTo>
                  <a:lnTo>
                    <a:pt x="517" y="271"/>
                  </a:lnTo>
                  <a:lnTo>
                    <a:pt x="511" y="271"/>
                  </a:lnTo>
                  <a:lnTo>
                    <a:pt x="504" y="271"/>
                  </a:lnTo>
                  <a:lnTo>
                    <a:pt x="496" y="272"/>
                  </a:lnTo>
                  <a:lnTo>
                    <a:pt x="490" y="275"/>
                  </a:lnTo>
                  <a:lnTo>
                    <a:pt x="483" y="278"/>
                  </a:lnTo>
                  <a:lnTo>
                    <a:pt x="478" y="281"/>
                  </a:lnTo>
                  <a:lnTo>
                    <a:pt x="472" y="285"/>
                  </a:lnTo>
                  <a:lnTo>
                    <a:pt x="467" y="291"/>
                  </a:lnTo>
                  <a:lnTo>
                    <a:pt x="463" y="296"/>
                  </a:lnTo>
                  <a:lnTo>
                    <a:pt x="345" y="249"/>
                  </a:lnTo>
                  <a:lnTo>
                    <a:pt x="345" y="245"/>
                  </a:lnTo>
                  <a:lnTo>
                    <a:pt x="345" y="241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2"/>
                  </a:lnTo>
                  <a:lnTo>
                    <a:pt x="335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2"/>
                  </a:lnTo>
                  <a:lnTo>
                    <a:pt x="291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2"/>
                  </a:lnTo>
                  <a:lnTo>
                    <a:pt x="268" y="184"/>
                  </a:lnTo>
                  <a:lnTo>
                    <a:pt x="261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7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2" y="212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1"/>
                  </a:lnTo>
                  <a:lnTo>
                    <a:pt x="226" y="248"/>
                  </a:lnTo>
                  <a:lnTo>
                    <a:pt x="227" y="255"/>
                  </a:lnTo>
                  <a:lnTo>
                    <a:pt x="229" y="262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3"/>
                  </a:lnTo>
                  <a:lnTo>
                    <a:pt x="78" y="380"/>
                  </a:lnTo>
                  <a:lnTo>
                    <a:pt x="69" y="377"/>
                  </a:lnTo>
                  <a:lnTo>
                    <a:pt x="60" y="376"/>
                  </a:lnTo>
                  <a:lnTo>
                    <a:pt x="54" y="376"/>
                  </a:lnTo>
                  <a:lnTo>
                    <a:pt x="47" y="377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4"/>
                  </a:lnTo>
                  <a:lnTo>
                    <a:pt x="26" y="387"/>
                  </a:lnTo>
                  <a:lnTo>
                    <a:pt x="21" y="390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10" y="403"/>
                  </a:lnTo>
                  <a:lnTo>
                    <a:pt x="6" y="407"/>
                  </a:lnTo>
                  <a:lnTo>
                    <a:pt x="4" y="413"/>
                  </a:lnTo>
                  <a:lnTo>
                    <a:pt x="2" y="418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5"/>
                  </a:lnTo>
                  <a:lnTo>
                    <a:pt x="10" y="470"/>
                  </a:lnTo>
                  <a:lnTo>
                    <a:pt x="13" y="475"/>
                  </a:lnTo>
                  <a:lnTo>
                    <a:pt x="17" y="479"/>
                  </a:lnTo>
                  <a:lnTo>
                    <a:pt x="21" y="482"/>
                  </a:lnTo>
                  <a:lnTo>
                    <a:pt x="26" y="487"/>
                  </a:lnTo>
                  <a:lnTo>
                    <a:pt x="31" y="489"/>
                  </a:lnTo>
                  <a:lnTo>
                    <a:pt x="36" y="492"/>
                  </a:lnTo>
                  <a:lnTo>
                    <a:pt x="42" y="494"/>
                  </a:lnTo>
                  <a:lnTo>
                    <a:pt x="47" y="495"/>
                  </a:lnTo>
                  <a:lnTo>
                    <a:pt x="54" y="496"/>
                  </a:lnTo>
                  <a:lnTo>
                    <a:pt x="6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0354D0A-C0F6-4DA2-B875-1F3AB9479013}"/>
              </a:ext>
            </a:extLst>
          </p:cNvPr>
          <p:cNvGrpSpPr/>
          <p:nvPr/>
        </p:nvGrpSpPr>
        <p:grpSpPr>
          <a:xfrm>
            <a:off x="5741559" y="3612235"/>
            <a:ext cx="316072" cy="274162"/>
            <a:chOff x="8736013" y="2536825"/>
            <a:chExt cx="287338" cy="249238"/>
          </a:xfrm>
          <a:solidFill>
            <a:srgbClr val="17B580"/>
          </a:solidFill>
        </p:grpSpPr>
        <p:sp>
          <p:nvSpPr>
            <p:cNvPr id="158" name="Freeform 219">
              <a:extLst>
                <a:ext uri="{FF2B5EF4-FFF2-40B4-BE49-F238E27FC236}">
                  <a16:creationId xmlns:a16="http://schemas.microsoft.com/office/drawing/2014/main" id="{92F7EC90-46AD-44C2-A101-62ADB16FE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93163" y="2632075"/>
              <a:ext cx="230188" cy="153988"/>
            </a:xfrm>
            <a:custGeom>
              <a:avLst/>
              <a:gdLst>
                <a:gd name="T0" fmla="*/ 621 w 722"/>
                <a:gd name="T1" fmla="*/ 368 h 481"/>
                <a:gd name="T2" fmla="*/ 588 w 722"/>
                <a:gd name="T3" fmla="*/ 338 h 481"/>
                <a:gd name="T4" fmla="*/ 557 w 722"/>
                <a:gd name="T5" fmla="*/ 331 h 481"/>
                <a:gd name="T6" fmla="*/ 525 w 722"/>
                <a:gd name="T7" fmla="*/ 338 h 481"/>
                <a:gd name="T8" fmla="*/ 493 w 722"/>
                <a:gd name="T9" fmla="*/ 368 h 481"/>
                <a:gd name="T10" fmla="*/ 451 w 722"/>
                <a:gd name="T11" fmla="*/ 391 h 481"/>
                <a:gd name="T12" fmla="*/ 557 w 722"/>
                <a:gd name="T13" fmla="*/ 451 h 481"/>
                <a:gd name="T14" fmla="*/ 520 w 722"/>
                <a:gd name="T15" fmla="*/ 432 h 481"/>
                <a:gd name="T16" fmla="*/ 515 w 722"/>
                <a:gd name="T17" fmla="*/ 389 h 481"/>
                <a:gd name="T18" fmla="*/ 547 w 722"/>
                <a:gd name="T19" fmla="*/ 362 h 481"/>
                <a:gd name="T20" fmla="*/ 588 w 722"/>
                <a:gd name="T21" fmla="*/ 374 h 481"/>
                <a:gd name="T22" fmla="*/ 601 w 722"/>
                <a:gd name="T23" fmla="*/ 415 h 481"/>
                <a:gd name="T24" fmla="*/ 574 w 722"/>
                <a:gd name="T25" fmla="*/ 448 h 481"/>
                <a:gd name="T26" fmla="*/ 451 w 722"/>
                <a:gd name="T27" fmla="*/ 241 h 481"/>
                <a:gd name="T28" fmla="*/ 163 w 722"/>
                <a:gd name="T29" fmla="*/ 448 h 481"/>
                <a:gd name="T30" fmla="*/ 136 w 722"/>
                <a:gd name="T31" fmla="*/ 415 h 481"/>
                <a:gd name="T32" fmla="*/ 149 w 722"/>
                <a:gd name="T33" fmla="*/ 374 h 481"/>
                <a:gd name="T34" fmla="*/ 190 w 722"/>
                <a:gd name="T35" fmla="*/ 362 h 481"/>
                <a:gd name="T36" fmla="*/ 222 w 722"/>
                <a:gd name="T37" fmla="*/ 389 h 481"/>
                <a:gd name="T38" fmla="*/ 219 w 722"/>
                <a:gd name="T39" fmla="*/ 431 h 481"/>
                <a:gd name="T40" fmla="*/ 181 w 722"/>
                <a:gd name="T41" fmla="*/ 451 h 481"/>
                <a:gd name="T42" fmla="*/ 565 w 722"/>
                <a:gd name="T43" fmla="*/ 94 h 481"/>
                <a:gd name="T44" fmla="*/ 451 w 722"/>
                <a:gd name="T45" fmla="*/ 15 h 481"/>
                <a:gd name="T46" fmla="*/ 445 w 722"/>
                <a:gd name="T47" fmla="*/ 3 h 481"/>
                <a:gd name="T48" fmla="*/ 253 w 722"/>
                <a:gd name="T49" fmla="*/ 0 h 481"/>
                <a:gd name="T50" fmla="*/ 242 w 722"/>
                <a:gd name="T51" fmla="*/ 10 h 481"/>
                <a:gd name="T52" fmla="*/ 243 w 722"/>
                <a:gd name="T53" fmla="*/ 24 h 481"/>
                <a:gd name="T54" fmla="*/ 256 w 722"/>
                <a:gd name="T55" fmla="*/ 30 h 481"/>
                <a:gd name="T56" fmla="*/ 251 w 722"/>
                <a:gd name="T57" fmla="*/ 378 h 481"/>
                <a:gd name="T58" fmla="*/ 224 w 722"/>
                <a:gd name="T59" fmla="*/ 344 h 481"/>
                <a:gd name="T60" fmla="*/ 194 w 722"/>
                <a:gd name="T61" fmla="*/ 332 h 481"/>
                <a:gd name="T62" fmla="*/ 161 w 722"/>
                <a:gd name="T63" fmla="*/ 334 h 481"/>
                <a:gd name="T64" fmla="*/ 133 w 722"/>
                <a:gd name="T65" fmla="*/ 349 h 481"/>
                <a:gd name="T66" fmla="*/ 108 w 722"/>
                <a:gd name="T67" fmla="*/ 385 h 481"/>
                <a:gd name="T68" fmla="*/ 29 w 722"/>
                <a:gd name="T69" fmla="*/ 115 h 481"/>
                <a:gd name="T70" fmla="*/ 18 w 722"/>
                <a:gd name="T71" fmla="*/ 106 h 481"/>
                <a:gd name="T72" fmla="*/ 4 w 722"/>
                <a:gd name="T73" fmla="*/ 110 h 481"/>
                <a:gd name="T74" fmla="*/ 0 w 722"/>
                <a:gd name="T75" fmla="*/ 406 h 481"/>
                <a:gd name="T76" fmla="*/ 6 w 722"/>
                <a:gd name="T77" fmla="*/ 419 h 481"/>
                <a:gd name="T78" fmla="*/ 108 w 722"/>
                <a:gd name="T79" fmla="*/ 428 h 481"/>
                <a:gd name="T80" fmla="*/ 133 w 722"/>
                <a:gd name="T81" fmla="*/ 464 h 481"/>
                <a:gd name="T82" fmla="*/ 161 w 722"/>
                <a:gd name="T83" fmla="*/ 479 h 481"/>
                <a:gd name="T84" fmla="*/ 194 w 722"/>
                <a:gd name="T85" fmla="*/ 480 h 481"/>
                <a:gd name="T86" fmla="*/ 224 w 722"/>
                <a:gd name="T87" fmla="*/ 468 h 481"/>
                <a:gd name="T88" fmla="*/ 251 w 722"/>
                <a:gd name="T89" fmla="*/ 434 h 481"/>
                <a:gd name="T90" fmla="*/ 484 w 722"/>
                <a:gd name="T91" fmla="*/ 428 h 481"/>
                <a:gd name="T92" fmla="*/ 509 w 722"/>
                <a:gd name="T93" fmla="*/ 464 h 481"/>
                <a:gd name="T94" fmla="*/ 537 w 722"/>
                <a:gd name="T95" fmla="*/ 479 h 481"/>
                <a:gd name="T96" fmla="*/ 570 w 722"/>
                <a:gd name="T97" fmla="*/ 480 h 481"/>
                <a:gd name="T98" fmla="*/ 599 w 722"/>
                <a:gd name="T99" fmla="*/ 468 h 481"/>
                <a:gd name="T100" fmla="*/ 627 w 722"/>
                <a:gd name="T101" fmla="*/ 434 h 481"/>
                <a:gd name="T102" fmla="*/ 712 w 722"/>
                <a:gd name="T103" fmla="*/ 420 h 481"/>
                <a:gd name="T104" fmla="*/ 722 w 722"/>
                <a:gd name="T105" fmla="*/ 410 h 481"/>
                <a:gd name="T106" fmla="*/ 721 w 722"/>
                <a:gd name="T107" fmla="*/ 25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2" h="481">
                  <a:moveTo>
                    <a:pt x="630" y="391"/>
                  </a:moveTo>
                  <a:lnTo>
                    <a:pt x="629" y="385"/>
                  </a:lnTo>
                  <a:lnTo>
                    <a:pt x="627" y="378"/>
                  </a:lnTo>
                  <a:lnTo>
                    <a:pt x="623" y="373"/>
                  </a:lnTo>
                  <a:lnTo>
                    <a:pt x="621" y="368"/>
                  </a:lnTo>
                  <a:lnTo>
                    <a:pt x="614" y="357"/>
                  </a:lnTo>
                  <a:lnTo>
                    <a:pt x="604" y="349"/>
                  </a:lnTo>
                  <a:lnTo>
                    <a:pt x="599" y="344"/>
                  </a:lnTo>
                  <a:lnTo>
                    <a:pt x="593" y="341"/>
                  </a:lnTo>
                  <a:lnTo>
                    <a:pt x="588" y="338"/>
                  </a:lnTo>
                  <a:lnTo>
                    <a:pt x="583" y="336"/>
                  </a:lnTo>
                  <a:lnTo>
                    <a:pt x="576" y="334"/>
                  </a:lnTo>
                  <a:lnTo>
                    <a:pt x="570" y="332"/>
                  </a:lnTo>
                  <a:lnTo>
                    <a:pt x="563" y="331"/>
                  </a:lnTo>
                  <a:lnTo>
                    <a:pt x="557" y="331"/>
                  </a:lnTo>
                  <a:lnTo>
                    <a:pt x="550" y="331"/>
                  </a:lnTo>
                  <a:lnTo>
                    <a:pt x="543" y="332"/>
                  </a:lnTo>
                  <a:lnTo>
                    <a:pt x="537" y="334"/>
                  </a:lnTo>
                  <a:lnTo>
                    <a:pt x="530" y="336"/>
                  </a:lnTo>
                  <a:lnTo>
                    <a:pt x="525" y="338"/>
                  </a:lnTo>
                  <a:lnTo>
                    <a:pt x="520" y="341"/>
                  </a:lnTo>
                  <a:lnTo>
                    <a:pt x="514" y="344"/>
                  </a:lnTo>
                  <a:lnTo>
                    <a:pt x="509" y="349"/>
                  </a:lnTo>
                  <a:lnTo>
                    <a:pt x="499" y="357"/>
                  </a:lnTo>
                  <a:lnTo>
                    <a:pt x="493" y="368"/>
                  </a:lnTo>
                  <a:lnTo>
                    <a:pt x="490" y="373"/>
                  </a:lnTo>
                  <a:lnTo>
                    <a:pt x="486" y="378"/>
                  </a:lnTo>
                  <a:lnTo>
                    <a:pt x="484" y="385"/>
                  </a:lnTo>
                  <a:lnTo>
                    <a:pt x="483" y="391"/>
                  </a:lnTo>
                  <a:lnTo>
                    <a:pt x="451" y="391"/>
                  </a:lnTo>
                  <a:lnTo>
                    <a:pt x="451" y="271"/>
                  </a:lnTo>
                  <a:lnTo>
                    <a:pt x="692" y="271"/>
                  </a:lnTo>
                  <a:lnTo>
                    <a:pt x="692" y="391"/>
                  </a:lnTo>
                  <a:lnTo>
                    <a:pt x="630" y="391"/>
                  </a:lnTo>
                  <a:close/>
                  <a:moveTo>
                    <a:pt x="557" y="451"/>
                  </a:moveTo>
                  <a:lnTo>
                    <a:pt x="547" y="450"/>
                  </a:lnTo>
                  <a:lnTo>
                    <a:pt x="539" y="448"/>
                  </a:lnTo>
                  <a:lnTo>
                    <a:pt x="531" y="444"/>
                  </a:lnTo>
                  <a:lnTo>
                    <a:pt x="525" y="438"/>
                  </a:lnTo>
                  <a:lnTo>
                    <a:pt x="520" y="432"/>
                  </a:lnTo>
                  <a:lnTo>
                    <a:pt x="515" y="423"/>
                  </a:lnTo>
                  <a:lnTo>
                    <a:pt x="512" y="415"/>
                  </a:lnTo>
                  <a:lnTo>
                    <a:pt x="511" y="406"/>
                  </a:lnTo>
                  <a:lnTo>
                    <a:pt x="512" y="398"/>
                  </a:lnTo>
                  <a:lnTo>
                    <a:pt x="515" y="389"/>
                  </a:lnTo>
                  <a:lnTo>
                    <a:pt x="520" y="381"/>
                  </a:lnTo>
                  <a:lnTo>
                    <a:pt x="525" y="374"/>
                  </a:lnTo>
                  <a:lnTo>
                    <a:pt x="531" y="369"/>
                  </a:lnTo>
                  <a:lnTo>
                    <a:pt x="539" y="365"/>
                  </a:lnTo>
                  <a:lnTo>
                    <a:pt x="547" y="362"/>
                  </a:lnTo>
                  <a:lnTo>
                    <a:pt x="557" y="361"/>
                  </a:lnTo>
                  <a:lnTo>
                    <a:pt x="566" y="362"/>
                  </a:lnTo>
                  <a:lnTo>
                    <a:pt x="574" y="365"/>
                  </a:lnTo>
                  <a:lnTo>
                    <a:pt x="582" y="369"/>
                  </a:lnTo>
                  <a:lnTo>
                    <a:pt x="588" y="374"/>
                  </a:lnTo>
                  <a:lnTo>
                    <a:pt x="593" y="381"/>
                  </a:lnTo>
                  <a:lnTo>
                    <a:pt x="598" y="389"/>
                  </a:lnTo>
                  <a:lnTo>
                    <a:pt x="601" y="398"/>
                  </a:lnTo>
                  <a:lnTo>
                    <a:pt x="602" y="406"/>
                  </a:lnTo>
                  <a:lnTo>
                    <a:pt x="601" y="415"/>
                  </a:lnTo>
                  <a:lnTo>
                    <a:pt x="598" y="423"/>
                  </a:lnTo>
                  <a:lnTo>
                    <a:pt x="593" y="431"/>
                  </a:lnTo>
                  <a:lnTo>
                    <a:pt x="588" y="438"/>
                  </a:lnTo>
                  <a:lnTo>
                    <a:pt x="582" y="444"/>
                  </a:lnTo>
                  <a:lnTo>
                    <a:pt x="574" y="448"/>
                  </a:lnTo>
                  <a:lnTo>
                    <a:pt x="566" y="450"/>
                  </a:lnTo>
                  <a:lnTo>
                    <a:pt x="557" y="451"/>
                  </a:lnTo>
                  <a:close/>
                  <a:moveTo>
                    <a:pt x="551" y="120"/>
                  </a:moveTo>
                  <a:lnTo>
                    <a:pt x="671" y="241"/>
                  </a:lnTo>
                  <a:lnTo>
                    <a:pt x="451" y="241"/>
                  </a:lnTo>
                  <a:lnTo>
                    <a:pt x="451" y="120"/>
                  </a:lnTo>
                  <a:lnTo>
                    <a:pt x="551" y="120"/>
                  </a:lnTo>
                  <a:close/>
                  <a:moveTo>
                    <a:pt x="181" y="451"/>
                  </a:moveTo>
                  <a:lnTo>
                    <a:pt x="171" y="450"/>
                  </a:lnTo>
                  <a:lnTo>
                    <a:pt x="163" y="448"/>
                  </a:lnTo>
                  <a:lnTo>
                    <a:pt x="155" y="444"/>
                  </a:lnTo>
                  <a:lnTo>
                    <a:pt x="149" y="438"/>
                  </a:lnTo>
                  <a:lnTo>
                    <a:pt x="144" y="432"/>
                  </a:lnTo>
                  <a:lnTo>
                    <a:pt x="139" y="423"/>
                  </a:lnTo>
                  <a:lnTo>
                    <a:pt x="136" y="415"/>
                  </a:lnTo>
                  <a:lnTo>
                    <a:pt x="136" y="406"/>
                  </a:lnTo>
                  <a:lnTo>
                    <a:pt x="136" y="398"/>
                  </a:lnTo>
                  <a:lnTo>
                    <a:pt x="139" y="389"/>
                  </a:lnTo>
                  <a:lnTo>
                    <a:pt x="144" y="381"/>
                  </a:lnTo>
                  <a:lnTo>
                    <a:pt x="149" y="374"/>
                  </a:lnTo>
                  <a:lnTo>
                    <a:pt x="155" y="369"/>
                  </a:lnTo>
                  <a:lnTo>
                    <a:pt x="163" y="365"/>
                  </a:lnTo>
                  <a:lnTo>
                    <a:pt x="171" y="362"/>
                  </a:lnTo>
                  <a:lnTo>
                    <a:pt x="181" y="361"/>
                  </a:lnTo>
                  <a:lnTo>
                    <a:pt x="190" y="362"/>
                  </a:lnTo>
                  <a:lnTo>
                    <a:pt x="198" y="365"/>
                  </a:lnTo>
                  <a:lnTo>
                    <a:pt x="206" y="369"/>
                  </a:lnTo>
                  <a:lnTo>
                    <a:pt x="212" y="374"/>
                  </a:lnTo>
                  <a:lnTo>
                    <a:pt x="219" y="381"/>
                  </a:lnTo>
                  <a:lnTo>
                    <a:pt x="222" y="389"/>
                  </a:lnTo>
                  <a:lnTo>
                    <a:pt x="225" y="398"/>
                  </a:lnTo>
                  <a:lnTo>
                    <a:pt x="226" y="406"/>
                  </a:lnTo>
                  <a:lnTo>
                    <a:pt x="225" y="415"/>
                  </a:lnTo>
                  <a:lnTo>
                    <a:pt x="222" y="423"/>
                  </a:lnTo>
                  <a:lnTo>
                    <a:pt x="219" y="431"/>
                  </a:lnTo>
                  <a:lnTo>
                    <a:pt x="212" y="438"/>
                  </a:lnTo>
                  <a:lnTo>
                    <a:pt x="206" y="444"/>
                  </a:lnTo>
                  <a:lnTo>
                    <a:pt x="198" y="448"/>
                  </a:lnTo>
                  <a:lnTo>
                    <a:pt x="190" y="450"/>
                  </a:lnTo>
                  <a:lnTo>
                    <a:pt x="181" y="451"/>
                  </a:lnTo>
                  <a:close/>
                  <a:moveTo>
                    <a:pt x="721" y="250"/>
                  </a:moveTo>
                  <a:lnTo>
                    <a:pt x="720" y="248"/>
                  </a:lnTo>
                  <a:lnTo>
                    <a:pt x="718" y="246"/>
                  </a:lnTo>
                  <a:lnTo>
                    <a:pt x="568" y="95"/>
                  </a:lnTo>
                  <a:lnTo>
                    <a:pt x="565" y="94"/>
                  </a:lnTo>
                  <a:lnTo>
                    <a:pt x="562" y="91"/>
                  </a:lnTo>
                  <a:lnTo>
                    <a:pt x="559" y="91"/>
                  </a:lnTo>
                  <a:lnTo>
                    <a:pt x="557" y="90"/>
                  </a:lnTo>
                  <a:lnTo>
                    <a:pt x="451" y="90"/>
                  </a:lnTo>
                  <a:lnTo>
                    <a:pt x="451" y="15"/>
                  </a:lnTo>
                  <a:lnTo>
                    <a:pt x="451" y="12"/>
                  </a:lnTo>
                  <a:lnTo>
                    <a:pt x="450" y="10"/>
                  </a:lnTo>
                  <a:lnTo>
                    <a:pt x="449" y="7"/>
                  </a:lnTo>
                  <a:lnTo>
                    <a:pt x="447" y="5"/>
                  </a:lnTo>
                  <a:lnTo>
                    <a:pt x="445" y="3"/>
                  </a:lnTo>
                  <a:lnTo>
                    <a:pt x="442" y="1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256" y="0"/>
                  </a:lnTo>
                  <a:lnTo>
                    <a:pt x="253" y="0"/>
                  </a:lnTo>
                  <a:lnTo>
                    <a:pt x="250" y="1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10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2" y="22"/>
                  </a:lnTo>
                  <a:lnTo>
                    <a:pt x="243" y="24"/>
                  </a:lnTo>
                  <a:lnTo>
                    <a:pt x="245" y="26"/>
                  </a:lnTo>
                  <a:lnTo>
                    <a:pt x="247" y="28"/>
                  </a:lnTo>
                  <a:lnTo>
                    <a:pt x="250" y="29"/>
                  </a:lnTo>
                  <a:lnTo>
                    <a:pt x="253" y="30"/>
                  </a:lnTo>
                  <a:lnTo>
                    <a:pt x="256" y="30"/>
                  </a:lnTo>
                  <a:lnTo>
                    <a:pt x="421" y="30"/>
                  </a:lnTo>
                  <a:lnTo>
                    <a:pt x="421" y="391"/>
                  </a:lnTo>
                  <a:lnTo>
                    <a:pt x="254" y="391"/>
                  </a:lnTo>
                  <a:lnTo>
                    <a:pt x="253" y="385"/>
                  </a:lnTo>
                  <a:lnTo>
                    <a:pt x="251" y="378"/>
                  </a:lnTo>
                  <a:lnTo>
                    <a:pt x="249" y="373"/>
                  </a:lnTo>
                  <a:lnTo>
                    <a:pt x="245" y="368"/>
                  </a:lnTo>
                  <a:lnTo>
                    <a:pt x="238" y="357"/>
                  </a:lnTo>
                  <a:lnTo>
                    <a:pt x="228" y="349"/>
                  </a:lnTo>
                  <a:lnTo>
                    <a:pt x="224" y="344"/>
                  </a:lnTo>
                  <a:lnTo>
                    <a:pt x="219" y="341"/>
                  </a:lnTo>
                  <a:lnTo>
                    <a:pt x="212" y="338"/>
                  </a:lnTo>
                  <a:lnTo>
                    <a:pt x="207" y="336"/>
                  </a:lnTo>
                  <a:lnTo>
                    <a:pt x="200" y="334"/>
                  </a:lnTo>
                  <a:lnTo>
                    <a:pt x="194" y="332"/>
                  </a:lnTo>
                  <a:lnTo>
                    <a:pt x="187" y="331"/>
                  </a:lnTo>
                  <a:lnTo>
                    <a:pt x="181" y="331"/>
                  </a:lnTo>
                  <a:lnTo>
                    <a:pt x="174" y="331"/>
                  </a:lnTo>
                  <a:lnTo>
                    <a:pt x="167" y="332"/>
                  </a:lnTo>
                  <a:lnTo>
                    <a:pt x="161" y="334"/>
                  </a:lnTo>
                  <a:lnTo>
                    <a:pt x="155" y="336"/>
                  </a:lnTo>
                  <a:lnTo>
                    <a:pt x="149" y="338"/>
                  </a:lnTo>
                  <a:lnTo>
                    <a:pt x="144" y="341"/>
                  </a:lnTo>
                  <a:lnTo>
                    <a:pt x="138" y="344"/>
                  </a:lnTo>
                  <a:lnTo>
                    <a:pt x="133" y="349"/>
                  </a:lnTo>
                  <a:lnTo>
                    <a:pt x="124" y="357"/>
                  </a:lnTo>
                  <a:lnTo>
                    <a:pt x="117" y="368"/>
                  </a:lnTo>
                  <a:lnTo>
                    <a:pt x="114" y="373"/>
                  </a:lnTo>
                  <a:lnTo>
                    <a:pt x="110" y="378"/>
                  </a:lnTo>
                  <a:lnTo>
                    <a:pt x="108" y="385"/>
                  </a:lnTo>
                  <a:lnTo>
                    <a:pt x="107" y="391"/>
                  </a:lnTo>
                  <a:lnTo>
                    <a:pt x="30" y="391"/>
                  </a:lnTo>
                  <a:lnTo>
                    <a:pt x="30" y="120"/>
                  </a:lnTo>
                  <a:lnTo>
                    <a:pt x="30" y="117"/>
                  </a:lnTo>
                  <a:lnTo>
                    <a:pt x="29" y="115"/>
                  </a:lnTo>
                  <a:lnTo>
                    <a:pt x="28" y="112"/>
                  </a:lnTo>
                  <a:lnTo>
                    <a:pt x="26" y="110"/>
                  </a:lnTo>
                  <a:lnTo>
                    <a:pt x="24" y="109"/>
                  </a:lnTo>
                  <a:lnTo>
                    <a:pt x="21" y="106"/>
                  </a:lnTo>
                  <a:lnTo>
                    <a:pt x="18" y="106"/>
                  </a:lnTo>
                  <a:lnTo>
                    <a:pt x="15" y="105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6" y="109"/>
                  </a:lnTo>
                  <a:lnTo>
                    <a:pt x="4" y="110"/>
                  </a:lnTo>
                  <a:lnTo>
                    <a:pt x="3" y="112"/>
                  </a:lnTo>
                  <a:lnTo>
                    <a:pt x="1" y="115"/>
                  </a:lnTo>
                  <a:lnTo>
                    <a:pt x="1" y="117"/>
                  </a:lnTo>
                  <a:lnTo>
                    <a:pt x="0" y="120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10" y="420"/>
                  </a:lnTo>
                  <a:lnTo>
                    <a:pt x="12" y="421"/>
                  </a:lnTo>
                  <a:lnTo>
                    <a:pt x="15" y="421"/>
                  </a:lnTo>
                  <a:lnTo>
                    <a:pt x="107" y="421"/>
                  </a:lnTo>
                  <a:lnTo>
                    <a:pt x="108" y="428"/>
                  </a:lnTo>
                  <a:lnTo>
                    <a:pt x="110" y="434"/>
                  </a:lnTo>
                  <a:lnTo>
                    <a:pt x="114" y="440"/>
                  </a:lnTo>
                  <a:lnTo>
                    <a:pt x="117" y="445"/>
                  </a:lnTo>
                  <a:lnTo>
                    <a:pt x="124" y="456"/>
                  </a:lnTo>
                  <a:lnTo>
                    <a:pt x="133" y="464"/>
                  </a:lnTo>
                  <a:lnTo>
                    <a:pt x="138" y="468"/>
                  </a:lnTo>
                  <a:lnTo>
                    <a:pt x="144" y="472"/>
                  </a:lnTo>
                  <a:lnTo>
                    <a:pt x="149" y="475"/>
                  </a:lnTo>
                  <a:lnTo>
                    <a:pt x="155" y="477"/>
                  </a:lnTo>
                  <a:lnTo>
                    <a:pt x="161" y="479"/>
                  </a:lnTo>
                  <a:lnTo>
                    <a:pt x="167" y="480"/>
                  </a:lnTo>
                  <a:lnTo>
                    <a:pt x="174" y="481"/>
                  </a:lnTo>
                  <a:lnTo>
                    <a:pt x="181" y="481"/>
                  </a:lnTo>
                  <a:lnTo>
                    <a:pt x="187" y="481"/>
                  </a:lnTo>
                  <a:lnTo>
                    <a:pt x="194" y="480"/>
                  </a:lnTo>
                  <a:lnTo>
                    <a:pt x="200" y="479"/>
                  </a:lnTo>
                  <a:lnTo>
                    <a:pt x="207" y="477"/>
                  </a:lnTo>
                  <a:lnTo>
                    <a:pt x="212" y="475"/>
                  </a:lnTo>
                  <a:lnTo>
                    <a:pt x="219" y="472"/>
                  </a:lnTo>
                  <a:lnTo>
                    <a:pt x="224" y="468"/>
                  </a:lnTo>
                  <a:lnTo>
                    <a:pt x="228" y="464"/>
                  </a:lnTo>
                  <a:lnTo>
                    <a:pt x="238" y="456"/>
                  </a:lnTo>
                  <a:lnTo>
                    <a:pt x="245" y="445"/>
                  </a:lnTo>
                  <a:lnTo>
                    <a:pt x="249" y="440"/>
                  </a:lnTo>
                  <a:lnTo>
                    <a:pt x="251" y="434"/>
                  </a:lnTo>
                  <a:lnTo>
                    <a:pt x="253" y="428"/>
                  </a:lnTo>
                  <a:lnTo>
                    <a:pt x="254" y="421"/>
                  </a:lnTo>
                  <a:lnTo>
                    <a:pt x="436" y="421"/>
                  </a:lnTo>
                  <a:lnTo>
                    <a:pt x="483" y="421"/>
                  </a:lnTo>
                  <a:lnTo>
                    <a:pt x="484" y="428"/>
                  </a:lnTo>
                  <a:lnTo>
                    <a:pt x="486" y="434"/>
                  </a:lnTo>
                  <a:lnTo>
                    <a:pt x="490" y="440"/>
                  </a:lnTo>
                  <a:lnTo>
                    <a:pt x="493" y="445"/>
                  </a:lnTo>
                  <a:lnTo>
                    <a:pt x="499" y="456"/>
                  </a:lnTo>
                  <a:lnTo>
                    <a:pt x="509" y="464"/>
                  </a:lnTo>
                  <a:lnTo>
                    <a:pt x="514" y="468"/>
                  </a:lnTo>
                  <a:lnTo>
                    <a:pt x="520" y="472"/>
                  </a:lnTo>
                  <a:lnTo>
                    <a:pt x="525" y="475"/>
                  </a:lnTo>
                  <a:lnTo>
                    <a:pt x="530" y="477"/>
                  </a:lnTo>
                  <a:lnTo>
                    <a:pt x="537" y="479"/>
                  </a:lnTo>
                  <a:lnTo>
                    <a:pt x="543" y="480"/>
                  </a:lnTo>
                  <a:lnTo>
                    <a:pt x="550" y="481"/>
                  </a:lnTo>
                  <a:lnTo>
                    <a:pt x="557" y="481"/>
                  </a:lnTo>
                  <a:lnTo>
                    <a:pt x="563" y="481"/>
                  </a:lnTo>
                  <a:lnTo>
                    <a:pt x="570" y="480"/>
                  </a:lnTo>
                  <a:lnTo>
                    <a:pt x="576" y="479"/>
                  </a:lnTo>
                  <a:lnTo>
                    <a:pt x="583" y="477"/>
                  </a:lnTo>
                  <a:lnTo>
                    <a:pt x="588" y="475"/>
                  </a:lnTo>
                  <a:lnTo>
                    <a:pt x="593" y="472"/>
                  </a:lnTo>
                  <a:lnTo>
                    <a:pt x="599" y="468"/>
                  </a:lnTo>
                  <a:lnTo>
                    <a:pt x="604" y="464"/>
                  </a:lnTo>
                  <a:lnTo>
                    <a:pt x="614" y="456"/>
                  </a:lnTo>
                  <a:lnTo>
                    <a:pt x="621" y="445"/>
                  </a:lnTo>
                  <a:lnTo>
                    <a:pt x="623" y="440"/>
                  </a:lnTo>
                  <a:lnTo>
                    <a:pt x="627" y="434"/>
                  </a:lnTo>
                  <a:lnTo>
                    <a:pt x="629" y="428"/>
                  </a:lnTo>
                  <a:lnTo>
                    <a:pt x="630" y="421"/>
                  </a:lnTo>
                  <a:lnTo>
                    <a:pt x="707" y="421"/>
                  </a:lnTo>
                  <a:lnTo>
                    <a:pt x="710" y="421"/>
                  </a:lnTo>
                  <a:lnTo>
                    <a:pt x="712" y="420"/>
                  </a:lnTo>
                  <a:lnTo>
                    <a:pt x="716" y="419"/>
                  </a:lnTo>
                  <a:lnTo>
                    <a:pt x="718" y="417"/>
                  </a:lnTo>
                  <a:lnTo>
                    <a:pt x="720" y="415"/>
                  </a:lnTo>
                  <a:lnTo>
                    <a:pt x="721" y="412"/>
                  </a:lnTo>
                  <a:lnTo>
                    <a:pt x="722" y="410"/>
                  </a:lnTo>
                  <a:lnTo>
                    <a:pt x="722" y="406"/>
                  </a:lnTo>
                  <a:lnTo>
                    <a:pt x="722" y="256"/>
                  </a:lnTo>
                  <a:lnTo>
                    <a:pt x="722" y="253"/>
                  </a:lnTo>
                  <a:lnTo>
                    <a:pt x="721" y="250"/>
                  </a:lnTo>
                  <a:lnTo>
                    <a:pt x="721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220">
              <a:extLst>
                <a:ext uri="{FF2B5EF4-FFF2-40B4-BE49-F238E27FC236}">
                  <a16:creationId xmlns:a16="http://schemas.microsoft.com/office/drawing/2014/main" id="{7B2F3210-17A9-4AD2-83B5-96DEF75FF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2565400"/>
              <a:ext cx="28575" cy="38100"/>
            </a:xfrm>
            <a:custGeom>
              <a:avLst/>
              <a:gdLst>
                <a:gd name="T0" fmla="*/ 15 w 90"/>
                <a:gd name="T1" fmla="*/ 120 h 120"/>
                <a:gd name="T2" fmla="*/ 75 w 90"/>
                <a:gd name="T3" fmla="*/ 120 h 120"/>
                <a:gd name="T4" fmla="*/ 78 w 90"/>
                <a:gd name="T5" fmla="*/ 120 h 120"/>
                <a:gd name="T6" fmla="*/ 81 w 90"/>
                <a:gd name="T7" fmla="*/ 119 h 120"/>
                <a:gd name="T8" fmla="*/ 84 w 90"/>
                <a:gd name="T9" fmla="*/ 117 h 120"/>
                <a:gd name="T10" fmla="*/ 86 w 90"/>
                <a:gd name="T11" fmla="*/ 116 h 120"/>
                <a:gd name="T12" fmla="*/ 88 w 90"/>
                <a:gd name="T13" fmla="*/ 114 h 120"/>
                <a:gd name="T14" fmla="*/ 89 w 90"/>
                <a:gd name="T15" fmla="*/ 111 h 120"/>
                <a:gd name="T16" fmla="*/ 90 w 90"/>
                <a:gd name="T17" fmla="*/ 109 h 120"/>
                <a:gd name="T18" fmla="*/ 90 w 90"/>
                <a:gd name="T19" fmla="*/ 105 h 120"/>
                <a:gd name="T20" fmla="*/ 90 w 90"/>
                <a:gd name="T21" fmla="*/ 102 h 120"/>
                <a:gd name="T22" fmla="*/ 89 w 90"/>
                <a:gd name="T23" fmla="*/ 99 h 120"/>
                <a:gd name="T24" fmla="*/ 88 w 90"/>
                <a:gd name="T25" fmla="*/ 97 h 120"/>
                <a:gd name="T26" fmla="*/ 86 w 90"/>
                <a:gd name="T27" fmla="*/ 95 h 120"/>
                <a:gd name="T28" fmla="*/ 84 w 90"/>
                <a:gd name="T29" fmla="*/ 93 h 120"/>
                <a:gd name="T30" fmla="*/ 81 w 90"/>
                <a:gd name="T31" fmla="*/ 91 h 120"/>
                <a:gd name="T32" fmla="*/ 78 w 90"/>
                <a:gd name="T33" fmla="*/ 90 h 120"/>
                <a:gd name="T34" fmla="*/ 75 w 90"/>
                <a:gd name="T35" fmla="*/ 90 h 120"/>
                <a:gd name="T36" fmla="*/ 30 w 90"/>
                <a:gd name="T37" fmla="*/ 90 h 120"/>
                <a:gd name="T38" fmla="*/ 30 w 90"/>
                <a:gd name="T39" fmla="*/ 15 h 120"/>
                <a:gd name="T40" fmla="*/ 30 w 90"/>
                <a:gd name="T41" fmla="*/ 12 h 120"/>
                <a:gd name="T42" fmla="*/ 29 w 90"/>
                <a:gd name="T43" fmla="*/ 9 h 120"/>
                <a:gd name="T44" fmla="*/ 28 w 90"/>
                <a:gd name="T45" fmla="*/ 7 h 120"/>
                <a:gd name="T46" fmla="*/ 26 w 90"/>
                <a:gd name="T47" fmla="*/ 5 h 120"/>
                <a:gd name="T48" fmla="*/ 24 w 90"/>
                <a:gd name="T49" fmla="*/ 3 h 120"/>
                <a:gd name="T50" fmla="*/ 21 w 90"/>
                <a:gd name="T51" fmla="*/ 1 h 120"/>
                <a:gd name="T52" fmla="*/ 18 w 90"/>
                <a:gd name="T53" fmla="*/ 0 h 120"/>
                <a:gd name="T54" fmla="*/ 15 w 90"/>
                <a:gd name="T55" fmla="*/ 0 h 120"/>
                <a:gd name="T56" fmla="*/ 12 w 90"/>
                <a:gd name="T57" fmla="*/ 0 h 120"/>
                <a:gd name="T58" fmla="*/ 10 w 90"/>
                <a:gd name="T59" fmla="*/ 1 h 120"/>
                <a:gd name="T60" fmla="*/ 6 w 90"/>
                <a:gd name="T61" fmla="*/ 3 h 120"/>
                <a:gd name="T62" fmla="*/ 4 w 90"/>
                <a:gd name="T63" fmla="*/ 5 h 120"/>
                <a:gd name="T64" fmla="*/ 3 w 90"/>
                <a:gd name="T65" fmla="*/ 7 h 120"/>
                <a:gd name="T66" fmla="*/ 1 w 90"/>
                <a:gd name="T67" fmla="*/ 9 h 120"/>
                <a:gd name="T68" fmla="*/ 1 w 90"/>
                <a:gd name="T69" fmla="*/ 12 h 120"/>
                <a:gd name="T70" fmla="*/ 0 w 90"/>
                <a:gd name="T71" fmla="*/ 15 h 120"/>
                <a:gd name="T72" fmla="*/ 0 w 90"/>
                <a:gd name="T73" fmla="*/ 105 h 120"/>
                <a:gd name="T74" fmla="*/ 1 w 90"/>
                <a:gd name="T75" fmla="*/ 109 h 120"/>
                <a:gd name="T76" fmla="*/ 1 w 90"/>
                <a:gd name="T77" fmla="*/ 111 h 120"/>
                <a:gd name="T78" fmla="*/ 3 w 90"/>
                <a:gd name="T79" fmla="*/ 114 h 120"/>
                <a:gd name="T80" fmla="*/ 4 w 90"/>
                <a:gd name="T81" fmla="*/ 116 h 120"/>
                <a:gd name="T82" fmla="*/ 6 w 90"/>
                <a:gd name="T83" fmla="*/ 117 h 120"/>
                <a:gd name="T84" fmla="*/ 10 w 90"/>
                <a:gd name="T85" fmla="*/ 119 h 120"/>
                <a:gd name="T86" fmla="*/ 13 w 90"/>
                <a:gd name="T87" fmla="*/ 120 h 120"/>
                <a:gd name="T88" fmla="*/ 15 w 90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0">
                  <a:moveTo>
                    <a:pt x="15" y="120"/>
                  </a:moveTo>
                  <a:lnTo>
                    <a:pt x="75" y="120"/>
                  </a:lnTo>
                  <a:lnTo>
                    <a:pt x="78" y="120"/>
                  </a:lnTo>
                  <a:lnTo>
                    <a:pt x="81" y="119"/>
                  </a:lnTo>
                  <a:lnTo>
                    <a:pt x="84" y="117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9" y="111"/>
                  </a:lnTo>
                  <a:lnTo>
                    <a:pt x="90" y="109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89" y="99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4" y="93"/>
                  </a:lnTo>
                  <a:lnTo>
                    <a:pt x="81" y="91"/>
                  </a:lnTo>
                  <a:lnTo>
                    <a:pt x="78" y="90"/>
                  </a:lnTo>
                  <a:lnTo>
                    <a:pt x="75" y="90"/>
                  </a:lnTo>
                  <a:lnTo>
                    <a:pt x="30" y="90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10" y="119"/>
                  </a:lnTo>
                  <a:lnTo>
                    <a:pt x="13" y="120"/>
                  </a:lnTo>
                  <a:lnTo>
                    <a:pt x="1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221">
              <a:extLst>
                <a:ext uri="{FF2B5EF4-FFF2-40B4-BE49-F238E27FC236}">
                  <a16:creationId xmlns:a16="http://schemas.microsoft.com/office/drawing/2014/main" id="{01EABFF1-3343-4FA5-AF86-E71829C9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2698750"/>
              <a:ext cx="47625" cy="11113"/>
            </a:xfrm>
            <a:custGeom>
              <a:avLst/>
              <a:gdLst>
                <a:gd name="T0" fmla="*/ 135 w 150"/>
                <a:gd name="T1" fmla="*/ 0 h 31"/>
                <a:gd name="T2" fmla="*/ 15 w 150"/>
                <a:gd name="T3" fmla="*/ 0 h 31"/>
                <a:gd name="T4" fmla="*/ 12 w 150"/>
                <a:gd name="T5" fmla="*/ 1 h 31"/>
                <a:gd name="T6" fmla="*/ 9 w 150"/>
                <a:gd name="T7" fmla="*/ 2 h 31"/>
                <a:gd name="T8" fmla="*/ 6 w 150"/>
                <a:gd name="T9" fmla="*/ 4 h 31"/>
                <a:gd name="T10" fmla="*/ 4 w 150"/>
                <a:gd name="T11" fmla="*/ 6 h 31"/>
                <a:gd name="T12" fmla="*/ 2 w 150"/>
                <a:gd name="T13" fmla="*/ 8 h 31"/>
                <a:gd name="T14" fmla="*/ 1 w 150"/>
                <a:gd name="T15" fmla="*/ 10 h 31"/>
                <a:gd name="T16" fmla="*/ 0 w 150"/>
                <a:gd name="T17" fmla="*/ 13 h 31"/>
                <a:gd name="T18" fmla="*/ 0 w 150"/>
                <a:gd name="T19" fmla="*/ 16 h 31"/>
                <a:gd name="T20" fmla="*/ 0 w 150"/>
                <a:gd name="T21" fmla="*/ 19 h 31"/>
                <a:gd name="T22" fmla="*/ 1 w 150"/>
                <a:gd name="T23" fmla="*/ 22 h 31"/>
                <a:gd name="T24" fmla="*/ 2 w 150"/>
                <a:gd name="T25" fmla="*/ 24 h 31"/>
                <a:gd name="T26" fmla="*/ 4 w 150"/>
                <a:gd name="T27" fmla="*/ 26 h 31"/>
                <a:gd name="T28" fmla="*/ 6 w 150"/>
                <a:gd name="T29" fmla="*/ 28 h 31"/>
                <a:gd name="T30" fmla="*/ 9 w 150"/>
                <a:gd name="T31" fmla="*/ 29 h 31"/>
                <a:gd name="T32" fmla="*/ 12 w 150"/>
                <a:gd name="T33" fmla="*/ 30 h 31"/>
                <a:gd name="T34" fmla="*/ 15 w 150"/>
                <a:gd name="T35" fmla="*/ 31 h 31"/>
                <a:gd name="T36" fmla="*/ 135 w 150"/>
                <a:gd name="T37" fmla="*/ 31 h 31"/>
                <a:gd name="T38" fmla="*/ 138 w 150"/>
                <a:gd name="T39" fmla="*/ 30 h 31"/>
                <a:gd name="T40" fmla="*/ 141 w 150"/>
                <a:gd name="T41" fmla="*/ 29 h 31"/>
                <a:gd name="T42" fmla="*/ 144 w 150"/>
                <a:gd name="T43" fmla="*/ 28 h 31"/>
                <a:gd name="T44" fmla="*/ 146 w 150"/>
                <a:gd name="T45" fmla="*/ 26 h 31"/>
                <a:gd name="T46" fmla="*/ 148 w 150"/>
                <a:gd name="T47" fmla="*/ 24 h 31"/>
                <a:gd name="T48" fmla="*/ 149 w 150"/>
                <a:gd name="T49" fmla="*/ 22 h 31"/>
                <a:gd name="T50" fmla="*/ 150 w 150"/>
                <a:gd name="T51" fmla="*/ 19 h 31"/>
                <a:gd name="T52" fmla="*/ 150 w 150"/>
                <a:gd name="T53" fmla="*/ 16 h 31"/>
                <a:gd name="T54" fmla="*/ 150 w 150"/>
                <a:gd name="T55" fmla="*/ 13 h 31"/>
                <a:gd name="T56" fmla="*/ 149 w 150"/>
                <a:gd name="T57" fmla="*/ 10 h 31"/>
                <a:gd name="T58" fmla="*/ 148 w 150"/>
                <a:gd name="T59" fmla="*/ 8 h 31"/>
                <a:gd name="T60" fmla="*/ 146 w 150"/>
                <a:gd name="T61" fmla="*/ 6 h 31"/>
                <a:gd name="T62" fmla="*/ 144 w 150"/>
                <a:gd name="T63" fmla="*/ 4 h 31"/>
                <a:gd name="T64" fmla="*/ 141 w 150"/>
                <a:gd name="T65" fmla="*/ 2 h 31"/>
                <a:gd name="T66" fmla="*/ 138 w 150"/>
                <a:gd name="T67" fmla="*/ 1 h 31"/>
                <a:gd name="T68" fmla="*/ 135 w 150"/>
                <a:gd name="T6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31">
                  <a:moveTo>
                    <a:pt x="13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35" y="31"/>
                  </a:lnTo>
                  <a:lnTo>
                    <a:pt x="138" y="30"/>
                  </a:lnTo>
                  <a:lnTo>
                    <a:pt x="141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50" y="16"/>
                  </a:lnTo>
                  <a:lnTo>
                    <a:pt x="150" y="13"/>
                  </a:lnTo>
                  <a:lnTo>
                    <a:pt x="149" y="10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4" y="4"/>
                  </a:lnTo>
                  <a:lnTo>
                    <a:pt x="141" y="2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222">
              <a:extLst>
                <a:ext uri="{FF2B5EF4-FFF2-40B4-BE49-F238E27FC236}">
                  <a16:creationId xmlns:a16="http://schemas.microsoft.com/office/drawing/2014/main" id="{7D05ACFC-57E9-499E-AA63-2991D07A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27193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3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9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1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7 h 30"/>
                <a:gd name="T30" fmla="*/ 10 w 90"/>
                <a:gd name="T31" fmla="*/ 29 h 30"/>
                <a:gd name="T32" fmla="*/ 12 w 90"/>
                <a:gd name="T33" fmla="*/ 29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29 h 30"/>
                <a:gd name="T40" fmla="*/ 81 w 90"/>
                <a:gd name="T41" fmla="*/ 29 h 30"/>
                <a:gd name="T42" fmla="*/ 84 w 90"/>
                <a:gd name="T43" fmla="*/ 27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1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9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3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4" y="27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1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223">
              <a:extLst>
                <a:ext uri="{FF2B5EF4-FFF2-40B4-BE49-F238E27FC236}">
                  <a16:creationId xmlns:a16="http://schemas.microsoft.com/office/drawing/2014/main" id="{558AC3F9-625B-4276-B356-C00BDB5BF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273843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2 w 60"/>
                <a:gd name="T5" fmla="*/ 0 h 30"/>
                <a:gd name="T6" fmla="*/ 10 w 60"/>
                <a:gd name="T7" fmla="*/ 1 h 30"/>
                <a:gd name="T8" fmla="*/ 6 w 60"/>
                <a:gd name="T9" fmla="*/ 3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9 h 30"/>
                <a:gd name="T22" fmla="*/ 1 w 60"/>
                <a:gd name="T23" fmla="*/ 21 h 30"/>
                <a:gd name="T24" fmla="*/ 2 w 60"/>
                <a:gd name="T25" fmla="*/ 24 h 30"/>
                <a:gd name="T26" fmla="*/ 4 w 60"/>
                <a:gd name="T27" fmla="*/ 26 h 30"/>
                <a:gd name="T28" fmla="*/ 6 w 60"/>
                <a:gd name="T29" fmla="*/ 27 h 30"/>
                <a:gd name="T30" fmla="*/ 10 w 60"/>
                <a:gd name="T31" fmla="*/ 29 h 30"/>
                <a:gd name="T32" fmla="*/ 12 w 60"/>
                <a:gd name="T33" fmla="*/ 30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30 h 30"/>
                <a:gd name="T40" fmla="*/ 51 w 60"/>
                <a:gd name="T41" fmla="*/ 29 h 30"/>
                <a:gd name="T42" fmla="*/ 54 w 60"/>
                <a:gd name="T43" fmla="*/ 27 h 30"/>
                <a:gd name="T44" fmla="*/ 56 w 60"/>
                <a:gd name="T45" fmla="*/ 26 h 30"/>
                <a:gd name="T46" fmla="*/ 58 w 60"/>
                <a:gd name="T47" fmla="*/ 24 h 30"/>
                <a:gd name="T48" fmla="*/ 59 w 60"/>
                <a:gd name="T49" fmla="*/ 21 h 30"/>
                <a:gd name="T50" fmla="*/ 60 w 60"/>
                <a:gd name="T51" fmla="*/ 19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8 w 60"/>
                <a:gd name="T59" fmla="*/ 7 h 30"/>
                <a:gd name="T60" fmla="*/ 56 w 60"/>
                <a:gd name="T61" fmla="*/ 5 h 30"/>
                <a:gd name="T62" fmla="*/ 54 w 60"/>
                <a:gd name="T63" fmla="*/ 3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29"/>
                  </a:lnTo>
                  <a:lnTo>
                    <a:pt x="54" y="27"/>
                  </a:lnTo>
                  <a:lnTo>
                    <a:pt x="56" y="26"/>
                  </a:lnTo>
                  <a:lnTo>
                    <a:pt x="58" y="24"/>
                  </a:lnTo>
                  <a:lnTo>
                    <a:pt x="59" y="21"/>
                  </a:lnTo>
                  <a:lnTo>
                    <a:pt x="60" y="19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224">
              <a:extLst>
                <a:ext uri="{FF2B5EF4-FFF2-40B4-BE49-F238E27FC236}">
                  <a16:creationId xmlns:a16="http://schemas.microsoft.com/office/drawing/2014/main" id="{685AD20E-4724-4EDA-81DF-F8CC95FC4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0775" y="2536825"/>
              <a:ext cx="115888" cy="114300"/>
            </a:xfrm>
            <a:custGeom>
              <a:avLst/>
              <a:gdLst>
                <a:gd name="T0" fmla="*/ 211 w 361"/>
                <a:gd name="T1" fmla="*/ 34 h 361"/>
                <a:gd name="T2" fmla="*/ 252 w 361"/>
                <a:gd name="T3" fmla="*/ 49 h 361"/>
                <a:gd name="T4" fmla="*/ 286 w 361"/>
                <a:gd name="T5" fmla="*/ 75 h 361"/>
                <a:gd name="T6" fmla="*/ 313 w 361"/>
                <a:gd name="T7" fmla="*/ 110 h 361"/>
                <a:gd name="T8" fmla="*/ 328 w 361"/>
                <a:gd name="T9" fmla="*/ 151 h 361"/>
                <a:gd name="T10" fmla="*/ 330 w 361"/>
                <a:gd name="T11" fmla="*/ 196 h 361"/>
                <a:gd name="T12" fmla="*/ 319 w 361"/>
                <a:gd name="T13" fmla="*/ 239 h 361"/>
                <a:gd name="T14" fmla="*/ 297 w 361"/>
                <a:gd name="T15" fmla="*/ 277 h 361"/>
                <a:gd name="T16" fmla="*/ 265 w 361"/>
                <a:gd name="T17" fmla="*/ 306 h 361"/>
                <a:gd name="T18" fmla="*/ 225 w 361"/>
                <a:gd name="T19" fmla="*/ 325 h 361"/>
                <a:gd name="T20" fmla="*/ 180 w 361"/>
                <a:gd name="T21" fmla="*/ 331 h 361"/>
                <a:gd name="T22" fmla="*/ 136 w 361"/>
                <a:gd name="T23" fmla="*/ 325 h 361"/>
                <a:gd name="T24" fmla="*/ 96 w 361"/>
                <a:gd name="T25" fmla="*/ 306 h 361"/>
                <a:gd name="T26" fmla="*/ 64 w 361"/>
                <a:gd name="T27" fmla="*/ 277 h 361"/>
                <a:gd name="T28" fmla="*/ 42 w 361"/>
                <a:gd name="T29" fmla="*/ 239 h 361"/>
                <a:gd name="T30" fmla="*/ 31 w 361"/>
                <a:gd name="T31" fmla="*/ 196 h 361"/>
                <a:gd name="T32" fmla="*/ 33 w 361"/>
                <a:gd name="T33" fmla="*/ 151 h 361"/>
                <a:gd name="T34" fmla="*/ 48 w 361"/>
                <a:gd name="T35" fmla="*/ 110 h 361"/>
                <a:gd name="T36" fmla="*/ 74 w 361"/>
                <a:gd name="T37" fmla="*/ 75 h 361"/>
                <a:gd name="T38" fmla="*/ 108 w 361"/>
                <a:gd name="T39" fmla="*/ 49 h 361"/>
                <a:gd name="T40" fmla="*/ 150 w 361"/>
                <a:gd name="T41" fmla="*/ 34 h 361"/>
                <a:gd name="T42" fmla="*/ 180 w 361"/>
                <a:gd name="T43" fmla="*/ 30 h 361"/>
                <a:gd name="T44" fmla="*/ 216 w 361"/>
                <a:gd name="T45" fmla="*/ 358 h 361"/>
                <a:gd name="T46" fmla="*/ 267 w 361"/>
                <a:gd name="T47" fmla="*/ 340 h 361"/>
                <a:gd name="T48" fmla="*/ 307 w 361"/>
                <a:gd name="T49" fmla="*/ 309 h 361"/>
                <a:gd name="T50" fmla="*/ 339 w 361"/>
                <a:gd name="T51" fmla="*/ 267 h 361"/>
                <a:gd name="T52" fmla="*/ 357 w 361"/>
                <a:gd name="T53" fmla="*/ 218 h 361"/>
                <a:gd name="T54" fmla="*/ 360 w 361"/>
                <a:gd name="T55" fmla="*/ 163 h 361"/>
                <a:gd name="T56" fmla="*/ 346 w 361"/>
                <a:gd name="T57" fmla="*/ 111 h 361"/>
                <a:gd name="T58" fmla="*/ 319 w 361"/>
                <a:gd name="T59" fmla="*/ 67 h 361"/>
                <a:gd name="T60" fmla="*/ 281 w 361"/>
                <a:gd name="T61" fmla="*/ 31 h 361"/>
                <a:gd name="T62" fmla="*/ 234 w 361"/>
                <a:gd name="T63" fmla="*/ 9 h 361"/>
                <a:gd name="T64" fmla="*/ 180 w 361"/>
                <a:gd name="T65" fmla="*/ 0 h 361"/>
                <a:gd name="T66" fmla="*/ 126 w 361"/>
                <a:gd name="T67" fmla="*/ 9 h 361"/>
                <a:gd name="T68" fmla="*/ 79 w 361"/>
                <a:gd name="T69" fmla="*/ 31 h 361"/>
                <a:gd name="T70" fmla="*/ 41 w 361"/>
                <a:gd name="T71" fmla="*/ 67 h 361"/>
                <a:gd name="T72" fmla="*/ 14 w 361"/>
                <a:gd name="T73" fmla="*/ 111 h 361"/>
                <a:gd name="T74" fmla="*/ 1 w 361"/>
                <a:gd name="T75" fmla="*/ 163 h 361"/>
                <a:gd name="T76" fmla="*/ 3 w 361"/>
                <a:gd name="T77" fmla="*/ 218 h 361"/>
                <a:gd name="T78" fmla="*/ 21 w 361"/>
                <a:gd name="T79" fmla="*/ 267 h 361"/>
                <a:gd name="T80" fmla="*/ 53 w 361"/>
                <a:gd name="T81" fmla="*/ 309 h 361"/>
                <a:gd name="T82" fmla="*/ 94 w 361"/>
                <a:gd name="T83" fmla="*/ 340 h 361"/>
                <a:gd name="T84" fmla="*/ 144 w 361"/>
                <a:gd name="T85" fmla="*/ 35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" h="361">
                  <a:moveTo>
                    <a:pt x="180" y="30"/>
                  </a:moveTo>
                  <a:lnTo>
                    <a:pt x="196" y="31"/>
                  </a:lnTo>
                  <a:lnTo>
                    <a:pt x="211" y="34"/>
                  </a:lnTo>
                  <a:lnTo>
                    <a:pt x="225" y="38"/>
                  </a:lnTo>
                  <a:lnTo>
                    <a:pt x="239" y="42"/>
                  </a:lnTo>
                  <a:lnTo>
                    <a:pt x="252" y="49"/>
                  </a:lnTo>
                  <a:lnTo>
                    <a:pt x="265" y="56"/>
                  </a:lnTo>
                  <a:lnTo>
                    <a:pt x="276" y="65"/>
                  </a:lnTo>
                  <a:lnTo>
                    <a:pt x="286" y="75"/>
                  </a:lnTo>
                  <a:lnTo>
                    <a:pt x="297" y="85"/>
                  </a:lnTo>
                  <a:lnTo>
                    <a:pt x="305" y="97"/>
                  </a:lnTo>
                  <a:lnTo>
                    <a:pt x="313" y="110"/>
                  </a:lnTo>
                  <a:lnTo>
                    <a:pt x="319" y="122"/>
                  </a:lnTo>
                  <a:lnTo>
                    <a:pt x="324" y="136"/>
                  </a:lnTo>
                  <a:lnTo>
                    <a:pt x="328" y="151"/>
                  </a:lnTo>
                  <a:lnTo>
                    <a:pt x="330" y="165"/>
                  </a:lnTo>
                  <a:lnTo>
                    <a:pt x="331" y="181"/>
                  </a:lnTo>
                  <a:lnTo>
                    <a:pt x="330" y="196"/>
                  </a:lnTo>
                  <a:lnTo>
                    <a:pt x="328" y="211"/>
                  </a:lnTo>
                  <a:lnTo>
                    <a:pt x="324" y="225"/>
                  </a:lnTo>
                  <a:lnTo>
                    <a:pt x="319" y="239"/>
                  </a:lnTo>
                  <a:lnTo>
                    <a:pt x="313" y="253"/>
                  </a:lnTo>
                  <a:lnTo>
                    <a:pt x="305" y="265"/>
                  </a:lnTo>
                  <a:lnTo>
                    <a:pt x="297" y="277"/>
                  </a:lnTo>
                  <a:lnTo>
                    <a:pt x="286" y="287"/>
                  </a:lnTo>
                  <a:lnTo>
                    <a:pt x="276" y="297"/>
                  </a:lnTo>
                  <a:lnTo>
                    <a:pt x="265" y="306"/>
                  </a:lnTo>
                  <a:lnTo>
                    <a:pt x="252" y="313"/>
                  </a:lnTo>
                  <a:lnTo>
                    <a:pt x="239" y="320"/>
                  </a:lnTo>
                  <a:lnTo>
                    <a:pt x="225" y="325"/>
                  </a:lnTo>
                  <a:lnTo>
                    <a:pt x="211" y="328"/>
                  </a:lnTo>
                  <a:lnTo>
                    <a:pt x="196" y="330"/>
                  </a:lnTo>
                  <a:lnTo>
                    <a:pt x="180" y="331"/>
                  </a:lnTo>
                  <a:lnTo>
                    <a:pt x="165" y="330"/>
                  </a:lnTo>
                  <a:lnTo>
                    <a:pt x="150" y="328"/>
                  </a:lnTo>
                  <a:lnTo>
                    <a:pt x="136" y="325"/>
                  </a:lnTo>
                  <a:lnTo>
                    <a:pt x="122" y="320"/>
                  </a:lnTo>
                  <a:lnTo>
                    <a:pt x="108" y="313"/>
                  </a:lnTo>
                  <a:lnTo>
                    <a:pt x="96" y="306"/>
                  </a:lnTo>
                  <a:lnTo>
                    <a:pt x="85" y="297"/>
                  </a:lnTo>
                  <a:lnTo>
                    <a:pt x="74" y="287"/>
                  </a:lnTo>
                  <a:lnTo>
                    <a:pt x="64" y="277"/>
                  </a:lnTo>
                  <a:lnTo>
                    <a:pt x="56" y="265"/>
                  </a:lnTo>
                  <a:lnTo>
                    <a:pt x="48" y="253"/>
                  </a:lnTo>
                  <a:lnTo>
                    <a:pt x="42" y="239"/>
                  </a:lnTo>
                  <a:lnTo>
                    <a:pt x="36" y="225"/>
                  </a:lnTo>
                  <a:lnTo>
                    <a:pt x="33" y="211"/>
                  </a:lnTo>
                  <a:lnTo>
                    <a:pt x="31" y="196"/>
                  </a:lnTo>
                  <a:lnTo>
                    <a:pt x="30" y="181"/>
                  </a:lnTo>
                  <a:lnTo>
                    <a:pt x="31" y="165"/>
                  </a:lnTo>
                  <a:lnTo>
                    <a:pt x="33" y="151"/>
                  </a:lnTo>
                  <a:lnTo>
                    <a:pt x="36" y="136"/>
                  </a:lnTo>
                  <a:lnTo>
                    <a:pt x="42" y="122"/>
                  </a:lnTo>
                  <a:lnTo>
                    <a:pt x="48" y="110"/>
                  </a:lnTo>
                  <a:lnTo>
                    <a:pt x="56" y="97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5" y="65"/>
                  </a:lnTo>
                  <a:lnTo>
                    <a:pt x="96" y="56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8"/>
                  </a:lnTo>
                  <a:lnTo>
                    <a:pt x="150" y="34"/>
                  </a:lnTo>
                  <a:lnTo>
                    <a:pt x="165" y="31"/>
                  </a:lnTo>
                  <a:lnTo>
                    <a:pt x="180" y="30"/>
                  </a:lnTo>
                  <a:lnTo>
                    <a:pt x="180" y="30"/>
                  </a:lnTo>
                  <a:close/>
                  <a:moveTo>
                    <a:pt x="180" y="361"/>
                  </a:moveTo>
                  <a:lnTo>
                    <a:pt x="199" y="360"/>
                  </a:lnTo>
                  <a:lnTo>
                    <a:pt x="216" y="358"/>
                  </a:lnTo>
                  <a:lnTo>
                    <a:pt x="234" y="354"/>
                  </a:lnTo>
                  <a:lnTo>
                    <a:pt x="251" y="347"/>
                  </a:lnTo>
                  <a:lnTo>
                    <a:pt x="267" y="340"/>
                  </a:lnTo>
                  <a:lnTo>
                    <a:pt x="281" y="330"/>
                  </a:lnTo>
                  <a:lnTo>
                    <a:pt x="295" y="321"/>
                  </a:lnTo>
                  <a:lnTo>
                    <a:pt x="307" y="309"/>
                  </a:lnTo>
                  <a:lnTo>
                    <a:pt x="319" y="296"/>
                  </a:lnTo>
                  <a:lnTo>
                    <a:pt x="330" y="282"/>
                  </a:lnTo>
                  <a:lnTo>
                    <a:pt x="339" y="267"/>
                  </a:lnTo>
                  <a:lnTo>
                    <a:pt x="346" y="251"/>
                  </a:lnTo>
                  <a:lnTo>
                    <a:pt x="352" y="235"/>
                  </a:lnTo>
                  <a:lnTo>
                    <a:pt x="357" y="218"/>
                  </a:lnTo>
                  <a:lnTo>
                    <a:pt x="360" y="200"/>
                  </a:lnTo>
                  <a:lnTo>
                    <a:pt x="361" y="181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19" y="67"/>
                  </a:lnTo>
                  <a:lnTo>
                    <a:pt x="307" y="54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7" y="23"/>
                  </a:lnTo>
                  <a:lnTo>
                    <a:pt x="251" y="15"/>
                  </a:lnTo>
                  <a:lnTo>
                    <a:pt x="234" y="9"/>
                  </a:lnTo>
                  <a:lnTo>
                    <a:pt x="216" y="5"/>
                  </a:lnTo>
                  <a:lnTo>
                    <a:pt x="199" y="1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6" y="9"/>
                  </a:lnTo>
                  <a:lnTo>
                    <a:pt x="110" y="15"/>
                  </a:lnTo>
                  <a:lnTo>
                    <a:pt x="94" y="23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1" y="67"/>
                  </a:lnTo>
                  <a:lnTo>
                    <a:pt x="31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3" y="218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1" y="267"/>
                  </a:lnTo>
                  <a:lnTo>
                    <a:pt x="31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0"/>
                  </a:lnTo>
                  <a:lnTo>
                    <a:pt x="94" y="340"/>
                  </a:lnTo>
                  <a:lnTo>
                    <a:pt x="110" y="347"/>
                  </a:lnTo>
                  <a:lnTo>
                    <a:pt x="126" y="354"/>
                  </a:lnTo>
                  <a:lnTo>
                    <a:pt x="144" y="358"/>
                  </a:lnTo>
                  <a:lnTo>
                    <a:pt x="162" y="360"/>
                  </a:lnTo>
                  <a:lnTo>
                    <a:pt x="1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4" name="Freeform 320">
            <a:extLst>
              <a:ext uri="{FF2B5EF4-FFF2-40B4-BE49-F238E27FC236}">
                <a16:creationId xmlns:a16="http://schemas.microsoft.com/office/drawing/2014/main" id="{B073BEA0-8CDB-4F99-987F-EE97B02B46D7}"/>
              </a:ext>
            </a:extLst>
          </p:cNvPr>
          <p:cNvSpPr>
            <a:spLocks noEditPoints="1"/>
          </p:cNvSpPr>
          <p:nvPr/>
        </p:nvSpPr>
        <p:spPr bwMode="auto">
          <a:xfrm>
            <a:off x="5741560" y="4563196"/>
            <a:ext cx="314325" cy="240983"/>
          </a:xfrm>
          <a:custGeom>
            <a:avLst/>
            <a:gdLst>
              <a:gd name="T0" fmla="*/ 698 w 902"/>
              <a:gd name="T1" fmla="*/ 484 h 692"/>
              <a:gd name="T2" fmla="*/ 651 w 902"/>
              <a:gd name="T3" fmla="*/ 442 h 692"/>
              <a:gd name="T4" fmla="*/ 871 w 902"/>
              <a:gd name="T5" fmla="*/ 391 h 692"/>
              <a:gd name="T6" fmla="*/ 846 w 902"/>
              <a:gd name="T7" fmla="*/ 451 h 692"/>
              <a:gd name="T8" fmla="*/ 796 w 902"/>
              <a:gd name="T9" fmla="*/ 488 h 692"/>
              <a:gd name="T10" fmla="*/ 752 w 902"/>
              <a:gd name="T11" fmla="*/ 116 h 692"/>
              <a:gd name="T12" fmla="*/ 419 w 902"/>
              <a:gd name="T13" fmla="*/ 117 h 692"/>
              <a:gd name="T14" fmla="*/ 391 w 902"/>
              <a:gd name="T15" fmla="*/ 76 h 692"/>
              <a:gd name="T16" fmla="*/ 419 w 902"/>
              <a:gd name="T17" fmla="*/ 34 h 692"/>
              <a:gd name="T18" fmla="*/ 468 w 902"/>
              <a:gd name="T19" fmla="*/ 44 h 692"/>
              <a:gd name="T20" fmla="*/ 478 w 902"/>
              <a:gd name="T21" fmla="*/ 93 h 692"/>
              <a:gd name="T22" fmla="*/ 436 w 902"/>
              <a:gd name="T23" fmla="*/ 121 h 692"/>
              <a:gd name="T24" fmla="*/ 151 w 902"/>
              <a:gd name="T25" fmla="*/ 496 h 692"/>
              <a:gd name="T26" fmla="*/ 88 w 902"/>
              <a:gd name="T27" fmla="*/ 479 h 692"/>
              <a:gd name="T28" fmla="*/ 44 w 902"/>
              <a:gd name="T29" fmla="*/ 433 h 692"/>
              <a:gd name="T30" fmla="*/ 268 w 902"/>
              <a:gd name="T31" fmla="*/ 402 h 692"/>
              <a:gd name="T32" fmla="*/ 238 w 902"/>
              <a:gd name="T33" fmla="*/ 458 h 692"/>
              <a:gd name="T34" fmla="*/ 183 w 902"/>
              <a:gd name="T35" fmla="*/ 492 h 692"/>
              <a:gd name="T36" fmla="*/ 883 w 902"/>
              <a:gd name="T37" fmla="*/ 361 h 692"/>
              <a:gd name="T38" fmla="*/ 823 w 902"/>
              <a:gd name="T39" fmla="*/ 86 h 692"/>
              <a:gd name="T40" fmla="*/ 826 w 902"/>
              <a:gd name="T41" fmla="*/ 70 h 692"/>
              <a:gd name="T42" fmla="*/ 812 w 902"/>
              <a:gd name="T43" fmla="*/ 61 h 692"/>
              <a:gd name="T44" fmla="*/ 493 w 902"/>
              <a:gd name="T45" fmla="*/ 27 h 692"/>
              <a:gd name="T46" fmla="*/ 456 w 902"/>
              <a:gd name="T47" fmla="*/ 3 h 692"/>
              <a:gd name="T48" fmla="*/ 417 w 902"/>
              <a:gd name="T49" fmla="*/ 3 h 692"/>
              <a:gd name="T50" fmla="*/ 379 w 902"/>
              <a:gd name="T51" fmla="*/ 27 h 692"/>
              <a:gd name="T52" fmla="*/ 90 w 902"/>
              <a:gd name="T53" fmla="*/ 60 h 692"/>
              <a:gd name="T54" fmla="*/ 77 w 902"/>
              <a:gd name="T55" fmla="*/ 70 h 692"/>
              <a:gd name="T56" fmla="*/ 80 w 902"/>
              <a:gd name="T57" fmla="*/ 86 h 692"/>
              <a:gd name="T58" fmla="*/ 20 w 902"/>
              <a:gd name="T59" fmla="*/ 361 h 692"/>
              <a:gd name="T60" fmla="*/ 3 w 902"/>
              <a:gd name="T61" fmla="*/ 367 h 692"/>
              <a:gd name="T62" fmla="*/ 7 w 902"/>
              <a:gd name="T63" fmla="*/ 421 h 692"/>
              <a:gd name="T64" fmla="*/ 55 w 902"/>
              <a:gd name="T65" fmla="*/ 492 h 692"/>
              <a:gd name="T66" fmla="*/ 135 w 902"/>
              <a:gd name="T67" fmla="*/ 526 h 692"/>
              <a:gd name="T68" fmla="*/ 222 w 902"/>
              <a:gd name="T69" fmla="*/ 509 h 692"/>
              <a:gd name="T70" fmla="*/ 283 w 902"/>
              <a:gd name="T71" fmla="*/ 448 h 692"/>
              <a:gd name="T72" fmla="*/ 301 w 902"/>
              <a:gd name="T73" fmla="*/ 373 h 692"/>
              <a:gd name="T74" fmla="*/ 289 w 902"/>
              <a:gd name="T75" fmla="*/ 361 h 692"/>
              <a:gd name="T76" fmla="*/ 371 w 902"/>
              <a:gd name="T77" fmla="*/ 111 h 692"/>
              <a:gd name="T78" fmla="*/ 421 w 902"/>
              <a:gd name="T79" fmla="*/ 149 h 692"/>
              <a:gd name="T80" fmla="*/ 305 w 902"/>
              <a:gd name="T81" fmla="*/ 666 h 692"/>
              <a:gd name="T82" fmla="*/ 302 w 902"/>
              <a:gd name="T83" fmla="*/ 682 h 692"/>
              <a:gd name="T84" fmla="*/ 316 w 902"/>
              <a:gd name="T85" fmla="*/ 692 h 692"/>
              <a:gd name="T86" fmla="*/ 599 w 902"/>
              <a:gd name="T87" fmla="*/ 686 h 692"/>
              <a:gd name="T88" fmla="*/ 599 w 902"/>
              <a:gd name="T89" fmla="*/ 668 h 692"/>
              <a:gd name="T90" fmla="*/ 451 w 902"/>
              <a:gd name="T91" fmla="*/ 662 h 692"/>
              <a:gd name="T92" fmla="*/ 496 w 902"/>
              <a:gd name="T93" fmla="*/ 120 h 692"/>
              <a:gd name="T94" fmla="*/ 617 w 902"/>
              <a:gd name="T95" fmla="*/ 361 h 692"/>
              <a:gd name="T96" fmla="*/ 603 w 902"/>
              <a:gd name="T97" fmla="*/ 371 h 692"/>
              <a:gd name="T98" fmla="*/ 614 w 902"/>
              <a:gd name="T99" fmla="*/ 435 h 692"/>
              <a:gd name="T100" fmla="*/ 668 w 902"/>
              <a:gd name="T101" fmla="*/ 501 h 692"/>
              <a:gd name="T102" fmla="*/ 752 w 902"/>
              <a:gd name="T103" fmla="*/ 527 h 692"/>
              <a:gd name="T104" fmla="*/ 836 w 902"/>
              <a:gd name="T105" fmla="*/ 501 h 692"/>
              <a:gd name="T106" fmla="*/ 890 w 902"/>
              <a:gd name="T107" fmla="*/ 435 h 692"/>
              <a:gd name="T108" fmla="*/ 901 w 902"/>
              <a:gd name="T109" fmla="*/ 371 h 692"/>
              <a:gd name="T110" fmla="*/ 887 w 902"/>
              <a:gd name="T111" fmla="*/ 361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2" h="692">
                <a:moveTo>
                  <a:pt x="752" y="496"/>
                </a:moveTo>
                <a:lnTo>
                  <a:pt x="740" y="496"/>
                </a:lnTo>
                <a:lnTo>
                  <a:pt x="730" y="495"/>
                </a:lnTo>
                <a:lnTo>
                  <a:pt x="719" y="492"/>
                </a:lnTo>
                <a:lnTo>
                  <a:pt x="708" y="488"/>
                </a:lnTo>
                <a:lnTo>
                  <a:pt x="698" y="484"/>
                </a:lnTo>
                <a:lnTo>
                  <a:pt x="689" y="479"/>
                </a:lnTo>
                <a:lnTo>
                  <a:pt x="680" y="472"/>
                </a:lnTo>
                <a:lnTo>
                  <a:pt x="672" y="466"/>
                </a:lnTo>
                <a:lnTo>
                  <a:pt x="664" y="458"/>
                </a:lnTo>
                <a:lnTo>
                  <a:pt x="658" y="451"/>
                </a:lnTo>
                <a:lnTo>
                  <a:pt x="651" y="442"/>
                </a:lnTo>
                <a:lnTo>
                  <a:pt x="646" y="433"/>
                </a:lnTo>
                <a:lnTo>
                  <a:pt x="641" y="423"/>
                </a:lnTo>
                <a:lnTo>
                  <a:pt x="637" y="412"/>
                </a:lnTo>
                <a:lnTo>
                  <a:pt x="634" y="402"/>
                </a:lnTo>
                <a:lnTo>
                  <a:pt x="633" y="391"/>
                </a:lnTo>
                <a:lnTo>
                  <a:pt x="871" y="391"/>
                </a:lnTo>
                <a:lnTo>
                  <a:pt x="870" y="402"/>
                </a:lnTo>
                <a:lnTo>
                  <a:pt x="867" y="412"/>
                </a:lnTo>
                <a:lnTo>
                  <a:pt x="862" y="423"/>
                </a:lnTo>
                <a:lnTo>
                  <a:pt x="858" y="433"/>
                </a:lnTo>
                <a:lnTo>
                  <a:pt x="853" y="442"/>
                </a:lnTo>
                <a:lnTo>
                  <a:pt x="846" y="451"/>
                </a:lnTo>
                <a:lnTo>
                  <a:pt x="840" y="458"/>
                </a:lnTo>
                <a:lnTo>
                  <a:pt x="832" y="466"/>
                </a:lnTo>
                <a:lnTo>
                  <a:pt x="824" y="472"/>
                </a:lnTo>
                <a:lnTo>
                  <a:pt x="815" y="479"/>
                </a:lnTo>
                <a:lnTo>
                  <a:pt x="806" y="484"/>
                </a:lnTo>
                <a:lnTo>
                  <a:pt x="796" y="488"/>
                </a:lnTo>
                <a:lnTo>
                  <a:pt x="785" y="492"/>
                </a:lnTo>
                <a:lnTo>
                  <a:pt x="774" y="495"/>
                </a:lnTo>
                <a:lnTo>
                  <a:pt x="764" y="496"/>
                </a:lnTo>
                <a:lnTo>
                  <a:pt x="752" y="497"/>
                </a:lnTo>
                <a:lnTo>
                  <a:pt x="752" y="496"/>
                </a:lnTo>
                <a:close/>
                <a:moveTo>
                  <a:pt x="752" y="116"/>
                </a:moveTo>
                <a:lnTo>
                  <a:pt x="851" y="361"/>
                </a:lnTo>
                <a:lnTo>
                  <a:pt x="653" y="361"/>
                </a:lnTo>
                <a:lnTo>
                  <a:pt x="752" y="116"/>
                </a:lnTo>
                <a:close/>
                <a:moveTo>
                  <a:pt x="436" y="121"/>
                </a:moveTo>
                <a:lnTo>
                  <a:pt x="427" y="120"/>
                </a:lnTo>
                <a:lnTo>
                  <a:pt x="419" y="117"/>
                </a:lnTo>
                <a:lnTo>
                  <a:pt x="411" y="112"/>
                </a:lnTo>
                <a:lnTo>
                  <a:pt x="405" y="107"/>
                </a:lnTo>
                <a:lnTo>
                  <a:pt x="398" y="101"/>
                </a:lnTo>
                <a:lnTo>
                  <a:pt x="394" y="93"/>
                </a:lnTo>
                <a:lnTo>
                  <a:pt x="392" y="85"/>
                </a:lnTo>
                <a:lnTo>
                  <a:pt x="391" y="76"/>
                </a:lnTo>
                <a:lnTo>
                  <a:pt x="392" y="66"/>
                </a:lnTo>
                <a:lnTo>
                  <a:pt x="394" y="58"/>
                </a:lnTo>
                <a:lnTo>
                  <a:pt x="398" y="50"/>
                </a:lnTo>
                <a:lnTo>
                  <a:pt x="405" y="44"/>
                </a:lnTo>
                <a:lnTo>
                  <a:pt x="411" y="39"/>
                </a:lnTo>
                <a:lnTo>
                  <a:pt x="419" y="34"/>
                </a:lnTo>
                <a:lnTo>
                  <a:pt x="427" y="31"/>
                </a:lnTo>
                <a:lnTo>
                  <a:pt x="436" y="30"/>
                </a:lnTo>
                <a:lnTo>
                  <a:pt x="446" y="31"/>
                </a:lnTo>
                <a:lnTo>
                  <a:pt x="454" y="34"/>
                </a:lnTo>
                <a:lnTo>
                  <a:pt x="462" y="39"/>
                </a:lnTo>
                <a:lnTo>
                  <a:pt x="468" y="44"/>
                </a:lnTo>
                <a:lnTo>
                  <a:pt x="473" y="50"/>
                </a:lnTo>
                <a:lnTo>
                  <a:pt x="478" y="58"/>
                </a:lnTo>
                <a:lnTo>
                  <a:pt x="481" y="66"/>
                </a:lnTo>
                <a:lnTo>
                  <a:pt x="481" y="76"/>
                </a:lnTo>
                <a:lnTo>
                  <a:pt x="481" y="85"/>
                </a:lnTo>
                <a:lnTo>
                  <a:pt x="478" y="93"/>
                </a:lnTo>
                <a:lnTo>
                  <a:pt x="473" y="101"/>
                </a:lnTo>
                <a:lnTo>
                  <a:pt x="468" y="107"/>
                </a:lnTo>
                <a:lnTo>
                  <a:pt x="462" y="112"/>
                </a:lnTo>
                <a:lnTo>
                  <a:pt x="454" y="117"/>
                </a:lnTo>
                <a:lnTo>
                  <a:pt x="446" y="120"/>
                </a:lnTo>
                <a:lnTo>
                  <a:pt x="436" y="121"/>
                </a:lnTo>
                <a:lnTo>
                  <a:pt x="436" y="121"/>
                </a:lnTo>
                <a:close/>
                <a:moveTo>
                  <a:pt x="52" y="361"/>
                </a:moveTo>
                <a:lnTo>
                  <a:pt x="151" y="116"/>
                </a:lnTo>
                <a:lnTo>
                  <a:pt x="249" y="361"/>
                </a:lnTo>
                <a:lnTo>
                  <a:pt x="52" y="361"/>
                </a:lnTo>
                <a:close/>
                <a:moveTo>
                  <a:pt x="151" y="496"/>
                </a:moveTo>
                <a:lnTo>
                  <a:pt x="139" y="496"/>
                </a:lnTo>
                <a:lnTo>
                  <a:pt x="129" y="495"/>
                </a:lnTo>
                <a:lnTo>
                  <a:pt x="118" y="492"/>
                </a:lnTo>
                <a:lnTo>
                  <a:pt x="107" y="488"/>
                </a:lnTo>
                <a:lnTo>
                  <a:pt x="97" y="484"/>
                </a:lnTo>
                <a:lnTo>
                  <a:pt x="88" y="479"/>
                </a:lnTo>
                <a:lnTo>
                  <a:pt x="79" y="472"/>
                </a:lnTo>
                <a:lnTo>
                  <a:pt x="71" y="466"/>
                </a:lnTo>
                <a:lnTo>
                  <a:pt x="63" y="458"/>
                </a:lnTo>
                <a:lnTo>
                  <a:pt x="56" y="451"/>
                </a:lnTo>
                <a:lnTo>
                  <a:pt x="50" y="442"/>
                </a:lnTo>
                <a:lnTo>
                  <a:pt x="44" y="433"/>
                </a:lnTo>
                <a:lnTo>
                  <a:pt x="40" y="423"/>
                </a:lnTo>
                <a:lnTo>
                  <a:pt x="36" y="412"/>
                </a:lnTo>
                <a:lnTo>
                  <a:pt x="33" y="402"/>
                </a:lnTo>
                <a:lnTo>
                  <a:pt x="31" y="391"/>
                </a:lnTo>
                <a:lnTo>
                  <a:pt x="270" y="391"/>
                </a:lnTo>
                <a:lnTo>
                  <a:pt x="268" y="402"/>
                </a:lnTo>
                <a:lnTo>
                  <a:pt x="266" y="412"/>
                </a:lnTo>
                <a:lnTo>
                  <a:pt x="261" y="423"/>
                </a:lnTo>
                <a:lnTo>
                  <a:pt x="257" y="433"/>
                </a:lnTo>
                <a:lnTo>
                  <a:pt x="252" y="442"/>
                </a:lnTo>
                <a:lnTo>
                  <a:pt x="245" y="451"/>
                </a:lnTo>
                <a:lnTo>
                  <a:pt x="238" y="458"/>
                </a:lnTo>
                <a:lnTo>
                  <a:pt x="230" y="466"/>
                </a:lnTo>
                <a:lnTo>
                  <a:pt x="222" y="472"/>
                </a:lnTo>
                <a:lnTo>
                  <a:pt x="213" y="479"/>
                </a:lnTo>
                <a:lnTo>
                  <a:pt x="204" y="484"/>
                </a:lnTo>
                <a:lnTo>
                  <a:pt x="194" y="488"/>
                </a:lnTo>
                <a:lnTo>
                  <a:pt x="183" y="492"/>
                </a:lnTo>
                <a:lnTo>
                  <a:pt x="172" y="495"/>
                </a:lnTo>
                <a:lnTo>
                  <a:pt x="162" y="496"/>
                </a:lnTo>
                <a:lnTo>
                  <a:pt x="151" y="497"/>
                </a:lnTo>
                <a:lnTo>
                  <a:pt x="151" y="496"/>
                </a:lnTo>
                <a:close/>
                <a:moveTo>
                  <a:pt x="887" y="361"/>
                </a:moveTo>
                <a:lnTo>
                  <a:pt x="883" y="361"/>
                </a:lnTo>
                <a:lnTo>
                  <a:pt x="774" y="91"/>
                </a:lnTo>
                <a:lnTo>
                  <a:pt x="812" y="91"/>
                </a:lnTo>
                <a:lnTo>
                  <a:pt x="815" y="90"/>
                </a:lnTo>
                <a:lnTo>
                  <a:pt x="818" y="89"/>
                </a:lnTo>
                <a:lnTo>
                  <a:pt x="821" y="88"/>
                </a:lnTo>
                <a:lnTo>
                  <a:pt x="823" y="86"/>
                </a:lnTo>
                <a:lnTo>
                  <a:pt x="825" y="84"/>
                </a:lnTo>
                <a:lnTo>
                  <a:pt x="826" y="81"/>
                </a:lnTo>
                <a:lnTo>
                  <a:pt x="827" y="78"/>
                </a:lnTo>
                <a:lnTo>
                  <a:pt x="827" y="76"/>
                </a:lnTo>
                <a:lnTo>
                  <a:pt x="827" y="73"/>
                </a:lnTo>
                <a:lnTo>
                  <a:pt x="826" y="70"/>
                </a:lnTo>
                <a:lnTo>
                  <a:pt x="825" y="67"/>
                </a:lnTo>
                <a:lnTo>
                  <a:pt x="823" y="65"/>
                </a:lnTo>
                <a:lnTo>
                  <a:pt x="821" y="63"/>
                </a:lnTo>
                <a:lnTo>
                  <a:pt x="818" y="62"/>
                </a:lnTo>
                <a:lnTo>
                  <a:pt x="815" y="61"/>
                </a:lnTo>
                <a:lnTo>
                  <a:pt x="812" y="61"/>
                </a:lnTo>
                <a:lnTo>
                  <a:pt x="510" y="60"/>
                </a:lnTo>
                <a:lnTo>
                  <a:pt x="509" y="55"/>
                </a:lnTo>
                <a:lnTo>
                  <a:pt x="507" y="48"/>
                </a:lnTo>
                <a:lnTo>
                  <a:pt x="503" y="42"/>
                </a:lnTo>
                <a:lnTo>
                  <a:pt x="500" y="36"/>
                </a:lnTo>
                <a:lnTo>
                  <a:pt x="493" y="27"/>
                </a:lnTo>
                <a:lnTo>
                  <a:pt x="484" y="17"/>
                </a:lnTo>
                <a:lnTo>
                  <a:pt x="479" y="14"/>
                </a:lnTo>
                <a:lnTo>
                  <a:pt x="473" y="11"/>
                </a:lnTo>
                <a:lnTo>
                  <a:pt x="468" y="8"/>
                </a:lnTo>
                <a:lnTo>
                  <a:pt x="462" y="5"/>
                </a:lnTo>
                <a:lnTo>
                  <a:pt x="456" y="3"/>
                </a:lnTo>
                <a:lnTo>
                  <a:pt x="450" y="1"/>
                </a:lnTo>
                <a:lnTo>
                  <a:pt x="443" y="1"/>
                </a:lnTo>
                <a:lnTo>
                  <a:pt x="436" y="0"/>
                </a:lnTo>
                <a:lnTo>
                  <a:pt x="430" y="1"/>
                </a:lnTo>
                <a:lnTo>
                  <a:pt x="423" y="1"/>
                </a:lnTo>
                <a:lnTo>
                  <a:pt x="417" y="3"/>
                </a:lnTo>
                <a:lnTo>
                  <a:pt x="410" y="5"/>
                </a:lnTo>
                <a:lnTo>
                  <a:pt x="405" y="8"/>
                </a:lnTo>
                <a:lnTo>
                  <a:pt x="398" y="11"/>
                </a:lnTo>
                <a:lnTo>
                  <a:pt x="393" y="14"/>
                </a:lnTo>
                <a:lnTo>
                  <a:pt x="389" y="17"/>
                </a:lnTo>
                <a:lnTo>
                  <a:pt x="379" y="27"/>
                </a:lnTo>
                <a:lnTo>
                  <a:pt x="372" y="36"/>
                </a:lnTo>
                <a:lnTo>
                  <a:pt x="368" y="42"/>
                </a:lnTo>
                <a:lnTo>
                  <a:pt x="366" y="48"/>
                </a:lnTo>
                <a:lnTo>
                  <a:pt x="364" y="55"/>
                </a:lnTo>
                <a:lnTo>
                  <a:pt x="362" y="61"/>
                </a:lnTo>
                <a:lnTo>
                  <a:pt x="90" y="60"/>
                </a:lnTo>
                <a:lnTo>
                  <a:pt x="88" y="61"/>
                </a:lnTo>
                <a:lnTo>
                  <a:pt x="85" y="62"/>
                </a:lnTo>
                <a:lnTo>
                  <a:pt x="82" y="63"/>
                </a:lnTo>
                <a:lnTo>
                  <a:pt x="80" y="65"/>
                </a:lnTo>
                <a:lnTo>
                  <a:pt x="78" y="67"/>
                </a:lnTo>
                <a:lnTo>
                  <a:pt x="77" y="70"/>
                </a:lnTo>
                <a:lnTo>
                  <a:pt x="76" y="73"/>
                </a:lnTo>
                <a:lnTo>
                  <a:pt x="75" y="76"/>
                </a:lnTo>
                <a:lnTo>
                  <a:pt x="76" y="78"/>
                </a:lnTo>
                <a:lnTo>
                  <a:pt x="77" y="81"/>
                </a:lnTo>
                <a:lnTo>
                  <a:pt x="78" y="84"/>
                </a:lnTo>
                <a:lnTo>
                  <a:pt x="80" y="86"/>
                </a:lnTo>
                <a:lnTo>
                  <a:pt x="82" y="88"/>
                </a:lnTo>
                <a:lnTo>
                  <a:pt x="85" y="89"/>
                </a:lnTo>
                <a:lnTo>
                  <a:pt x="88" y="90"/>
                </a:lnTo>
                <a:lnTo>
                  <a:pt x="90" y="91"/>
                </a:lnTo>
                <a:lnTo>
                  <a:pt x="129" y="91"/>
                </a:lnTo>
                <a:lnTo>
                  <a:pt x="20" y="361"/>
                </a:lnTo>
                <a:lnTo>
                  <a:pt x="15" y="361"/>
                </a:lnTo>
                <a:lnTo>
                  <a:pt x="12" y="361"/>
                </a:lnTo>
                <a:lnTo>
                  <a:pt x="10" y="362"/>
                </a:lnTo>
                <a:lnTo>
                  <a:pt x="6" y="364"/>
                </a:lnTo>
                <a:lnTo>
                  <a:pt x="4" y="365"/>
                </a:lnTo>
                <a:lnTo>
                  <a:pt x="3" y="367"/>
                </a:lnTo>
                <a:lnTo>
                  <a:pt x="1" y="371"/>
                </a:lnTo>
                <a:lnTo>
                  <a:pt x="1" y="373"/>
                </a:lnTo>
                <a:lnTo>
                  <a:pt x="0" y="376"/>
                </a:lnTo>
                <a:lnTo>
                  <a:pt x="1" y="392"/>
                </a:lnTo>
                <a:lnTo>
                  <a:pt x="3" y="406"/>
                </a:lnTo>
                <a:lnTo>
                  <a:pt x="7" y="421"/>
                </a:lnTo>
                <a:lnTo>
                  <a:pt x="12" y="435"/>
                </a:lnTo>
                <a:lnTo>
                  <a:pt x="18" y="448"/>
                </a:lnTo>
                <a:lnTo>
                  <a:pt x="26" y="461"/>
                </a:lnTo>
                <a:lnTo>
                  <a:pt x="34" y="471"/>
                </a:lnTo>
                <a:lnTo>
                  <a:pt x="44" y="482"/>
                </a:lnTo>
                <a:lnTo>
                  <a:pt x="55" y="492"/>
                </a:lnTo>
                <a:lnTo>
                  <a:pt x="66" y="501"/>
                </a:lnTo>
                <a:lnTo>
                  <a:pt x="79" y="509"/>
                </a:lnTo>
                <a:lnTo>
                  <a:pt x="92" y="515"/>
                </a:lnTo>
                <a:lnTo>
                  <a:pt x="106" y="520"/>
                </a:lnTo>
                <a:lnTo>
                  <a:pt x="120" y="524"/>
                </a:lnTo>
                <a:lnTo>
                  <a:pt x="135" y="526"/>
                </a:lnTo>
                <a:lnTo>
                  <a:pt x="151" y="527"/>
                </a:lnTo>
                <a:lnTo>
                  <a:pt x="166" y="526"/>
                </a:lnTo>
                <a:lnTo>
                  <a:pt x="181" y="524"/>
                </a:lnTo>
                <a:lnTo>
                  <a:pt x="195" y="520"/>
                </a:lnTo>
                <a:lnTo>
                  <a:pt x="209" y="514"/>
                </a:lnTo>
                <a:lnTo>
                  <a:pt x="222" y="509"/>
                </a:lnTo>
                <a:lnTo>
                  <a:pt x="235" y="501"/>
                </a:lnTo>
                <a:lnTo>
                  <a:pt x="246" y="492"/>
                </a:lnTo>
                <a:lnTo>
                  <a:pt x="257" y="482"/>
                </a:lnTo>
                <a:lnTo>
                  <a:pt x="267" y="471"/>
                </a:lnTo>
                <a:lnTo>
                  <a:pt x="275" y="461"/>
                </a:lnTo>
                <a:lnTo>
                  <a:pt x="283" y="448"/>
                </a:lnTo>
                <a:lnTo>
                  <a:pt x="289" y="435"/>
                </a:lnTo>
                <a:lnTo>
                  <a:pt x="295" y="421"/>
                </a:lnTo>
                <a:lnTo>
                  <a:pt x="298" y="406"/>
                </a:lnTo>
                <a:lnTo>
                  <a:pt x="300" y="392"/>
                </a:lnTo>
                <a:lnTo>
                  <a:pt x="301" y="376"/>
                </a:lnTo>
                <a:lnTo>
                  <a:pt x="301" y="373"/>
                </a:lnTo>
                <a:lnTo>
                  <a:pt x="300" y="371"/>
                </a:lnTo>
                <a:lnTo>
                  <a:pt x="299" y="367"/>
                </a:lnTo>
                <a:lnTo>
                  <a:pt x="297" y="365"/>
                </a:lnTo>
                <a:lnTo>
                  <a:pt x="295" y="364"/>
                </a:lnTo>
                <a:lnTo>
                  <a:pt x="291" y="362"/>
                </a:lnTo>
                <a:lnTo>
                  <a:pt x="289" y="361"/>
                </a:lnTo>
                <a:lnTo>
                  <a:pt x="286" y="361"/>
                </a:lnTo>
                <a:lnTo>
                  <a:pt x="281" y="361"/>
                </a:lnTo>
                <a:lnTo>
                  <a:pt x="172" y="91"/>
                </a:lnTo>
                <a:lnTo>
                  <a:pt x="362" y="91"/>
                </a:lnTo>
                <a:lnTo>
                  <a:pt x="365" y="102"/>
                </a:lnTo>
                <a:lnTo>
                  <a:pt x="371" y="111"/>
                </a:lnTo>
                <a:lnTo>
                  <a:pt x="376" y="120"/>
                </a:lnTo>
                <a:lnTo>
                  <a:pt x="383" y="129"/>
                </a:lnTo>
                <a:lnTo>
                  <a:pt x="391" y="136"/>
                </a:lnTo>
                <a:lnTo>
                  <a:pt x="401" y="141"/>
                </a:lnTo>
                <a:lnTo>
                  <a:pt x="410" y="146"/>
                </a:lnTo>
                <a:lnTo>
                  <a:pt x="421" y="149"/>
                </a:lnTo>
                <a:lnTo>
                  <a:pt x="421" y="662"/>
                </a:lnTo>
                <a:lnTo>
                  <a:pt x="316" y="662"/>
                </a:lnTo>
                <a:lnTo>
                  <a:pt x="313" y="662"/>
                </a:lnTo>
                <a:lnTo>
                  <a:pt x="311" y="663"/>
                </a:lnTo>
                <a:lnTo>
                  <a:pt x="307" y="664"/>
                </a:lnTo>
                <a:lnTo>
                  <a:pt x="305" y="666"/>
                </a:lnTo>
                <a:lnTo>
                  <a:pt x="303" y="668"/>
                </a:lnTo>
                <a:lnTo>
                  <a:pt x="302" y="671"/>
                </a:lnTo>
                <a:lnTo>
                  <a:pt x="301" y="674"/>
                </a:lnTo>
                <a:lnTo>
                  <a:pt x="301" y="677"/>
                </a:lnTo>
                <a:lnTo>
                  <a:pt x="301" y="680"/>
                </a:lnTo>
                <a:lnTo>
                  <a:pt x="302" y="682"/>
                </a:lnTo>
                <a:lnTo>
                  <a:pt x="303" y="686"/>
                </a:lnTo>
                <a:lnTo>
                  <a:pt x="305" y="688"/>
                </a:lnTo>
                <a:lnTo>
                  <a:pt x="307" y="690"/>
                </a:lnTo>
                <a:lnTo>
                  <a:pt x="311" y="691"/>
                </a:lnTo>
                <a:lnTo>
                  <a:pt x="313" y="692"/>
                </a:lnTo>
                <a:lnTo>
                  <a:pt x="316" y="692"/>
                </a:lnTo>
                <a:lnTo>
                  <a:pt x="587" y="692"/>
                </a:lnTo>
                <a:lnTo>
                  <a:pt x="589" y="692"/>
                </a:lnTo>
                <a:lnTo>
                  <a:pt x="592" y="691"/>
                </a:lnTo>
                <a:lnTo>
                  <a:pt x="595" y="689"/>
                </a:lnTo>
                <a:lnTo>
                  <a:pt x="598" y="688"/>
                </a:lnTo>
                <a:lnTo>
                  <a:pt x="599" y="686"/>
                </a:lnTo>
                <a:lnTo>
                  <a:pt x="601" y="682"/>
                </a:lnTo>
                <a:lnTo>
                  <a:pt x="601" y="680"/>
                </a:lnTo>
                <a:lnTo>
                  <a:pt x="602" y="677"/>
                </a:lnTo>
                <a:lnTo>
                  <a:pt x="601" y="674"/>
                </a:lnTo>
                <a:lnTo>
                  <a:pt x="601" y="671"/>
                </a:lnTo>
                <a:lnTo>
                  <a:pt x="599" y="668"/>
                </a:lnTo>
                <a:lnTo>
                  <a:pt x="598" y="666"/>
                </a:lnTo>
                <a:lnTo>
                  <a:pt x="595" y="664"/>
                </a:lnTo>
                <a:lnTo>
                  <a:pt x="592" y="663"/>
                </a:lnTo>
                <a:lnTo>
                  <a:pt x="589" y="662"/>
                </a:lnTo>
                <a:lnTo>
                  <a:pt x="587" y="662"/>
                </a:lnTo>
                <a:lnTo>
                  <a:pt x="451" y="662"/>
                </a:lnTo>
                <a:lnTo>
                  <a:pt x="451" y="149"/>
                </a:lnTo>
                <a:lnTo>
                  <a:pt x="462" y="146"/>
                </a:lnTo>
                <a:lnTo>
                  <a:pt x="472" y="141"/>
                </a:lnTo>
                <a:lnTo>
                  <a:pt x="481" y="136"/>
                </a:lnTo>
                <a:lnTo>
                  <a:pt x="490" y="129"/>
                </a:lnTo>
                <a:lnTo>
                  <a:pt x="496" y="120"/>
                </a:lnTo>
                <a:lnTo>
                  <a:pt x="502" y="111"/>
                </a:lnTo>
                <a:lnTo>
                  <a:pt x="507" y="102"/>
                </a:lnTo>
                <a:lnTo>
                  <a:pt x="510" y="91"/>
                </a:lnTo>
                <a:lnTo>
                  <a:pt x="730" y="91"/>
                </a:lnTo>
                <a:lnTo>
                  <a:pt x="621" y="361"/>
                </a:lnTo>
                <a:lnTo>
                  <a:pt x="617" y="361"/>
                </a:lnTo>
                <a:lnTo>
                  <a:pt x="614" y="361"/>
                </a:lnTo>
                <a:lnTo>
                  <a:pt x="611" y="362"/>
                </a:lnTo>
                <a:lnTo>
                  <a:pt x="608" y="364"/>
                </a:lnTo>
                <a:lnTo>
                  <a:pt x="606" y="365"/>
                </a:lnTo>
                <a:lnTo>
                  <a:pt x="604" y="367"/>
                </a:lnTo>
                <a:lnTo>
                  <a:pt x="603" y="371"/>
                </a:lnTo>
                <a:lnTo>
                  <a:pt x="602" y="373"/>
                </a:lnTo>
                <a:lnTo>
                  <a:pt x="602" y="376"/>
                </a:lnTo>
                <a:lnTo>
                  <a:pt x="602" y="392"/>
                </a:lnTo>
                <a:lnTo>
                  <a:pt x="605" y="406"/>
                </a:lnTo>
                <a:lnTo>
                  <a:pt x="608" y="421"/>
                </a:lnTo>
                <a:lnTo>
                  <a:pt x="614" y="435"/>
                </a:lnTo>
                <a:lnTo>
                  <a:pt x="620" y="448"/>
                </a:lnTo>
                <a:lnTo>
                  <a:pt x="628" y="461"/>
                </a:lnTo>
                <a:lnTo>
                  <a:pt x="636" y="471"/>
                </a:lnTo>
                <a:lnTo>
                  <a:pt x="646" y="482"/>
                </a:lnTo>
                <a:lnTo>
                  <a:pt x="657" y="492"/>
                </a:lnTo>
                <a:lnTo>
                  <a:pt x="668" y="501"/>
                </a:lnTo>
                <a:lnTo>
                  <a:pt x="680" y="509"/>
                </a:lnTo>
                <a:lnTo>
                  <a:pt x="693" y="515"/>
                </a:lnTo>
                <a:lnTo>
                  <a:pt x="707" y="520"/>
                </a:lnTo>
                <a:lnTo>
                  <a:pt x="722" y="524"/>
                </a:lnTo>
                <a:lnTo>
                  <a:pt x="737" y="526"/>
                </a:lnTo>
                <a:lnTo>
                  <a:pt x="752" y="527"/>
                </a:lnTo>
                <a:lnTo>
                  <a:pt x="767" y="526"/>
                </a:lnTo>
                <a:lnTo>
                  <a:pt x="782" y="524"/>
                </a:lnTo>
                <a:lnTo>
                  <a:pt x="797" y="520"/>
                </a:lnTo>
                <a:lnTo>
                  <a:pt x="811" y="514"/>
                </a:lnTo>
                <a:lnTo>
                  <a:pt x="824" y="509"/>
                </a:lnTo>
                <a:lnTo>
                  <a:pt x="836" y="501"/>
                </a:lnTo>
                <a:lnTo>
                  <a:pt x="847" y="492"/>
                </a:lnTo>
                <a:lnTo>
                  <a:pt x="858" y="482"/>
                </a:lnTo>
                <a:lnTo>
                  <a:pt x="868" y="471"/>
                </a:lnTo>
                <a:lnTo>
                  <a:pt x="876" y="461"/>
                </a:lnTo>
                <a:lnTo>
                  <a:pt x="884" y="448"/>
                </a:lnTo>
                <a:lnTo>
                  <a:pt x="890" y="435"/>
                </a:lnTo>
                <a:lnTo>
                  <a:pt x="896" y="421"/>
                </a:lnTo>
                <a:lnTo>
                  <a:pt x="899" y="406"/>
                </a:lnTo>
                <a:lnTo>
                  <a:pt x="902" y="392"/>
                </a:lnTo>
                <a:lnTo>
                  <a:pt x="902" y="376"/>
                </a:lnTo>
                <a:lnTo>
                  <a:pt x="902" y="373"/>
                </a:lnTo>
                <a:lnTo>
                  <a:pt x="901" y="371"/>
                </a:lnTo>
                <a:lnTo>
                  <a:pt x="900" y="367"/>
                </a:lnTo>
                <a:lnTo>
                  <a:pt x="898" y="365"/>
                </a:lnTo>
                <a:lnTo>
                  <a:pt x="896" y="364"/>
                </a:lnTo>
                <a:lnTo>
                  <a:pt x="893" y="362"/>
                </a:lnTo>
                <a:lnTo>
                  <a:pt x="890" y="361"/>
                </a:lnTo>
                <a:lnTo>
                  <a:pt x="887" y="361"/>
                </a:lnTo>
                <a:lnTo>
                  <a:pt x="887" y="361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C5F08E-ADD9-4A92-A8EA-C27DC53BEC31}"/>
              </a:ext>
            </a:extLst>
          </p:cNvPr>
          <p:cNvGrpSpPr/>
          <p:nvPr/>
        </p:nvGrpSpPr>
        <p:grpSpPr>
          <a:xfrm>
            <a:off x="5741560" y="2661275"/>
            <a:ext cx="284163" cy="252412"/>
            <a:chOff x="7615238" y="793750"/>
            <a:chExt cx="284163" cy="252412"/>
          </a:xfrm>
          <a:solidFill>
            <a:srgbClr val="17B580"/>
          </a:solidFill>
        </p:grpSpPr>
        <p:sp>
          <p:nvSpPr>
            <p:cNvPr id="156" name="Freeform 299">
              <a:extLst>
                <a:ext uri="{FF2B5EF4-FFF2-40B4-BE49-F238E27FC236}">
                  <a16:creationId xmlns:a16="http://schemas.microsoft.com/office/drawing/2014/main" id="{2224905C-8B4F-4F5B-B123-F1551AE9B0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793750"/>
              <a:ext cx="284163" cy="252412"/>
            </a:xfrm>
            <a:custGeom>
              <a:avLst/>
              <a:gdLst>
                <a:gd name="T0" fmla="*/ 763 w 896"/>
                <a:gd name="T1" fmla="*/ 426 h 793"/>
                <a:gd name="T2" fmla="*/ 765 w 896"/>
                <a:gd name="T3" fmla="*/ 445 h 793"/>
                <a:gd name="T4" fmla="*/ 809 w 896"/>
                <a:gd name="T5" fmla="*/ 457 h 793"/>
                <a:gd name="T6" fmla="*/ 836 w 896"/>
                <a:gd name="T7" fmla="*/ 494 h 793"/>
                <a:gd name="T8" fmla="*/ 801 w 896"/>
                <a:gd name="T9" fmla="*/ 538 h 793"/>
                <a:gd name="T10" fmla="*/ 735 w 896"/>
                <a:gd name="T11" fmla="*/ 546 h 793"/>
                <a:gd name="T12" fmla="*/ 737 w 896"/>
                <a:gd name="T13" fmla="*/ 564 h 793"/>
                <a:gd name="T14" fmla="*/ 768 w 896"/>
                <a:gd name="T15" fmla="*/ 571 h 793"/>
                <a:gd name="T16" fmla="*/ 791 w 896"/>
                <a:gd name="T17" fmla="*/ 602 h 793"/>
                <a:gd name="T18" fmla="*/ 781 w 896"/>
                <a:gd name="T19" fmla="*/ 636 h 793"/>
                <a:gd name="T20" fmla="*/ 699 w 896"/>
                <a:gd name="T21" fmla="*/ 644 h 793"/>
                <a:gd name="T22" fmla="*/ 688 w 896"/>
                <a:gd name="T23" fmla="*/ 658 h 793"/>
                <a:gd name="T24" fmla="*/ 699 w 896"/>
                <a:gd name="T25" fmla="*/ 673 h 793"/>
                <a:gd name="T26" fmla="*/ 741 w 896"/>
                <a:gd name="T27" fmla="*/ 687 h 793"/>
                <a:gd name="T28" fmla="*/ 743 w 896"/>
                <a:gd name="T29" fmla="*/ 723 h 793"/>
                <a:gd name="T30" fmla="*/ 442 w 896"/>
                <a:gd name="T31" fmla="*/ 733 h 793"/>
                <a:gd name="T32" fmla="*/ 273 w 896"/>
                <a:gd name="T33" fmla="*/ 702 h 793"/>
                <a:gd name="T34" fmla="*/ 246 w 896"/>
                <a:gd name="T35" fmla="*/ 392 h 793"/>
                <a:gd name="T36" fmla="*/ 348 w 896"/>
                <a:gd name="T37" fmla="*/ 316 h 793"/>
                <a:gd name="T38" fmla="*/ 425 w 896"/>
                <a:gd name="T39" fmla="*/ 208 h 793"/>
                <a:gd name="T40" fmla="*/ 460 w 896"/>
                <a:gd name="T41" fmla="*/ 107 h 793"/>
                <a:gd name="T42" fmla="*/ 472 w 896"/>
                <a:gd name="T43" fmla="*/ 40 h 793"/>
                <a:gd name="T44" fmla="*/ 513 w 896"/>
                <a:gd name="T45" fmla="*/ 39 h 793"/>
                <a:gd name="T46" fmla="*/ 550 w 896"/>
                <a:gd name="T47" fmla="*/ 118 h 793"/>
                <a:gd name="T48" fmla="*/ 516 w 896"/>
                <a:gd name="T49" fmla="*/ 276 h 793"/>
                <a:gd name="T50" fmla="*/ 516 w 896"/>
                <a:gd name="T51" fmla="*/ 313 h 793"/>
                <a:gd name="T52" fmla="*/ 853 w 896"/>
                <a:gd name="T53" fmla="*/ 329 h 793"/>
                <a:gd name="T54" fmla="*/ 861 w 896"/>
                <a:gd name="T55" fmla="*/ 389 h 793"/>
                <a:gd name="T56" fmla="*/ 833 w 896"/>
                <a:gd name="T57" fmla="*/ 417 h 793"/>
                <a:gd name="T58" fmla="*/ 179 w 896"/>
                <a:gd name="T59" fmla="*/ 345 h 793"/>
                <a:gd name="T60" fmla="*/ 893 w 896"/>
                <a:gd name="T61" fmla="*/ 337 h 793"/>
                <a:gd name="T62" fmla="*/ 863 w 896"/>
                <a:gd name="T63" fmla="*/ 298 h 793"/>
                <a:gd name="T64" fmla="*/ 544 w 896"/>
                <a:gd name="T65" fmla="*/ 285 h 793"/>
                <a:gd name="T66" fmla="*/ 580 w 896"/>
                <a:gd name="T67" fmla="*/ 123 h 793"/>
                <a:gd name="T68" fmla="*/ 555 w 896"/>
                <a:gd name="T69" fmla="*/ 40 h 793"/>
                <a:gd name="T70" fmla="*/ 513 w 896"/>
                <a:gd name="T71" fmla="*/ 5 h 793"/>
                <a:gd name="T72" fmla="*/ 470 w 896"/>
                <a:gd name="T73" fmla="*/ 6 h 793"/>
                <a:gd name="T74" fmla="*/ 441 w 896"/>
                <a:gd name="T75" fmla="*/ 35 h 793"/>
                <a:gd name="T76" fmla="*/ 432 w 896"/>
                <a:gd name="T77" fmla="*/ 91 h 793"/>
                <a:gd name="T78" fmla="*/ 398 w 896"/>
                <a:gd name="T79" fmla="*/ 194 h 793"/>
                <a:gd name="T80" fmla="*/ 280 w 896"/>
                <a:gd name="T81" fmla="*/ 337 h 793"/>
                <a:gd name="T82" fmla="*/ 209 w 896"/>
                <a:gd name="T83" fmla="*/ 330 h 793"/>
                <a:gd name="T84" fmla="*/ 197 w 896"/>
                <a:gd name="T85" fmla="*/ 315 h 793"/>
                <a:gd name="T86" fmla="*/ 2 w 896"/>
                <a:gd name="T87" fmla="*/ 321 h 793"/>
                <a:gd name="T88" fmla="*/ 2 w 896"/>
                <a:gd name="T89" fmla="*/ 786 h 793"/>
                <a:gd name="T90" fmla="*/ 197 w 896"/>
                <a:gd name="T91" fmla="*/ 793 h 793"/>
                <a:gd name="T92" fmla="*/ 209 w 896"/>
                <a:gd name="T93" fmla="*/ 778 h 793"/>
                <a:gd name="T94" fmla="*/ 383 w 896"/>
                <a:gd name="T95" fmla="*/ 758 h 793"/>
                <a:gd name="T96" fmla="*/ 743 w 896"/>
                <a:gd name="T97" fmla="*/ 760 h 793"/>
                <a:gd name="T98" fmla="*/ 771 w 896"/>
                <a:gd name="T99" fmla="*/ 735 h 793"/>
                <a:gd name="T100" fmla="*/ 768 w 896"/>
                <a:gd name="T101" fmla="*/ 672 h 793"/>
                <a:gd name="T102" fmla="*/ 821 w 896"/>
                <a:gd name="T103" fmla="*/ 625 h 793"/>
                <a:gd name="T104" fmla="*/ 831 w 896"/>
                <a:gd name="T105" fmla="*/ 556 h 793"/>
                <a:gd name="T106" fmla="*/ 866 w 896"/>
                <a:gd name="T107" fmla="*/ 501 h 793"/>
                <a:gd name="T108" fmla="*/ 853 w 896"/>
                <a:gd name="T109" fmla="*/ 456 h 793"/>
                <a:gd name="T110" fmla="*/ 872 w 896"/>
                <a:gd name="T111" fmla="*/ 427 h 793"/>
                <a:gd name="T112" fmla="*/ 896 w 896"/>
                <a:gd name="T113" fmla="*/ 36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6" h="793">
                  <a:moveTo>
                    <a:pt x="821" y="420"/>
                  </a:moveTo>
                  <a:lnTo>
                    <a:pt x="774" y="420"/>
                  </a:lnTo>
                  <a:lnTo>
                    <a:pt x="772" y="420"/>
                  </a:lnTo>
                  <a:lnTo>
                    <a:pt x="769" y="421"/>
                  </a:lnTo>
                  <a:lnTo>
                    <a:pt x="767" y="422"/>
                  </a:lnTo>
                  <a:lnTo>
                    <a:pt x="765" y="424"/>
                  </a:lnTo>
                  <a:lnTo>
                    <a:pt x="763" y="426"/>
                  </a:lnTo>
                  <a:lnTo>
                    <a:pt x="762" y="428"/>
                  </a:lnTo>
                  <a:lnTo>
                    <a:pt x="760" y="431"/>
                  </a:lnTo>
                  <a:lnTo>
                    <a:pt x="760" y="435"/>
                  </a:lnTo>
                  <a:lnTo>
                    <a:pt x="760" y="437"/>
                  </a:lnTo>
                  <a:lnTo>
                    <a:pt x="762" y="440"/>
                  </a:lnTo>
                  <a:lnTo>
                    <a:pt x="763" y="442"/>
                  </a:lnTo>
                  <a:lnTo>
                    <a:pt x="765" y="445"/>
                  </a:lnTo>
                  <a:lnTo>
                    <a:pt x="767" y="446"/>
                  </a:lnTo>
                  <a:lnTo>
                    <a:pt x="769" y="448"/>
                  </a:lnTo>
                  <a:lnTo>
                    <a:pt x="772" y="448"/>
                  </a:lnTo>
                  <a:lnTo>
                    <a:pt x="774" y="450"/>
                  </a:lnTo>
                  <a:lnTo>
                    <a:pt x="787" y="451"/>
                  </a:lnTo>
                  <a:lnTo>
                    <a:pt x="798" y="453"/>
                  </a:lnTo>
                  <a:lnTo>
                    <a:pt x="809" y="457"/>
                  </a:lnTo>
                  <a:lnTo>
                    <a:pt x="818" y="463"/>
                  </a:lnTo>
                  <a:lnTo>
                    <a:pt x="826" y="470"/>
                  </a:lnTo>
                  <a:lnTo>
                    <a:pt x="832" y="477"/>
                  </a:lnTo>
                  <a:lnTo>
                    <a:pt x="834" y="482"/>
                  </a:lnTo>
                  <a:lnTo>
                    <a:pt x="835" y="486"/>
                  </a:lnTo>
                  <a:lnTo>
                    <a:pt x="836" y="490"/>
                  </a:lnTo>
                  <a:lnTo>
                    <a:pt x="836" y="494"/>
                  </a:lnTo>
                  <a:lnTo>
                    <a:pt x="836" y="503"/>
                  </a:lnTo>
                  <a:lnTo>
                    <a:pt x="833" y="510"/>
                  </a:lnTo>
                  <a:lnTo>
                    <a:pt x="829" y="518"/>
                  </a:lnTo>
                  <a:lnTo>
                    <a:pt x="824" y="525"/>
                  </a:lnTo>
                  <a:lnTo>
                    <a:pt x="816" y="531"/>
                  </a:lnTo>
                  <a:lnTo>
                    <a:pt x="809" y="535"/>
                  </a:lnTo>
                  <a:lnTo>
                    <a:pt x="801" y="538"/>
                  </a:lnTo>
                  <a:lnTo>
                    <a:pt x="793" y="539"/>
                  </a:lnTo>
                  <a:lnTo>
                    <a:pt x="748" y="539"/>
                  </a:lnTo>
                  <a:lnTo>
                    <a:pt x="744" y="539"/>
                  </a:lnTo>
                  <a:lnTo>
                    <a:pt x="741" y="540"/>
                  </a:lnTo>
                  <a:lnTo>
                    <a:pt x="739" y="542"/>
                  </a:lnTo>
                  <a:lnTo>
                    <a:pt x="737" y="544"/>
                  </a:lnTo>
                  <a:lnTo>
                    <a:pt x="735" y="546"/>
                  </a:lnTo>
                  <a:lnTo>
                    <a:pt x="734" y="548"/>
                  </a:lnTo>
                  <a:lnTo>
                    <a:pt x="733" y="551"/>
                  </a:lnTo>
                  <a:lnTo>
                    <a:pt x="733" y="554"/>
                  </a:lnTo>
                  <a:lnTo>
                    <a:pt x="733" y="556"/>
                  </a:lnTo>
                  <a:lnTo>
                    <a:pt x="734" y="560"/>
                  </a:lnTo>
                  <a:lnTo>
                    <a:pt x="735" y="562"/>
                  </a:lnTo>
                  <a:lnTo>
                    <a:pt x="737" y="564"/>
                  </a:lnTo>
                  <a:lnTo>
                    <a:pt x="739" y="566"/>
                  </a:lnTo>
                  <a:lnTo>
                    <a:pt x="741" y="567"/>
                  </a:lnTo>
                  <a:lnTo>
                    <a:pt x="744" y="568"/>
                  </a:lnTo>
                  <a:lnTo>
                    <a:pt x="748" y="569"/>
                  </a:lnTo>
                  <a:lnTo>
                    <a:pt x="755" y="569"/>
                  </a:lnTo>
                  <a:lnTo>
                    <a:pt x="762" y="570"/>
                  </a:lnTo>
                  <a:lnTo>
                    <a:pt x="768" y="571"/>
                  </a:lnTo>
                  <a:lnTo>
                    <a:pt x="773" y="575"/>
                  </a:lnTo>
                  <a:lnTo>
                    <a:pt x="778" y="577"/>
                  </a:lnTo>
                  <a:lnTo>
                    <a:pt x="781" y="580"/>
                  </a:lnTo>
                  <a:lnTo>
                    <a:pt x="784" y="583"/>
                  </a:lnTo>
                  <a:lnTo>
                    <a:pt x="786" y="587"/>
                  </a:lnTo>
                  <a:lnTo>
                    <a:pt x="789" y="595"/>
                  </a:lnTo>
                  <a:lnTo>
                    <a:pt x="791" y="602"/>
                  </a:lnTo>
                  <a:lnTo>
                    <a:pt x="791" y="609"/>
                  </a:lnTo>
                  <a:lnTo>
                    <a:pt x="793" y="613"/>
                  </a:lnTo>
                  <a:lnTo>
                    <a:pt x="791" y="619"/>
                  </a:lnTo>
                  <a:lnTo>
                    <a:pt x="790" y="623"/>
                  </a:lnTo>
                  <a:lnTo>
                    <a:pt x="789" y="627"/>
                  </a:lnTo>
                  <a:lnTo>
                    <a:pt x="786" y="630"/>
                  </a:lnTo>
                  <a:lnTo>
                    <a:pt x="781" y="636"/>
                  </a:lnTo>
                  <a:lnTo>
                    <a:pt x="773" y="639"/>
                  </a:lnTo>
                  <a:lnTo>
                    <a:pt x="766" y="641"/>
                  </a:lnTo>
                  <a:lnTo>
                    <a:pt x="758" y="643"/>
                  </a:lnTo>
                  <a:lnTo>
                    <a:pt x="752" y="643"/>
                  </a:lnTo>
                  <a:lnTo>
                    <a:pt x="748" y="643"/>
                  </a:lnTo>
                  <a:lnTo>
                    <a:pt x="703" y="643"/>
                  </a:lnTo>
                  <a:lnTo>
                    <a:pt x="699" y="644"/>
                  </a:lnTo>
                  <a:lnTo>
                    <a:pt x="696" y="645"/>
                  </a:lnTo>
                  <a:lnTo>
                    <a:pt x="694" y="646"/>
                  </a:lnTo>
                  <a:lnTo>
                    <a:pt x="692" y="648"/>
                  </a:lnTo>
                  <a:lnTo>
                    <a:pt x="690" y="651"/>
                  </a:lnTo>
                  <a:lnTo>
                    <a:pt x="689" y="653"/>
                  </a:lnTo>
                  <a:lnTo>
                    <a:pt x="688" y="656"/>
                  </a:lnTo>
                  <a:lnTo>
                    <a:pt x="688" y="658"/>
                  </a:lnTo>
                  <a:lnTo>
                    <a:pt x="688" y="661"/>
                  </a:lnTo>
                  <a:lnTo>
                    <a:pt x="689" y="664"/>
                  </a:lnTo>
                  <a:lnTo>
                    <a:pt x="690" y="667"/>
                  </a:lnTo>
                  <a:lnTo>
                    <a:pt x="692" y="669"/>
                  </a:lnTo>
                  <a:lnTo>
                    <a:pt x="694" y="671"/>
                  </a:lnTo>
                  <a:lnTo>
                    <a:pt x="696" y="672"/>
                  </a:lnTo>
                  <a:lnTo>
                    <a:pt x="699" y="673"/>
                  </a:lnTo>
                  <a:lnTo>
                    <a:pt x="703" y="673"/>
                  </a:lnTo>
                  <a:lnTo>
                    <a:pt x="707" y="674"/>
                  </a:lnTo>
                  <a:lnTo>
                    <a:pt x="713" y="674"/>
                  </a:lnTo>
                  <a:lnTo>
                    <a:pt x="721" y="675"/>
                  </a:lnTo>
                  <a:lnTo>
                    <a:pt x="728" y="678"/>
                  </a:lnTo>
                  <a:lnTo>
                    <a:pt x="736" y="682"/>
                  </a:lnTo>
                  <a:lnTo>
                    <a:pt x="741" y="687"/>
                  </a:lnTo>
                  <a:lnTo>
                    <a:pt x="744" y="690"/>
                  </a:lnTo>
                  <a:lnTo>
                    <a:pt x="745" y="694"/>
                  </a:lnTo>
                  <a:lnTo>
                    <a:pt x="747" y="699"/>
                  </a:lnTo>
                  <a:lnTo>
                    <a:pt x="748" y="703"/>
                  </a:lnTo>
                  <a:lnTo>
                    <a:pt x="747" y="712"/>
                  </a:lnTo>
                  <a:lnTo>
                    <a:pt x="745" y="718"/>
                  </a:lnTo>
                  <a:lnTo>
                    <a:pt x="743" y="723"/>
                  </a:lnTo>
                  <a:lnTo>
                    <a:pt x="741" y="727"/>
                  </a:lnTo>
                  <a:lnTo>
                    <a:pt x="737" y="730"/>
                  </a:lnTo>
                  <a:lnTo>
                    <a:pt x="732" y="732"/>
                  </a:lnTo>
                  <a:lnTo>
                    <a:pt x="725" y="733"/>
                  </a:lnTo>
                  <a:lnTo>
                    <a:pt x="718" y="733"/>
                  </a:lnTo>
                  <a:lnTo>
                    <a:pt x="463" y="733"/>
                  </a:lnTo>
                  <a:lnTo>
                    <a:pt x="442" y="733"/>
                  </a:lnTo>
                  <a:lnTo>
                    <a:pt x="421" y="732"/>
                  </a:lnTo>
                  <a:lnTo>
                    <a:pt x="403" y="730"/>
                  </a:lnTo>
                  <a:lnTo>
                    <a:pt x="386" y="728"/>
                  </a:lnTo>
                  <a:lnTo>
                    <a:pt x="354" y="721"/>
                  </a:lnTo>
                  <a:lnTo>
                    <a:pt x="322" y="714"/>
                  </a:lnTo>
                  <a:lnTo>
                    <a:pt x="298" y="708"/>
                  </a:lnTo>
                  <a:lnTo>
                    <a:pt x="273" y="702"/>
                  </a:lnTo>
                  <a:lnTo>
                    <a:pt x="243" y="697"/>
                  </a:lnTo>
                  <a:lnTo>
                    <a:pt x="209" y="690"/>
                  </a:lnTo>
                  <a:lnTo>
                    <a:pt x="209" y="404"/>
                  </a:lnTo>
                  <a:lnTo>
                    <a:pt x="218" y="401"/>
                  </a:lnTo>
                  <a:lnTo>
                    <a:pt x="227" y="399"/>
                  </a:lnTo>
                  <a:lnTo>
                    <a:pt x="236" y="396"/>
                  </a:lnTo>
                  <a:lnTo>
                    <a:pt x="246" y="392"/>
                  </a:lnTo>
                  <a:lnTo>
                    <a:pt x="257" y="386"/>
                  </a:lnTo>
                  <a:lnTo>
                    <a:pt x="266" y="381"/>
                  </a:lnTo>
                  <a:lnTo>
                    <a:pt x="276" y="376"/>
                  </a:lnTo>
                  <a:lnTo>
                    <a:pt x="287" y="368"/>
                  </a:lnTo>
                  <a:lnTo>
                    <a:pt x="307" y="353"/>
                  </a:lnTo>
                  <a:lnTo>
                    <a:pt x="327" y="335"/>
                  </a:lnTo>
                  <a:lnTo>
                    <a:pt x="348" y="316"/>
                  </a:lnTo>
                  <a:lnTo>
                    <a:pt x="367" y="293"/>
                  </a:lnTo>
                  <a:lnTo>
                    <a:pt x="379" y="279"/>
                  </a:lnTo>
                  <a:lnTo>
                    <a:pt x="389" y="266"/>
                  </a:lnTo>
                  <a:lnTo>
                    <a:pt x="399" y="252"/>
                  </a:lnTo>
                  <a:lnTo>
                    <a:pt x="408" y="237"/>
                  </a:lnTo>
                  <a:lnTo>
                    <a:pt x="416" y="223"/>
                  </a:lnTo>
                  <a:lnTo>
                    <a:pt x="425" y="208"/>
                  </a:lnTo>
                  <a:lnTo>
                    <a:pt x="431" y="194"/>
                  </a:lnTo>
                  <a:lnTo>
                    <a:pt x="439" y="179"/>
                  </a:lnTo>
                  <a:lnTo>
                    <a:pt x="444" y="164"/>
                  </a:lnTo>
                  <a:lnTo>
                    <a:pt x="449" y="150"/>
                  </a:lnTo>
                  <a:lnTo>
                    <a:pt x="454" y="135"/>
                  </a:lnTo>
                  <a:lnTo>
                    <a:pt x="457" y="121"/>
                  </a:lnTo>
                  <a:lnTo>
                    <a:pt x="460" y="107"/>
                  </a:lnTo>
                  <a:lnTo>
                    <a:pt x="461" y="92"/>
                  </a:lnTo>
                  <a:lnTo>
                    <a:pt x="463" y="78"/>
                  </a:lnTo>
                  <a:lnTo>
                    <a:pt x="463" y="66"/>
                  </a:lnTo>
                  <a:lnTo>
                    <a:pt x="464" y="58"/>
                  </a:lnTo>
                  <a:lnTo>
                    <a:pt x="465" y="52"/>
                  </a:lnTo>
                  <a:lnTo>
                    <a:pt x="467" y="45"/>
                  </a:lnTo>
                  <a:lnTo>
                    <a:pt x="472" y="40"/>
                  </a:lnTo>
                  <a:lnTo>
                    <a:pt x="476" y="37"/>
                  </a:lnTo>
                  <a:lnTo>
                    <a:pt x="480" y="34"/>
                  </a:lnTo>
                  <a:lnTo>
                    <a:pt x="487" y="31"/>
                  </a:lnTo>
                  <a:lnTo>
                    <a:pt x="492" y="30"/>
                  </a:lnTo>
                  <a:lnTo>
                    <a:pt x="500" y="31"/>
                  </a:lnTo>
                  <a:lnTo>
                    <a:pt x="506" y="34"/>
                  </a:lnTo>
                  <a:lnTo>
                    <a:pt x="513" y="39"/>
                  </a:lnTo>
                  <a:lnTo>
                    <a:pt x="521" y="45"/>
                  </a:lnTo>
                  <a:lnTo>
                    <a:pt x="528" y="54"/>
                  </a:lnTo>
                  <a:lnTo>
                    <a:pt x="535" y="66"/>
                  </a:lnTo>
                  <a:lnTo>
                    <a:pt x="541" y="79"/>
                  </a:lnTo>
                  <a:lnTo>
                    <a:pt x="547" y="97"/>
                  </a:lnTo>
                  <a:lnTo>
                    <a:pt x="549" y="106"/>
                  </a:lnTo>
                  <a:lnTo>
                    <a:pt x="550" y="118"/>
                  </a:lnTo>
                  <a:lnTo>
                    <a:pt x="550" y="130"/>
                  </a:lnTo>
                  <a:lnTo>
                    <a:pt x="549" y="144"/>
                  </a:lnTo>
                  <a:lnTo>
                    <a:pt x="546" y="171"/>
                  </a:lnTo>
                  <a:lnTo>
                    <a:pt x="539" y="200"/>
                  </a:lnTo>
                  <a:lnTo>
                    <a:pt x="532" y="228"/>
                  </a:lnTo>
                  <a:lnTo>
                    <a:pt x="523" y="255"/>
                  </a:lnTo>
                  <a:lnTo>
                    <a:pt x="516" y="276"/>
                  </a:lnTo>
                  <a:lnTo>
                    <a:pt x="509" y="294"/>
                  </a:lnTo>
                  <a:lnTo>
                    <a:pt x="508" y="298"/>
                  </a:lnTo>
                  <a:lnTo>
                    <a:pt x="508" y="301"/>
                  </a:lnTo>
                  <a:lnTo>
                    <a:pt x="509" y="305"/>
                  </a:lnTo>
                  <a:lnTo>
                    <a:pt x="510" y="308"/>
                  </a:lnTo>
                  <a:lnTo>
                    <a:pt x="513" y="310"/>
                  </a:lnTo>
                  <a:lnTo>
                    <a:pt x="516" y="313"/>
                  </a:lnTo>
                  <a:lnTo>
                    <a:pt x="519" y="314"/>
                  </a:lnTo>
                  <a:lnTo>
                    <a:pt x="523" y="315"/>
                  </a:lnTo>
                  <a:lnTo>
                    <a:pt x="821" y="315"/>
                  </a:lnTo>
                  <a:lnTo>
                    <a:pt x="830" y="316"/>
                  </a:lnTo>
                  <a:lnTo>
                    <a:pt x="839" y="318"/>
                  </a:lnTo>
                  <a:lnTo>
                    <a:pt x="846" y="322"/>
                  </a:lnTo>
                  <a:lnTo>
                    <a:pt x="853" y="329"/>
                  </a:lnTo>
                  <a:lnTo>
                    <a:pt x="859" y="335"/>
                  </a:lnTo>
                  <a:lnTo>
                    <a:pt x="863" y="343"/>
                  </a:lnTo>
                  <a:lnTo>
                    <a:pt x="866" y="351"/>
                  </a:lnTo>
                  <a:lnTo>
                    <a:pt x="866" y="360"/>
                  </a:lnTo>
                  <a:lnTo>
                    <a:pt x="866" y="369"/>
                  </a:lnTo>
                  <a:lnTo>
                    <a:pt x="864" y="379"/>
                  </a:lnTo>
                  <a:lnTo>
                    <a:pt x="861" y="389"/>
                  </a:lnTo>
                  <a:lnTo>
                    <a:pt x="856" y="398"/>
                  </a:lnTo>
                  <a:lnTo>
                    <a:pt x="852" y="402"/>
                  </a:lnTo>
                  <a:lnTo>
                    <a:pt x="849" y="407"/>
                  </a:lnTo>
                  <a:lnTo>
                    <a:pt x="846" y="410"/>
                  </a:lnTo>
                  <a:lnTo>
                    <a:pt x="842" y="413"/>
                  </a:lnTo>
                  <a:lnTo>
                    <a:pt x="837" y="415"/>
                  </a:lnTo>
                  <a:lnTo>
                    <a:pt x="833" y="417"/>
                  </a:lnTo>
                  <a:lnTo>
                    <a:pt x="828" y="419"/>
                  </a:lnTo>
                  <a:lnTo>
                    <a:pt x="821" y="420"/>
                  </a:lnTo>
                  <a:lnTo>
                    <a:pt x="821" y="420"/>
                  </a:lnTo>
                  <a:close/>
                  <a:moveTo>
                    <a:pt x="179" y="763"/>
                  </a:moveTo>
                  <a:lnTo>
                    <a:pt x="30" y="763"/>
                  </a:lnTo>
                  <a:lnTo>
                    <a:pt x="30" y="344"/>
                  </a:lnTo>
                  <a:lnTo>
                    <a:pt x="179" y="345"/>
                  </a:lnTo>
                  <a:lnTo>
                    <a:pt x="179" y="390"/>
                  </a:lnTo>
                  <a:lnTo>
                    <a:pt x="179" y="703"/>
                  </a:lnTo>
                  <a:lnTo>
                    <a:pt x="179" y="763"/>
                  </a:lnTo>
                  <a:close/>
                  <a:moveTo>
                    <a:pt x="896" y="360"/>
                  </a:moveTo>
                  <a:lnTo>
                    <a:pt x="896" y="352"/>
                  </a:lnTo>
                  <a:lnTo>
                    <a:pt x="895" y="345"/>
                  </a:lnTo>
                  <a:lnTo>
                    <a:pt x="893" y="337"/>
                  </a:lnTo>
                  <a:lnTo>
                    <a:pt x="891" y="331"/>
                  </a:lnTo>
                  <a:lnTo>
                    <a:pt x="888" y="324"/>
                  </a:lnTo>
                  <a:lnTo>
                    <a:pt x="883" y="318"/>
                  </a:lnTo>
                  <a:lnTo>
                    <a:pt x="879" y="313"/>
                  </a:lnTo>
                  <a:lnTo>
                    <a:pt x="874" y="307"/>
                  </a:lnTo>
                  <a:lnTo>
                    <a:pt x="868" y="302"/>
                  </a:lnTo>
                  <a:lnTo>
                    <a:pt x="863" y="298"/>
                  </a:lnTo>
                  <a:lnTo>
                    <a:pt x="857" y="294"/>
                  </a:lnTo>
                  <a:lnTo>
                    <a:pt x="850" y="291"/>
                  </a:lnTo>
                  <a:lnTo>
                    <a:pt x="844" y="288"/>
                  </a:lnTo>
                  <a:lnTo>
                    <a:pt x="836" y="286"/>
                  </a:lnTo>
                  <a:lnTo>
                    <a:pt x="829" y="285"/>
                  </a:lnTo>
                  <a:lnTo>
                    <a:pt x="821" y="285"/>
                  </a:lnTo>
                  <a:lnTo>
                    <a:pt x="544" y="285"/>
                  </a:lnTo>
                  <a:lnTo>
                    <a:pt x="551" y="267"/>
                  </a:lnTo>
                  <a:lnTo>
                    <a:pt x="558" y="244"/>
                  </a:lnTo>
                  <a:lnTo>
                    <a:pt x="566" y="219"/>
                  </a:lnTo>
                  <a:lnTo>
                    <a:pt x="572" y="192"/>
                  </a:lnTo>
                  <a:lnTo>
                    <a:pt x="577" y="164"/>
                  </a:lnTo>
                  <a:lnTo>
                    <a:pt x="580" y="136"/>
                  </a:lnTo>
                  <a:lnTo>
                    <a:pt x="580" y="123"/>
                  </a:lnTo>
                  <a:lnTo>
                    <a:pt x="580" y="111"/>
                  </a:lnTo>
                  <a:lnTo>
                    <a:pt x="578" y="99"/>
                  </a:lnTo>
                  <a:lnTo>
                    <a:pt x="575" y="88"/>
                  </a:lnTo>
                  <a:lnTo>
                    <a:pt x="571" y="74"/>
                  </a:lnTo>
                  <a:lnTo>
                    <a:pt x="566" y="61"/>
                  </a:lnTo>
                  <a:lnTo>
                    <a:pt x="560" y="50"/>
                  </a:lnTo>
                  <a:lnTo>
                    <a:pt x="555" y="40"/>
                  </a:lnTo>
                  <a:lnTo>
                    <a:pt x="549" y="31"/>
                  </a:lnTo>
                  <a:lnTo>
                    <a:pt x="543" y="25"/>
                  </a:lnTo>
                  <a:lnTo>
                    <a:pt x="537" y="19"/>
                  </a:lnTo>
                  <a:lnTo>
                    <a:pt x="531" y="14"/>
                  </a:lnTo>
                  <a:lnTo>
                    <a:pt x="524" y="10"/>
                  </a:lnTo>
                  <a:lnTo>
                    <a:pt x="519" y="7"/>
                  </a:lnTo>
                  <a:lnTo>
                    <a:pt x="513" y="5"/>
                  </a:lnTo>
                  <a:lnTo>
                    <a:pt x="508" y="2"/>
                  </a:lnTo>
                  <a:lnTo>
                    <a:pt x="498" y="1"/>
                  </a:lnTo>
                  <a:lnTo>
                    <a:pt x="492" y="0"/>
                  </a:lnTo>
                  <a:lnTo>
                    <a:pt x="486" y="1"/>
                  </a:lnTo>
                  <a:lnTo>
                    <a:pt x="480" y="1"/>
                  </a:lnTo>
                  <a:lnTo>
                    <a:pt x="475" y="4"/>
                  </a:lnTo>
                  <a:lnTo>
                    <a:pt x="470" y="6"/>
                  </a:lnTo>
                  <a:lnTo>
                    <a:pt x="464" y="8"/>
                  </a:lnTo>
                  <a:lnTo>
                    <a:pt x="459" y="11"/>
                  </a:lnTo>
                  <a:lnTo>
                    <a:pt x="455" y="15"/>
                  </a:lnTo>
                  <a:lnTo>
                    <a:pt x="450" y="20"/>
                  </a:lnTo>
                  <a:lnTo>
                    <a:pt x="446" y="24"/>
                  </a:lnTo>
                  <a:lnTo>
                    <a:pt x="443" y="29"/>
                  </a:lnTo>
                  <a:lnTo>
                    <a:pt x="441" y="35"/>
                  </a:lnTo>
                  <a:lnTo>
                    <a:pt x="437" y="40"/>
                  </a:lnTo>
                  <a:lnTo>
                    <a:pt x="435" y="46"/>
                  </a:lnTo>
                  <a:lnTo>
                    <a:pt x="434" y="52"/>
                  </a:lnTo>
                  <a:lnTo>
                    <a:pt x="433" y="58"/>
                  </a:lnTo>
                  <a:lnTo>
                    <a:pt x="433" y="66"/>
                  </a:lnTo>
                  <a:lnTo>
                    <a:pt x="433" y="78"/>
                  </a:lnTo>
                  <a:lnTo>
                    <a:pt x="432" y="91"/>
                  </a:lnTo>
                  <a:lnTo>
                    <a:pt x="430" y="104"/>
                  </a:lnTo>
                  <a:lnTo>
                    <a:pt x="427" y="117"/>
                  </a:lnTo>
                  <a:lnTo>
                    <a:pt x="424" y="130"/>
                  </a:lnTo>
                  <a:lnTo>
                    <a:pt x="420" y="143"/>
                  </a:lnTo>
                  <a:lnTo>
                    <a:pt x="415" y="155"/>
                  </a:lnTo>
                  <a:lnTo>
                    <a:pt x="410" y="168"/>
                  </a:lnTo>
                  <a:lnTo>
                    <a:pt x="398" y="194"/>
                  </a:lnTo>
                  <a:lnTo>
                    <a:pt x="385" y="219"/>
                  </a:lnTo>
                  <a:lnTo>
                    <a:pt x="370" y="242"/>
                  </a:lnTo>
                  <a:lnTo>
                    <a:pt x="353" y="265"/>
                  </a:lnTo>
                  <a:lnTo>
                    <a:pt x="336" y="285"/>
                  </a:lnTo>
                  <a:lnTo>
                    <a:pt x="318" y="304"/>
                  </a:lnTo>
                  <a:lnTo>
                    <a:pt x="298" y="321"/>
                  </a:lnTo>
                  <a:lnTo>
                    <a:pt x="280" y="337"/>
                  </a:lnTo>
                  <a:lnTo>
                    <a:pt x="261" y="350"/>
                  </a:lnTo>
                  <a:lnTo>
                    <a:pt x="243" y="361"/>
                  </a:lnTo>
                  <a:lnTo>
                    <a:pt x="234" y="365"/>
                  </a:lnTo>
                  <a:lnTo>
                    <a:pt x="226" y="368"/>
                  </a:lnTo>
                  <a:lnTo>
                    <a:pt x="217" y="370"/>
                  </a:lnTo>
                  <a:lnTo>
                    <a:pt x="209" y="373"/>
                  </a:lnTo>
                  <a:lnTo>
                    <a:pt x="209" y="330"/>
                  </a:lnTo>
                  <a:lnTo>
                    <a:pt x="209" y="327"/>
                  </a:lnTo>
                  <a:lnTo>
                    <a:pt x="208" y="323"/>
                  </a:lnTo>
                  <a:lnTo>
                    <a:pt x="207" y="321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0" y="316"/>
                  </a:lnTo>
                  <a:lnTo>
                    <a:pt x="197" y="315"/>
                  </a:lnTo>
                  <a:lnTo>
                    <a:pt x="194" y="315"/>
                  </a:lnTo>
                  <a:lnTo>
                    <a:pt x="15" y="314"/>
                  </a:lnTo>
                  <a:lnTo>
                    <a:pt x="12" y="315"/>
                  </a:lnTo>
                  <a:lnTo>
                    <a:pt x="9" y="315"/>
                  </a:lnTo>
                  <a:lnTo>
                    <a:pt x="7" y="317"/>
                  </a:lnTo>
                  <a:lnTo>
                    <a:pt x="4" y="319"/>
                  </a:lnTo>
                  <a:lnTo>
                    <a:pt x="2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29"/>
                  </a:lnTo>
                  <a:lnTo>
                    <a:pt x="0" y="778"/>
                  </a:lnTo>
                  <a:lnTo>
                    <a:pt x="0" y="781"/>
                  </a:lnTo>
                  <a:lnTo>
                    <a:pt x="1" y="784"/>
                  </a:lnTo>
                  <a:lnTo>
                    <a:pt x="2" y="786"/>
                  </a:lnTo>
                  <a:lnTo>
                    <a:pt x="4" y="789"/>
                  </a:lnTo>
                  <a:lnTo>
                    <a:pt x="7" y="791"/>
                  </a:lnTo>
                  <a:lnTo>
                    <a:pt x="9" y="792"/>
                  </a:lnTo>
                  <a:lnTo>
                    <a:pt x="12" y="793"/>
                  </a:lnTo>
                  <a:lnTo>
                    <a:pt x="15" y="793"/>
                  </a:lnTo>
                  <a:lnTo>
                    <a:pt x="194" y="793"/>
                  </a:lnTo>
                  <a:lnTo>
                    <a:pt x="197" y="793"/>
                  </a:lnTo>
                  <a:lnTo>
                    <a:pt x="200" y="792"/>
                  </a:lnTo>
                  <a:lnTo>
                    <a:pt x="202" y="791"/>
                  </a:lnTo>
                  <a:lnTo>
                    <a:pt x="204" y="789"/>
                  </a:lnTo>
                  <a:lnTo>
                    <a:pt x="207" y="786"/>
                  </a:lnTo>
                  <a:lnTo>
                    <a:pt x="208" y="784"/>
                  </a:lnTo>
                  <a:lnTo>
                    <a:pt x="209" y="781"/>
                  </a:lnTo>
                  <a:lnTo>
                    <a:pt x="209" y="778"/>
                  </a:lnTo>
                  <a:lnTo>
                    <a:pt x="209" y="721"/>
                  </a:lnTo>
                  <a:lnTo>
                    <a:pt x="241" y="727"/>
                  </a:lnTo>
                  <a:lnTo>
                    <a:pt x="269" y="732"/>
                  </a:lnTo>
                  <a:lnTo>
                    <a:pt x="293" y="737"/>
                  </a:lnTo>
                  <a:lnTo>
                    <a:pt x="316" y="743"/>
                  </a:lnTo>
                  <a:lnTo>
                    <a:pt x="349" y="751"/>
                  </a:lnTo>
                  <a:lnTo>
                    <a:pt x="383" y="758"/>
                  </a:lnTo>
                  <a:lnTo>
                    <a:pt x="400" y="760"/>
                  </a:lnTo>
                  <a:lnTo>
                    <a:pt x="419" y="762"/>
                  </a:lnTo>
                  <a:lnTo>
                    <a:pt x="441" y="763"/>
                  </a:lnTo>
                  <a:lnTo>
                    <a:pt x="463" y="763"/>
                  </a:lnTo>
                  <a:lnTo>
                    <a:pt x="718" y="763"/>
                  </a:lnTo>
                  <a:lnTo>
                    <a:pt x="732" y="762"/>
                  </a:lnTo>
                  <a:lnTo>
                    <a:pt x="743" y="760"/>
                  </a:lnTo>
                  <a:lnTo>
                    <a:pt x="749" y="758"/>
                  </a:lnTo>
                  <a:lnTo>
                    <a:pt x="754" y="754"/>
                  </a:lnTo>
                  <a:lnTo>
                    <a:pt x="758" y="752"/>
                  </a:lnTo>
                  <a:lnTo>
                    <a:pt x="763" y="748"/>
                  </a:lnTo>
                  <a:lnTo>
                    <a:pt x="766" y="745"/>
                  </a:lnTo>
                  <a:lnTo>
                    <a:pt x="769" y="739"/>
                  </a:lnTo>
                  <a:lnTo>
                    <a:pt x="771" y="735"/>
                  </a:lnTo>
                  <a:lnTo>
                    <a:pt x="773" y="730"/>
                  </a:lnTo>
                  <a:lnTo>
                    <a:pt x="776" y="717"/>
                  </a:lnTo>
                  <a:lnTo>
                    <a:pt x="778" y="703"/>
                  </a:lnTo>
                  <a:lnTo>
                    <a:pt x="776" y="694"/>
                  </a:lnTo>
                  <a:lnTo>
                    <a:pt x="774" y="686"/>
                  </a:lnTo>
                  <a:lnTo>
                    <a:pt x="771" y="678"/>
                  </a:lnTo>
                  <a:lnTo>
                    <a:pt x="768" y="672"/>
                  </a:lnTo>
                  <a:lnTo>
                    <a:pt x="780" y="669"/>
                  </a:lnTo>
                  <a:lnTo>
                    <a:pt x="790" y="664"/>
                  </a:lnTo>
                  <a:lnTo>
                    <a:pt x="799" y="658"/>
                  </a:lnTo>
                  <a:lnTo>
                    <a:pt x="808" y="652"/>
                  </a:lnTo>
                  <a:lnTo>
                    <a:pt x="814" y="643"/>
                  </a:lnTo>
                  <a:lnTo>
                    <a:pt x="818" y="635"/>
                  </a:lnTo>
                  <a:lnTo>
                    <a:pt x="821" y="625"/>
                  </a:lnTo>
                  <a:lnTo>
                    <a:pt x="821" y="613"/>
                  </a:lnTo>
                  <a:lnTo>
                    <a:pt x="821" y="600"/>
                  </a:lnTo>
                  <a:lnTo>
                    <a:pt x="818" y="587"/>
                  </a:lnTo>
                  <a:lnTo>
                    <a:pt x="815" y="577"/>
                  </a:lnTo>
                  <a:lnTo>
                    <a:pt x="809" y="567"/>
                  </a:lnTo>
                  <a:lnTo>
                    <a:pt x="820" y="563"/>
                  </a:lnTo>
                  <a:lnTo>
                    <a:pt x="831" y="556"/>
                  </a:lnTo>
                  <a:lnTo>
                    <a:pt x="842" y="549"/>
                  </a:lnTo>
                  <a:lnTo>
                    <a:pt x="850" y="540"/>
                  </a:lnTo>
                  <a:lnTo>
                    <a:pt x="857" y="530"/>
                  </a:lnTo>
                  <a:lnTo>
                    <a:pt x="862" y="519"/>
                  </a:lnTo>
                  <a:lnTo>
                    <a:pt x="864" y="513"/>
                  </a:lnTo>
                  <a:lnTo>
                    <a:pt x="865" y="506"/>
                  </a:lnTo>
                  <a:lnTo>
                    <a:pt x="866" y="501"/>
                  </a:lnTo>
                  <a:lnTo>
                    <a:pt x="866" y="494"/>
                  </a:lnTo>
                  <a:lnTo>
                    <a:pt x="866" y="487"/>
                  </a:lnTo>
                  <a:lnTo>
                    <a:pt x="865" y="481"/>
                  </a:lnTo>
                  <a:lnTo>
                    <a:pt x="863" y="474"/>
                  </a:lnTo>
                  <a:lnTo>
                    <a:pt x="861" y="468"/>
                  </a:lnTo>
                  <a:lnTo>
                    <a:pt x="858" y="462"/>
                  </a:lnTo>
                  <a:lnTo>
                    <a:pt x="853" y="456"/>
                  </a:lnTo>
                  <a:lnTo>
                    <a:pt x="849" y="451"/>
                  </a:lnTo>
                  <a:lnTo>
                    <a:pt x="844" y="445"/>
                  </a:lnTo>
                  <a:lnTo>
                    <a:pt x="850" y="443"/>
                  </a:lnTo>
                  <a:lnTo>
                    <a:pt x="857" y="440"/>
                  </a:lnTo>
                  <a:lnTo>
                    <a:pt x="862" y="436"/>
                  </a:lnTo>
                  <a:lnTo>
                    <a:pt x="867" y="431"/>
                  </a:lnTo>
                  <a:lnTo>
                    <a:pt x="872" y="427"/>
                  </a:lnTo>
                  <a:lnTo>
                    <a:pt x="876" y="422"/>
                  </a:lnTo>
                  <a:lnTo>
                    <a:pt x="880" y="415"/>
                  </a:lnTo>
                  <a:lnTo>
                    <a:pt x="883" y="410"/>
                  </a:lnTo>
                  <a:lnTo>
                    <a:pt x="890" y="397"/>
                  </a:lnTo>
                  <a:lnTo>
                    <a:pt x="893" y="384"/>
                  </a:lnTo>
                  <a:lnTo>
                    <a:pt x="896" y="371"/>
                  </a:lnTo>
                  <a:lnTo>
                    <a:pt x="89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300">
              <a:extLst>
                <a:ext uri="{FF2B5EF4-FFF2-40B4-BE49-F238E27FC236}">
                  <a16:creationId xmlns:a16="http://schemas.microsoft.com/office/drawing/2014/main" id="{0838A7B9-AF27-4EBF-9B5D-F86A1DB3C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1011238"/>
              <a:ext cx="11113" cy="12700"/>
            </a:xfrm>
            <a:custGeom>
              <a:avLst/>
              <a:gdLst>
                <a:gd name="T0" fmla="*/ 18 w 38"/>
                <a:gd name="T1" fmla="*/ 0 h 38"/>
                <a:gd name="T2" fmla="*/ 15 w 38"/>
                <a:gd name="T3" fmla="*/ 1 h 38"/>
                <a:gd name="T4" fmla="*/ 11 w 38"/>
                <a:gd name="T5" fmla="*/ 2 h 38"/>
                <a:gd name="T6" fmla="*/ 8 w 38"/>
                <a:gd name="T7" fmla="*/ 3 h 38"/>
                <a:gd name="T8" fmla="*/ 6 w 38"/>
                <a:gd name="T9" fmla="*/ 6 h 38"/>
                <a:gd name="T10" fmla="*/ 3 w 38"/>
                <a:gd name="T11" fmla="*/ 9 h 38"/>
                <a:gd name="T12" fmla="*/ 1 w 38"/>
                <a:gd name="T13" fmla="*/ 12 h 38"/>
                <a:gd name="T14" fmla="*/ 0 w 38"/>
                <a:gd name="T15" fmla="*/ 15 h 38"/>
                <a:gd name="T16" fmla="*/ 0 w 38"/>
                <a:gd name="T17" fmla="*/ 19 h 38"/>
                <a:gd name="T18" fmla="*/ 0 w 38"/>
                <a:gd name="T19" fmla="*/ 23 h 38"/>
                <a:gd name="T20" fmla="*/ 1 w 38"/>
                <a:gd name="T21" fmla="*/ 27 h 38"/>
                <a:gd name="T22" fmla="*/ 3 w 38"/>
                <a:gd name="T23" fmla="*/ 30 h 38"/>
                <a:gd name="T24" fmla="*/ 6 w 38"/>
                <a:gd name="T25" fmla="*/ 32 h 38"/>
                <a:gd name="T26" fmla="*/ 8 w 38"/>
                <a:gd name="T27" fmla="*/ 35 h 38"/>
                <a:gd name="T28" fmla="*/ 11 w 38"/>
                <a:gd name="T29" fmla="*/ 36 h 38"/>
                <a:gd name="T30" fmla="*/ 15 w 38"/>
                <a:gd name="T31" fmla="*/ 37 h 38"/>
                <a:gd name="T32" fmla="*/ 18 w 38"/>
                <a:gd name="T33" fmla="*/ 38 h 38"/>
                <a:gd name="T34" fmla="*/ 23 w 38"/>
                <a:gd name="T35" fmla="*/ 37 h 38"/>
                <a:gd name="T36" fmla="*/ 26 w 38"/>
                <a:gd name="T37" fmla="*/ 36 h 38"/>
                <a:gd name="T38" fmla="*/ 29 w 38"/>
                <a:gd name="T39" fmla="*/ 35 h 38"/>
                <a:gd name="T40" fmla="*/ 32 w 38"/>
                <a:gd name="T41" fmla="*/ 32 h 38"/>
                <a:gd name="T42" fmla="*/ 34 w 38"/>
                <a:gd name="T43" fmla="*/ 30 h 38"/>
                <a:gd name="T44" fmla="*/ 37 w 38"/>
                <a:gd name="T45" fmla="*/ 27 h 38"/>
                <a:gd name="T46" fmla="*/ 38 w 38"/>
                <a:gd name="T47" fmla="*/ 23 h 38"/>
                <a:gd name="T48" fmla="*/ 38 w 38"/>
                <a:gd name="T49" fmla="*/ 19 h 38"/>
                <a:gd name="T50" fmla="*/ 38 w 38"/>
                <a:gd name="T51" fmla="*/ 15 h 38"/>
                <a:gd name="T52" fmla="*/ 37 w 38"/>
                <a:gd name="T53" fmla="*/ 12 h 38"/>
                <a:gd name="T54" fmla="*/ 34 w 38"/>
                <a:gd name="T55" fmla="*/ 9 h 38"/>
                <a:gd name="T56" fmla="*/ 32 w 38"/>
                <a:gd name="T57" fmla="*/ 6 h 38"/>
                <a:gd name="T58" fmla="*/ 29 w 38"/>
                <a:gd name="T59" fmla="*/ 3 h 38"/>
                <a:gd name="T60" fmla="*/ 26 w 38"/>
                <a:gd name="T61" fmla="*/ 2 h 38"/>
                <a:gd name="T62" fmla="*/ 23 w 38"/>
                <a:gd name="T63" fmla="*/ 1 h 38"/>
                <a:gd name="T64" fmla="*/ 18 w 38"/>
                <a:gd name="T65" fmla="*/ 0 h 38"/>
                <a:gd name="T66" fmla="*/ 18 w 38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9" y="35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E2B02E9F-DEDE-400E-9B1D-A51468DAFA2F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67" name="iṩ1îḓê">
              <a:extLst>
                <a:ext uri="{FF2B5EF4-FFF2-40B4-BE49-F238E27FC236}">
                  <a16:creationId xmlns:a16="http://schemas.microsoft.com/office/drawing/2014/main" id="{A33105BF-3DC4-4420-B92C-543938192454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TextBox 14">
              <a:extLst>
                <a:ext uri="{FF2B5EF4-FFF2-40B4-BE49-F238E27FC236}">
                  <a16:creationId xmlns:a16="http://schemas.microsoft.com/office/drawing/2014/main" id="{20814D20-E178-4B52-8055-04945E9466C6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170" name="Freeform 33">
              <a:extLst>
                <a:ext uri="{FF2B5EF4-FFF2-40B4-BE49-F238E27FC236}">
                  <a16:creationId xmlns:a16="http://schemas.microsoft.com/office/drawing/2014/main" id="{0A788558-2ABE-47EA-9EA6-8181109A68A8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1" name="îşḻiḋê">
            <a:extLst>
              <a:ext uri="{FF2B5EF4-FFF2-40B4-BE49-F238E27FC236}">
                <a16:creationId xmlns:a16="http://schemas.microsoft.com/office/drawing/2014/main" id="{24E1971F-2F11-4C66-91B8-47B3DECD823B}"/>
              </a:ext>
            </a:extLst>
          </p:cNvPr>
          <p:cNvSpPr/>
          <p:nvPr/>
        </p:nvSpPr>
        <p:spPr>
          <a:xfrm>
            <a:off x="6240901" y="2440431"/>
            <a:ext cx="4149001" cy="704775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94EC99-87E3-4D31-9A8E-3EF55DC14010}"/>
              </a:ext>
            </a:extLst>
          </p:cNvPr>
          <p:cNvSpPr txBox="1"/>
          <p:nvPr/>
        </p:nvSpPr>
        <p:spPr>
          <a:xfrm>
            <a:off x="6572672" y="2529725"/>
            <a:ext cx="348545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173" name="îşḻiḋê">
            <a:extLst>
              <a:ext uri="{FF2B5EF4-FFF2-40B4-BE49-F238E27FC236}">
                <a16:creationId xmlns:a16="http://schemas.microsoft.com/office/drawing/2014/main" id="{BB4DCB23-6E57-4197-ADC4-1E0DB42B07FF}"/>
              </a:ext>
            </a:extLst>
          </p:cNvPr>
          <p:cNvSpPr/>
          <p:nvPr/>
        </p:nvSpPr>
        <p:spPr>
          <a:xfrm>
            <a:off x="6240901" y="3376242"/>
            <a:ext cx="4149001" cy="704775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8ECFEF-4635-4CA6-A035-AF479447ABF7}"/>
              </a:ext>
            </a:extLst>
          </p:cNvPr>
          <p:cNvSpPr txBox="1"/>
          <p:nvPr/>
        </p:nvSpPr>
        <p:spPr>
          <a:xfrm>
            <a:off x="6572672" y="3465536"/>
            <a:ext cx="348545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175" name="îşḻiḋê">
            <a:extLst>
              <a:ext uri="{FF2B5EF4-FFF2-40B4-BE49-F238E27FC236}">
                <a16:creationId xmlns:a16="http://schemas.microsoft.com/office/drawing/2014/main" id="{83B00DDC-669F-436B-B926-ACA509BA7C7F}"/>
              </a:ext>
            </a:extLst>
          </p:cNvPr>
          <p:cNvSpPr/>
          <p:nvPr/>
        </p:nvSpPr>
        <p:spPr>
          <a:xfrm>
            <a:off x="6273309" y="4394246"/>
            <a:ext cx="4149001" cy="704775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A90154-0BD9-441C-9A16-AE8AF5403487}"/>
              </a:ext>
            </a:extLst>
          </p:cNvPr>
          <p:cNvSpPr txBox="1"/>
          <p:nvPr/>
        </p:nvSpPr>
        <p:spPr>
          <a:xfrm>
            <a:off x="6605080" y="4483540"/>
            <a:ext cx="348545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177" name="îşḻiḋê">
            <a:extLst>
              <a:ext uri="{FF2B5EF4-FFF2-40B4-BE49-F238E27FC236}">
                <a16:creationId xmlns:a16="http://schemas.microsoft.com/office/drawing/2014/main" id="{F7C8BFC5-EF73-4ACF-A3F6-76C2982CF81D}"/>
              </a:ext>
            </a:extLst>
          </p:cNvPr>
          <p:cNvSpPr/>
          <p:nvPr/>
        </p:nvSpPr>
        <p:spPr>
          <a:xfrm>
            <a:off x="6273309" y="5330057"/>
            <a:ext cx="4149001" cy="704775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E770A9-4F28-4C3F-84FD-128A50367190}"/>
              </a:ext>
            </a:extLst>
          </p:cNvPr>
          <p:cNvSpPr txBox="1"/>
          <p:nvPr/>
        </p:nvSpPr>
        <p:spPr>
          <a:xfrm>
            <a:off x="6605080" y="5419351"/>
            <a:ext cx="348545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11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4" grpId="0" animBg="1"/>
      <p:bldP spid="176" grpId="0" animBg="1"/>
      <p:bldP spid="1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ṩ1îḓê">
            <a:extLst>
              <a:ext uri="{FF2B5EF4-FFF2-40B4-BE49-F238E27FC236}">
                <a16:creationId xmlns:a16="http://schemas.microsoft.com/office/drawing/2014/main" id="{CDE2EFB4-FCF0-4C2D-AD5B-E01219D4D5D6}"/>
              </a:ext>
            </a:extLst>
          </p:cNvPr>
          <p:cNvSpPr/>
          <p:nvPr/>
        </p:nvSpPr>
        <p:spPr>
          <a:xfrm>
            <a:off x="1503035" y="4268652"/>
            <a:ext cx="3281528" cy="5684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45B551AE-ADD8-420F-897C-6AEC305277EA}"/>
              </a:ext>
            </a:extLst>
          </p:cNvPr>
          <p:cNvSpPr txBox="1"/>
          <p:nvPr/>
        </p:nvSpPr>
        <p:spPr>
          <a:xfrm>
            <a:off x="2344319" y="4399000"/>
            <a:ext cx="18750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SUMMARY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AB01D0A-A74B-4186-9910-98599D3AF320}"/>
              </a:ext>
            </a:extLst>
          </p:cNvPr>
          <p:cNvSpPr txBox="1"/>
          <p:nvPr/>
        </p:nvSpPr>
        <p:spPr>
          <a:xfrm>
            <a:off x="1640145" y="1583757"/>
            <a:ext cx="2779607" cy="25545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u="sng" spc="600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03</a:t>
            </a:r>
            <a:endParaRPr kumimoji="0" lang="en-US" sz="16600" b="1" i="0" u="sng" strike="noStrike" kern="1200" cap="none" spc="600" normalizeH="0" baseline="0" noProof="0" dirty="0">
              <a:ln>
                <a:noFill/>
              </a:ln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144">
            <a:extLst>
              <a:ext uri="{FF2B5EF4-FFF2-40B4-BE49-F238E27FC236}">
                <a16:creationId xmlns:a16="http://schemas.microsoft.com/office/drawing/2014/main" id="{869EDBDF-1E2C-47E9-B115-DF4BA0B3F82D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55">
            <a:extLst>
              <a:ext uri="{FF2B5EF4-FFF2-40B4-BE49-F238E27FC236}">
                <a16:creationId xmlns:a16="http://schemas.microsoft.com/office/drawing/2014/main" id="{CCBFB560-7929-4CA7-A96B-190E544FBA1D}"/>
              </a:ext>
            </a:extLst>
          </p:cNvPr>
          <p:cNvCxnSpPr/>
          <p:nvPr/>
        </p:nvCxnSpPr>
        <p:spPr>
          <a:xfrm>
            <a:off x="6351141" y="3685776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33">
            <a:extLst>
              <a:ext uri="{FF2B5EF4-FFF2-40B4-BE49-F238E27FC236}">
                <a16:creationId xmlns:a16="http://schemas.microsoft.com/office/drawing/2014/main" id="{905D3073-FDFB-48B2-A745-C65F89A45981}"/>
              </a:ext>
            </a:extLst>
          </p:cNvPr>
          <p:cNvSpPr/>
          <p:nvPr/>
        </p:nvSpPr>
        <p:spPr>
          <a:xfrm rot="19323383">
            <a:off x="6866909" y="382944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1E9AA0AC-7232-47EB-AB47-7AAD87493AC4}"/>
              </a:ext>
            </a:extLst>
          </p:cNvPr>
          <p:cNvSpPr/>
          <p:nvPr/>
        </p:nvSpPr>
        <p:spPr>
          <a:xfrm rot="19468644">
            <a:off x="11206843" y="166856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F972B8F-B57B-4B61-B2CE-5E79760D2C43}"/>
              </a:ext>
            </a:extLst>
          </p:cNvPr>
          <p:cNvSpPr txBox="1"/>
          <p:nvPr/>
        </p:nvSpPr>
        <p:spPr>
          <a:xfrm>
            <a:off x="7043187" y="2659797"/>
            <a:ext cx="460420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600" noProof="0" dirty="0">
                <a:solidFill>
                  <a:prstClr val="white"/>
                </a:solidFill>
                <a:cs typeface="+mn-ea"/>
                <a:sym typeface="+mn-lt"/>
              </a:rPr>
              <a:t>PART THREE</a:t>
            </a:r>
            <a:endParaRPr kumimoji="0" 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1EEDE75-30B9-4357-BC48-AE4B504343AA}"/>
              </a:ext>
            </a:extLst>
          </p:cNvPr>
          <p:cNvCxnSpPr/>
          <p:nvPr/>
        </p:nvCxnSpPr>
        <p:spPr>
          <a:xfrm>
            <a:off x="6561421" y="2389843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069337-D3CB-43CE-90F6-404474A58C05}"/>
              </a:ext>
            </a:extLst>
          </p:cNvPr>
          <p:cNvSpPr txBox="1"/>
          <p:nvPr/>
        </p:nvSpPr>
        <p:spPr>
          <a:xfrm>
            <a:off x="7578127" y="3888911"/>
            <a:ext cx="391150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FC2420E-7666-40EC-A1E4-90B57BFC0419}"/>
              </a:ext>
            </a:extLst>
          </p:cNvPr>
          <p:cNvSpPr/>
          <p:nvPr/>
        </p:nvSpPr>
        <p:spPr>
          <a:xfrm rot="20064841">
            <a:off x="4292600" y="166060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0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ṩlïďé">
            <a:extLst>
              <a:ext uri="{FF2B5EF4-FFF2-40B4-BE49-F238E27FC236}">
                <a16:creationId xmlns:a16="http://schemas.microsoft.com/office/drawing/2014/main" id="{3EF17D10-45BC-45FF-BA19-6229F7EEC7E7}"/>
              </a:ext>
            </a:extLst>
          </p:cNvPr>
          <p:cNvSpPr/>
          <p:nvPr/>
        </p:nvSpPr>
        <p:spPr>
          <a:xfrm>
            <a:off x="6448024" y="2598978"/>
            <a:ext cx="631538" cy="63153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600" dirty="0">
                <a:cs typeface="+mn-ea"/>
                <a:sym typeface="+mn-lt"/>
              </a:rPr>
              <a:t>0 2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îṡlîḍé">
            <a:extLst>
              <a:ext uri="{FF2B5EF4-FFF2-40B4-BE49-F238E27FC236}">
                <a16:creationId xmlns:a16="http://schemas.microsoft.com/office/drawing/2014/main" id="{4545C3A8-3A21-4B60-AFA4-DEF34F85F999}"/>
              </a:ext>
            </a:extLst>
          </p:cNvPr>
          <p:cNvSpPr/>
          <p:nvPr/>
        </p:nvSpPr>
        <p:spPr>
          <a:xfrm>
            <a:off x="6448024" y="3918770"/>
            <a:ext cx="631538" cy="63153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600" dirty="0">
                <a:cs typeface="+mn-ea"/>
                <a:sym typeface="+mn-lt"/>
              </a:rPr>
              <a:t>0 3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ïŝľíḑe">
            <a:extLst>
              <a:ext uri="{FF2B5EF4-FFF2-40B4-BE49-F238E27FC236}">
                <a16:creationId xmlns:a16="http://schemas.microsoft.com/office/drawing/2014/main" id="{84B68ECA-687A-4C93-8020-26751E5C6265}"/>
              </a:ext>
            </a:extLst>
          </p:cNvPr>
          <p:cNvSpPr/>
          <p:nvPr/>
        </p:nvSpPr>
        <p:spPr>
          <a:xfrm>
            <a:off x="6448024" y="5238563"/>
            <a:ext cx="631538" cy="63153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600" dirty="0">
                <a:cs typeface="+mn-ea"/>
                <a:sym typeface="+mn-lt"/>
              </a:rPr>
              <a:t>0 4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ïŝļîḋè">
            <a:extLst>
              <a:ext uri="{FF2B5EF4-FFF2-40B4-BE49-F238E27FC236}">
                <a16:creationId xmlns:a16="http://schemas.microsoft.com/office/drawing/2014/main" id="{23559B12-CB78-4B62-B52A-A87B23F731DE}"/>
              </a:ext>
            </a:extLst>
          </p:cNvPr>
          <p:cNvSpPr/>
          <p:nvPr/>
        </p:nvSpPr>
        <p:spPr>
          <a:xfrm>
            <a:off x="6448024" y="1279186"/>
            <a:ext cx="631538" cy="63153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600">
                <a:cs typeface="+mn-ea"/>
                <a:sym typeface="+mn-lt"/>
              </a:rPr>
              <a:t>0 1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26711DB-412E-4DC1-A8E7-D6540EBE49AB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9" name="iṩ1îḓê">
              <a:extLst>
                <a:ext uri="{FF2B5EF4-FFF2-40B4-BE49-F238E27FC236}">
                  <a16:creationId xmlns:a16="http://schemas.microsoft.com/office/drawing/2014/main" id="{DD2E6445-579D-4C70-9E15-F16E6252E2D6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82C1A224-E02F-42BF-9EBD-42B5755CA233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D1ED0975-3AFE-4194-9C93-556CE476EBA1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îşḻiḋê">
            <a:extLst>
              <a:ext uri="{FF2B5EF4-FFF2-40B4-BE49-F238E27FC236}">
                <a16:creationId xmlns:a16="http://schemas.microsoft.com/office/drawing/2014/main" id="{0E89798D-4F3C-4C44-A5D0-2CFBF6E5BB9C}"/>
              </a:ext>
            </a:extLst>
          </p:cNvPr>
          <p:cNvSpPr/>
          <p:nvPr/>
        </p:nvSpPr>
        <p:spPr>
          <a:xfrm>
            <a:off x="7290927" y="1092049"/>
            <a:ext cx="4149001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îşḻiḋê">
            <a:extLst>
              <a:ext uri="{FF2B5EF4-FFF2-40B4-BE49-F238E27FC236}">
                <a16:creationId xmlns:a16="http://schemas.microsoft.com/office/drawing/2014/main" id="{15ACC4C6-DEEC-455D-9A3D-C2EDA2EDD9A3}"/>
              </a:ext>
            </a:extLst>
          </p:cNvPr>
          <p:cNvSpPr/>
          <p:nvPr/>
        </p:nvSpPr>
        <p:spPr>
          <a:xfrm>
            <a:off x="7290927" y="2411841"/>
            <a:ext cx="4149001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îşḻiḋê">
            <a:extLst>
              <a:ext uri="{FF2B5EF4-FFF2-40B4-BE49-F238E27FC236}">
                <a16:creationId xmlns:a16="http://schemas.microsoft.com/office/drawing/2014/main" id="{C6102968-C063-4EB6-BD47-1B559A4F2F9B}"/>
              </a:ext>
            </a:extLst>
          </p:cNvPr>
          <p:cNvSpPr/>
          <p:nvPr/>
        </p:nvSpPr>
        <p:spPr>
          <a:xfrm>
            <a:off x="7290927" y="3823675"/>
            <a:ext cx="4149001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îşḻiḋê">
            <a:extLst>
              <a:ext uri="{FF2B5EF4-FFF2-40B4-BE49-F238E27FC236}">
                <a16:creationId xmlns:a16="http://schemas.microsoft.com/office/drawing/2014/main" id="{61D7FF5A-98A5-47D0-87B3-9643707ED45A}"/>
              </a:ext>
            </a:extLst>
          </p:cNvPr>
          <p:cNvSpPr/>
          <p:nvPr/>
        </p:nvSpPr>
        <p:spPr>
          <a:xfrm>
            <a:off x="7290927" y="5143467"/>
            <a:ext cx="4149001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FB5138-B2B1-4F81-8806-28B9407BD7F3}"/>
              </a:ext>
            </a:extLst>
          </p:cNvPr>
          <p:cNvSpPr txBox="1"/>
          <p:nvPr/>
        </p:nvSpPr>
        <p:spPr>
          <a:xfrm>
            <a:off x="7746127" y="1227642"/>
            <a:ext cx="348545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 Click here to add content that matches the title.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F80B7D-1454-4D43-B19C-DC78EB4B7E33}"/>
              </a:ext>
            </a:extLst>
          </p:cNvPr>
          <p:cNvSpPr txBox="1"/>
          <p:nvPr/>
        </p:nvSpPr>
        <p:spPr>
          <a:xfrm>
            <a:off x="7746126" y="2518727"/>
            <a:ext cx="348545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 Click here to add content that matches the title.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22B2E0-3801-47FF-8D04-08D4EB505FD7}"/>
              </a:ext>
            </a:extLst>
          </p:cNvPr>
          <p:cNvSpPr txBox="1"/>
          <p:nvPr/>
        </p:nvSpPr>
        <p:spPr>
          <a:xfrm>
            <a:off x="7746127" y="3918770"/>
            <a:ext cx="348545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 Click here to add content that matches the title.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7657FB-2E53-4CDE-85FF-16D500C1043D}"/>
              </a:ext>
            </a:extLst>
          </p:cNvPr>
          <p:cNvSpPr txBox="1"/>
          <p:nvPr/>
        </p:nvSpPr>
        <p:spPr>
          <a:xfrm>
            <a:off x="7746126" y="5209855"/>
            <a:ext cx="348545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 Click here to add content that matches the title.</a:t>
            </a:r>
          </a:p>
        </p:txBody>
      </p:sp>
      <p:sp>
        <p:nvSpPr>
          <p:cNvPr id="32" name="îşḷîďê">
            <a:extLst>
              <a:ext uri="{FF2B5EF4-FFF2-40B4-BE49-F238E27FC236}">
                <a16:creationId xmlns:a16="http://schemas.microsoft.com/office/drawing/2014/main" id="{2A8DC42A-C06A-431A-888A-4FEAAF379891}"/>
              </a:ext>
            </a:extLst>
          </p:cNvPr>
          <p:cNvSpPr/>
          <p:nvPr/>
        </p:nvSpPr>
        <p:spPr>
          <a:xfrm flipV="1">
            <a:off x="3443556" y="2180592"/>
            <a:ext cx="2383848" cy="3497391"/>
          </a:xfrm>
          <a:prstGeom prst="roundRect">
            <a:avLst>
              <a:gd name="adj" fmla="val 68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íšḻîde">
            <a:extLst>
              <a:ext uri="{FF2B5EF4-FFF2-40B4-BE49-F238E27FC236}">
                <a16:creationId xmlns:a16="http://schemas.microsoft.com/office/drawing/2014/main" id="{58F6E272-C364-4877-B1CE-512F6B23E7FF}"/>
              </a:ext>
            </a:extLst>
          </p:cNvPr>
          <p:cNvSpPr/>
          <p:nvPr/>
        </p:nvSpPr>
        <p:spPr>
          <a:xfrm flipV="1">
            <a:off x="752072" y="2190192"/>
            <a:ext cx="2383848" cy="3497392"/>
          </a:xfrm>
          <a:prstGeom prst="roundRect">
            <a:avLst>
              <a:gd name="adj" fmla="val 68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ïśḻiďe">
            <a:extLst>
              <a:ext uri="{FF2B5EF4-FFF2-40B4-BE49-F238E27FC236}">
                <a16:creationId xmlns:a16="http://schemas.microsoft.com/office/drawing/2014/main" id="{73B8EDC2-21D8-4ED2-AFC9-2304187BB61E}"/>
              </a:ext>
            </a:extLst>
          </p:cNvPr>
          <p:cNvSpPr/>
          <p:nvPr/>
        </p:nvSpPr>
        <p:spPr>
          <a:xfrm>
            <a:off x="1279130" y="2469708"/>
            <a:ext cx="1333439" cy="133343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íṧļîḋé">
            <a:extLst>
              <a:ext uri="{FF2B5EF4-FFF2-40B4-BE49-F238E27FC236}">
                <a16:creationId xmlns:a16="http://schemas.microsoft.com/office/drawing/2014/main" id="{E06CE96D-A9E1-430A-882F-A15E8CABDE27}"/>
              </a:ext>
            </a:extLst>
          </p:cNvPr>
          <p:cNvSpPr/>
          <p:nvPr/>
        </p:nvSpPr>
        <p:spPr>
          <a:xfrm>
            <a:off x="570033" y="2008153"/>
            <a:ext cx="364078" cy="36407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îSľîḋe">
            <a:extLst>
              <a:ext uri="{FF2B5EF4-FFF2-40B4-BE49-F238E27FC236}">
                <a16:creationId xmlns:a16="http://schemas.microsoft.com/office/drawing/2014/main" id="{97BFD5A8-5011-457A-AD1D-5F608801BAAE}"/>
              </a:ext>
            </a:extLst>
          </p:cNvPr>
          <p:cNvSpPr/>
          <p:nvPr/>
        </p:nvSpPr>
        <p:spPr>
          <a:xfrm>
            <a:off x="3280950" y="1998552"/>
            <a:ext cx="364078" cy="364078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í$ľiḋê">
            <a:extLst>
              <a:ext uri="{FF2B5EF4-FFF2-40B4-BE49-F238E27FC236}">
                <a16:creationId xmlns:a16="http://schemas.microsoft.com/office/drawing/2014/main" id="{C0FB0C72-A4D4-4AC4-AB04-EF2FB32074BB}"/>
              </a:ext>
            </a:extLst>
          </p:cNvPr>
          <p:cNvSpPr/>
          <p:nvPr/>
        </p:nvSpPr>
        <p:spPr>
          <a:xfrm>
            <a:off x="3968760" y="2460107"/>
            <a:ext cx="1333439" cy="133343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B7AE13-EE44-4378-A145-00DB5E124B5C}"/>
              </a:ext>
            </a:extLst>
          </p:cNvPr>
          <p:cNvSpPr txBox="1"/>
          <p:nvPr/>
        </p:nvSpPr>
        <p:spPr>
          <a:xfrm>
            <a:off x="1060923" y="4233927"/>
            <a:ext cx="176614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9355558-E909-4BBD-A047-1466E3434E3B}"/>
              </a:ext>
            </a:extLst>
          </p:cNvPr>
          <p:cNvSpPr txBox="1"/>
          <p:nvPr/>
        </p:nvSpPr>
        <p:spPr>
          <a:xfrm>
            <a:off x="3752406" y="4241494"/>
            <a:ext cx="176614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ḻiďè">
            <a:extLst>
              <a:ext uri="{FF2B5EF4-FFF2-40B4-BE49-F238E27FC236}">
                <a16:creationId xmlns:a16="http://schemas.microsoft.com/office/drawing/2014/main" id="{DE50D915-9A6A-4F43-A018-6D72307FA5E4}"/>
              </a:ext>
            </a:extLst>
          </p:cNvPr>
          <p:cNvSpPr/>
          <p:nvPr/>
        </p:nvSpPr>
        <p:spPr>
          <a:xfrm flipV="1">
            <a:off x="4514631" y="3742277"/>
            <a:ext cx="1624450" cy="1582077"/>
          </a:xfrm>
          <a:custGeom>
            <a:avLst/>
            <a:gdLst>
              <a:gd name="connsiteX0" fmla="*/ 699638 w 732975"/>
              <a:gd name="connsiteY0" fmla="*/ 53 h 713856"/>
              <a:gd name="connsiteX1" fmla="*/ 122 w 732975"/>
              <a:gd name="connsiteY1" fmla="*/ 679662 h 713856"/>
              <a:gd name="connsiteX2" fmla="*/ 31650 w 732975"/>
              <a:gd name="connsiteY2" fmla="*/ 713857 h 713856"/>
              <a:gd name="connsiteX3" fmla="*/ 701353 w 732975"/>
              <a:gd name="connsiteY3" fmla="*/ 713857 h 713856"/>
              <a:gd name="connsiteX4" fmla="*/ 732976 w 732975"/>
              <a:gd name="connsiteY4" fmla="*/ 682234 h 713856"/>
              <a:gd name="connsiteX5" fmla="*/ 732976 w 732975"/>
              <a:gd name="connsiteY5" fmla="*/ 31581 h 713856"/>
              <a:gd name="connsiteX6" fmla="*/ 699638 w 732975"/>
              <a:gd name="connsiteY6" fmla="*/ 53 h 7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75" h="713856">
                <a:moveTo>
                  <a:pt x="699638" y="53"/>
                </a:moveTo>
                <a:cubicBezTo>
                  <a:pt x="329497" y="21389"/>
                  <a:pt x="31745" y="312474"/>
                  <a:pt x="122" y="679662"/>
                </a:cubicBezTo>
                <a:cubicBezTo>
                  <a:pt x="-1497" y="698046"/>
                  <a:pt x="13172" y="713857"/>
                  <a:pt x="31650" y="713857"/>
                </a:cubicBezTo>
                <a:lnTo>
                  <a:pt x="701353" y="713857"/>
                </a:lnTo>
                <a:cubicBezTo>
                  <a:pt x="718784" y="713857"/>
                  <a:pt x="732976" y="699760"/>
                  <a:pt x="732976" y="682234"/>
                </a:cubicBezTo>
                <a:lnTo>
                  <a:pt x="732976" y="31581"/>
                </a:lnTo>
                <a:cubicBezTo>
                  <a:pt x="732976" y="13484"/>
                  <a:pt x="717736" y="-994"/>
                  <a:pt x="699638" y="53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íṥlîḋe">
            <a:extLst>
              <a:ext uri="{FF2B5EF4-FFF2-40B4-BE49-F238E27FC236}">
                <a16:creationId xmlns:a16="http://schemas.microsoft.com/office/drawing/2014/main" id="{4E89FF80-6089-4AA7-967A-814954C1266A}"/>
              </a:ext>
            </a:extLst>
          </p:cNvPr>
          <p:cNvSpPr/>
          <p:nvPr/>
        </p:nvSpPr>
        <p:spPr>
          <a:xfrm flipH="1" flipV="1">
            <a:off x="6256365" y="3742277"/>
            <a:ext cx="1624450" cy="1582077"/>
          </a:xfrm>
          <a:custGeom>
            <a:avLst/>
            <a:gdLst>
              <a:gd name="connsiteX0" fmla="*/ 699638 w 732975"/>
              <a:gd name="connsiteY0" fmla="*/ 53 h 713856"/>
              <a:gd name="connsiteX1" fmla="*/ 122 w 732975"/>
              <a:gd name="connsiteY1" fmla="*/ 679662 h 713856"/>
              <a:gd name="connsiteX2" fmla="*/ 31650 w 732975"/>
              <a:gd name="connsiteY2" fmla="*/ 713857 h 713856"/>
              <a:gd name="connsiteX3" fmla="*/ 701353 w 732975"/>
              <a:gd name="connsiteY3" fmla="*/ 713857 h 713856"/>
              <a:gd name="connsiteX4" fmla="*/ 732976 w 732975"/>
              <a:gd name="connsiteY4" fmla="*/ 682234 h 713856"/>
              <a:gd name="connsiteX5" fmla="*/ 732976 w 732975"/>
              <a:gd name="connsiteY5" fmla="*/ 31581 h 713856"/>
              <a:gd name="connsiteX6" fmla="*/ 699638 w 732975"/>
              <a:gd name="connsiteY6" fmla="*/ 53 h 7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75" h="713856">
                <a:moveTo>
                  <a:pt x="699638" y="53"/>
                </a:moveTo>
                <a:cubicBezTo>
                  <a:pt x="329497" y="21389"/>
                  <a:pt x="31745" y="312474"/>
                  <a:pt x="122" y="679662"/>
                </a:cubicBezTo>
                <a:cubicBezTo>
                  <a:pt x="-1497" y="698046"/>
                  <a:pt x="13172" y="713857"/>
                  <a:pt x="31650" y="713857"/>
                </a:cubicBezTo>
                <a:lnTo>
                  <a:pt x="701353" y="713857"/>
                </a:lnTo>
                <a:cubicBezTo>
                  <a:pt x="718784" y="713857"/>
                  <a:pt x="732976" y="699760"/>
                  <a:pt x="732976" y="682234"/>
                </a:cubicBezTo>
                <a:lnTo>
                  <a:pt x="732976" y="31581"/>
                </a:lnTo>
                <a:cubicBezTo>
                  <a:pt x="732976" y="13484"/>
                  <a:pt x="717736" y="-994"/>
                  <a:pt x="699638" y="53"/>
                </a:cubicBez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iṥḻïḑé">
            <a:extLst>
              <a:ext uri="{FF2B5EF4-FFF2-40B4-BE49-F238E27FC236}">
                <a16:creationId xmlns:a16="http://schemas.microsoft.com/office/drawing/2014/main" id="{D829D68B-4487-44A6-8BFE-DB33C4814B1C}"/>
              </a:ext>
            </a:extLst>
          </p:cNvPr>
          <p:cNvSpPr/>
          <p:nvPr/>
        </p:nvSpPr>
        <p:spPr>
          <a:xfrm flipH="1">
            <a:off x="6256365" y="2042918"/>
            <a:ext cx="1624450" cy="1582077"/>
          </a:xfrm>
          <a:custGeom>
            <a:avLst/>
            <a:gdLst>
              <a:gd name="connsiteX0" fmla="*/ 699638 w 732975"/>
              <a:gd name="connsiteY0" fmla="*/ 53 h 713856"/>
              <a:gd name="connsiteX1" fmla="*/ 122 w 732975"/>
              <a:gd name="connsiteY1" fmla="*/ 679662 h 713856"/>
              <a:gd name="connsiteX2" fmla="*/ 31650 w 732975"/>
              <a:gd name="connsiteY2" fmla="*/ 713857 h 713856"/>
              <a:gd name="connsiteX3" fmla="*/ 701353 w 732975"/>
              <a:gd name="connsiteY3" fmla="*/ 713857 h 713856"/>
              <a:gd name="connsiteX4" fmla="*/ 732976 w 732975"/>
              <a:gd name="connsiteY4" fmla="*/ 682234 h 713856"/>
              <a:gd name="connsiteX5" fmla="*/ 732976 w 732975"/>
              <a:gd name="connsiteY5" fmla="*/ 31581 h 713856"/>
              <a:gd name="connsiteX6" fmla="*/ 699638 w 732975"/>
              <a:gd name="connsiteY6" fmla="*/ 53 h 7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75" h="713856">
                <a:moveTo>
                  <a:pt x="699638" y="53"/>
                </a:moveTo>
                <a:cubicBezTo>
                  <a:pt x="329497" y="21389"/>
                  <a:pt x="31745" y="312474"/>
                  <a:pt x="122" y="679662"/>
                </a:cubicBezTo>
                <a:cubicBezTo>
                  <a:pt x="-1497" y="698046"/>
                  <a:pt x="13172" y="713857"/>
                  <a:pt x="31650" y="713857"/>
                </a:cubicBezTo>
                <a:lnTo>
                  <a:pt x="701353" y="713857"/>
                </a:lnTo>
                <a:cubicBezTo>
                  <a:pt x="718784" y="713857"/>
                  <a:pt x="732976" y="699760"/>
                  <a:pt x="732976" y="682234"/>
                </a:cubicBezTo>
                <a:lnTo>
                  <a:pt x="732976" y="31581"/>
                </a:lnTo>
                <a:cubicBezTo>
                  <a:pt x="732976" y="13484"/>
                  <a:pt x="717736" y="-994"/>
                  <a:pt x="699638" y="53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işḷïďé">
            <a:extLst>
              <a:ext uri="{FF2B5EF4-FFF2-40B4-BE49-F238E27FC236}">
                <a16:creationId xmlns:a16="http://schemas.microsoft.com/office/drawing/2014/main" id="{456EBA41-983C-4EFB-96BB-E4D697E67237}"/>
              </a:ext>
            </a:extLst>
          </p:cNvPr>
          <p:cNvSpPr/>
          <p:nvPr/>
        </p:nvSpPr>
        <p:spPr>
          <a:xfrm>
            <a:off x="4243693" y="1779046"/>
            <a:ext cx="1895388" cy="1845949"/>
          </a:xfrm>
          <a:custGeom>
            <a:avLst/>
            <a:gdLst>
              <a:gd name="connsiteX0" fmla="*/ 699638 w 732975"/>
              <a:gd name="connsiteY0" fmla="*/ 53 h 713856"/>
              <a:gd name="connsiteX1" fmla="*/ 122 w 732975"/>
              <a:gd name="connsiteY1" fmla="*/ 679662 h 713856"/>
              <a:gd name="connsiteX2" fmla="*/ 31650 w 732975"/>
              <a:gd name="connsiteY2" fmla="*/ 713857 h 713856"/>
              <a:gd name="connsiteX3" fmla="*/ 701353 w 732975"/>
              <a:gd name="connsiteY3" fmla="*/ 713857 h 713856"/>
              <a:gd name="connsiteX4" fmla="*/ 732976 w 732975"/>
              <a:gd name="connsiteY4" fmla="*/ 682234 h 713856"/>
              <a:gd name="connsiteX5" fmla="*/ 732976 w 732975"/>
              <a:gd name="connsiteY5" fmla="*/ 31581 h 713856"/>
              <a:gd name="connsiteX6" fmla="*/ 699638 w 732975"/>
              <a:gd name="connsiteY6" fmla="*/ 53 h 71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75" h="713856">
                <a:moveTo>
                  <a:pt x="699638" y="53"/>
                </a:moveTo>
                <a:cubicBezTo>
                  <a:pt x="329497" y="21389"/>
                  <a:pt x="31745" y="312474"/>
                  <a:pt x="122" y="679662"/>
                </a:cubicBezTo>
                <a:cubicBezTo>
                  <a:pt x="-1497" y="698046"/>
                  <a:pt x="13172" y="713857"/>
                  <a:pt x="31650" y="713857"/>
                </a:cubicBezTo>
                <a:lnTo>
                  <a:pt x="701353" y="713857"/>
                </a:lnTo>
                <a:cubicBezTo>
                  <a:pt x="718784" y="713857"/>
                  <a:pt x="732976" y="699760"/>
                  <a:pt x="732976" y="682234"/>
                </a:cubicBezTo>
                <a:lnTo>
                  <a:pt x="732976" y="31581"/>
                </a:lnTo>
                <a:cubicBezTo>
                  <a:pt x="732976" y="13484"/>
                  <a:pt x="717736" y="-994"/>
                  <a:pt x="699638" y="53"/>
                </a:cubicBez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íŝľíďê">
            <a:extLst>
              <a:ext uri="{FF2B5EF4-FFF2-40B4-BE49-F238E27FC236}">
                <a16:creationId xmlns:a16="http://schemas.microsoft.com/office/drawing/2014/main" id="{844C2497-9956-4C32-8DC5-DF813A344E95}"/>
              </a:ext>
            </a:extLst>
          </p:cNvPr>
          <p:cNvSpPr/>
          <p:nvPr/>
        </p:nvSpPr>
        <p:spPr bwMode="auto">
          <a:xfrm>
            <a:off x="5366919" y="2639047"/>
            <a:ext cx="376012" cy="471506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8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8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3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8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$1ïdè">
            <a:extLst>
              <a:ext uri="{FF2B5EF4-FFF2-40B4-BE49-F238E27FC236}">
                <a16:creationId xmlns:a16="http://schemas.microsoft.com/office/drawing/2014/main" id="{4422FF50-FFCF-4ACC-9784-6ABC17AAF882}"/>
              </a:ext>
            </a:extLst>
          </p:cNvPr>
          <p:cNvSpPr/>
          <p:nvPr/>
        </p:nvSpPr>
        <p:spPr bwMode="auto">
          <a:xfrm>
            <a:off x="5315820" y="4115172"/>
            <a:ext cx="418855" cy="471505"/>
          </a:xfrm>
          <a:custGeom>
            <a:avLst/>
            <a:gdLst>
              <a:gd name="connsiteX0" fmla="*/ 368431 w 488073"/>
              <a:gd name="connsiteY0" fmla="*/ 621 h 533400"/>
              <a:gd name="connsiteX1" fmla="*/ 368431 w 488073"/>
              <a:gd name="connsiteY1" fmla="*/ 19671 h 533400"/>
              <a:gd name="connsiteX2" fmla="*/ 339856 w 488073"/>
              <a:gd name="connsiteY2" fmla="*/ 19671 h 533400"/>
              <a:gd name="connsiteX3" fmla="*/ 339856 w 488073"/>
              <a:gd name="connsiteY3" fmla="*/ 135876 h 533400"/>
              <a:gd name="connsiteX4" fmla="*/ 341761 w 488073"/>
              <a:gd name="connsiteY4" fmla="*/ 145401 h 533400"/>
              <a:gd name="connsiteX5" fmla="*/ 342713 w 488073"/>
              <a:gd name="connsiteY5" fmla="*/ 147306 h 533400"/>
              <a:gd name="connsiteX6" fmla="*/ 483683 w 488073"/>
              <a:gd name="connsiteY6" fmla="*/ 464489 h 533400"/>
              <a:gd name="connsiteX7" fmla="*/ 484636 w 488073"/>
              <a:gd name="connsiteY7" fmla="*/ 509256 h 533400"/>
              <a:gd name="connsiteX8" fmla="*/ 448441 w 488073"/>
              <a:gd name="connsiteY8" fmla="*/ 534021 h 533400"/>
              <a:gd name="connsiteX9" fmla="*/ 448441 w 488073"/>
              <a:gd name="connsiteY9" fmla="*/ 534021 h 533400"/>
              <a:gd name="connsiteX10" fmla="*/ 40771 w 488073"/>
              <a:gd name="connsiteY10" fmla="*/ 534021 h 533400"/>
              <a:gd name="connsiteX11" fmla="*/ 4576 w 488073"/>
              <a:gd name="connsiteY11" fmla="*/ 509256 h 533400"/>
              <a:gd name="connsiteX12" fmla="*/ 5528 w 488073"/>
              <a:gd name="connsiteY12" fmla="*/ 464489 h 533400"/>
              <a:gd name="connsiteX13" fmla="*/ 5528 w 488073"/>
              <a:gd name="connsiteY13" fmla="*/ 464489 h 533400"/>
              <a:gd name="connsiteX14" fmla="*/ 146498 w 488073"/>
              <a:gd name="connsiteY14" fmla="*/ 147306 h 533400"/>
              <a:gd name="connsiteX15" fmla="*/ 149356 w 488073"/>
              <a:gd name="connsiteY15" fmla="*/ 135876 h 533400"/>
              <a:gd name="connsiteX16" fmla="*/ 149356 w 488073"/>
              <a:gd name="connsiteY16" fmla="*/ 135876 h 533400"/>
              <a:gd name="connsiteX17" fmla="*/ 149356 w 488073"/>
              <a:gd name="connsiteY17" fmla="*/ 19671 h 533400"/>
              <a:gd name="connsiteX18" fmla="*/ 120781 w 488073"/>
              <a:gd name="connsiteY18" fmla="*/ 19671 h 533400"/>
              <a:gd name="connsiteX19" fmla="*/ 120781 w 488073"/>
              <a:gd name="connsiteY19" fmla="*/ 621 h 533400"/>
              <a:gd name="connsiteX20" fmla="*/ 368431 w 488073"/>
              <a:gd name="connsiteY20" fmla="*/ 621 h 533400"/>
              <a:gd name="connsiteX21" fmla="*/ 253178 w 488073"/>
              <a:gd name="connsiteY21" fmla="*/ 415911 h 533400"/>
              <a:gd name="connsiteX22" fmla="*/ 250321 w 488073"/>
              <a:gd name="connsiteY22" fmla="*/ 417816 h 533400"/>
              <a:gd name="connsiteX23" fmla="*/ 51248 w 488073"/>
              <a:gd name="connsiteY23" fmla="*/ 409244 h 533400"/>
              <a:gd name="connsiteX24" fmla="*/ 23626 w 488073"/>
              <a:gd name="connsiteY24" fmla="*/ 471156 h 533400"/>
              <a:gd name="connsiteX25" fmla="*/ 22673 w 488073"/>
              <a:gd name="connsiteY25" fmla="*/ 501636 h 533400"/>
              <a:gd name="connsiteX26" fmla="*/ 40771 w 488073"/>
              <a:gd name="connsiteY26" fmla="*/ 514971 h 533400"/>
              <a:gd name="connsiteX27" fmla="*/ 40771 w 488073"/>
              <a:gd name="connsiteY27" fmla="*/ 514971 h 533400"/>
              <a:gd name="connsiteX28" fmla="*/ 447488 w 488073"/>
              <a:gd name="connsiteY28" fmla="*/ 514971 h 533400"/>
              <a:gd name="connsiteX29" fmla="*/ 465586 w 488073"/>
              <a:gd name="connsiteY29" fmla="*/ 502589 h 533400"/>
              <a:gd name="connsiteX30" fmla="*/ 464633 w 488073"/>
              <a:gd name="connsiteY30" fmla="*/ 472109 h 533400"/>
              <a:gd name="connsiteX31" fmla="*/ 464633 w 488073"/>
              <a:gd name="connsiteY31" fmla="*/ 472109 h 533400"/>
              <a:gd name="connsiteX32" fmla="*/ 436058 w 488073"/>
              <a:gd name="connsiteY32" fmla="*/ 408291 h 533400"/>
              <a:gd name="connsiteX33" fmla="*/ 435106 w 488073"/>
              <a:gd name="connsiteY33" fmla="*/ 408291 h 533400"/>
              <a:gd name="connsiteX34" fmla="*/ 253178 w 488073"/>
              <a:gd name="connsiteY34" fmla="*/ 415911 h 533400"/>
              <a:gd name="connsiteX35" fmla="*/ 320806 w 488073"/>
              <a:gd name="connsiteY35" fmla="*/ 19671 h 533400"/>
              <a:gd name="connsiteX36" fmla="*/ 168406 w 488073"/>
              <a:gd name="connsiteY36" fmla="*/ 19671 h 533400"/>
              <a:gd name="connsiteX37" fmla="*/ 168406 w 488073"/>
              <a:gd name="connsiteY37" fmla="*/ 135876 h 533400"/>
              <a:gd name="connsiteX38" fmla="*/ 165548 w 488073"/>
              <a:gd name="connsiteY38" fmla="*/ 153021 h 533400"/>
              <a:gd name="connsiteX39" fmla="*/ 165548 w 488073"/>
              <a:gd name="connsiteY39" fmla="*/ 153021 h 533400"/>
              <a:gd name="connsiteX40" fmla="*/ 164596 w 488073"/>
              <a:gd name="connsiteY40" fmla="*/ 155878 h 533400"/>
              <a:gd name="connsiteX41" fmla="*/ 58868 w 488073"/>
              <a:gd name="connsiteY41" fmla="*/ 392098 h 533400"/>
              <a:gd name="connsiteX42" fmla="*/ 236033 w 488073"/>
              <a:gd name="connsiteY42" fmla="*/ 404481 h 533400"/>
              <a:gd name="connsiteX43" fmla="*/ 238891 w 488073"/>
              <a:gd name="connsiteY43" fmla="*/ 402576 h 533400"/>
              <a:gd name="connsiteX44" fmla="*/ 425581 w 488073"/>
              <a:gd name="connsiteY44" fmla="*/ 382573 h 533400"/>
              <a:gd name="connsiteX45" fmla="*/ 324616 w 488073"/>
              <a:gd name="connsiteY45" fmla="*/ 154926 h 533400"/>
              <a:gd name="connsiteX46" fmla="*/ 320806 w 488073"/>
              <a:gd name="connsiteY46" fmla="*/ 135876 h 533400"/>
              <a:gd name="connsiteX47" fmla="*/ 320806 w 488073"/>
              <a:gd name="connsiteY47" fmla="*/ 135876 h 533400"/>
              <a:gd name="connsiteX48" fmla="*/ 320806 w 488073"/>
              <a:gd name="connsiteY48" fmla="*/ 19671 h 533400"/>
              <a:gd name="connsiteX49" fmla="*/ 306518 w 488073"/>
              <a:gd name="connsiteY49" fmla="*/ 248271 h 533400"/>
              <a:gd name="connsiteX50" fmla="*/ 349381 w 488073"/>
              <a:gd name="connsiteY50" fmla="*/ 291134 h 533400"/>
              <a:gd name="connsiteX51" fmla="*/ 306518 w 488073"/>
              <a:gd name="connsiteY51" fmla="*/ 333996 h 533400"/>
              <a:gd name="connsiteX52" fmla="*/ 263656 w 488073"/>
              <a:gd name="connsiteY52" fmla="*/ 291134 h 533400"/>
              <a:gd name="connsiteX53" fmla="*/ 306518 w 488073"/>
              <a:gd name="connsiteY53" fmla="*/ 248271 h 533400"/>
              <a:gd name="connsiteX54" fmla="*/ 306518 w 488073"/>
              <a:gd name="connsiteY54" fmla="*/ 267321 h 533400"/>
              <a:gd name="connsiteX55" fmla="*/ 282706 w 488073"/>
              <a:gd name="connsiteY55" fmla="*/ 291134 h 533400"/>
              <a:gd name="connsiteX56" fmla="*/ 306518 w 488073"/>
              <a:gd name="connsiteY56" fmla="*/ 314946 h 533400"/>
              <a:gd name="connsiteX57" fmla="*/ 330331 w 488073"/>
              <a:gd name="connsiteY57" fmla="*/ 291134 h 533400"/>
              <a:gd name="connsiteX58" fmla="*/ 306518 w 488073"/>
              <a:gd name="connsiteY58" fmla="*/ 26732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8073" h="533400">
                <a:moveTo>
                  <a:pt x="368431" y="621"/>
                </a:moveTo>
                <a:lnTo>
                  <a:pt x="368431" y="19671"/>
                </a:lnTo>
                <a:lnTo>
                  <a:pt x="339856" y="19671"/>
                </a:lnTo>
                <a:lnTo>
                  <a:pt x="339856" y="135876"/>
                </a:lnTo>
                <a:cubicBezTo>
                  <a:pt x="339856" y="138734"/>
                  <a:pt x="340808" y="142544"/>
                  <a:pt x="341761" y="145401"/>
                </a:cubicBezTo>
                <a:lnTo>
                  <a:pt x="342713" y="147306"/>
                </a:lnTo>
                <a:lnTo>
                  <a:pt x="483683" y="464489"/>
                </a:lnTo>
                <a:cubicBezTo>
                  <a:pt x="490351" y="478776"/>
                  <a:pt x="490351" y="494969"/>
                  <a:pt x="484636" y="509256"/>
                </a:cubicBezTo>
                <a:cubicBezTo>
                  <a:pt x="478921" y="524496"/>
                  <a:pt x="464633" y="534021"/>
                  <a:pt x="448441" y="534021"/>
                </a:cubicBezTo>
                <a:lnTo>
                  <a:pt x="448441" y="534021"/>
                </a:lnTo>
                <a:lnTo>
                  <a:pt x="40771" y="534021"/>
                </a:lnTo>
                <a:cubicBezTo>
                  <a:pt x="24578" y="534021"/>
                  <a:pt x="10291" y="524496"/>
                  <a:pt x="4576" y="509256"/>
                </a:cubicBezTo>
                <a:cubicBezTo>
                  <a:pt x="-1139" y="494969"/>
                  <a:pt x="-187" y="478776"/>
                  <a:pt x="5528" y="464489"/>
                </a:cubicBezTo>
                <a:lnTo>
                  <a:pt x="5528" y="464489"/>
                </a:lnTo>
                <a:lnTo>
                  <a:pt x="146498" y="147306"/>
                </a:lnTo>
                <a:cubicBezTo>
                  <a:pt x="148403" y="143496"/>
                  <a:pt x="149356" y="139686"/>
                  <a:pt x="149356" y="135876"/>
                </a:cubicBezTo>
                <a:lnTo>
                  <a:pt x="149356" y="135876"/>
                </a:lnTo>
                <a:lnTo>
                  <a:pt x="149356" y="19671"/>
                </a:lnTo>
                <a:lnTo>
                  <a:pt x="120781" y="19671"/>
                </a:lnTo>
                <a:lnTo>
                  <a:pt x="120781" y="621"/>
                </a:lnTo>
                <a:lnTo>
                  <a:pt x="368431" y="621"/>
                </a:lnTo>
                <a:close/>
                <a:moveTo>
                  <a:pt x="253178" y="415911"/>
                </a:moveTo>
                <a:lnTo>
                  <a:pt x="250321" y="417816"/>
                </a:lnTo>
                <a:cubicBezTo>
                  <a:pt x="195076" y="456869"/>
                  <a:pt x="119828" y="453059"/>
                  <a:pt x="51248" y="409244"/>
                </a:cubicBezTo>
                <a:lnTo>
                  <a:pt x="23626" y="471156"/>
                </a:lnTo>
                <a:cubicBezTo>
                  <a:pt x="19816" y="480681"/>
                  <a:pt x="18863" y="491159"/>
                  <a:pt x="22673" y="501636"/>
                </a:cubicBezTo>
                <a:cubicBezTo>
                  <a:pt x="25531" y="510209"/>
                  <a:pt x="33151" y="514971"/>
                  <a:pt x="40771" y="514971"/>
                </a:cubicBezTo>
                <a:lnTo>
                  <a:pt x="40771" y="514971"/>
                </a:lnTo>
                <a:lnTo>
                  <a:pt x="447488" y="514971"/>
                </a:lnTo>
                <a:cubicBezTo>
                  <a:pt x="456061" y="514971"/>
                  <a:pt x="462728" y="510209"/>
                  <a:pt x="465586" y="502589"/>
                </a:cubicBezTo>
                <a:cubicBezTo>
                  <a:pt x="469396" y="493064"/>
                  <a:pt x="469396" y="481634"/>
                  <a:pt x="464633" y="472109"/>
                </a:cubicBezTo>
                <a:lnTo>
                  <a:pt x="464633" y="472109"/>
                </a:lnTo>
                <a:lnTo>
                  <a:pt x="436058" y="408291"/>
                </a:lnTo>
                <a:lnTo>
                  <a:pt x="435106" y="408291"/>
                </a:lnTo>
                <a:cubicBezTo>
                  <a:pt x="375098" y="378764"/>
                  <a:pt x="302708" y="382573"/>
                  <a:pt x="253178" y="415911"/>
                </a:cubicBezTo>
                <a:close/>
                <a:moveTo>
                  <a:pt x="320806" y="19671"/>
                </a:moveTo>
                <a:lnTo>
                  <a:pt x="168406" y="19671"/>
                </a:lnTo>
                <a:lnTo>
                  <a:pt x="168406" y="135876"/>
                </a:lnTo>
                <a:cubicBezTo>
                  <a:pt x="168406" y="141591"/>
                  <a:pt x="167453" y="147306"/>
                  <a:pt x="165548" y="153021"/>
                </a:cubicBezTo>
                <a:lnTo>
                  <a:pt x="165548" y="153021"/>
                </a:lnTo>
                <a:lnTo>
                  <a:pt x="164596" y="155878"/>
                </a:lnTo>
                <a:lnTo>
                  <a:pt x="58868" y="392098"/>
                </a:lnTo>
                <a:cubicBezTo>
                  <a:pt x="120781" y="432103"/>
                  <a:pt x="187456" y="436866"/>
                  <a:pt x="236033" y="404481"/>
                </a:cubicBezTo>
                <a:lnTo>
                  <a:pt x="238891" y="402576"/>
                </a:lnTo>
                <a:cubicBezTo>
                  <a:pt x="290326" y="366381"/>
                  <a:pt x="361763" y="359714"/>
                  <a:pt x="425581" y="382573"/>
                </a:cubicBezTo>
                <a:lnTo>
                  <a:pt x="324616" y="154926"/>
                </a:lnTo>
                <a:cubicBezTo>
                  <a:pt x="321758" y="149211"/>
                  <a:pt x="320806" y="142544"/>
                  <a:pt x="320806" y="135876"/>
                </a:cubicBezTo>
                <a:lnTo>
                  <a:pt x="320806" y="135876"/>
                </a:lnTo>
                <a:lnTo>
                  <a:pt x="320806" y="19671"/>
                </a:lnTo>
                <a:close/>
                <a:moveTo>
                  <a:pt x="306518" y="248271"/>
                </a:moveTo>
                <a:cubicBezTo>
                  <a:pt x="330331" y="248271"/>
                  <a:pt x="349381" y="267321"/>
                  <a:pt x="349381" y="291134"/>
                </a:cubicBezTo>
                <a:cubicBezTo>
                  <a:pt x="349381" y="314946"/>
                  <a:pt x="330331" y="333996"/>
                  <a:pt x="306518" y="333996"/>
                </a:cubicBezTo>
                <a:cubicBezTo>
                  <a:pt x="282706" y="333996"/>
                  <a:pt x="263656" y="314946"/>
                  <a:pt x="263656" y="291134"/>
                </a:cubicBezTo>
                <a:cubicBezTo>
                  <a:pt x="263656" y="267321"/>
                  <a:pt x="282706" y="248271"/>
                  <a:pt x="306518" y="248271"/>
                </a:cubicBezTo>
                <a:close/>
                <a:moveTo>
                  <a:pt x="306518" y="267321"/>
                </a:moveTo>
                <a:cubicBezTo>
                  <a:pt x="293183" y="267321"/>
                  <a:pt x="282706" y="277798"/>
                  <a:pt x="282706" y="291134"/>
                </a:cubicBezTo>
                <a:cubicBezTo>
                  <a:pt x="282706" y="304469"/>
                  <a:pt x="293183" y="314946"/>
                  <a:pt x="306518" y="314946"/>
                </a:cubicBezTo>
                <a:cubicBezTo>
                  <a:pt x="319853" y="314946"/>
                  <a:pt x="330331" y="304469"/>
                  <a:pt x="330331" y="291134"/>
                </a:cubicBezTo>
                <a:cubicBezTo>
                  <a:pt x="330331" y="277798"/>
                  <a:pt x="319853" y="267321"/>
                  <a:pt x="306518" y="2673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iṥliďé">
            <a:extLst>
              <a:ext uri="{FF2B5EF4-FFF2-40B4-BE49-F238E27FC236}">
                <a16:creationId xmlns:a16="http://schemas.microsoft.com/office/drawing/2014/main" id="{22F9F698-7C2A-4E5F-9E22-76F344A1349D}"/>
              </a:ext>
            </a:extLst>
          </p:cNvPr>
          <p:cNvSpPr/>
          <p:nvPr/>
        </p:nvSpPr>
        <p:spPr bwMode="auto">
          <a:xfrm>
            <a:off x="6674099" y="2739711"/>
            <a:ext cx="457753" cy="353629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3023 h 400050"/>
              <a:gd name="connsiteX14" fmla="*/ 360653 w 533400"/>
              <a:gd name="connsiteY14" fmla="*/ 173976 h 400050"/>
              <a:gd name="connsiteX15" fmla="*/ 274928 w 533400"/>
              <a:gd name="connsiteY15" fmla="*/ 285419 h 400050"/>
              <a:gd name="connsiteX16" fmla="*/ 272071 w 533400"/>
              <a:gd name="connsiteY16" fmla="*/ 289228 h 400050"/>
              <a:gd name="connsiteX17" fmla="*/ 219683 w 533400"/>
              <a:gd name="connsiteY17" fmla="*/ 291134 h 400050"/>
              <a:gd name="connsiteX18" fmla="*/ 217778 w 533400"/>
              <a:gd name="connsiteY18" fmla="*/ 290181 h 400050"/>
              <a:gd name="connsiteX19" fmla="*/ 154913 w 533400"/>
              <a:gd name="connsiteY19" fmla="*/ 229221 h 400050"/>
              <a:gd name="connsiteX20" fmla="*/ 153961 w 533400"/>
              <a:gd name="connsiteY20" fmla="*/ 228269 h 400050"/>
              <a:gd name="connsiteX21" fmla="*/ 128243 w 533400"/>
              <a:gd name="connsiteY21" fmla="*/ 229221 h 400050"/>
              <a:gd name="connsiteX22" fmla="*/ 127290 w 533400"/>
              <a:gd name="connsiteY22" fmla="*/ 230173 h 400050"/>
              <a:gd name="connsiteX23" fmla="*/ 19658 w 533400"/>
              <a:gd name="connsiteY23" fmla="*/ 355903 h 400050"/>
              <a:gd name="connsiteX24" fmla="*/ 19658 w 533400"/>
              <a:gd name="connsiteY24" fmla="*/ 362571 h 400050"/>
              <a:gd name="connsiteX25" fmla="*/ 37755 w 533400"/>
              <a:gd name="connsiteY25" fmla="*/ 381621 h 400050"/>
              <a:gd name="connsiteX26" fmla="*/ 38708 w 533400"/>
              <a:gd name="connsiteY26" fmla="*/ 381621 h 400050"/>
              <a:gd name="connsiteX27" fmla="*/ 495908 w 533400"/>
              <a:gd name="connsiteY27" fmla="*/ 381621 h 400050"/>
              <a:gd name="connsiteX28" fmla="*/ 514958 w 533400"/>
              <a:gd name="connsiteY28" fmla="*/ 362571 h 400050"/>
              <a:gd name="connsiteX29" fmla="*/ 514958 w 533400"/>
              <a:gd name="connsiteY29" fmla="*/ 362571 h 400050"/>
              <a:gd name="connsiteX30" fmla="*/ 514958 w 533400"/>
              <a:gd name="connsiteY30" fmla="*/ 338759 h 400050"/>
              <a:gd name="connsiteX31" fmla="*/ 391133 w 533400"/>
              <a:gd name="connsiteY31" fmla="*/ 173976 h 400050"/>
              <a:gd name="connsiteX32" fmla="*/ 387323 w 533400"/>
              <a:gd name="connsiteY32" fmla="*/ 170166 h 400050"/>
              <a:gd name="connsiteX33" fmla="*/ 361605 w 533400"/>
              <a:gd name="connsiteY33" fmla="*/ 173023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8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8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4958 w 533400"/>
              <a:gd name="connsiteY51" fmla="*/ 307326 h 400050"/>
              <a:gd name="connsiteX52" fmla="*/ 514958 w 533400"/>
              <a:gd name="connsiteY52" fmla="*/ 38721 h 400050"/>
              <a:gd name="connsiteX53" fmla="*/ 496861 w 533400"/>
              <a:gd name="connsiteY53" fmla="*/ 19671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3023"/>
                </a:moveTo>
                <a:lnTo>
                  <a:pt x="360653" y="173976"/>
                </a:lnTo>
                <a:lnTo>
                  <a:pt x="274928" y="285419"/>
                </a:lnTo>
                <a:cubicBezTo>
                  <a:pt x="273976" y="286371"/>
                  <a:pt x="273023" y="287323"/>
                  <a:pt x="272071" y="289228"/>
                </a:cubicBezTo>
                <a:cubicBezTo>
                  <a:pt x="257783" y="303516"/>
                  <a:pt x="234923" y="304469"/>
                  <a:pt x="219683" y="291134"/>
                </a:cubicBezTo>
                <a:lnTo>
                  <a:pt x="217778" y="290181"/>
                </a:lnTo>
                <a:lnTo>
                  <a:pt x="154913" y="229221"/>
                </a:lnTo>
                <a:lnTo>
                  <a:pt x="153961" y="228269"/>
                </a:lnTo>
                <a:cubicBezTo>
                  <a:pt x="146340" y="221601"/>
                  <a:pt x="134911" y="222553"/>
                  <a:pt x="128243" y="229221"/>
                </a:cubicBezTo>
                <a:lnTo>
                  <a:pt x="127290" y="230173"/>
                </a:lnTo>
                <a:lnTo>
                  <a:pt x="19658" y="355903"/>
                </a:lnTo>
                <a:lnTo>
                  <a:pt x="19658" y="362571"/>
                </a:lnTo>
                <a:cubicBezTo>
                  <a:pt x="19658" y="373048"/>
                  <a:pt x="27278" y="380669"/>
                  <a:pt x="37755" y="381621"/>
                </a:cubicBezTo>
                <a:lnTo>
                  <a:pt x="38708" y="381621"/>
                </a:lnTo>
                <a:lnTo>
                  <a:pt x="495908" y="381621"/>
                </a:lnTo>
                <a:cubicBezTo>
                  <a:pt x="506386" y="381621"/>
                  <a:pt x="514958" y="373048"/>
                  <a:pt x="514958" y="362571"/>
                </a:cubicBezTo>
                <a:lnTo>
                  <a:pt x="514958" y="362571"/>
                </a:lnTo>
                <a:lnTo>
                  <a:pt x="514958" y="338759"/>
                </a:lnTo>
                <a:lnTo>
                  <a:pt x="391133" y="173976"/>
                </a:lnTo>
                <a:cubicBezTo>
                  <a:pt x="390180" y="173023"/>
                  <a:pt x="389228" y="171119"/>
                  <a:pt x="387323" y="170166"/>
                </a:cubicBezTo>
                <a:cubicBezTo>
                  <a:pt x="378751" y="164451"/>
                  <a:pt x="368273" y="165403"/>
                  <a:pt x="361605" y="173023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8"/>
                </a:lnTo>
                <a:lnTo>
                  <a:pt x="113003" y="217791"/>
                </a:lnTo>
                <a:cubicBezTo>
                  <a:pt x="126338" y="201598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8"/>
                </a:lnTo>
                <a:cubicBezTo>
                  <a:pt x="357796" y="146353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4958" y="307326"/>
                </a:lnTo>
                <a:lnTo>
                  <a:pt x="514958" y="38721"/>
                </a:lnTo>
                <a:cubicBezTo>
                  <a:pt x="514958" y="28244"/>
                  <a:pt x="507338" y="20623"/>
                  <a:pt x="496861" y="19671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8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8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îŝḷïdé">
            <a:extLst>
              <a:ext uri="{FF2B5EF4-FFF2-40B4-BE49-F238E27FC236}">
                <a16:creationId xmlns:a16="http://schemas.microsoft.com/office/drawing/2014/main" id="{6F33D480-9EA4-4487-BB8D-A99A903E17D7}"/>
              </a:ext>
            </a:extLst>
          </p:cNvPr>
          <p:cNvSpPr/>
          <p:nvPr/>
        </p:nvSpPr>
        <p:spPr bwMode="auto">
          <a:xfrm>
            <a:off x="6674099" y="4165383"/>
            <a:ext cx="457753" cy="387309"/>
          </a:xfrm>
          <a:custGeom>
            <a:avLst/>
            <a:gdLst>
              <a:gd name="connsiteX0" fmla="*/ 496292 w 533400"/>
              <a:gd name="connsiteY0" fmla="*/ 621 h 438150"/>
              <a:gd name="connsiteX1" fmla="*/ 534392 w 533400"/>
              <a:gd name="connsiteY1" fmla="*/ 38721 h 438150"/>
              <a:gd name="connsiteX2" fmla="*/ 534392 w 533400"/>
              <a:gd name="connsiteY2" fmla="*/ 38721 h 438150"/>
              <a:gd name="connsiteX3" fmla="*/ 534392 w 533400"/>
              <a:gd name="connsiteY3" fmla="*/ 333996 h 438150"/>
              <a:gd name="connsiteX4" fmla="*/ 496292 w 533400"/>
              <a:gd name="connsiteY4" fmla="*/ 372096 h 438150"/>
              <a:gd name="connsiteX5" fmla="*/ 496292 w 533400"/>
              <a:gd name="connsiteY5" fmla="*/ 372096 h 438150"/>
              <a:gd name="connsiteX6" fmla="*/ 204827 w 533400"/>
              <a:gd name="connsiteY6" fmla="*/ 372096 h 438150"/>
              <a:gd name="connsiteX7" fmla="*/ 115292 w 533400"/>
              <a:gd name="connsiteY7" fmla="*/ 438771 h 438150"/>
              <a:gd name="connsiteX8" fmla="*/ 115292 w 533400"/>
              <a:gd name="connsiteY8" fmla="*/ 372096 h 438150"/>
              <a:gd name="connsiteX9" fmla="*/ 39092 w 533400"/>
              <a:gd name="connsiteY9" fmla="*/ 372096 h 438150"/>
              <a:gd name="connsiteX10" fmla="*/ 992 w 533400"/>
              <a:gd name="connsiteY10" fmla="*/ 335901 h 438150"/>
              <a:gd name="connsiteX11" fmla="*/ 992 w 533400"/>
              <a:gd name="connsiteY11" fmla="*/ 335901 h 438150"/>
              <a:gd name="connsiteX12" fmla="*/ 992 w 533400"/>
              <a:gd name="connsiteY12" fmla="*/ 333996 h 438150"/>
              <a:gd name="connsiteX13" fmla="*/ 992 w 533400"/>
              <a:gd name="connsiteY13" fmla="*/ 38721 h 438150"/>
              <a:gd name="connsiteX14" fmla="*/ 39092 w 533400"/>
              <a:gd name="connsiteY14" fmla="*/ 621 h 438150"/>
              <a:gd name="connsiteX15" fmla="*/ 39092 w 533400"/>
              <a:gd name="connsiteY15" fmla="*/ 621 h 438150"/>
              <a:gd name="connsiteX16" fmla="*/ 496292 w 533400"/>
              <a:gd name="connsiteY16" fmla="*/ 621 h 438150"/>
              <a:gd name="connsiteX17" fmla="*/ 496292 w 533400"/>
              <a:gd name="connsiteY17" fmla="*/ 19671 h 438150"/>
              <a:gd name="connsiteX18" fmla="*/ 39092 w 533400"/>
              <a:gd name="connsiteY18" fmla="*/ 19671 h 438150"/>
              <a:gd name="connsiteX19" fmla="*/ 20042 w 533400"/>
              <a:gd name="connsiteY19" fmla="*/ 38721 h 438150"/>
              <a:gd name="connsiteX20" fmla="*/ 20042 w 533400"/>
              <a:gd name="connsiteY20" fmla="*/ 38721 h 438150"/>
              <a:gd name="connsiteX21" fmla="*/ 20042 w 533400"/>
              <a:gd name="connsiteY21" fmla="*/ 333996 h 438150"/>
              <a:gd name="connsiteX22" fmla="*/ 39092 w 533400"/>
              <a:gd name="connsiteY22" fmla="*/ 353046 h 438150"/>
              <a:gd name="connsiteX23" fmla="*/ 39092 w 533400"/>
              <a:gd name="connsiteY23" fmla="*/ 353046 h 438150"/>
              <a:gd name="connsiteX24" fmla="*/ 134342 w 533400"/>
              <a:gd name="connsiteY24" fmla="*/ 353046 h 438150"/>
              <a:gd name="connsiteX25" fmla="*/ 134342 w 533400"/>
              <a:gd name="connsiteY25" fmla="*/ 400671 h 438150"/>
              <a:gd name="connsiteX26" fmla="*/ 198160 w 533400"/>
              <a:gd name="connsiteY26" fmla="*/ 353046 h 438150"/>
              <a:gd name="connsiteX27" fmla="*/ 496292 w 533400"/>
              <a:gd name="connsiteY27" fmla="*/ 353046 h 438150"/>
              <a:gd name="connsiteX28" fmla="*/ 515342 w 533400"/>
              <a:gd name="connsiteY28" fmla="*/ 333996 h 438150"/>
              <a:gd name="connsiteX29" fmla="*/ 515342 w 533400"/>
              <a:gd name="connsiteY29" fmla="*/ 333996 h 438150"/>
              <a:gd name="connsiteX30" fmla="*/ 515342 w 533400"/>
              <a:gd name="connsiteY30" fmla="*/ 38721 h 438150"/>
              <a:gd name="connsiteX31" fmla="*/ 496292 w 533400"/>
              <a:gd name="connsiteY31" fmla="*/ 19671 h 438150"/>
              <a:gd name="connsiteX32" fmla="*/ 496292 w 533400"/>
              <a:gd name="connsiteY32" fmla="*/ 19671 h 438150"/>
              <a:gd name="connsiteX33" fmla="*/ 134342 w 533400"/>
              <a:gd name="connsiteY33" fmla="*/ 143496 h 438150"/>
              <a:gd name="connsiteX34" fmla="*/ 177205 w 533400"/>
              <a:gd name="connsiteY34" fmla="*/ 186359 h 438150"/>
              <a:gd name="connsiteX35" fmla="*/ 134342 w 533400"/>
              <a:gd name="connsiteY35" fmla="*/ 229221 h 438150"/>
              <a:gd name="connsiteX36" fmla="*/ 91480 w 533400"/>
              <a:gd name="connsiteY36" fmla="*/ 186359 h 438150"/>
              <a:gd name="connsiteX37" fmla="*/ 134342 w 533400"/>
              <a:gd name="connsiteY37" fmla="*/ 143496 h 438150"/>
              <a:gd name="connsiteX38" fmla="*/ 267692 w 533400"/>
              <a:gd name="connsiteY38" fmla="*/ 143496 h 438150"/>
              <a:gd name="connsiteX39" fmla="*/ 310555 w 533400"/>
              <a:gd name="connsiteY39" fmla="*/ 186359 h 438150"/>
              <a:gd name="connsiteX40" fmla="*/ 267692 w 533400"/>
              <a:gd name="connsiteY40" fmla="*/ 229221 h 438150"/>
              <a:gd name="connsiteX41" fmla="*/ 224830 w 533400"/>
              <a:gd name="connsiteY41" fmla="*/ 186359 h 438150"/>
              <a:gd name="connsiteX42" fmla="*/ 267692 w 533400"/>
              <a:gd name="connsiteY42" fmla="*/ 143496 h 438150"/>
              <a:gd name="connsiteX43" fmla="*/ 401042 w 533400"/>
              <a:gd name="connsiteY43" fmla="*/ 143496 h 438150"/>
              <a:gd name="connsiteX44" fmla="*/ 443905 w 533400"/>
              <a:gd name="connsiteY44" fmla="*/ 186359 h 438150"/>
              <a:gd name="connsiteX45" fmla="*/ 401042 w 533400"/>
              <a:gd name="connsiteY45" fmla="*/ 229221 h 438150"/>
              <a:gd name="connsiteX46" fmla="*/ 358180 w 533400"/>
              <a:gd name="connsiteY46" fmla="*/ 186359 h 438150"/>
              <a:gd name="connsiteX47" fmla="*/ 401042 w 533400"/>
              <a:gd name="connsiteY47" fmla="*/ 143496 h 438150"/>
              <a:gd name="connsiteX48" fmla="*/ 134342 w 533400"/>
              <a:gd name="connsiteY48" fmla="*/ 162546 h 438150"/>
              <a:gd name="connsiteX49" fmla="*/ 110530 w 533400"/>
              <a:gd name="connsiteY49" fmla="*/ 186359 h 438150"/>
              <a:gd name="connsiteX50" fmla="*/ 134342 w 533400"/>
              <a:gd name="connsiteY50" fmla="*/ 210171 h 438150"/>
              <a:gd name="connsiteX51" fmla="*/ 158155 w 533400"/>
              <a:gd name="connsiteY51" fmla="*/ 186359 h 438150"/>
              <a:gd name="connsiteX52" fmla="*/ 134342 w 533400"/>
              <a:gd name="connsiteY52" fmla="*/ 162546 h 438150"/>
              <a:gd name="connsiteX53" fmla="*/ 267692 w 533400"/>
              <a:gd name="connsiteY53" fmla="*/ 162546 h 438150"/>
              <a:gd name="connsiteX54" fmla="*/ 243880 w 533400"/>
              <a:gd name="connsiteY54" fmla="*/ 186359 h 438150"/>
              <a:gd name="connsiteX55" fmla="*/ 267692 w 533400"/>
              <a:gd name="connsiteY55" fmla="*/ 210171 h 438150"/>
              <a:gd name="connsiteX56" fmla="*/ 291505 w 533400"/>
              <a:gd name="connsiteY56" fmla="*/ 186359 h 438150"/>
              <a:gd name="connsiteX57" fmla="*/ 267692 w 533400"/>
              <a:gd name="connsiteY57" fmla="*/ 162546 h 438150"/>
              <a:gd name="connsiteX58" fmla="*/ 401042 w 533400"/>
              <a:gd name="connsiteY58" fmla="*/ 162546 h 438150"/>
              <a:gd name="connsiteX59" fmla="*/ 377230 w 533400"/>
              <a:gd name="connsiteY59" fmla="*/ 186359 h 438150"/>
              <a:gd name="connsiteX60" fmla="*/ 401042 w 533400"/>
              <a:gd name="connsiteY60" fmla="*/ 210171 h 438150"/>
              <a:gd name="connsiteX61" fmla="*/ 424855 w 533400"/>
              <a:gd name="connsiteY61" fmla="*/ 186359 h 438150"/>
              <a:gd name="connsiteX62" fmla="*/ 401042 w 533400"/>
              <a:gd name="connsiteY62" fmla="*/ 16254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33400" h="438150">
                <a:moveTo>
                  <a:pt x="496292" y="621"/>
                </a:moveTo>
                <a:cubicBezTo>
                  <a:pt x="517247" y="621"/>
                  <a:pt x="534392" y="17766"/>
                  <a:pt x="534392" y="38721"/>
                </a:cubicBezTo>
                <a:lnTo>
                  <a:pt x="534392" y="38721"/>
                </a:lnTo>
                <a:lnTo>
                  <a:pt x="534392" y="333996"/>
                </a:lnTo>
                <a:cubicBezTo>
                  <a:pt x="534392" y="354951"/>
                  <a:pt x="517247" y="372096"/>
                  <a:pt x="496292" y="372096"/>
                </a:cubicBezTo>
                <a:lnTo>
                  <a:pt x="496292" y="372096"/>
                </a:lnTo>
                <a:lnTo>
                  <a:pt x="204827" y="372096"/>
                </a:lnTo>
                <a:lnTo>
                  <a:pt x="115292" y="438771"/>
                </a:lnTo>
                <a:lnTo>
                  <a:pt x="115292" y="372096"/>
                </a:lnTo>
                <a:lnTo>
                  <a:pt x="39092" y="372096"/>
                </a:lnTo>
                <a:cubicBezTo>
                  <a:pt x="19089" y="372096"/>
                  <a:pt x="1945" y="355903"/>
                  <a:pt x="992" y="335901"/>
                </a:cubicBezTo>
                <a:lnTo>
                  <a:pt x="992" y="335901"/>
                </a:lnTo>
                <a:lnTo>
                  <a:pt x="992" y="333996"/>
                </a:lnTo>
                <a:lnTo>
                  <a:pt x="992" y="38721"/>
                </a:lnTo>
                <a:cubicBezTo>
                  <a:pt x="992" y="17766"/>
                  <a:pt x="18137" y="621"/>
                  <a:pt x="39092" y="621"/>
                </a:cubicBezTo>
                <a:lnTo>
                  <a:pt x="39092" y="621"/>
                </a:lnTo>
                <a:lnTo>
                  <a:pt x="496292" y="621"/>
                </a:lnTo>
                <a:close/>
                <a:moveTo>
                  <a:pt x="496292" y="19671"/>
                </a:moveTo>
                <a:lnTo>
                  <a:pt x="39092" y="19671"/>
                </a:lnTo>
                <a:cubicBezTo>
                  <a:pt x="28614" y="19671"/>
                  <a:pt x="20042" y="28244"/>
                  <a:pt x="20042" y="38721"/>
                </a:cubicBezTo>
                <a:lnTo>
                  <a:pt x="20042" y="38721"/>
                </a:lnTo>
                <a:lnTo>
                  <a:pt x="20042" y="333996"/>
                </a:lnTo>
                <a:cubicBezTo>
                  <a:pt x="20042" y="344473"/>
                  <a:pt x="28614" y="353046"/>
                  <a:pt x="39092" y="353046"/>
                </a:cubicBezTo>
                <a:lnTo>
                  <a:pt x="39092" y="353046"/>
                </a:lnTo>
                <a:lnTo>
                  <a:pt x="134342" y="353046"/>
                </a:lnTo>
                <a:lnTo>
                  <a:pt x="134342" y="400671"/>
                </a:lnTo>
                <a:lnTo>
                  <a:pt x="198160" y="353046"/>
                </a:lnTo>
                <a:lnTo>
                  <a:pt x="496292" y="353046"/>
                </a:lnTo>
                <a:cubicBezTo>
                  <a:pt x="506770" y="353046"/>
                  <a:pt x="515342" y="344473"/>
                  <a:pt x="515342" y="333996"/>
                </a:cubicBezTo>
                <a:lnTo>
                  <a:pt x="515342" y="333996"/>
                </a:lnTo>
                <a:lnTo>
                  <a:pt x="515342" y="38721"/>
                </a:lnTo>
                <a:cubicBezTo>
                  <a:pt x="515342" y="28244"/>
                  <a:pt x="506770" y="19671"/>
                  <a:pt x="496292" y="19671"/>
                </a:cubicBezTo>
                <a:lnTo>
                  <a:pt x="496292" y="19671"/>
                </a:lnTo>
                <a:close/>
                <a:moveTo>
                  <a:pt x="134342" y="143496"/>
                </a:moveTo>
                <a:cubicBezTo>
                  <a:pt x="158155" y="143496"/>
                  <a:pt x="177205" y="162546"/>
                  <a:pt x="177205" y="186359"/>
                </a:cubicBezTo>
                <a:cubicBezTo>
                  <a:pt x="177205" y="210171"/>
                  <a:pt x="158155" y="229221"/>
                  <a:pt x="134342" y="229221"/>
                </a:cubicBezTo>
                <a:cubicBezTo>
                  <a:pt x="110530" y="229221"/>
                  <a:pt x="91480" y="210171"/>
                  <a:pt x="91480" y="186359"/>
                </a:cubicBezTo>
                <a:cubicBezTo>
                  <a:pt x="91480" y="162546"/>
                  <a:pt x="110530" y="143496"/>
                  <a:pt x="134342" y="143496"/>
                </a:cubicBezTo>
                <a:close/>
                <a:moveTo>
                  <a:pt x="267692" y="143496"/>
                </a:moveTo>
                <a:cubicBezTo>
                  <a:pt x="291505" y="143496"/>
                  <a:pt x="310555" y="162546"/>
                  <a:pt x="310555" y="186359"/>
                </a:cubicBezTo>
                <a:cubicBezTo>
                  <a:pt x="310555" y="210171"/>
                  <a:pt x="291505" y="229221"/>
                  <a:pt x="267692" y="229221"/>
                </a:cubicBezTo>
                <a:cubicBezTo>
                  <a:pt x="243880" y="229221"/>
                  <a:pt x="224830" y="210171"/>
                  <a:pt x="224830" y="186359"/>
                </a:cubicBezTo>
                <a:cubicBezTo>
                  <a:pt x="224830" y="162546"/>
                  <a:pt x="243880" y="143496"/>
                  <a:pt x="267692" y="143496"/>
                </a:cubicBezTo>
                <a:close/>
                <a:moveTo>
                  <a:pt x="401042" y="143496"/>
                </a:moveTo>
                <a:cubicBezTo>
                  <a:pt x="424855" y="143496"/>
                  <a:pt x="443905" y="162546"/>
                  <a:pt x="443905" y="186359"/>
                </a:cubicBezTo>
                <a:cubicBezTo>
                  <a:pt x="443905" y="210171"/>
                  <a:pt x="424855" y="229221"/>
                  <a:pt x="401042" y="229221"/>
                </a:cubicBezTo>
                <a:cubicBezTo>
                  <a:pt x="377230" y="229221"/>
                  <a:pt x="358180" y="210171"/>
                  <a:pt x="358180" y="186359"/>
                </a:cubicBezTo>
                <a:cubicBezTo>
                  <a:pt x="358180" y="162546"/>
                  <a:pt x="377230" y="143496"/>
                  <a:pt x="401042" y="143496"/>
                </a:cubicBezTo>
                <a:close/>
                <a:moveTo>
                  <a:pt x="134342" y="162546"/>
                </a:moveTo>
                <a:cubicBezTo>
                  <a:pt x="121007" y="162546"/>
                  <a:pt x="110530" y="173023"/>
                  <a:pt x="110530" y="186359"/>
                </a:cubicBezTo>
                <a:cubicBezTo>
                  <a:pt x="110530" y="199694"/>
                  <a:pt x="121007" y="210171"/>
                  <a:pt x="134342" y="210171"/>
                </a:cubicBezTo>
                <a:cubicBezTo>
                  <a:pt x="147677" y="210171"/>
                  <a:pt x="158155" y="199694"/>
                  <a:pt x="158155" y="186359"/>
                </a:cubicBezTo>
                <a:cubicBezTo>
                  <a:pt x="158155" y="173023"/>
                  <a:pt x="147677" y="162546"/>
                  <a:pt x="134342" y="162546"/>
                </a:cubicBezTo>
                <a:close/>
                <a:moveTo>
                  <a:pt x="267692" y="162546"/>
                </a:moveTo>
                <a:cubicBezTo>
                  <a:pt x="254357" y="162546"/>
                  <a:pt x="243880" y="173023"/>
                  <a:pt x="243880" y="186359"/>
                </a:cubicBezTo>
                <a:cubicBezTo>
                  <a:pt x="243880" y="199694"/>
                  <a:pt x="254357" y="210171"/>
                  <a:pt x="267692" y="210171"/>
                </a:cubicBezTo>
                <a:cubicBezTo>
                  <a:pt x="281027" y="210171"/>
                  <a:pt x="291505" y="199694"/>
                  <a:pt x="291505" y="186359"/>
                </a:cubicBezTo>
                <a:cubicBezTo>
                  <a:pt x="291505" y="173023"/>
                  <a:pt x="281027" y="162546"/>
                  <a:pt x="267692" y="162546"/>
                </a:cubicBezTo>
                <a:close/>
                <a:moveTo>
                  <a:pt x="401042" y="162546"/>
                </a:moveTo>
                <a:cubicBezTo>
                  <a:pt x="387707" y="162546"/>
                  <a:pt x="377230" y="173023"/>
                  <a:pt x="377230" y="186359"/>
                </a:cubicBezTo>
                <a:cubicBezTo>
                  <a:pt x="377230" y="199694"/>
                  <a:pt x="387707" y="210171"/>
                  <a:pt x="401042" y="210171"/>
                </a:cubicBezTo>
                <a:cubicBezTo>
                  <a:pt x="414377" y="210171"/>
                  <a:pt x="424855" y="199694"/>
                  <a:pt x="424855" y="186359"/>
                </a:cubicBezTo>
                <a:cubicBezTo>
                  <a:pt x="424855" y="173023"/>
                  <a:pt x="414377" y="162546"/>
                  <a:pt x="401042" y="162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3D35BCA-6F5E-4F19-9163-00161A678C4B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21" name="iṩ1îḓê">
              <a:extLst>
                <a:ext uri="{FF2B5EF4-FFF2-40B4-BE49-F238E27FC236}">
                  <a16:creationId xmlns:a16="http://schemas.microsoft.com/office/drawing/2014/main" id="{0C616D56-2CF8-47A2-A1CD-028B9FDA7BD6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BDC365ED-30C9-431F-B19B-DD6493C00AF3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412AFB18-032E-4409-8433-1AC3DC0E416E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Rectangle: Rounded Corners 116">
            <a:extLst>
              <a:ext uri="{FF2B5EF4-FFF2-40B4-BE49-F238E27FC236}">
                <a16:creationId xmlns:a16="http://schemas.microsoft.com/office/drawing/2014/main" id="{C695F073-6A9E-4BCA-B4DA-537253917477}"/>
              </a:ext>
            </a:extLst>
          </p:cNvPr>
          <p:cNvSpPr/>
          <p:nvPr/>
        </p:nvSpPr>
        <p:spPr>
          <a:xfrm>
            <a:off x="1396483" y="2334869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FC9BB1-A2A1-4BE3-AE56-EA8FE94EFE84}"/>
              </a:ext>
            </a:extLst>
          </p:cNvPr>
          <p:cNvSpPr txBox="1"/>
          <p:nvPr/>
        </p:nvSpPr>
        <p:spPr>
          <a:xfrm>
            <a:off x="1632247" y="2390544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22711C9-802E-4DBA-B1FB-ADB62BCAADED}"/>
              </a:ext>
            </a:extLst>
          </p:cNvPr>
          <p:cNvSpPr txBox="1"/>
          <p:nvPr/>
        </p:nvSpPr>
        <p:spPr>
          <a:xfrm>
            <a:off x="975842" y="2890370"/>
            <a:ext cx="270839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  <p:sp>
        <p:nvSpPr>
          <p:cNvPr id="27" name="Rectangle: Rounded Corners 116">
            <a:extLst>
              <a:ext uri="{FF2B5EF4-FFF2-40B4-BE49-F238E27FC236}">
                <a16:creationId xmlns:a16="http://schemas.microsoft.com/office/drawing/2014/main" id="{EABEA32B-6F5E-4070-913D-5983CA9BB2BF}"/>
              </a:ext>
            </a:extLst>
          </p:cNvPr>
          <p:cNvSpPr/>
          <p:nvPr/>
        </p:nvSpPr>
        <p:spPr>
          <a:xfrm>
            <a:off x="1396483" y="4110932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4CDF03-7A06-43FE-A832-3049E7A0129A}"/>
              </a:ext>
            </a:extLst>
          </p:cNvPr>
          <p:cNvSpPr txBox="1"/>
          <p:nvPr/>
        </p:nvSpPr>
        <p:spPr>
          <a:xfrm>
            <a:off x="1632247" y="4166607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B34E2A-CFF8-4140-9721-6BD093180462}"/>
              </a:ext>
            </a:extLst>
          </p:cNvPr>
          <p:cNvSpPr txBox="1"/>
          <p:nvPr/>
        </p:nvSpPr>
        <p:spPr>
          <a:xfrm>
            <a:off x="975842" y="4666433"/>
            <a:ext cx="270839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  <p:sp>
        <p:nvSpPr>
          <p:cNvPr id="30" name="Rectangle: Rounded Corners 116">
            <a:extLst>
              <a:ext uri="{FF2B5EF4-FFF2-40B4-BE49-F238E27FC236}">
                <a16:creationId xmlns:a16="http://schemas.microsoft.com/office/drawing/2014/main" id="{6C072ACA-35A4-4E26-8691-B0DA8240756B}"/>
              </a:ext>
            </a:extLst>
          </p:cNvPr>
          <p:cNvSpPr/>
          <p:nvPr/>
        </p:nvSpPr>
        <p:spPr>
          <a:xfrm>
            <a:off x="8604311" y="2078801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712822B-61ED-4654-85C4-2D392A14BF83}"/>
              </a:ext>
            </a:extLst>
          </p:cNvPr>
          <p:cNvSpPr txBox="1"/>
          <p:nvPr/>
        </p:nvSpPr>
        <p:spPr>
          <a:xfrm>
            <a:off x="8840075" y="2134476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254A3E-B422-4B18-A51B-FEDF10A425F0}"/>
              </a:ext>
            </a:extLst>
          </p:cNvPr>
          <p:cNvSpPr txBox="1"/>
          <p:nvPr/>
        </p:nvSpPr>
        <p:spPr>
          <a:xfrm>
            <a:off x="8692956" y="2661770"/>
            <a:ext cx="270839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  <p:sp>
        <p:nvSpPr>
          <p:cNvPr id="33" name="Rectangle: Rounded Corners 116">
            <a:extLst>
              <a:ext uri="{FF2B5EF4-FFF2-40B4-BE49-F238E27FC236}">
                <a16:creationId xmlns:a16="http://schemas.microsoft.com/office/drawing/2014/main" id="{79AD05CE-0377-44ED-8346-89589F0DE325}"/>
              </a:ext>
            </a:extLst>
          </p:cNvPr>
          <p:cNvSpPr/>
          <p:nvPr/>
        </p:nvSpPr>
        <p:spPr>
          <a:xfrm>
            <a:off x="8604311" y="3891415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B31271-2869-4758-A6FF-A8B8819FD6DB}"/>
              </a:ext>
            </a:extLst>
          </p:cNvPr>
          <p:cNvSpPr txBox="1"/>
          <p:nvPr/>
        </p:nvSpPr>
        <p:spPr>
          <a:xfrm>
            <a:off x="8840075" y="3947090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350EF3-9CE4-48D8-9AC1-FD060E9ED367}"/>
              </a:ext>
            </a:extLst>
          </p:cNvPr>
          <p:cNvSpPr txBox="1"/>
          <p:nvPr/>
        </p:nvSpPr>
        <p:spPr>
          <a:xfrm>
            <a:off x="8692956" y="4474384"/>
            <a:ext cx="270839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4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/>
      <p:bldP spid="29" grpId="0" animBg="1"/>
      <p:bldP spid="31" grpId="0"/>
      <p:bldP spid="32" grpId="0" animBg="1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>
            <a:extLst>
              <a:ext uri="{FF2B5EF4-FFF2-40B4-BE49-F238E27FC236}">
                <a16:creationId xmlns:a16="http://schemas.microsoft.com/office/drawing/2014/main" id="{ADF2A139-F8A5-49AA-A868-DEBD05A9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766" y="14514"/>
            <a:ext cx="5009235" cy="684348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981DE11C-F69D-40F6-B8EF-50386F2A1C03}"/>
              </a:ext>
            </a:extLst>
          </p:cNvPr>
          <p:cNvSpPr/>
          <p:nvPr/>
        </p:nvSpPr>
        <p:spPr>
          <a:xfrm>
            <a:off x="7180953" y="0"/>
            <a:ext cx="5011048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Freeform 33">
            <a:extLst>
              <a:ext uri="{FF2B5EF4-FFF2-40B4-BE49-F238E27FC236}">
                <a16:creationId xmlns:a16="http://schemas.microsoft.com/office/drawing/2014/main" id="{4C85D69A-0919-454C-9287-96A1F885E422}"/>
              </a:ext>
            </a:extLst>
          </p:cNvPr>
          <p:cNvSpPr/>
          <p:nvPr/>
        </p:nvSpPr>
        <p:spPr>
          <a:xfrm>
            <a:off x="8240591" y="2512483"/>
            <a:ext cx="292461" cy="292461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1582FD0-FC11-48B3-A211-8B9B3A637473}"/>
              </a:ext>
            </a:extLst>
          </p:cNvPr>
          <p:cNvSpPr txBox="1"/>
          <p:nvPr/>
        </p:nvSpPr>
        <p:spPr>
          <a:xfrm>
            <a:off x="8533052" y="2909078"/>
            <a:ext cx="299594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SWOT</a:t>
            </a:r>
            <a:endParaRPr kumimoji="0" lang="en-US" sz="7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53AD6CC-936F-4EBF-9CBD-2E57A6B67ACA}"/>
              </a:ext>
            </a:extLst>
          </p:cNvPr>
          <p:cNvCxnSpPr>
            <a:cxnSpLocks/>
          </p:cNvCxnSpPr>
          <p:nvPr/>
        </p:nvCxnSpPr>
        <p:spPr>
          <a:xfrm>
            <a:off x="8533052" y="4070392"/>
            <a:ext cx="392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F75AB5A6-29B3-44F6-8AE0-477926BAF95E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76" name="iṩ1îḓê">
              <a:extLst>
                <a:ext uri="{FF2B5EF4-FFF2-40B4-BE49-F238E27FC236}">
                  <a16:creationId xmlns:a16="http://schemas.microsoft.com/office/drawing/2014/main" id="{B6BE2B4C-8235-4850-9093-48EAF09E3F51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TextBox 14">
              <a:extLst>
                <a:ext uri="{FF2B5EF4-FFF2-40B4-BE49-F238E27FC236}">
                  <a16:creationId xmlns:a16="http://schemas.microsoft.com/office/drawing/2014/main" id="{0A372C39-827D-416B-9959-F342A4F110A4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CB0B5CFA-43C2-437F-A255-B82E225109CD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9" name="î$ľîďé">
            <a:extLst>
              <a:ext uri="{FF2B5EF4-FFF2-40B4-BE49-F238E27FC236}">
                <a16:creationId xmlns:a16="http://schemas.microsoft.com/office/drawing/2014/main" id="{B047F7A3-E1D4-4AD3-BD35-D5091F8E63C1}"/>
              </a:ext>
            </a:extLst>
          </p:cNvPr>
          <p:cNvSpPr/>
          <p:nvPr/>
        </p:nvSpPr>
        <p:spPr>
          <a:xfrm rot="10800000">
            <a:off x="1209072" y="2138294"/>
            <a:ext cx="2019461" cy="2019459"/>
          </a:xfrm>
          <a:prstGeom prst="arc">
            <a:avLst>
              <a:gd name="adj1" fmla="val 16200000"/>
              <a:gd name="adj2" fmla="val 21071161"/>
            </a:avLst>
          </a:prstGeom>
          <a:ln w="76200" cap="rnd">
            <a:gradFill>
              <a:gsLst>
                <a:gs pos="10000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42CE4"/>
              </a:solidFill>
              <a:cs typeface="+mn-ea"/>
              <a:sym typeface="+mn-lt"/>
            </a:endParaRPr>
          </a:p>
        </p:txBody>
      </p:sp>
      <p:sp>
        <p:nvSpPr>
          <p:cNvPr id="80" name="íş1iďe">
            <a:extLst>
              <a:ext uri="{FF2B5EF4-FFF2-40B4-BE49-F238E27FC236}">
                <a16:creationId xmlns:a16="http://schemas.microsoft.com/office/drawing/2014/main" id="{13E63647-3546-4B56-9774-041F86465BF9}"/>
              </a:ext>
            </a:extLst>
          </p:cNvPr>
          <p:cNvSpPr/>
          <p:nvPr/>
        </p:nvSpPr>
        <p:spPr>
          <a:xfrm rot="10800000" flipH="1">
            <a:off x="4319214" y="2138295"/>
            <a:ext cx="2019460" cy="2019458"/>
          </a:xfrm>
          <a:prstGeom prst="arc">
            <a:avLst>
              <a:gd name="adj1" fmla="val 16200000"/>
              <a:gd name="adj2" fmla="val 5377121"/>
            </a:avLst>
          </a:prstGeom>
          <a:ln w="76200" cap="rnd">
            <a:gradFill flip="none" rotWithShape="1">
              <a:gsLst>
                <a:gs pos="93900">
                  <a:srgbClr val="125E9F"/>
                </a:gs>
                <a:gs pos="100000">
                  <a:srgbClr val="8DD6C5"/>
                </a:gs>
                <a:gs pos="0">
                  <a:srgbClr val="4BE2F2"/>
                </a:gs>
              </a:gsLst>
              <a:lin ang="135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ïsḻiḑè">
            <a:extLst>
              <a:ext uri="{FF2B5EF4-FFF2-40B4-BE49-F238E27FC236}">
                <a16:creationId xmlns:a16="http://schemas.microsoft.com/office/drawing/2014/main" id="{A53CA823-B244-4DDC-AE38-82A5367C67F2}"/>
              </a:ext>
            </a:extLst>
          </p:cNvPr>
          <p:cNvSpPr/>
          <p:nvPr/>
        </p:nvSpPr>
        <p:spPr>
          <a:xfrm rot="10800000" flipH="1">
            <a:off x="1209074" y="2138295"/>
            <a:ext cx="2019460" cy="2019458"/>
          </a:xfrm>
          <a:prstGeom prst="arc">
            <a:avLst>
              <a:gd name="adj1" fmla="val 16200000"/>
              <a:gd name="adj2" fmla="val 10841308"/>
            </a:avLst>
          </a:prstGeom>
          <a:ln w="76200" cap="rnd">
            <a:gradFill flip="none" rotWithShape="1">
              <a:gsLst>
                <a:gs pos="100000">
                  <a:srgbClr val="8DD6C5"/>
                </a:gs>
                <a:gs pos="1000">
                  <a:srgbClr val="125E9F"/>
                </a:gs>
              </a:gsLst>
              <a:lin ang="135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42CE4"/>
              </a:solidFill>
              <a:cs typeface="+mn-ea"/>
              <a:sym typeface="+mn-lt"/>
            </a:endParaRPr>
          </a:p>
        </p:txBody>
      </p:sp>
      <p:sp>
        <p:nvSpPr>
          <p:cNvPr id="82" name="ïSľíďê">
            <a:extLst>
              <a:ext uri="{FF2B5EF4-FFF2-40B4-BE49-F238E27FC236}">
                <a16:creationId xmlns:a16="http://schemas.microsoft.com/office/drawing/2014/main" id="{525DE821-CD13-43FA-82EC-C43F4BD77C64}"/>
              </a:ext>
            </a:extLst>
          </p:cNvPr>
          <p:cNvSpPr txBox="1"/>
          <p:nvPr/>
        </p:nvSpPr>
        <p:spPr>
          <a:xfrm>
            <a:off x="1537419" y="2749442"/>
            <a:ext cx="141417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alpha val="2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4400" b="1" i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7</a:t>
            </a:r>
            <a:r>
              <a:rPr lang="en-US" altLang="zh-CN" sz="200" b="1" i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 </a:t>
            </a:r>
            <a:r>
              <a:rPr lang="en-US" altLang="zh-CN" sz="4400" b="1" i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5%</a:t>
            </a:r>
            <a:endParaRPr lang="zh-CN" altLang="en-US" sz="4400" b="1" i="1" dirty="0">
              <a:gradFill>
                <a:gsLst>
                  <a:gs pos="100000">
                    <a:srgbClr val="8DD6C5"/>
                  </a:gs>
                  <a:gs pos="1000">
                    <a:srgbClr val="125E9F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3" name="iṥľïdè">
            <a:extLst>
              <a:ext uri="{FF2B5EF4-FFF2-40B4-BE49-F238E27FC236}">
                <a16:creationId xmlns:a16="http://schemas.microsoft.com/office/drawing/2014/main" id="{DFD33114-2AB7-4F80-9590-EBC25E3D4B4F}"/>
              </a:ext>
            </a:extLst>
          </p:cNvPr>
          <p:cNvSpPr/>
          <p:nvPr/>
        </p:nvSpPr>
        <p:spPr>
          <a:xfrm>
            <a:off x="1918529" y="3815196"/>
            <a:ext cx="598562" cy="598559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îṧlîdè">
            <a:extLst>
              <a:ext uri="{FF2B5EF4-FFF2-40B4-BE49-F238E27FC236}">
                <a16:creationId xmlns:a16="http://schemas.microsoft.com/office/drawing/2014/main" id="{A5E58D06-ACEF-4942-93CA-0CBB6008DA0A}"/>
              </a:ext>
            </a:extLst>
          </p:cNvPr>
          <p:cNvSpPr/>
          <p:nvPr/>
        </p:nvSpPr>
        <p:spPr>
          <a:xfrm>
            <a:off x="2087942" y="4017074"/>
            <a:ext cx="259738" cy="194803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rgbClr val="942CE4"/>
              </a:solidFill>
              <a:cs typeface="+mn-ea"/>
              <a:sym typeface="+mn-lt"/>
            </a:endParaRPr>
          </a:p>
        </p:txBody>
      </p:sp>
      <p:sp>
        <p:nvSpPr>
          <p:cNvPr id="85" name="iṧļïḓé">
            <a:extLst>
              <a:ext uri="{FF2B5EF4-FFF2-40B4-BE49-F238E27FC236}">
                <a16:creationId xmlns:a16="http://schemas.microsoft.com/office/drawing/2014/main" id="{1DA0F75B-C9B4-44B6-9214-4C269BC6EB4A}"/>
              </a:ext>
            </a:extLst>
          </p:cNvPr>
          <p:cNvSpPr/>
          <p:nvPr/>
        </p:nvSpPr>
        <p:spPr>
          <a:xfrm rot="10800000">
            <a:off x="4319212" y="2138291"/>
            <a:ext cx="2019463" cy="2019461"/>
          </a:xfrm>
          <a:prstGeom prst="arc">
            <a:avLst>
              <a:gd name="adj1" fmla="val 16200000"/>
              <a:gd name="adj2" fmla="val 4903159"/>
            </a:avLst>
          </a:prstGeom>
          <a:ln w="76200" cap="rnd">
            <a:gradFill>
              <a:gsLst>
                <a:gs pos="10000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42CE4"/>
              </a:solidFill>
              <a:cs typeface="+mn-ea"/>
              <a:sym typeface="+mn-lt"/>
            </a:endParaRPr>
          </a:p>
        </p:txBody>
      </p:sp>
      <p:sp>
        <p:nvSpPr>
          <p:cNvPr id="86" name="iṩlîdè">
            <a:extLst>
              <a:ext uri="{FF2B5EF4-FFF2-40B4-BE49-F238E27FC236}">
                <a16:creationId xmlns:a16="http://schemas.microsoft.com/office/drawing/2014/main" id="{45E2E289-EA5C-4CCB-91A3-9EF81BC745B6}"/>
              </a:ext>
            </a:extLst>
          </p:cNvPr>
          <p:cNvSpPr/>
          <p:nvPr/>
        </p:nvSpPr>
        <p:spPr>
          <a:xfrm>
            <a:off x="4991876" y="3815195"/>
            <a:ext cx="598562" cy="598559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7" name="iŝļiďê">
            <a:extLst>
              <a:ext uri="{FF2B5EF4-FFF2-40B4-BE49-F238E27FC236}">
                <a16:creationId xmlns:a16="http://schemas.microsoft.com/office/drawing/2014/main" id="{EFEBE1A8-ABC8-4337-82D5-D54406209CA4}"/>
              </a:ext>
            </a:extLst>
          </p:cNvPr>
          <p:cNvSpPr/>
          <p:nvPr/>
        </p:nvSpPr>
        <p:spPr>
          <a:xfrm>
            <a:off x="5172681" y="3993871"/>
            <a:ext cx="236953" cy="259738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dirty="0">
              <a:solidFill>
                <a:srgbClr val="942CE4"/>
              </a:solidFill>
              <a:cs typeface="+mn-ea"/>
              <a:sym typeface="+mn-lt"/>
            </a:endParaRPr>
          </a:p>
        </p:txBody>
      </p:sp>
      <p:sp>
        <p:nvSpPr>
          <p:cNvPr id="88" name="iṣlîḍè">
            <a:extLst>
              <a:ext uri="{FF2B5EF4-FFF2-40B4-BE49-F238E27FC236}">
                <a16:creationId xmlns:a16="http://schemas.microsoft.com/office/drawing/2014/main" id="{336D98FD-64D9-4232-B1D5-C06411EF5BE7}"/>
              </a:ext>
            </a:extLst>
          </p:cNvPr>
          <p:cNvSpPr txBox="1"/>
          <p:nvPr/>
        </p:nvSpPr>
        <p:spPr>
          <a:xfrm>
            <a:off x="4609773" y="2798066"/>
            <a:ext cx="141417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4400" b="1" i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5</a:t>
            </a:r>
            <a:r>
              <a:rPr lang="en-US" altLang="zh-CN" sz="200" b="1" i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 </a:t>
            </a:r>
            <a:r>
              <a:rPr lang="en-US" altLang="zh-CN" sz="4400" b="1" i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0</a:t>
            </a:r>
            <a:r>
              <a:rPr lang="en-US" altLang="zh-CN" sz="4400" b="1" i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%</a:t>
            </a:r>
            <a:endParaRPr lang="zh-CN" altLang="en-US" sz="4400" b="1" i="1" dirty="0">
              <a:gradFill>
                <a:gsLst>
                  <a:gs pos="100000">
                    <a:srgbClr val="8DD6C5"/>
                  </a:gs>
                  <a:gs pos="1000">
                    <a:srgbClr val="125E9F"/>
                  </a:gs>
                </a:gsLst>
                <a:lin ang="13500000" scaled="1"/>
              </a:gradFill>
              <a:cs typeface="+mn-ea"/>
              <a:sym typeface="+mn-lt"/>
            </a:endParaRPr>
          </a:p>
        </p:txBody>
      </p:sp>
      <p:sp>
        <p:nvSpPr>
          <p:cNvPr id="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26642AE-3E2F-47B2-B802-49DC9B72CDE0}"/>
              </a:ext>
            </a:extLst>
          </p:cNvPr>
          <p:cNvSpPr txBox="1"/>
          <p:nvPr/>
        </p:nvSpPr>
        <p:spPr>
          <a:xfrm>
            <a:off x="1050064" y="4667062"/>
            <a:ext cx="234846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  <p:sp>
        <p:nvSpPr>
          <p:cNvPr id="9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D21B429-B980-4583-981E-9A4F089C19A7}"/>
              </a:ext>
            </a:extLst>
          </p:cNvPr>
          <p:cNvSpPr txBox="1"/>
          <p:nvPr/>
        </p:nvSpPr>
        <p:spPr>
          <a:xfrm>
            <a:off x="4154713" y="4678359"/>
            <a:ext cx="2348460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614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liḓê">
            <a:extLst>
              <a:ext uri="{FF2B5EF4-FFF2-40B4-BE49-F238E27FC236}">
                <a16:creationId xmlns:a16="http://schemas.microsoft.com/office/drawing/2014/main" id="{F50ECE6F-0DEB-4B3E-9077-D2819E46044F}"/>
              </a:ext>
            </a:extLst>
          </p:cNvPr>
          <p:cNvSpPr/>
          <p:nvPr/>
        </p:nvSpPr>
        <p:spPr>
          <a:xfrm>
            <a:off x="6381750" y="0"/>
            <a:ext cx="2232131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sḻîḍé">
            <a:extLst>
              <a:ext uri="{FF2B5EF4-FFF2-40B4-BE49-F238E27FC236}">
                <a16:creationId xmlns:a16="http://schemas.microsoft.com/office/drawing/2014/main" id="{BE2FF21F-ED2A-4651-A5E1-3265A814CF38}"/>
              </a:ext>
            </a:extLst>
          </p:cNvPr>
          <p:cNvSpPr/>
          <p:nvPr/>
        </p:nvSpPr>
        <p:spPr>
          <a:xfrm>
            <a:off x="6610350" y="0"/>
            <a:ext cx="558165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2174" r="-41982"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iš1idé">
            <a:extLst>
              <a:ext uri="{FF2B5EF4-FFF2-40B4-BE49-F238E27FC236}">
                <a16:creationId xmlns:a16="http://schemas.microsoft.com/office/drawing/2014/main" id="{6AB83570-A40E-4A67-AB85-7718772C5187}"/>
              </a:ext>
            </a:extLst>
          </p:cNvPr>
          <p:cNvSpPr/>
          <p:nvPr/>
        </p:nvSpPr>
        <p:spPr>
          <a:xfrm>
            <a:off x="660400" y="2012948"/>
            <a:ext cx="7915381" cy="31877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40A968-EDFA-4206-8EC3-DFFFBDF04E6D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1" name="iṩ1îḓê">
              <a:extLst>
                <a:ext uri="{FF2B5EF4-FFF2-40B4-BE49-F238E27FC236}">
                  <a16:creationId xmlns:a16="http://schemas.microsoft.com/office/drawing/2014/main" id="{89BAE6FA-70C6-4D25-952A-C7E10113F2A8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62912721-3E09-4B1C-B5E6-F01F1FD71553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70D5ADE5-E166-409A-A543-233830B5B226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ïṡḻïďê">
            <a:extLst>
              <a:ext uri="{FF2B5EF4-FFF2-40B4-BE49-F238E27FC236}">
                <a16:creationId xmlns:a16="http://schemas.microsoft.com/office/drawing/2014/main" id="{4174FBF0-5874-4810-872D-54764994D016}"/>
              </a:ext>
            </a:extLst>
          </p:cNvPr>
          <p:cNvSpPr/>
          <p:nvPr/>
        </p:nvSpPr>
        <p:spPr bwMode="auto">
          <a:xfrm>
            <a:off x="2285569" y="2622535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16">
            <a:extLst>
              <a:ext uri="{FF2B5EF4-FFF2-40B4-BE49-F238E27FC236}">
                <a16:creationId xmlns:a16="http://schemas.microsoft.com/office/drawing/2014/main" id="{2074B518-03F9-44D3-88B5-19C196C11A6D}"/>
              </a:ext>
            </a:extLst>
          </p:cNvPr>
          <p:cNvSpPr/>
          <p:nvPr/>
        </p:nvSpPr>
        <p:spPr>
          <a:xfrm>
            <a:off x="2959715" y="2400044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97064C-C05E-4D2F-87CE-2F11C1C68739}"/>
              </a:ext>
            </a:extLst>
          </p:cNvPr>
          <p:cNvSpPr txBox="1"/>
          <p:nvPr/>
        </p:nvSpPr>
        <p:spPr>
          <a:xfrm>
            <a:off x="3195479" y="2455719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459B70F-3F3B-479B-8945-822C5C74369F}"/>
              </a:ext>
            </a:extLst>
          </p:cNvPr>
          <p:cNvCxnSpPr>
            <a:cxnSpLocks/>
          </p:cNvCxnSpPr>
          <p:nvPr/>
        </p:nvCxnSpPr>
        <p:spPr>
          <a:xfrm>
            <a:off x="1794399" y="3122194"/>
            <a:ext cx="0" cy="1610564"/>
          </a:xfrm>
          <a:prstGeom prst="line">
            <a:avLst/>
          </a:prstGeom>
          <a:ln w="6350" cap="rnd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ṣlíḍè">
            <a:extLst>
              <a:ext uri="{FF2B5EF4-FFF2-40B4-BE49-F238E27FC236}">
                <a16:creationId xmlns:a16="http://schemas.microsoft.com/office/drawing/2014/main" id="{5E8CFE80-02AD-4527-A968-54106B883348}"/>
              </a:ext>
            </a:extLst>
          </p:cNvPr>
          <p:cNvSpPr txBox="1"/>
          <p:nvPr/>
        </p:nvSpPr>
        <p:spPr>
          <a:xfrm>
            <a:off x="1154480" y="3550631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cs typeface="+mn-ea"/>
                <a:sym typeface="+mn-lt"/>
              </a:rPr>
              <a:t>0</a:t>
            </a:r>
            <a:r>
              <a:rPr lang="en-US" altLang="zh-CN" sz="100" b="1" i="1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i="1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i="1" dirty="0"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íş1iḍe">
            <a:extLst>
              <a:ext uri="{FF2B5EF4-FFF2-40B4-BE49-F238E27FC236}">
                <a16:creationId xmlns:a16="http://schemas.microsoft.com/office/drawing/2014/main" id="{798795E9-E051-4955-8D00-9ACB4B58716D}"/>
              </a:ext>
            </a:extLst>
          </p:cNvPr>
          <p:cNvSpPr/>
          <p:nvPr/>
        </p:nvSpPr>
        <p:spPr>
          <a:xfrm>
            <a:off x="2046414" y="3592629"/>
            <a:ext cx="320004" cy="320004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7185B7-3903-4251-83D9-60B55A3075B3}"/>
              </a:ext>
            </a:extLst>
          </p:cNvPr>
          <p:cNvSpPr txBox="1"/>
          <p:nvPr/>
        </p:nvSpPr>
        <p:spPr>
          <a:xfrm>
            <a:off x="2545487" y="3511126"/>
            <a:ext cx="176614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3" name="îṣlíḍè">
            <a:extLst>
              <a:ext uri="{FF2B5EF4-FFF2-40B4-BE49-F238E27FC236}">
                <a16:creationId xmlns:a16="http://schemas.microsoft.com/office/drawing/2014/main" id="{7C117FEA-F712-4E80-ABCE-0970FDB3DD2C}"/>
              </a:ext>
            </a:extLst>
          </p:cNvPr>
          <p:cNvSpPr txBox="1"/>
          <p:nvPr/>
        </p:nvSpPr>
        <p:spPr>
          <a:xfrm>
            <a:off x="4729084" y="351817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effectLst>
                  <a:outerShdw blurRad="50800" dist="50800" dir="5400000" algn="ctr" rotWithShape="0">
                    <a:schemeClr val="accent6">
                      <a:alpha val="20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3200" b="1" i="1" dirty="0"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>
                <a:outerShdw blurRad="50800" dist="50800" dir="5400000" algn="ctr" rotWithShape="0">
                  <a:schemeClr val="accent6">
                    <a:alpha val="2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ïsḻîḍé">
            <a:extLst>
              <a:ext uri="{FF2B5EF4-FFF2-40B4-BE49-F238E27FC236}">
                <a16:creationId xmlns:a16="http://schemas.microsoft.com/office/drawing/2014/main" id="{4A386358-32C5-4841-917C-9CFCC6B23492}"/>
              </a:ext>
            </a:extLst>
          </p:cNvPr>
          <p:cNvSpPr/>
          <p:nvPr/>
        </p:nvSpPr>
        <p:spPr>
          <a:xfrm>
            <a:off x="6610350" y="0"/>
            <a:ext cx="5581650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3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îŝliḋè">
            <a:extLst>
              <a:ext uri="{FF2B5EF4-FFF2-40B4-BE49-F238E27FC236}">
                <a16:creationId xmlns:a16="http://schemas.microsoft.com/office/drawing/2014/main" id="{50DF4F52-2819-42EF-AB0A-71B1D88240AB}"/>
              </a:ext>
            </a:extLst>
          </p:cNvPr>
          <p:cNvSpPr/>
          <p:nvPr/>
        </p:nvSpPr>
        <p:spPr>
          <a:xfrm>
            <a:off x="7885204" y="1372268"/>
            <a:ext cx="1381152" cy="1381152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>
                <a:solidFill>
                  <a:prstClr val="white"/>
                </a:solidFill>
                <a:cs typeface="+mn-ea"/>
                <a:sym typeface="+mn-lt"/>
              </a:rPr>
              <a:t>. ..</a:t>
            </a:r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</a:p>
        </p:txBody>
      </p:sp>
      <p:sp>
        <p:nvSpPr>
          <p:cNvPr id="17" name="ïṡḻïďê">
            <a:extLst>
              <a:ext uri="{FF2B5EF4-FFF2-40B4-BE49-F238E27FC236}">
                <a16:creationId xmlns:a16="http://schemas.microsoft.com/office/drawing/2014/main" id="{FD271EE9-5C7F-4AB8-9BBB-5E63DAF651E5}"/>
              </a:ext>
            </a:extLst>
          </p:cNvPr>
          <p:cNvSpPr/>
          <p:nvPr/>
        </p:nvSpPr>
        <p:spPr bwMode="auto">
          <a:xfrm>
            <a:off x="5712597" y="2641549"/>
            <a:ext cx="404813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520167B-325B-43E3-A54F-F80D32EFCFF9}"/>
              </a:ext>
            </a:extLst>
          </p:cNvPr>
          <p:cNvCxnSpPr>
            <a:cxnSpLocks/>
          </p:cNvCxnSpPr>
          <p:nvPr/>
        </p:nvCxnSpPr>
        <p:spPr>
          <a:xfrm>
            <a:off x="5377049" y="3268497"/>
            <a:ext cx="0" cy="1610564"/>
          </a:xfrm>
          <a:prstGeom prst="line">
            <a:avLst/>
          </a:prstGeom>
          <a:ln w="6350" cap="rnd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ş1iḍe">
            <a:extLst>
              <a:ext uri="{FF2B5EF4-FFF2-40B4-BE49-F238E27FC236}">
                <a16:creationId xmlns:a16="http://schemas.microsoft.com/office/drawing/2014/main" id="{8F4B7F34-52CC-4861-B32F-D74D381AC8A1}"/>
              </a:ext>
            </a:extLst>
          </p:cNvPr>
          <p:cNvSpPr/>
          <p:nvPr/>
        </p:nvSpPr>
        <p:spPr>
          <a:xfrm>
            <a:off x="5621018" y="3560171"/>
            <a:ext cx="320004" cy="320004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CCDFBC-4269-4334-BD06-3B6F8BD0D0C3}"/>
              </a:ext>
            </a:extLst>
          </p:cNvPr>
          <p:cNvSpPr txBox="1"/>
          <p:nvPr/>
        </p:nvSpPr>
        <p:spPr>
          <a:xfrm>
            <a:off x="6096000" y="3517176"/>
            <a:ext cx="176614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0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2CF606-3C87-4973-A57D-9559CAD62861}"/>
              </a:ext>
            </a:extLst>
          </p:cNvPr>
          <p:cNvCxnSpPr>
            <a:cxnSpLocks/>
          </p:cNvCxnSpPr>
          <p:nvPr/>
        </p:nvCxnSpPr>
        <p:spPr>
          <a:xfrm>
            <a:off x="660400" y="3429000"/>
            <a:ext cx="623059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ṩlíďê">
            <a:extLst>
              <a:ext uri="{FF2B5EF4-FFF2-40B4-BE49-F238E27FC236}">
                <a16:creationId xmlns:a16="http://schemas.microsoft.com/office/drawing/2014/main" id="{589A42D3-9276-4ADE-B0FC-74DC6F1CB3EC}"/>
              </a:ext>
            </a:extLst>
          </p:cNvPr>
          <p:cNvSpPr/>
          <p:nvPr/>
        </p:nvSpPr>
        <p:spPr>
          <a:xfrm>
            <a:off x="10180643" y="1388335"/>
            <a:ext cx="1383286" cy="1383286"/>
          </a:xfrm>
          <a:prstGeom prst="fram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îsľide">
            <a:extLst>
              <a:ext uri="{FF2B5EF4-FFF2-40B4-BE49-F238E27FC236}">
                <a16:creationId xmlns:a16="http://schemas.microsoft.com/office/drawing/2014/main" id="{BAA74E82-A52C-4B19-A0E3-D09403E54D21}"/>
              </a:ext>
            </a:extLst>
          </p:cNvPr>
          <p:cNvSpPr/>
          <p:nvPr/>
        </p:nvSpPr>
        <p:spPr>
          <a:xfrm>
            <a:off x="7255815" y="2079978"/>
            <a:ext cx="3750775" cy="32355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íṧḻide">
            <a:extLst>
              <a:ext uri="{FF2B5EF4-FFF2-40B4-BE49-F238E27FC236}">
                <a16:creationId xmlns:a16="http://schemas.microsoft.com/office/drawing/2014/main" id="{4F6628D0-3554-4C39-8CD9-8EACC7B7203D}"/>
              </a:ext>
            </a:extLst>
          </p:cNvPr>
          <p:cNvSpPr/>
          <p:nvPr/>
        </p:nvSpPr>
        <p:spPr>
          <a:xfrm>
            <a:off x="6822248" y="4807588"/>
            <a:ext cx="867135" cy="867135"/>
          </a:xfrm>
          <a:prstGeom prst="fram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B3A6834-E225-4C59-ACE1-B620BE9DF75D}"/>
              </a:ext>
            </a:extLst>
          </p:cNvPr>
          <p:cNvCxnSpPr/>
          <p:nvPr/>
        </p:nvCxnSpPr>
        <p:spPr>
          <a:xfrm>
            <a:off x="660400" y="2359374"/>
            <a:ext cx="10543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BB015BA-1A43-4627-817A-D29779D49E80}"/>
              </a:ext>
            </a:extLst>
          </p:cNvPr>
          <p:cNvCxnSpPr>
            <a:cxnSpLocks/>
          </p:cNvCxnSpPr>
          <p:nvPr/>
        </p:nvCxnSpPr>
        <p:spPr>
          <a:xfrm>
            <a:off x="660400" y="2359374"/>
            <a:ext cx="466531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s1ídé">
            <a:extLst>
              <a:ext uri="{FF2B5EF4-FFF2-40B4-BE49-F238E27FC236}">
                <a16:creationId xmlns:a16="http://schemas.microsoft.com/office/drawing/2014/main" id="{58D68D77-1490-4D5C-B1E3-4BC20725E61B}"/>
              </a:ext>
            </a:extLst>
          </p:cNvPr>
          <p:cNvSpPr/>
          <p:nvPr/>
        </p:nvSpPr>
        <p:spPr>
          <a:xfrm>
            <a:off x="1197325" y="3837472"/>
            <a:ext cx="739136" cy="739134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îṣlïḓê">
            <a:extLst>
              <a:ext uri="{FF2B5EF4-FFF2-40B4-BE49-F238E27FC236}">
                <a16:creationId xmlns:a16="http://schemas.microsoft.com/office/drawing/2014/main" id="{7D82B0C4-B32D-412E-A952-5882A49D13AB}"/>
              </a:ext>
            </a:extLst>
          </p:cNvPr>
          <p:cNvSpPr/>
          <p:nvPr/>
        </p:nvSpPr>
        <p:spPr bwMode="auto">
          <a:xfrm>
            <a:off x="1394018" y="4029994"/>
            <a:ext cx="345750" cy="35408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íŝļiḓe">
            <a:extLst>
              <a:ext uri="{FF2B5EF4-FFF2-40B4-BE49-F238E27FC236}">
                <a16:creationId xmlns:a16="http://schemas.microsoft.com/office/drawing/2014/main" id="{84EB0558-A8D3-4CFA-8DB0-9439134C2AB0}"/>
              </a:ext>
            </a:extLst>
          </p:cNvPr>
          <p:cNvSpPr/>
          <p:nvPr/>
        </p:nvSpPr>
        <p:spPr>
          <a:xfrm>
            <a:off x="3277095" y="3837472"/>
            <a:ext cx="739136" cy="739134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ïšḻiḑê">
            <a:extLst>
              <a:ext uri="{FF2B5EF4-FFF2-40B4-BE49-F238E27FC236}">
                <a16:creationId xmlns:a16="http://schemas.microsoft.com/office/drawing/2014/main" id="{77593C00-3E5A-423A-86E5-3C4962ADEA25}"/>
              </a:ext>
            </a:extLst>
          </p:cNvPr>
          <p:cNvSpPr/>
          <p:nvPr/>
        </p:nvSpPr>
        <p:spPr bwMode="auto">
          <a:xfrm>
            <a:off x="3473788" y="4029994"/>
            <a:ext cx="345750" cy="35408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iS1iḓê">
            <a:extLst>
              <a:ext uri="{FF2B5EF4-FFF2-40B4-BE49-F238E27FC236}">
                <a16:creationId xmlns:a16="http://schemas.microsoft.com/office/drawing/2014/main" id="{2E7ED78E-2B31-4572-A65D-F7DA9BD33644}"/>
              </a:ext>
            </a:extLst>
          </p:cNvPr>
          <p:cNvSpPr/>
          <p:nvPr/>
        </p:nvSpPr>
        <p:spPr>
          <a:xfrm>
            <a:off x="5356864" y="3837472"/>
            <a:ext cx="739136" cy="739134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îšḻîdè">
            <a:extLst>
              <a:ext uri="{FF2B5EF4-FFF2-40B4-BE49-F238E27FC236}">
                <a16:creationId xmlns:a16="http://schemas.microsoft.com/office/drawing/2014/main" id="{F12D08FE-FD97-4000-94BE-EED3950F19FC}"/>
              </a:ext>
            </a:extLst>
          </p:cNvPr>
          <p:cNvSpPr/>
          <p:nvPr/>
        </p:nvSpPr>
        <p:spPr bwMode="auto">
          <a:xfrm>
            <a:off x="5553557" y="4029994"/>
            <a:ext cx="345750" cy="354089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1057DD8-874E-4A7F-9F79-890C9DD64275}"/>
              </a:ext>
            </a:extLst>
          </p:cNvPr>
          <p:cNvCxnSpPr/>
          <p:nvPr/>
        </p:nvCxnSpPr>
        <p:spPr>
          <a:xfrm>
            <a:off x="2598497" y="4622047"/>
            <a:ext cx="0" cy="92382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FDB5899-02AA-4043-BE0A-EF90EC8029D6}"/>
              </a:ext>
            </a:extLst>
          </p:cNvPr>
          <p:cNvCxnSpPr/>
          <p:nvPr/>
        </p:nvCxnSpPr>
        <p:spPr>
          <a:xfrm>
            <a:off x="4678267" y="4622047"/>
            <a:ext cx="0" cy="92382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4F992EC-C973-44C2-A683-A308219403F4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36" name="iṩ1îḓê">
              <a:extLst>
                <a:ext uri="{FF2B5EF4-FFF2-40B4-BE49-F238E27FC236}">
                  <a16:creationId xmlns:a16="http://schemas.microsoft.com/office/drawing/2014/main" id="{8FAE52F3-6797-4D9E-AFBB-ADD65D66AF59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4065FD1D-24F7-4653-90C2-EF8AC764AFBF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536ADBEB-7324-4375-A738-13FEB0B525C4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205325-03E3-44C3-95A4-727A13C6417A}"/>
              </a:ext>
            </a:extLst>
          </p:cNvPr>
          <p:cNvSpPr txBox="1"/>
          <p:nvPr/>
        </p:nvSpPr>
        <p:spPr>
          <a:xfrm>
            <a:off x="771071" y="4765202"/>
            <a:ext cx="155246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899E64-2365-4CDB-B590-F2D0787B24E9}"/>
              </a:ext>
            </a:extLst>
          </p:cNvPr>
          <p:cNvSpPr txBox="1"/>
          <p:nvPr/>
        </p:nvSpPr>
        <p:spPr>
          <a:xfrm>
            <a:off x="2877986" y="4765202"/>
            <a:ext cx="155246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007A09B-B0D1-4A69-8D41-36145C856AB9}"/>
              </a:ext>
            </a:extLst>
          </p:cNvPr>
          <p:cNvSpPr txBox="1"/>
          <p:nvPr/>
        </p:nvSpPr>
        <p:spPr>
          <a:xfrm>
            <a:off x="4998712" y="4756018"/>
            <a:ext cx="1552464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2" name="isļiḍé">
            <a:extLst>
              <a:ext uri="{FF2B5EF4-FFF2-40B4-BE49-F238E27FC236}">
                <a16:creationId xmlns:a16="http://schemas.microsoft.com/office/drawing/2014/main" id="{4CCFAEBE-F242-4416-8A18-511DBB64BFD6}"/>
              </a:ext>
            </a:extLst>
          </p:cNvPr>
          <p:cNvSpPr/>
          <p:nvPr/>
        </p:nvSpPr>
        <p:spPr bwMode="auto">
          <a:xfrm>
            <a:off x="1394018" y="2079978"/>
            <a:ext cx="2213133" cy="535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C5865F6-72D8-48B2-9541-1FB1DECEC348}"/>
              </a:ext>
            </a:extLst>
          </p:cNvPr>
          <p:cNvSpPr txBox="1"/>
          <p:nvPr/>
        </p:nvSpPr>
        <p:spPr>
          <a:xfrm>
            <a:off x="1826142" y="2194068"/>
            <a:ext cx="154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A16844-4ED1-4506-84A9-4055FCFA5778}"/>
              </a:ext>
            </a:extLst>
          </p:cNvPr>
          <p:cNvSpPr txBox="1"/>
          <p:nvPr/>
        </p:nvSpPr>
        <p:spPr>
          <a:xfrm>
            <a:off x="1495468" y="2767846"/>
            <a:ext cx="375076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5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0673FEE-4528-4B54-9B41-7AABC7649244}"/>
              </a:ext>
            </a:extLst>
          </p:cNvPr>
          <p:cNvSpPr/>
          <p:nvPr/>
        </p:nvSpPr>
        <p:spPr>
          <a:xfrm>
            <a:off x="-14514" y="0"/>
            <a:ext cx="12221029" cy="3429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BEAA77-F339-4F24-9902-7242BD8CA199}"/>
              </a:ext>
            </a:extLst>
          </p:cNvPr>
          <p:cNvSpPr/>
          <p:nvPr/>
        </p:nvSpPr>
        <p:spPr>
          <a:xfrm>
            <a:off x="0" y="0"/>
            <a:ext cx="12221029" cy="3429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8D0FF464-CC22-46FA-9B81-1824E05890CD}"/>
              </a:ext>
            </a:extLst>
          </p:cNvPr>
          <p:cNvSpPr/>
          <p:nvPr/>
        </p:nvSpPr>
        <p:spPr>
          <a:xfrm>
            <a:off x="555923" y="871951"/>
            <a:ext cx="292461" cy="292461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6878F-1041-4E57-8172-701CD2B4771D}"/>
              </a:ext>
            </a:extLst>
          </p:cNvPr>
          <p:cNvSpPr txBox="1"/>
          <p:nvPr/>
        </p:nvSpPr>
        <p:spPr>
          <a:xfrm>
            <a:off x="848384" y="1268546"/>
            <a:ext cx="418435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0146D-F08D-4FA3-9CA4-92C7CD22E5D5}"/>
              </a:ext>
            </a:extLst>
          </p:cNvPr>
          <p:cNvSpPr txBox="1"/>
          <p:nvPr/>
        </p:nvSpPr>
        <p:spPr>
          <a:xfrm>
            <a:off x="848384" y="26477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E3A684-60A1-47A9-88E1-97614438EEF3}"/>
              </a:ext>
            </a:extLst>
          </p:cNvPr>
          <p:cNvCxnSpPr>
            <a:cxnSpLocks/>
          </p:cNvCxnSpPr>
          <p:nvPr/>
        </p:nvCxnSpPr>
        <p:spPr>
          <a:xfrm>
            <a:off x="848384" y="2429860"/>
            <a:ext cx="392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6">
            <a:extLst>
              <a:ext uri="{FF2B5EF4-FFF2-40B4-BE49-F238E27FC236}">
                <a16:creationId xmlns:a16="http://schemas.microsoft.com/office/drawing/2014/main" id="{FC75ECB6-3219-4CE2-B068-C0285A42B887}"/>
              </a:ext>
            </a:extLst>
          </p:cNvPr>
          <p:cNvGrpSpPr/>
          <p:nvPr/>
        </p:nvGrpSpPr>
        <p:grpSpPr>
          <a:xfrm>
            <a:off x="992414" y="4049319"/>
            <a:ext cx="306381" cy="304267"/>
            <a:chOff x="7021513" y="2532063"/>
            <a:chExt cx="230188" cy="228600"/>
          </a:xfrm>
          <a:solidFill>
            <a:srgbClr val="17B580"/>
          </a:solidFill>
        </p:grpSpPr>
        <p:sp>
          <p:nvSpPr>
            <p:cNvPr id="11" name="Freeform 3758">
              <a:extLst>
                <a:ext uri="{FF2B5EF4-FFF2-40B4-BE49-F238E27FC236}">
                  <a16:creationId xmlns:a16="http://schemas.microsoft.com/office/drawing/2014/main" id="{A75E6B01-2569-4EE1-B34B-960B5DC3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759">
              <a:extLst>
                <a:ext uri="{FF2B5EF4-FFF2-40B4-BE49-F238E27FC236}">
                  <a16:creationId xmlns:a16="http://schemas.microsoft.com/office/drawing/2014/main" id="{47E889FA-1560-4B39-B66B-2E235F52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TextBox 53">
            <a:extLst>
              <a:ext uri="{FF2B5EF4-FFF2-40B4-BE49-F238E27FC236}">
                <a16:creationId xmlns:a16="http://schemas.microsoft.com/office/drawing/2014/main" id="{3363054D-0CBE-4DF1-8D09-CCEE3439C656}"/>
              </a:ext>
            </a:extLst>
          </p:cNvPr>
          <p:cNvSpPr txBox="1"/>
          <p:nvPr/>
        </p:nvSpPr>
        <p:spPr>
          <a:xfrm>
            <a:off x="992414" y="4473706"/>
            <a:ext cx="11964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</a:p>
        </p:txBody>
      </p:sp>
      <p:cxnSp>
        <p:nvCxnSpPr>
          <p:cNvPr id="15" name="Straight Connector 76">
            <a:extLst>
              <a:ext uri="{FF2B5EF4-FFF2-40B4-BE49-F238E27FC236}">
                <a16:creationId xmlns:a16="http://schemas.microsoft.com/office/drawing/2014/main" id="{9D6EFD87-D964-42DE-8C7A-131EE0161AD2}"/>
              </a:ext>
            </a:extLst>
          </p:cNvPr>
          <p:cNvCxnSpPr>
            <a:cxnSpLocks/>
          </p:cNvCxnSpPr>
          <p:nvPr/>
        </p:nvCxnSpPr>
        <p:spPr>
          <a:xfrm>
            <a:off x="992414" y="4819954"/>
            <a:ext cx="392036" cy="0"/>
          </a:xfrm>
          <a:prstGeom prst="line">
            <a:avLst/>
          </a:prstGeom>
          <a:ln>
            <a:solidFill>
              <a:srgbClr val="45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9">
            <a:extLst>
              <a:ext uri="{FF2B5EF4-FFF2-40B4-BE49-F238E27FC236}">
                <a16:creationId xmlns:a16="http://schemas.microsoft.com/office/drawing/2014/main" id="{37FEA24F-7809-4E1C-931A-5CD75E6AF475}"/>
              </a:ext>
            </a:extLst>
          </p:cNvPr>
          <p:cNvGrpSpPr/>
          <p:nvPr/>
        </p:nvGrpSpPr>
        <p:grpSpPr>
          <a:xfrm>
            <a:off x="3775180" y="4013591"/>
            <a:ext cx="345758" cy="339995"/>
            <a:chOff x="6443663" y="2484438"/>
            <a:chExt cx="285750" cy="280987"/>
          </a:xfrm>
          <a:solidFill>
            <a:srgbClr val="17B580"/>
          </a:solidFill>
        </p:grpSpPr>
        <p:sp>
          <p:nvSpPr>
            <p:cNvPr id="17" name="Freeform 3837">
              <a:extLst>
                <a:ext uri="{FF2B5EF4-FFF2-40B4-BE49-F238E27FC236}">
                  <a16:creationId xmlns:a16="http://schemas.microsoft.com/office/drawing/2014/main" id="{0FD0E89B-F9A5-4ACA-874C-A1B40A87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2498725"/>
              <a:ext cx="42863" cy="42863"/>
            </a:xfrm>
            <a:custGeom>
              <a:avLst/>
              <a:gdLst>
                <a:gd name="T0" fmla="*/ 84 w 135"/>
                <a:gd name="T1" fmla="*/ 127 h 136"/>
                <a:gd name="T2" fmla="*/ 89 w 135"/>
                <a:gd name="T3" fmla="*/ 130 h 136"/>
                <a:gd name="T4" fmla="*/ 95 w 135"/>
                <a:gd name="T5" fmla="*/ 133 h 136"/>
                <a:gd name="T6" fmla="*/ 100 w 135"/>
                <a:gd name="T7" fmla="*/ 134 h 136"/>
                <a:gd name="T8" fmla="*/ 105 w 135"/>
                <a:gd name="T9" fmla="*/ 136 h 136"/>
                <a:gd name="T10" fmla="*/ 112 w 135"/>
                <a:gd name="T11" fmla="*/ 134 h 136"/>
                <a:gd name="T12" fmla="*/ 117 w 135"/>
                <a:gd name="T13" fmla="*/ 133 h 136"/>
                <a:gd name="T14" fmla="*/ 122 w 135"/>
                <a:gd name="T15" fmla="*/ 130 h 136"/>
                <a:gd name="T16" fmla="*/ 127 w 135"/>
                <a:gd name="T17" fmla="*/ 127 h 136"/>
                <a:gd name="T18" fmla="*/ 131 w 135"/>
                <a:gd name="T19" fmla="*/ 122 h 136"/>
                <a:gd name="T20" fmla="*/ 133 w 135"/>
                <a:gd name="T21" fmla="*/ 116 h 136"/>
                <a:gd name="T22" fmla="*/ 135 w 135"/>
                <a:gd name="T23" fmla="*/ 111 h 136"/>
                <a:gd name="T24" fmla="*/ 135 w 135"/>
                <a:gd name="T25" fmla="*/ 106 h 136"/>
                <a:gd name="T26" fmla="*/ 135 w 135"/>
                <a:gd name="T27" fmla="*/ 100 h 136"/>
                <a:gd name="T28" fmla="*/ 133 w 135"/>
                <a:gd name="T29" fmla="*/ 94 h 136"/>
                <a:gd name="T30" fmla="*/ 131 w 135"/>
                <a:gd name="T31" fmla="*/ 89 h 136"/>
                <a:gd name="T32" fmla="*/ 127 w 135"/>
                <a:gd name="T33" fmla="*/ 84 h 136"/>
                <a:gd name="T34" fmla="*/ 52 w 135"/>
                <a:gd name="T35" fmla="*/ 9 h 136"/>
                <a:gd name="T36" fmla="*/ 47 w 135"/>
                <a:gd name="T37" fmla="*/ 5 h 136"/>
                <a:gd name="T38" fmla="*/ 42 w 135"/>
                <a:gd name="T39" fmla="*/ 3 h 136"/>
                <a:gd name="T40" fmla="*/ 36 w 135"/>
                <a:gd name="T41" fmla="*/ 0 h 136"/>
                <a:gd name="T42" fmla="*/ 30 w 135"/>
                <a:gd name="T43" fmla="*/ 0 h 136"/>
                <a:gd name="T44" fmla="*/ 25 w 135"/>
                <a:gd name="T45" fmla="*/ 0 h 136"/>
                <a:gd name="T46" fmla="*/ 19 w 135"/>
                <a:gd name="T47" fmla="*/ 3 h 136"/>
                <a:gd name="T48" fmla="*/ 14 w 135"/>
                <a:gd name="T49" fmla="*/ 5 h 136"/>
                <a:gd name="T50" fmla="*/ 9 w 135"/>
                <a:gd name="T51" fmla="*/ 9 h 136"/>
                <a:gd name="T52" fmla="*/ 6 w 135"/>
                <a:gd name="T53" fmla="*/ 13 h 136"/>
                <a:gd name="T54" fmla="*/ 2 w 135"/>
                <a:gd name="T55" fmla="*/ 19 h 136"/>
                <a:gd name="T56" fmla="*/ 1 w 135"/>
                <a:gd name="T57" fmla="*/ 25 h 136"/>
                <a:gd name="T58" fmla="*/ 0 w 135"/>
                <a:gd name="T59" fmla="*/ 30 h 136"/>
                <a:gd name="T60" fmla="*/ 1 w 135"/>
                <a:gd name="T61" fmla="*/ 36 h 136"/>
                <a:gd name="T62" fmla="*/ 2 w 135"/>
                <a:gd name="T63" fmla="*/ 41 h 136"/>
                <a:gd name="T64" fmla="*/ 6 w 135"/>
                <a:gd name="T65" fmla="*/ 47 h 136"/>
                <a:gd name="T66" fmla="*/ 9 w 135"/>
                <a:gd name="T67" fmla="*/ 52 h 136"/>
                <a:gd name="T68" fmla="*/ 84 w 135"/>
                <a:gd name="T69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36">
                  <a:moveTo>
                    <a:pt x="84" y="127"/>
                  </a:moveTo>
                  <a:lnTo>
                    <a:pt x="89" y="130"/>
                  </a:lnTo>
                  <a:lnTo>
                    <a:pt x="95" y="133"/>
                  </a:lnTo>
                  <a:lnTo>
                    <a:pt x="100" y="134"/>
                  </a:lnTo>
                  <a:lnTo>
                    <a:pt x="105" y="136"/>
                  </a:lnTo>
                  <a:lnTo>
                    <a:pt x="112" y="134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7" y="127"/>
                  </a:lnTo>
                  <a:lnTo>
                    <a:pt x="131" y="122"/>
                  </a:lnTo>
                  <a:lnTo>
                    <a:pt x="133" y="116"/>
                  </a:lnTo>
                  <a:lnTo>
                    <a:pt x="135" y="111"/>
                  </a:lnTo>
                  <a:lnTo>
                    <a:pt x="135" y="106"/>
                  </a:lnTo>
                  <a:lnTo>
                    <a:pt x="135" y="100"/>
                  </a:lnTo>
                  <a:lnTo>
                    <a:pt x="133" y="94"/>
                  </a:lnTo>
                  <a:lnTo>
                    <a:pt x="131" y="89"/>
                  </a:lnTo>
                  <a:lnTo>
                    <a:pt x="127" y="84"/>
                  </a:lnTo>
                  <a:lnTo>
                    <a:pt x="52" y="9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84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838">
              <a:extLst>
                <a:ext uri="{FF2B5EF4-FFF2-40B4-BE49-F238E27FC236}">
                  <a16:creationId xmlns:a16="http://schemas.microsoft.com/office/drawing/2014/main" id="{24B5DC47-1807-42EE-8514-CDD325C23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2484438"/>
              <a:ext cx="19050" cy="47625"/>
            </a:xfrm>
            <a:custGeom>
              <a:avLst/>
              <a:gdLst>
                <a:gd name="T0" fmla="*/ 30 w 60"/>
                <a:gd name="T1" fmla="*/ 151 h 151"/>
                <a:gd name="T2" fmla="*/ 37 w 60"/>
                <a:gd name="T3" fmla="*/ 149 h 151"/>
                <a:gd name="T4" fmla="*/ 42 w 60"/>
                <a:gd name="T5" fmla="*/ 148 h 151"/>
                <a:gd name="T6" fmla="*/ 48 w 60"/>
                <a:gd name="T7" fmla="*/ 145 h 151"/>
                <a:gd name="T8" fmla="*/ 52 w 60"/>
                <a:gd name="T9" fmla="*/ 142 h 151"/>
                <a:gd name="T10" fmla="*/ 55 w 60"/>
                <a:gd name="T11" fmla="*/ 138 h 151"/>
                <a:gd name="T12" fmla="*/ 58 w 60"/>
                <a:gd name="T13" fmla="*/ 132 h 151"/>
                <a:gd name="T14" fmla="*/ 60 w 60"/>
                <a:gd name="T15" fmla="*/ 127 h 151"/>
                <a:gd name="T16" fmla="*/ 60 w 60"/>
                <a:gd name="T17" fmla="*/ 120 h 151"/>
                <a:gd name="T18" fmla="*/ 60 w 60"/>
                <a:gd name="T19" fmla="*/ 30 h 151"/>
                <a:gd name="T20" fmla="*/ 60 w 60"/>
                <a:gd name="T21" fmla="*/ 24 h 151"/>
                <a:gd name="T22" fmla="*/ 58 w 60"/>
                <a:gd name="T23" fmla="*/ 19 h 151"/>
                <a:gd name="T24" fmla="*/ 55 w 60"/>
                <a:gd name="T25" fmla="*/ 13 h 151"/>
                <a:gd name="T26" fmla="*/ 52 w 60"/>
                <a:gd name="T27" fmla="*/ 9 h 151"/>
                <a:gd name="T28" fmla="*/ 48 w 60"/>
                <a:gd name="T29" fmla="*/ 6 h 151"/>
                <a:gd name="T30" fmla="*/ 42 w 60"/>
                <a:gd name="T31" fmla="*/ 3 h 151"/>
                <a:gd name="T32" fmla="*/ 37 w 60"/>
                <a:gd name="T33" fmla="*/ 0 h 151"/>
                <a:gd name="T34" fmla="*/ 30 w 60"/>
                <a:gd name="T35" fmla="*/ 0 h 151"/>
                <a:gd name="T36" fmla="*/ 25 w 60"/>
                <a:gd name="T37" fmla="*/ 0 h 151"/>
                <a:gd name="T38" fmla="*/ 19 w 60"/>
                <a:gd name="T39" fmla="*/ 3 h 151"/>
                <a:gd name="T40" fmla="*/ 14 w 60"/>
                <a:gd name="T41" fmla="*/ 6 h 151"/>
                <a:gd name="T42" fmla="*/ 9 w 60"/>
                <a:gd name="T43" fmla="*/ 9 h 151"/>
                <a:gd name="T44" fmla="*/ 6 w 60"/>
                <a:gd name="T45" fmla="*/ 13 h 151"/>
                <a:gd name="T46" fmla="*/ 2 w 60"/>
                <a:gd name="T47" fmla="*/ 19 h 151"/>
                <a:gd name="T48" fmla="*/ 1 w 60"/>
                <a:gd name="T49" fmla="*/ 24 h 151"/>
                <a:gd name="T50" fmla="*/ 0 w 60"/>
                <a:gd name="T51" fmla="*/ 30 h 151"/>
                <a:gd name="T52" fmla="*/ 0 w 60"/>
                <a:gd name="T53" fmla="*/ 120 h 151"/>
                <a:gd name="T54" fmla="*/ 1 w 60"/>
                <a:gd name="T55" fmla="*/ 127 h 151"/>
                <a:gd name="T56" fmla="*/ 2 w 60"/>
                <a:gd name="T57" fmla="*/ 132 h 151"/>
                <a:gd name="T58" fmla="*/ 6 w 60"/>
                <a:gd name="T59" fmla="*/ 138 h 151"/>
                <a:gd name="T60" fmla="*/ 9 w 60"/>
                <a:gd name="T61" fmla="*/ 142 h 151"/>
                <a:gd name="T62" fmla="*/ 14 w 60"/>
                <a:gd name="T63" fmla="*/ 145 h 151"/>
                <a:gd name="T64" fmla="*/ 19 w 60"/>
                <a:gd name="T65" fmla="*/ 148 h 151"/>
                <a:gd name="T66" fmla="*/ 25 w 60"/>
                <a:gd name="T67" fmla="*/ 149 h 151"/>
                <a:gd name="T68" fmla="*/ 30 w 60"/>
                <a:gd name="T69" fmla="*/ 151 h 151"/>
                <a:gd name="T70" fmla="*/ 30 w 60"/>
                <a:gd name="T7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151">
                  <a:moveTo>
                    <a:pt x="30" y="151"/>
                  </a:moveTo>
                  <a:lnTo>
                    <a:pt x="37" y="149"/>
                  </a:lnTo>
                  <a:lnTo>
                    <a:pt x="42" y="148"/>
                  </a:lnTo>
                  <a:lnTo>
                    <a:pt x="48" y="145"/>
                  </a:lnTo>
                  <a:lnTo>
                    <a:pt x="52" y="142"/>
                  </a:lnTo>
                  <a:lnTo>
                    <a:pt x="55" y="138"/>
                  </a:lnTo>
                  <a:lnTo>
                    <a:pt x="58" y="132"/>
                  </a:lnTo>
                  <a:lnTo>
                    <a:pt x="60" y="127"/>
                  </a:lnTo>
                  <a:lnTo>
                    <a:pt x="60" y="120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2" y="132"/>
                  </a:lnTo>
                  <a:lnTo>
                    <a:pt x="6" y="138"/>
                  </a:lnTo>
                  <a:lnTo>
                    <a:pt x="9" y="142"/>
                  </a:lnTo>
                  <a:lnTo>
                    <a:pt x="14" y="145"/>
                  </a:lnTo>
                  <a:lnTo>
                    <a:pt x="19" y="148"/>
                  </a:lnTo>
                  <a:lnTo>
                    <a:pt x="25" y="149"/>
                  </a:lnTo>
                  <a:lnTo>
                    <a:pt x="30" y="151"/>
                  </a:lnTo>
                  <a:lnTo>
                    <a:pt x="3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839">
              <a:extLst>
                <a:ext uri="{FF2B5EF4-FFF2-40B4-BE49-F238E27FC236}">
                  <a16:creationId xmlns:a16="http://schemas.microsoft.com/office/drawing/2014/main" id="{FE78E057-5D5E-4AE0-BBE9-412274D3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2555875"/>
              <a:ext cx="47625" cy="19050"/>
            </a:xfrm>
            <a:custGeom>
              <a:avLst/>
              <a:gdLst>
                <a:gd name="T0" fmla="*/ 30 w 150"/>
                <a:gd name="T1" fmla="*/ 60 h 60"/>
                <a:gd name="T2" fmla="*/ 120 w 150"/>
                <a:gd name="T3" fmla="*/ 60 h 60"/>
                <a:gd name="T4" fmla="*/ 127 w 150"/>
                <a:gd name="T5" fmla="*/ 59 h 60"/>
                <a:gd name="T6" fmla="*/ 132 w 150"/>
                <a:gd name="T7" fmla="*/ 57 h 60"/>
                <a:gd name="T8" fmla="*/ 137 w 150"/>
                <a:gd name="T9" fmla="*/ 54 h 60"/>
                <a:gd name="T10" fmla="*/ 142 w 150"/>
                <a:gd name="T11" fmla="*/ 51 h 60"/>
                <a:gd name="T12" fmla="*/ 145 w 150"/>
                <a:gd name="T13" fmla="*/ 47 h 60"/>
                <a:gd name="T14" fmla="*/ 148 w 150"/>
                <a:gd name="T15" fmla="*/ 41 h 60"/>
                <a:gd name="T16" fmla="*/ 150 w 150"/>
                <a:gd name="T17" fmla="*/ 36 h 60"/>
                <a:gd name="T18" fmla="*/ 150 w 150"/>
                <a:gd name="T19" fmla="*/ 30 h 60"/>
                <a:gd name="T20" fmla="*/ 150 w 150"/>
                <a:gd name="T21" fmla="*/ 23 h 60"/>
                <a:gd name="T22" fmla="*/ 148 w 150"/>
                <a:gd name="T23" fmla="*/ 18 h 60"/>
                <a:gd name="T24" fmla="*/ 145 w 150"/>
                <a:gd name="T25" fmla="*/ 12 h 60"/>
                <a:gd name="T26" fmla="*/ 142 w 150"/>
                <a:gd name="T27" fmla="*/ 8 h 60"/>
                <a:gd name="T28" fmla="*/ 137 w 150"/>
                <a:gd name="T29" fmla="*/ 5 h 60"/>
                <a:gd name="T30" fmla="*/ 132 w 150"/>
                <a:gd name="T31" fmla="*/ 2 h 60"/>
                <a:gd name="T32" fmla="*/ 127 w 150"/>
                <a:gd name="T33" fmla="*/ 1 h 60"/>
                <a:gd name="T34" fmla="*/ 120 w 150"/>
                <a:gd name="T35" fmla="*/ 0 h 60"/>
                <a:gd name="T36" fmla="*/ 30 w 150"/>
                <a:gd name="T37" fmla="*/ 0 h 60"/>
                <a:gd name="T38" fmla="*/ 24 w 150"/>
                <a:gd name="T39" fmla="*/ 1 h 60"/>
                <a:gd name="T40" fmla="*/ 18 w 150"/>
                <a:gd name="T41" fmla="*/ 2 h 60"/>
                <a:gd name="T42" fmla="*/ 13 w 150"/>
                <a:gd name="T43" fmla="*/ 5 h 60"/>
                <a:gd name="T44" fmla="*/ 9 w 150"/>
                <a:gd name="T45" fmla="*/ 8 h 60"/>
                <a:gd name="T46" fmla="*/ 5 w 150"/>
                <a:gd name="T47" fmla="*/ 12 h 60"/>
                <a:gd name="T48" fmla="*/ 2 w 150"/>
                <a:gd name="T49" fmla="*/ 18 h 60"/>
                <a:gd name="T50" fmla="*/ 1 w 150"/>
                <a:gd name="T51" fmla="*/ 23 h 60"/>
                <a:gd name="T52" fmla="*/ 0 w 150"/>
                <a:gd name="T53" fmla="*/ 30 h 60"/>
                <a:gd name="T54" fmla="*/ 1 w 150"/>
                <a:gd name="T55" fmla="*/ 36 h 60"/>
                <a:gd name="T56" fmla="*/ 2 w 150"/>
                <a:gd name="T57" fmla="*/ 41 h 60"/>
                <a:gd name="T58" fmla="*/ 5 w 150"/>
                <a:gd name="T59" fmla="*/ 47 h 60"/>
                <a:gd name="T60" fmla="*/ 9 w 150"/>
                <a:gd name="T61" fmla="*/ 51 h 60"/>
                <a:gd name="T62" fmla="*/ 13 w 150"/>
                <a:gd name="T63" fmla="*/ 54 h 60"/>
                <a:gd name="T64" fmla="*/ 18 w 150"/>
                <a:gd name="T65" fmla="*/ 57 h 60"/>
                <a:gd name="T66" fmla="*/ 24 w 150"/>
                <a:gd name="T67" fmla="*/ 59 h 60"/>
                <a:gd name="T68" fmla="*/ 30 w 150"/>
                <a:gd name="T69" fmla="*/ 60 h 60"/>
                <a:gd name="T70" fmla="*/ 30 w 150"/>
                <a:gd name="T7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" h="60">
                  <a:moveTo>
                    <a:pt x="30" y="60"/>
                  </a:moveTo>
                  <a:lnTo>
                    <a:pt x="120" y="60"/>
                  </a:lnTo>
                  <a:lnTo>
                    <a:pt x="127" y="59"/>
                  </a:lnTo>
                  <a:lnTo>
                    <a:pt x="132" y="57"/>
                  </a:lnTo>
                  <a:lnTo>
                    <a:pt x="137" y="54"/>
                  </a:lnTo>
                  <a:lnTo>
                    <a:pt x="142" y="51"/>
                  </a:lnTo>
                  <a:lnTo>
                    <a:pt x="145" y="47"/>
                  </a:lnTo>
                  <a:lnTo>
                    <a:pt x="148" y="41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50" y="23"/>
                  </a:lnTo>
                  <a:lnTo>
                    <a:pt x="148" y="18"/>
                  </a:lnTo>
                  <a:lnTo>
                    <a:pt x="145" y="12"/>
                  </a:lnTo>
                  <a:lnTo>
                    <a:pt x="142" y="8"/>
                  </a:lnTo>
                  <a:lnTo>
                    <a:pt x="137" y="5"/>
                  </a:lnTo>
                  <a:lnTo>
                    <a:pt x="132" y="2"/>
                  </a:lnTo>
                  <a:lnTo>
                    <a:pt x="127" y="1"/>
                  </a:lnTo>
                  <a:lnTo>
                    <a:pt x="120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840">
              <a:extLst>
                <a:ext uri="{FF2B5EF4-FFF2-40B4-BE49-F238E27FC236}">
                  <a16:creationId xmlns:a16="http://schemas.microsoft.com/office/drawing/2014/main" id="{A26FEFA5-7D15-4953-A61A-A3EAD0E87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2622550"/>
              <a:ext cx="142875" cy="142875"/>
            </a:xfrm>
            <a:custGeom>
              <a:avLst/>
              <a:gdLst>
                <a:gd name="T0" fmla="*/ 279 w 450"/>
                <a:gd name="T1" fmla="*/ 355 h 451"/>
                <a:gd name="T2" fmla="*/ 261 w 450"/>
                <a:gd name="T3" fmla="*/ 370 h 451"/>
                <a:gd name="T4" fmla="*/ 241 w 450"/>
                <a:gd name="T5" fmla="*/ 381 h 451"/>
                <a:gd name="T6" fmla="*/ 222 w 450"/>
                <a:gd name="T7" fmla="*/ 388 h 451"/>
                <a:gd name="T8" fmla="*/ 203 w 450"/>
                <a:gd name="T9" fmla="*/ 391 h 451"/>
                <a:gd name="T10" fmla="*/ 183 w 450"/>
                <a:gd name="T11" fmla="*/ 388 h 451"/>
                <a:gd name="T12" fmla="*/ 164 w 450"/>
                <a:gd name="T13" fmla="*/ 381 h 451"/>
                <a:gd name="T14" fmla="*/ 145 w 450"/>
                <a:gd name="T15" fmla="*/ 370 h 451"/>
                <a:gd name="T16" fmla="*/ 127 w 450"/>
                <a:gd name="T17" fmla="*/ 355 h 451"/>
                <a:gd name="T18" fmla="*/ 88 w 450"/>
                <a:gd name="T19" fmla="*/ 315 h 451"/>
                <a:gd name="T20" fmla="*/ 74 w 450"/>
                <a:gd name="T21" fmla="*/ 296 h 451"/>
                <a:gd name="T22" fmla="*/ 65 w 450"/>
                <a:gd name="T23" fmla="*/ 277 h 451"/>
                <a:gd name="T24" fmla="*/ 60 w 450"/>
                <a:gd name="T25" fmla="*/ 257 h 451"/>
                <a:gd name="T26" fmla="*/ 60 w 450"/>
                <a:gd name="T27" fmla="*/ 238 h 451"/>
                <a:gd name="T28" fmla="*/ 65 w 450"/>
                <a:gd name="T29" fmla="*/ 218 h 451"/>
                <a:gd name="T30" fmla="*/ 74 w 450"/>
                <a:gd name="T31" fmla="*/ 199 h 451"/>
                <a:gd name="T32" fmla="*/ 88 w 450"/>
                <a:gd name="T33" fmla="*/ 181 h 451"/>
                <a:gd name="T34" fmla="*/ 217 w 450"/>
                <a:gd name="T35" fmla="*/ 51 h 451"/>
                <a:gd name="T36" fmla="*/ 223 w 450"/>
                <a:gd name="T37" fmla="*/ 42 h 451"/>
                <a:gd name="T38" fmla="*/ 225 w 450"/>
                <a:gd name="T39" fmla="*/ 30 h 451"/>
                <a:gd name="T40" fmla="*/ 223 w 450"/>
                <a:gd name="T41" fmla="*/ 19 h 451"/>
                <a:gd name="T42" fmla="*/ 217 w 450"/>
                <a:gd name="T43" fmla="*/ 8 h 451"/>
                <a:gd name="T44" fmla="*/ 207 w 450"/>
                <a:gd name="T45" fmla="*/ 2 h 451"/>
                <a:gd name="T46" fmla="*/ 195 w 450"/>
                <a:gd name="T47" fmla="*/ 0 h 451"/>
                <a:gd name="T48" fmla="*/ 184 w 450"/>
                <a:gd name="T49" fmla="*/ 2 h 451"/>
                <a:gd name="T50" fmla="*/ 174 w 450"/>
                <a:gd name="T51" fmla="*/ 8 h 451"/>
                <a:gd name="T52" fmla="*/ 41 w 450"/>
                <a:gd name="T53" fmla="*/ 142 h 451"/>
                <a:gd name="T54" fmla="*/ 20 w 450"/>
                <a:gd name="T55" fmla="*/ 171 h 451"/>
                <a:gd name="T56" fmla="*/ 8 w 450"/>
                <a:gd name="T57" fmla="*/ 201 h 451"/>
                <a:gd name="T58" fmla="*/ 1 w 450"/>
                <a:gd name="T59" fmla="*/ 232 h 451"/>
                <a:gd name="T60" fmla="*/ 1 w 450"/>
                <a:gd name="T61" fmla="*/ 263 h 451"/>
                <a:gd name="T62" fmla="*/ 8 w 450"/>
                <a:gd name="T63" fmla="*/ 294 h 451"/>
                <a:gd name="T64" fmla="*/ 20 w 450"/>
                <a:gd name="T65" fmla="*/ 324 h 451"/>
                <a:gd name="T66" fmla="*/ 41 w 450"/>
                <a:gd name="T67" fmla="*/ 352 h 451"/>
                <a:gd name="T68" fmla="*/ 84 w 450"/>
                <a:gd name="T69" fmla="*/ 396 h 451"/>
                <a:gd name="T70" fmla="*/ 112 w 450"/>
                <a:gd name="T71" fmla="*/ 420 h 451"/>
                <a:gd name="T72" fmla="*/ 142 w 450"/>
                <a:gd name="T73" fmla="*/ 437 h 451"/>
                <a:gd name="T74" fmla="*/ 172 w 450"/>
                <a:gd name="T75" fmla="*/ 448 h 451"/>
                <a:gd name="T76" fmla="*/ 203 w 450"/>
                <a:gd name="T77" fmla="*/ 451 h 451"/>
                <a:gd name="T78" fmla="*/ 234 w 450"/>
                <a:gd name="T79" fmla="*/ 448 h 451"/>
                <a:gd name="T80" fmla="*/ 264 w 450"/>
                <a:gd name="T81" fmla="*/ 437 h 451"/>
                <a:gd name="T82" fmla="*/ 294 w 450"/>
                <a:gd name="T83" fmla="*/ 420 h 451"/>
                <a:gd name="T84" fmla="*/ 322 w 450"/>
                <a:gd name="T85" fmla="*/ 396 h 451"/>
                <a:gd name="T86" fmla="*/ 446 w 450"/>
                <a:gd name="T87" fmla="*/ 272 h 451"/>
                <a:gd name="T88" fmla="*/ 450 w 450"/>
                <a:gd name="T89" fmla="*/ 261 h 451"/>
                <a:gd name="T90" fmla="*/ 450 w 450"/>
                <a:gd name="T91" fmla="*/ 250 h 451"/>
                <a:gd name="T92" fmla="*/ 446 w 450"/>
                <a:gd name="T93" fmla="*/ 239 h 451"/>
                <a:gd name="T94" fmla="*/ 438 w 450"/>
                <a:gd name="T95" fmla="*/ 230 h 451"/>
                <a:gd name="T96" fmla="*/ 427 w 450"/>
                <a:gd name="T97" fmla="*/ 226 h 451"/>
                <a:gd name="T98" fmla="*/ 415 w 450"/>
                <a:gd name="T99" fmla="*/ 226 h 451"/>
                <a:gd name="T100" fmla="*/ 404 w 450"/>
                <a:gd name="T101" fmla="*/ 230 h 451"/>
                <a:gd name="T102" fmla="*/ 399 w 450"/>
                <a:gd name="T103" fmla="*/ 23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0" h="451">
                  <a:moveTo>
                    <a:pt x="399" y="233"/>
                  </a:moveTo>
                  <a:lnTo>
                    <a:pt x="279" y="355"/>
                  </a:lnTo>
                  <a:lnTo>
                    <a:pt x="270" y="362"/>
                  </a:lnTo>
                  <a:lnTo>
                    <a:pt x="261" y="370"/>
                  </a:lnTo>
                  <a:lnTo>
                    <a:pt x="251" y="376"/>
                  </a:lnTo>
                  <a:lnTo>
                    <a:pt x="241" y="381"/>
                  </a:lnTo>
                  <a:lnTo>
                    <a:pt x="232" y="386"/>
                  </a:lnTo>
                  <a:lnTo>
                    <a:pt x="222" y="388"/>
                  </a:lnTo>
                  <a:lnTo>
                    <a:pt x="212" y="390"/>
                  </a:lnTo>
                  <a:lnTo>
                    <a:pt x="203" y="391"/>
                  </a:lnTo>
                  <a:lnTo>
                    <a:pt x="193" y="390"/>
                  </a:lnTo>
                  <a:lnTo>
                    <a:pt x="183" y="388"/>
                  </a:lnTo>
                  <a:lnTo>
                    <a:pt x="174" y="386"/>
                  </a:lnTo>
                  <a:lnTo>
                    <a:pt x="164" y="381"/>
                  </a:lnTo>
                  <a:lnTo>
                    <a:pt x="154" y="376"/>
                  </a:lnTo>
                  <a:lnTo>
                    <a:pt x="145" y="370"/>
                  </a:lnTo>
                  <a:lnTo>
                    <a:pt x="135" y="363"/>
                  </a:lnTo>
                  <a:lnTo>
                    <a:pt x="127" y="355"/>
                  </a:lnTo>
                  <a:lnTo>
                    <a:pt x="97" y="325"/>
                  </a:lnTo>
                  <a:lnTo>
                    <a:pt x="88" y="315"/>
                  </a:lnTo>
                  <a:lnTo>
                    <a:pt x="80" y="305"/>
                  </a:lnTo>
                  <a:lnTo>
                    <a:pt x="74" y="296"/>
                  </a:lnTo>
                  <a:lnTo>
                    <a:pt x="69" y="287"/>
                  </a:lnTo>
                  <a:lnTo>
                    <a:pt x="65" y="277"/>
                  </a:lnTo>
                  <a:lnTo>
                    <a:pt x="62" y="268"/>
                  </a:lnTo>
                  <a:lnTo>
                    <a:pt x="60" y="257"/>
                  </a:lnTo>
                  <a:lnTo>
                    <a:pt x="60" y="247"/>
                  </a:lnTo>
                  <a:lnTo>
                    <a:pt x="60" y="238"/>
                  </a:lnTo>
                  <a:lnTo>
                    <a:pt x="62" y="228"/>
                  </a:lnTo>
                  <a:lnTo>
                    <a:pt x="65" y="218"/>
                  </a:lnTo>
                  <a:lnTo>
                    <a:pt x="69" y="209"/>
                  </a:lnTo>
                  <a:lnTo>
                    <a:pt x="74" y="199"/>
                  </a:lnTo>
                  <a:lnTo>
                    <a:pt x="80" y="190"/>
                  </a:lnTo>
                  <a:lnTo>
                    <a:pt x="88" y="181"/>
                  </a:lnTo>
                  <a:lnTo>
                    <a:pt x="97" y="171"/>
                  </a:lnTo>
                  <a:lnTo>
                    <a:pt x="217" y="51"/>
                  </a:lnTo>
                  <a:lnTo>
                    <a:pt x="221" y="47"/>
                  </a:lnTo>
                  <a:lnTo>
                    <a:pt x="223" y="42"/>
                  </a:lnTo>
                  <a:lnTo>
                    <a:pt x="225" y="35"/>
                  </a:lnTo>
                  <a:lnTo>
                    <a:pt x="225" y="30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21" y="14"/>
                  </a:lnTo>
                  <a:lnTo>
                    <a:pt x="217" y="8"/>
                  </a:lnTo>
                  <a:lnTo>
                    <a:pt x="212" y="5"/>
                  </a:lnTo>
                  <a:lnTo>
                    <a:pt x="207" y="2"/>
                  </a:lnTo>
                  <a:lnTo>
                    <a:pt x="202" y="1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4" y="2"/>
                  </a:lnTo>
                  <a:lnTo>
                    <a:pt x="179" y="5"/>
                  </a:lnTo>
                  <a:lnTo>
                    <a:pt x="174" y="8"/>
                  </a:lnTo>
                  <a:lnTo>
                    <a:pt x="54" y="128"/>
                  </a:lnTo>
                  <a:lnTo>
                    <a:pt x="41" y="142"/>
                  </a:lnTo>
                  <a:lnTo>
                    <a:pt x="30" y="157"/>
                  </a:lnTo>
                  <a:lnTo>
                    <a:pt x="20" y="171"/>
                  </a:lnTo>
                  <a:lnTo>
                    <a:pt x="13" y="186"/>
                  </a:lnTo>
                  <a:lnTo>
                    <a:pt x="8" y="201"/>
                  </a:lnTo>
                  <a:lnTo>
                    <a:pt x="3" y="216"/>
                  </a:lnTo>
                  <a:lnTo>
                    <a:pt x="1" y="232"/>
                  </a:lnTo>
                  <a:lnTo>
                    <a:pt x="0" y="247"/>
                  </a:lnTo>
                  <a:lnTo>
                    <a:pt x="1" y="263"/>
                  </a:lnTo>
                  <a:lnTo>
                    <a:pt x="3" y="278"/>
                  </a:lnTo>
                  <a:lnTo>
                    <a:pt x="8" y="294"/>
                  </a:lnTo>
                  <a:lnTo>
                    <a:pt x="13" y="310"/>
                  </a:lnTo>
                  <a:lnTo>
                    <a:pt x="20" y="324"/>
                  </a:lnTo>
                  <a:lnTo>
                    <a:pt x="30" y="339"/>
                  </a:lnTo>
                  <a:lnTo>
                    <a:pt x="41" y="352"/>
                  </a:lnTo>
                  <a:lnTo>
                    <a:pt x="54" y="366"/>
                  </a:lnTo>
                  <a:lnTo>
                    <a:pt x="84" y="396"/>
                  </a:lnTo>
                  <a:lnTo>
                    <a:pt x="98" y="409"/>
                  </a:lnTo>
                  <a:lnTo>
                    <a:pt x="112" y="420"/>
                  </a:lnTo>
                  <a:lnTo>
                    <a:pt x="127" y="430"/>
                  </a:lnTo>
                  <a:lnTo>
                    <a:pt x="142" y="437"/>
                  </a:lnTo>
                  <a:lnTo>
                    <a:pt x="157" y="444"/>
                  </a:lnTo>
                  <a:lnTo>
                    <a:pt x="172" y="448"/>
                  </a:lnTo>
                  <a:lnTo>
                    <a:pt x="188" y="450"/>
                  </a:lnTo>
                  <a:lnTo>
                    <a:pt x="203" y="451"/>
                  </a:lnTo>
                  <a:lnTo>
                    <a:pt x="219" y="450"/>
                  </a:lnTo>
                  <a:lnTo>
                    <a:pt x="234" y="448"/>
                  </a:lnTo>
                  <a:lnTo>
                    <a:pt x="249" y="444"/>
                  </a:lnTo>
                  <a:lnTo>
                    <a:pt x="264" y="437"/>
                  </a:lnTo>
                  <a:lnTo>
                    <a:pt x="279" y="430"/>
                  </a:lnTo>
                  <a:lnTo>
                    <a:pt x="294" y="420"/>
                  </a:lnTo>
                  <a:lnTo>
                    <a:pt x="308" y="409"/>
                  </a:lnTo>
                  <a:lnTo>
                    <a:pt x="322" y="396"/>
                  </a:lnTo>
                  <a:lnTo>
                    <a:pt x="442" y="276"/>
                  </a:lnTo>
                  <a:lnTo>
                    <a:pt x="446" y="272"/>
                  </a:lnTo>
                  <a:lnTo>
                    <a:pt x="448" y="267"/>
                  </a:lnTo>
                  <a:lnTo>
                    <a:pt x="450" y="261"/>
                  </a:lnTo>
                  <a:lnTo>
                    <a:pt x="450" y="255"/>
                  </a:lnTo>
                  <a:lnTo>
                    <a:pt x="450" y="250"/>
                  </a:lnTo>
                  <a:lnTo>
                    <a:pt x="448" y="244"/>
                  </a:lnTo>
                  <a:lnTo>
                    <a:pt x="446" y="239"/>
                  </a:lnTo>
                  <a:lnTo>
                    <a:pt x="442" y="235"/>
                  </a:lnTo>
                  <a:lnTo>
                    <a:pt x="438" y="230"/>
                  </a:lnTo>
                  <a:lnTo>
                    <a:pt x="432" y="227"/>
                  </a:lnTo>
                  <a:lnTo>
                    <a:pt x="427" y="226"/>
                  </a:lnTo>
                  <a:lnTo>
                    <a:pt x="420" y="225"/>
                  </a:lnTo>
                  <a:lnTo>
                    <a:pt x="415" y="226"/>
                  </a:lnTo>
                  <a:lnTo>
                    <a:pt x="410" y="227"/>
                  </a:lnTo>
                  <a:lnTo>
                    <a:pt x="404" y="230"/>
                  </a:lnTo>
                  <a:lnTo>
                    <a:pt x="399" y="235"/>
                  </a:lnTo>
                  <a:lnTo>
                    <a:pt x="399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841">
              <a:extLst>
                <a:ext uri="{FF2B5EF4-FFF2-40B4-BE49-F238E27FC236}">
                  <a16:creationId xmlns:a16="http://schemas.microsoft.com/office/drawing/2014/main" id="{ABE0E85E-EE78-439D-AD59-B8360553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2555875"/>
              <a:ext cx="114300" cy="133350"/>
            </a:xfrm>
            <a:custGeom>
              <a:avLst/>
              <a:gdLst>
                <a:gd name="T0" fmla="*/ 30 w 361"/>
                <a:gd name="T1" fmla="*/ 0 h 420"/>
                <a:gd name="T2" fmla="*/ 19 w 361"/>
                <a:gd name="T3" fmla="*/ 2 h 420"/>
                <a:gd name="T4" fmla="*/ 9 w 361"/>
                <a:gd name="T5" fmla="*/ 8 h 420"/>
                <a:gd name="T6" fmla="*/ 3 w 361"/>
                <a:gd name="T7" fmla="*/ 18 h 420"/>
                <a:gd name="T8" fmla="*/ 0 w 361"/>
                <a:gd name="T9" fmla="*/ 30 h 420"/>
                <a:gd name="T10" fmla="*/ 3 w 361"/>
                <a:gd name="T11" fmla="*/ 41 h 420"/>
                <a:gd name="T12" fmla="*/ 9 w 361"/>
                <a:gd name="T13" fmla="*/ 51 h 420"/>
                <a:gd name="T14" fmla="*/ 19 w 361"/>
                <a:gd name="T15" fmla="*/ 57 h 420"/>
                <a:gd name="T16" fmla="*/ 30 w 361"/>
                <a:gd name="T17" fmla="*/ 60 h 420"/>
                <a:gd name="T18" fmla="*/ 205 w 361"/>
                <a:gd name="T19" fmla="*/ 61 h 420"/>
                <a:gd name="T20" fmla="*/ 225 w 361"/>
                <a:gd name="T21" fmla="*/ 65 h 420"/>
                <a:gd name="T22" fmla="*/ 243 w 361"/>
                <a:gd name="T23" fmla="*/ 75 h 420"/>
                <a:gd name="T24" fmla="*/ 260 w 361"/>
                <a:gd name="T25" fmla="*/ 89 h 420"/>
                <a:gd name="T26" fmla="*/ 275 w 361"/>
                <a:gd name="T27" fmla="*/ 106 h 420"/>
                <a:gd name="T28" fmla="*/ 287 w 361"/>
                <a:gd name="T29" fmla="*/ 125 h 420"/>
                <a:gd name="T30" fmla="*/ 296 w 361"/>
                <a:gd name="T31" fmla="*/ 145 h 420"/>
                <a:gd name="T32" fmla="*/ 300 w 361"/>
                <a:gd name="T33" fmla="*/ 168 h 420"/>
                <a:gd name="T34" fmla="*/ 301 w 361"/>
                <a:gd name="T35" fmla="*/ 255 h 420"/>
                <a:gd name="T36" fmla="*/ 299 w 361"/>
                <a:gd name="T37" fmla="*/ 275 h 420"/>
                <a:gd name="T38" fmla="*/ 292 w 361"/>
                <a:gd name="T39" fmla="*/ 295 h 420"/>
                <a:gd name="T40" fmla="*/ 282 w 361"/>
                <a:gd name="T41" fmla="*/ 313 h 420"/>
                <a:gd name="T42" fmla="*/ 269 w 361"/>
                <a:gd name="T43" fmla="*/ 329 h 420"/>
                <a:gd name="T44" fmla="*/ 254 w 361"/>
                <a:gd name="T45" fmla="*/ 342 h 420"/>
                <a:gd name="T46" fmla="*/ 236 w 361"/>
                <a:gd name="T47" fmla="*/ 351 h 420"/>
                <a:gd name="T48" fmla="*/ 216 w 361"/>
                <a:gd name="T49" fmla="*/ 358 h 420"/>
                <a:gd name="T50" fmla="*/ 196 w 361"/>
                <a:gd name="T51" fmla="*/ 360 h 420"/>
                <a:gd name="T52" fmla="*/ 24 w 361"/>
                <a:gd name="T53" fmla="*/ 361 h 420"/>
                <a:gd name="T54" fmla="*/ 13 w 361"/>
                <a:gd name="T55" fmla="*/ 365 h 420"/>
                <a:gd name="T56" fmla="*/ 5 w 361"/>
                <a:gd name="T57" fmla="*/ 374 h 420"/>
                <a:gd name="T58" fmla="*/ 1 w 361"/>
                <a:gd name="T59" fmla="*/ 384 h 420"/>
                <a:gd name="T60" fmla="*/ 1 w 361"/>
                <a:gd name="T61" fmla="*/ 396 h 420"/>
                <a:gd name="T62" fmla="*/ 5 w 361"/>
                <a:gd name="T63" fmla="*/ 407 h 420"/>
                <a:gd name="T64" fmla="*/ 13 w 361"/>
                <a:gd name="T65" fmla="*/ 416 h 420"/>
                <a:gd name="T66" fmla="*/ 24 w 361"/>
                <a:gd name="T67" fmla="*/ 420 h 420"/>
                <a:gd name="T68" fmla="*/ 196 w 361"/>
                <a:gd name="T69" fmla="*/ 420 h 420"/>
                <a:gd name="T70" fmla="*/ 228 w 361"/>
                <a:gd name="T71" fmla="*/ 417 h 420"/>
                <a:gd name="T72" fmla="*/ 259 w 361"/>
                <a:gd name="T73" fmla="*/ 407 h 420"/>
                <a:gd name="T74" fmla="*/ 287 w 361"/>
                <a:gd name="T75" fmla="*/ 392 h 420"/>
                <a:gd name="T76" fmla="*/ 312 w 361"/>
                <a:gd name="T77" fmla="*/ 372 h 420"/>
                <a:gd name="T78" fmla="*/ 332 w 361"/>
                <a:gd name="T79" fmla="*/ 347 h 420"/>
                <a:gd name="T80" fmla="*/ 347 w 361"/>
                <a:gd name="T81" fmla="*/ 319 h 420"/>
                <a:gd name="T82" fmla="*/ 357 w 361"/>
                <a:gd name="T83" fmla="*/ 288 h 420"/>
                <a:gd name="T84" fmla="*/ 361 w 361"/>
                <a:gd name="T85" fmla="*/ 255 h 420"/>
                <a:gd name="T86" fmla="*/ 360 w 361"/>
                <a:gd name="T87" fmla="*/ 163 h 420"/>
                <a:gd name="T88" fmla="*/ 353 w 361"/>
                <a:gd name="T89" fmla="*/ 130 h 420"/>
                <a:gd name="T90" fmla="*/ 342 w 361"/>
                <a:gd name="T91" fmla="*/ 99 h 420"/>
                <a:gd name="T92" fmla="*/ 323 w 361"/>
                <a:gd name="T93" fmla="*/ 70 h 420"/>
                <a:gd name="T94" fmla="*/ 302 w 361"/>
                <a:gd name="T95" fmla="*/ 45 h 420"/>
                <a:gd name="T96" fmla="*/ 275 w 361"/>
                <a:gd name="T97" fmla="*/ 24 h 420"/>
                <a:gd name="T98" fmla="*/ 246 w 361"/>
                <a:gd name="T99" fmla="*/ 9 h 420"/>
                <a:gd name="T100" fmla="*/ 213 w 361"/>
                <a:gd name="T101" fmla="*/ 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1" h="420">
                  <a:moveTo>
                    <a:pt x="196" y="0"/>
                  </a:move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196" y="60"/>
                  </a:lnTo>
                  <a:lnTo>
                    <a:pt x="205" y="61"/>
                  </a:lnTo>
                  <a:lnTo>
                    <a:pt x="215" y="62"/>
                  </a:lnTo>
                  <a:lnTo>
                    <a:pt x="225" y="65"/>
                  </a:lnTo>
                  <a:lnTo>
                    <a:pt x="234" y="69"/>
                  </a:lnTo>
                  <a:lnTo>
                    <a:pt x="243" y="75"/>
                  </a:lnTo>
                  <a:lnTo>
                    <a:pt x="252" y="81"/>
                  </a:lnTo>
                  <a:lnTo>
                    <a:pt x="260" y="89"/>
                  </a:lnTo>
                  <a:lnTo>
                    <a:pt x="268" y="97"/>
                  </a:lnTo>
                  <a:lnTo>
                    <a:pt x="275" y="106"/>
                  </a:lnTo>
                  <a:lnTo>
                    <a:pt x="282" y="114"/>
                  </a:lnTo>
                  <a:lnTo>
                    <a:pt x="287" y="125"/>
                  </a:lnTo>
                  <a:lnTo>
                    <a:pt x="291" y="135"/>
                  </a:lnTo>
                  <a:lnTo>
                    <a:pt x="296" y="145"/>
                  </a:lnTo>
                  <a:lnTo>
                    <a:pt x="298" y="156"/>
                  </a:lnTo>
                  <a:lnTo>
                    <a:pt x="300" y="168"/>
                  </a:lnTo>
                  <a:lnTo>
                    <a:pt x="301" y="179"/>
                  </a:lnTo>
                  <a:lnTo>
                    <a:pt x="301" y="255"/>
                  </a:lnTo>
                  <a:lnTo>
                    <a:pt x="300" y="265"/>
                  </a:lnTo>
                  <a:lnTo>
                    <a:pt x="299" y="275"/>
                  </a:lnTo>
                  <a:lnTo>
                    <a:pt x="296" y="286"/>
                  </a:lnTo>
                  <a:lnTo>
                    <a:pt x="292" y="295"/>
                  </a:lnTo>
                  <a:lnTo>
                    <a:pt x="287" y="304"/>
                  </a:lnTo>
                  <a:lnTo>
                    <a:pt x="282" y="313"/>
                  </a:lnTo>
                  <a:lnTo>
                    <a:pt x="276" y="321"/>
                  </a:lnTo>
                  <a:lnTo>
                    <a:pt x="269" y="329"/>
                  </a:lnTo>
                  <a:lnTo>
                    <a:pt x="261" y="335"/>
                  </a:lnTo>
                  <a:lnTo>
                    <a:pt x="254" y="342"/>
                  </a:lnTo>
                  <a:lnTo>
                    <a:pt x="244" y="347"/>
                  </a:lnTo>
                  <a:lnTo>
                    <a:pt x="236" y="351"/>
                  </a:lnTo>
                  <a:lnTo>
                    <a:pt x="226" y="356"/>
                  </a:lnTo>
                  <a:lnTo>
                    <a:pt x="216" y="358"/>
                  </a:lnTo>
                  <a:lnTo>
                    <a:pt x="205" y="360"/>
                  </a:lnTo>
                  <a:lnTo>
                    <a:pt x="196" y="360"/>
                  </a:lnTo>
                  <a:lnTo>
                    <a:pt x="30" y="360"/>
                  </a:lnTo>
                  <a:lnTo>
                    <a:pt x="24" y="361"/>
                  </a:lnTo>
                  <a:lnTo>
                    <a:pt x="19" y="362"/>
                  </a:lnTo>
                  <a:lnTo>
                    <a:pt x="13" y="365"/>
                  </a:lnTo>
                  <a:lnTo>
                    <a:pt x="9" y="368"/>
                  </a:lnTo>
                  <a:lnTo>
                    <a:pt x="5" y="374"/>
                  </a:lnTo>
                  <a:lnTo>
                    <a:pt x="3" y="378"/>
                  </a:lnTo>
                  <a:lnTo>
                    <a:pt x="1" y="384"/>
                  </a:lnTo>
                  <a:lnTo>
                    <a:pt x="0" y="390"/>
                  </a:lnTo>
                  <a:lnTo>
                    <a:pt x="1" y="396"/>
                  </a:lnTo>
                  <a:lnTo>
                    <a:pt x="3" y="402"/>
                  </a:lnTo>
                  <a:lnTo>
                    <a:pt x="5" y="407"/>
                  </a:lnTo>
                  <a:lnTo>
                    <a:pt x="9" y="411"/>
                  </a:lnTo>
                  <a:lnTo>
                    <a:pt x="13" y="416"/>
                  </a:lnTo>
                  <a:lnTo>
                    <a:pt x="19" y="418"/>
                  </a:lnTo>
                  <a:lnTo>
                    <a:pt x="24" y="420"/>
                  </a:lnTo>
                  <a:lnTo>
                    <a:pt x="30" y="420"/>
                  </a:lnTo>
                  <a:lnTo>
                    <a:pt x="196" y="420"/>
                  </a:lnTo>
                  <a:lnTo>
                    <a:pt x="212" y="419"/>
                  </a:lnTo>
                  <a:lnTo>
                    <a:pt x="228" y="417"/>
                  </a:lnTo>
                  <a:lnTo>
                    <a:pt x="244" y="412"/>
                  </a:lnTo>
                  <a:lnTo>
                    <a:pt x="259" y="407"/>
                  </a:lnTo>
                  <a:lnTo>
                    <a:pt x="273" y="400"/>
                  </a:lnTo>
                  <a:lnTo>
                    <a:pt x="287" y="392"/>
                  </a:lnTo>
                  <a:lnTo>
                    <a:pt x="300" y="382"/>
                  </a:lnTo>
                  <a:lnTo>
                    <a:pt x="312" y="372"/>
                  </a:lnTo>
                  <a:lnTo>
                    <a:pt x="322" y="360"/>
                  </a:lnTo>
                  <a:lnTo>
                    <a:pt x="332" y="347"/>
                  </a:lnTo>
                  <a:lnTo>
                    <a:pt x="341" y="333"/>
                  </a:lnTo>
                  <a:lnTo>
                    <a:pt x="347" y="319"/>
                  </a:lnTo>
                  <a:lnTo>
                    <a:pt x="353" y="303"/>
                  </a:lnTo>
                  <a:lnTo>
                    <a:pt x="357" y="288"/>
                  </a:lnTo>
                  <a:lnTo>
                    <a:pt x="360" y="272"/>
                  </a:lnTo>
                  <a:lnTo>
                    <a:pt x="361" y="255"/>
                  </a:lnTo>
                  <a:lnTo>
                    <a:pt x="361" y="179"/>
                  </a:lnTo>
                  <a:lnTo>
                    <a:pt x="360" y="163"/>
                  </a:lnTo>
                  <a:lnTo>
                    <a:pt x="358" y="146"/>
                  </a:lnTo>
                  <a:lnTo>
                    <a:pt x="353" y="130"/>
                  </a:lnTo>
                  <a:lnTo>
                    <a:pt x="348" y="115"/>
                  </a:lnTo>
                  <a:lnTo>
                    <a:pt x="342" y="99"/>
                  </a:lnTo>
                  <a:lnTo>
                    <a:pt x="333" y="85"/>
                  </a:lnTo>
                  <a:lnTo>
                    <a:pt x="323" y="70"/>
                  </a:lnTo>
                  <a:lnTo>
                    <a:pt x="314" y="57"/>
                  </a:lnTo>
                  <a:lnTo>
                    <a:pt x="302" y="45"/>
                  </a:lnTo>
                  <a:lnTo>
                    <a:pt x="289" y="34"/>
                  </a:lnTo>
                  <a:lnTo>
                    <a:pt x="275" y="24"/>
                  </a:lnTo>
                  <a:lnTo>
                    <a:pt x="261" y="16"/>
                  </a:lnTo>
                  <a:lnTo>
                    <a:pt x="246" y="9"/>
                  </a:lnTo>
                  <a:lnTo>
                    <a:pt x="229" y="4"/>
                  </a:lnTo>
                  <a:lnTo>
                    <a:pt x="213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4" name="Straight Connector 109">
            <a:extLst>
              <a:ext uri="{FF2B5EF4-FFF2-40B4-BE49-F238E27FC236}">
                <a16:creationId xmlns:a16="http://schemas.microsoft.com/office/drawing/2014/main" id="{B30D1E09-12CE-4BDC-9B68-40D760CBC969}"/>
              </a:ext>
            </a:extLst>
          </p:cNvPr>
          <p:cNvCxnSpPr>
            <a:cxnSpLocks/>
          </p:cNvCxnSpPr>
          <p:nvPr/>
        </p:nvCxnSpPr>
        <p:spPr>
          <a:xfrm>
            <a:off x="3804196" y="4819954"/>
            <a:ext cx="392036" cy="0"/>
          </a:xfrm>
          <a:prstGeom prst="line">
            <a:avLst/>
          </a:prstGeom>
          <a:ln>
            <a:solidFill>
              <a:srgbClr val="45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4404">
            <a:extLst>
              <a:ext uri="{FF2B5EF4-FFF2-40B4-BE49-F238E27FC236}">
                <a16:creationId xmlns:a16="http://schemas.microsoft.com/office/drawing/2014/main" id="{5CBF669F-1507-4A83-83A5-FE15223049B1}"/>
              </a:ext>
            </a:extLst>
          </p:cNvPr>
          <p:cNvSpPr>
            <a:spLocks noEditPoints="1"/>
          </p:cNvSpPr>
          <p:nvPr/>
        </p:nvSpPr>
        <p:spPr bwMode="auto">
          <a:xfrm>
            <a:off x="6586962" y="4023117"/>
            <a:ext cx="207963" cy="284163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Straight Connector 116">
            <a:extLst>
              <a:ext uri="{FF2B5EF4-FFF2-40B4-BE49-F238E27FC236}">
                <a16:creationId xmlns:a16="http://schemas.microsoft.com/office/drawing/2014/main" id="{C933CB42-88B7-45AE-B4AA-FE6AF2AC013D}"/>
              </a:ext>
            </a:extLst>
          </p:cNvPr>
          <p:cNvCxnSpPr>
            <a:cxnSpLocks/>
          </p:cNvCxnSpPr>
          <p:nvPr/>
        </p:nvCxnSpPr>
        <p:spPr>
          <a:xfrm>
            <a:off x="6610368" y="4819954"/>
            <a:ext cx="392036" cy="0"/>
          </a:xfrm>
          <a:prstGeom prst="line">
            <a:avLst/>
          </a:prstGeom>
          <a:ln>
            <a:solidFill>
              <a:srgbClr val="45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3763">
            <a:extLst>
              <a:ext uri="{FF2B5EF4-FFF2-40B4-BE49-F238E27FC236}">
                <a16:creationId xmlns:a16="http://schemas.microsoft.com/office/drawing/2014/main" id="{A3B766DB-BC02-4926-95F8-C9023E7550E1}"/>
              </a:ext>
            </a:extLst>
          </p:cNvPr>
          <p:cNvSpPr>
            <a:spLocks/>
          </p:cNvSpPr>
          <p:nvPr/>
        </p:nvSpPr>
        <p:spPr bwMode="auto">
          <a:xfrm>
            <a:off x="9425424" y="4049457"/>
            <a:ext cx="142875" cy="285750"/>
          </a:xfrm>
          <a:custGeom>
            <a:avLst/>
            <a:gdLst>
              <a:gd name="T0" fmla="*/ 435 w 450"/>
              <a:gd name="T1" fmla="*/ 300 h 901"/>
              <a:gd name="T2" fmla="*/ 268 w 450"/>
              <a:gd name="T3" fmla="*/ 300 h 901"/>
              <a:gd name="T4" fmla="*/ 448 w 450"/>
              <a:gd name="T5" fmla="*/ 22 h 901"/>
              <a:gd name="T6" fmla="*/ 449 w 450"/>
              <a:gd name="T7" fmla="*/ 19 h 901"/>
              <a:gd name="T8" fmla="*/ 450 w 450"/>
              <a:gd name="T9" fmla="*/ 15 h 901"/>
              <a:gd name="T10" fmla="*/ 449 w 450"/>
              <a:gd name="T11" fmla="*/ 11 h 901"/>
              <a:gd name="T12" fmla="*/ 448 w 450"/>
              <a:gd name="T13" fmla="*/ 7 h 901"/>
              <a:gd name="T14" fmla="*/ 446 w 450"/>
              <a:gd name="T15" fmla="*/ 4 h 901"/>
              <a:gd name="T16" fmla="*/ 443 w 450"/>
              <a:gd name="T17" fmla="*/ 2 h 901"/>
              <a:gd name="T18" fmla="*/ 439 w 450"/>
              <a:gd name="T19" fmla="*/ 0 h 901"/>
              <a:gd name="T20" fmla="*/ 435 w 450"/>
              <a:gd name="T21" fmla="*/ 0 h 901"/>
              <a:gd name="T22" fmla="*/ 120 w 450"/>
              <a:gd name="T23" fmla="*/ 0 h 901"/>
              <a:gd name="T24" fmla="*/ 115 w 450"/>
              <a:gd name="T25" fmla="*/ 0 h 901"/>
              <a:gd name="T26" fmla="*/ 110 w 450"/>
              <a:gd name="T27" fmla="*/ 3 h 901"/>
              <a:gd name="T28" fmla="*/ 107 w 450"/>
              <a:gd name="T29" fmla="*/ 6 h 901"/>
              <a:gd name="T30" fmla="*/ 105 w 450"/>
              <a:gd name="T31" fmla="*/ 11 h 901"/>
              <a:gd name="T32" fmla="*/ 0 w 450"/>
              <a:gd name="T33" fmla="*/ 462 h 901"/>
              <a:gd name="T34" fmla="*/ 0 w 450"/>
              <a:gd name="T35" fmla="*/ 465 h 901"/>
              <a:gd name="T36" fmla="*/ 0 w 450"/>
              <a:gd name="T37" fmla="*/ 469 h 901"/>
              <a:gd name="T38" fmla="*/ 1 w 450"/>
              <a:gd name="T39" fmla="*/ 472 h 901"/>
              <a:gd name="T40" fmla="*/ 3 w 450"/>
              <a:gd name="T41" fmla="*/ 475 h 901"/>
              <a:gd name="T42" fmla="*/ 5 w 450"/>
              <a:gd name="T43" fmla="*/ 477 h 901"/>
              <a:gd name="T44" fmla="*/ 7 w 450"/>
              <a:gd name="T45" fmla="*/ 479 h 901"/>
              <a:gd name="T46" fmla="*/ 10 w 450"/>
              <a:gd name="T47" fmla="*/ 480 h 901"/>
              <a:gd name="T48" fmla="*/ 15 w 450"/>
              <a:gd name="T49" fmla="*/ 480 h 901"/>
              <a:gd name="T50" fmla="*/ 145 w 450"/>
              <a:gd name="T51" fmla="*/ 480 h 901"/>
              <a:gd name="T52" fmla="*/ 30 w 450"/>
              <a:gd name="T53" fmla="*/ 881 h 901"/>
              <a:gd name="T54" fmla="*/ 30 w 450"/>
              <a:gd name="T55" fmla="*/ 887 h 901"/>
              <a:gd name="T56" fmla="*/ 31 w 450"/>
              <a:gd name="T57" fmla="*/ 892 h 901"/>
              <a:gd name="T58" fmla="*/ 34 w 450"/>
              <a:gd name="T59" fmla="*/ 896 h 901"/>
              <a:gd name="T60" fmla="*/ 38 w 450"/>
              <a:gd name="T61" fmla="*/ 900 h 901"/>
              <a:gd name="T62" fmla="*/ 42 w 450"/>
              <a:gd name="T63" fmla="*/ 901 h 901"/>
              <a:gd name="T64" fmla="*/ 45 w 450"/>
              <a:gd name="T65" fmla="*/ 901 h 901"/>
              <a:gd name="T66" fmla="*/ 48 w 450"/>
              <a:gd name="T67" fmla="*/ 901 h 901"/>
              <a:gd name="T68" fmla="*/ 51 w 450"/>
              <a:gd name="T69" fmla="*/ 900 h 901"/>
              <a:gd name="T70" fmla="*/ 54 w 450"/>
              <a:gd name="T71" fmla="*/ 897 h 901"/>
              <a:gd name="T72" fmla="*/ 57 w 450"/>
              <a:gd name="T73" fmla="*/ 894 h 901"/>
              <a:gd name="T74" fmla="*/ 447 w 450"/>
              <a:gd name="T75" fmla="*/ 324 h 901"/>
              <a:gd name="T76" fmla="*/ 449 w 450"/>
              <a:gd name="T77" fmla="*/ 319 h 901"/>
              <a:gd name="T78" fmla="*/ 450 w 450"/>
              <a:gd name="T79" fmla="*/ 316 h 901"/>
              <a:gd name="T80" fmla="*/ 450 w 450"/>
              <a:gd name="T81" fmla="*/ 312 h 901"/>
              <a:gd name="T82" fmla="*/ 448 w 450"/>
              <a:gd name="T83" fmla="*/ 308 h 901"/>
              <a:gd name="T84" fmla="*/ 446 w 450"/>
              <a:gd name="T85" fmla="*/ 304 h 901"/>
              <a:gd name="T86" fmla="*/ 443 w 450"/>
              <a:gd name="T87" fmla="*/ 302 h 901"/>
              <a:gd name="T88" fmla="*/ 439 w 450"/>
              <a:gd name="T89" fmla="*/ 300 h 901"/>
              <a:gd name="T90" fmla="*/ 435 w 450"/>
              <a:gd name="T91" fmla="*/ 300 h 901"/>
              <a:gd name="T92" fmla="*/ 435 w 450"/>
              <a:gd name="T93" fmla="*/ 30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" h="901">
                <a:moveTo>
                  <a:pt x="435" y="300"/>
                </a:moveTo>
                <a:lnTo>
                  <a:pt x="268" y="300"/>
                </a:lnTo>
                <a:lnTo>
                  <a:pt x="448" y="22"/>
                </a:lnTo>
                <a:lnTo>
                  <a:pt x="449" y="19"/>
                </a:lnTo>
                <a:lnTo>
                  <a:pt x="450" y="15"/>
                </a:lnTo>
                <a:lnTo>
                  <a:pt x="449" y="11"/>
                </a:lnTo>
                <a:lnTo>
                  <a:pt x="448" y="7"/>
                </a:lnTo>
                <a:lnTo>
                  <a:pt x="446" y="4"/>
                </a:lnTo>
                <a:lnTo>
                  <a:pt x="443" y="2"/>
                </a:lnTo>
                <a:lnTo>
                  <a:pt x="439" y="0"/>
                </a:lnTo>
                <a:lnTo>
                  <a:pt x="435" y="0"/>
                </a:lnTo>
                <a:lnTo>
                  <a:pt x="120" y="0"/>
                </a:lnTo>
                <a:lnTo>
                  <a:pt x="115" y="0"/>
                </a:lnTo>
                <a:lnTo>
                  <a:pt x="110" y="3"/>
                </a:lnTo>
                <a:lnTo>
                  <a:pt x="107" y="6"/>
                </a:lnTo>
                <a:lnTo>
                  <a:pt x="105" y="11"/>
                </a:lnTo>
                <a:lnTo>
                  <a:pt x="0" y="462"/>
                </a:lnTo>
                <a:lnTo>
                  <a:pt x="0" y="465"/>
                </a:lnTo>
                <a:lnTo>
                  <a:pt x="0" y="469"/>
                </a:lnTo>
                <a:lnTo>
                  <a:pt x="1" y="472"/>
                </a:lnTo>
                <a:lnTo>
                  <a:pt x="3" y="475"/>
                </a:lnTo>
                <a:lnTo>
                  <a:pt x="5" y="477"/>
                </a:lnTo>
                <a:lnTo>
                  <a:pt x="7" y="479"/>
                </a:lnTo>
                <a:lnTo>
                  <a:pt x="10" y="480"/>
                </a:lnTo>
                <a:lnTo>
                  <a:pt x="15" y="480"/>
                </a:lnTo>
                <a:lnTo>
                  <a:pt x="145" y="480"/>
                </a:lnTo>
                <a:lnTo>
                  <a:pt x="30" y="881"/>
                </a:lnTo>
                <a:lnTo>
                  <a:pt x="30" y="887"/>
                </a:lnTo>
                <a:lnTo>
                  <a:pt x="31" y="892"/>
                </a:lnTo>
                <a:lnTo>
                  <a:pt x="34" y="896"/>
                </a:lnTo>
                <a:lnTo>
                  <a:pt x="38" y="900"/>
                </a:lnTo>
                <a:lnTo>
                  <a:pt x="42" y="901"/>
                </a:lnTo>
                <a:lnTo>
                  <a:pt x="45" y="901"/>
                </a:lnTo>
                <a:lnTo>
                  <a:pt x="48" y="901"/>
                </a:lnTo>
                <a:lnTo>
                  <a:pt x="51" y="900"/>
                </a:lnTo>
                <a:lnTo>
                  <a:pt x="54" y="897"/>
                </a:lnTo>
                <a:lnTo>
                  <a:pt x="57" y="894"/>
                </a:lnTo>
                <a:lnTo>
                  <a:pt x="447" y="324"/>
                </a:lnTo>
                <a:lnTo>
                  <a:pt x="449" y="319"/>
                </a:lnTo>
                <a:lnTo>
                  <a:pt x="450" y="316"/>
                </a:lnTo>
                <a:lnTo>
                  <a:pt x="450" y="312"/>
                </a:lnTo>
                <a:lnTo>
                  <a:pt x="448" y="308"/>
                </a:lnTo>
                <a:lnTo>
                  <a:pt x="446" y="304"/>
                </a:lnTo>
                <a:lnTo>
                  <a:pt x="443" y="302"/>
                </a:lnTo>
                <a:lnTo>
                  <a:pt x="439" y="300"/>
                </a:lnTo>
                <a:lnTo>
                  <a:pt x="435" y="300"/>
                </a:lnTo>
                <a:lnTo>
                  <a:pt x="435" y="300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Straight Connector 123">
            <a:extLst>
              <a:ext uri="{FF2B5EF4-FFF2-40B4-BE49-F238E27FC236}">
                <a16:creationId xmlns:a16="http://schemas.microsoft.com/office/drawing/2014/main" id="{E295CD8E-C4CF-4DBB-8075-96020B49A41B}"/>
              </a:ext>
            </a:extLst>
          </p:cNvPr>
          <p:cNvCxnSpPr>
            <a:cxnSpLocks/>
          </p:cNvCxnSpPr>
          <p:nvPr/>
        </p:nvCxnSpPr>
        <p:spPr>
          <a:xfrm>
            <a:off x="9393135" y="4819954"/>
            <a:ext cx="392036" cy="0"/>
          </a:xfrm>
          <a:prstGeom prst="line">
            <a:avLst/>
          </a:prstGeom>
          <a:ln>
            <a:solidFill>
              <a:srgbClr val="45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1A7EEA0-14FC-4419-A9FA-2ED1722D0381}"/>
              </a:ext>
            </a:extLst>
          </p:cNvPr>
          <p:cNvSpPr txBox="1"/>
          <p:nvPr/>
        </p:nvSpPr>
        <p:spPr>
          <a:xfrm>
            <a:off x="992033" y="4888236"/>
            <a:ext cx="17215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53">
            <a:extLst>
              <a:ext uri="{FF2B5EF4-FFF2-40B4-BE49-F238E27FC236}">
                <a16:creationId xmlns:a16="http://schemas.microsoft.com/office/drawing/2014/main" id="{6D5B7C9D-B8B8-459E-B943-2C3B2F1984F6}"/>
              </a:ext>
            </a:extLst>
          </p:cNvPr>
          <p:cNvSpPr txBox="1"/>
          <p:nvPr/>
        </p:nvSpPr>
        <p:spPr>
          <a:xfrm>
            <a:off x="3775561" y="4485657"/>
            <a:ext cx="126701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A31AEE-52BD-4FFA-97DA-B61E79B5ECB3}"/>
              </a:ext>
            </a:extLst>
          </p:cNvPr>
          <p:cNvSpPr txBox="1"/>
          <p:nvPr/>
        </p:nvSpPr>
        <p:spPr>
          <a:xfrm>
            <a:off x="3775180" y="4900187"/>
            <a:ext cx="17215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53">
            <a:extLst>
              <a:ext uri="{FF2B5EF4-FFF2-40B4-BE49-F238E27FC236}">
                <a16:creationId xmlns:a16="http://schemas.microsoft.com/office/drawing/2014/main" id="{A323F0A3-4D8F-4F48-BB2D-E0698683268F}"/>
              </a:ext>
            </a:extLst>
          </p:cNvPr>
          <p:cNvSpPr txBox="1"/>
          <p:nvPr/>
        </p:nvSpPr>
        <p:spPr>
          <a:xfrm>
            <a:off x="6558708" y="4485657"/>
            <a:ext cx="14384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06F5BE6-889D-40AC-AE85-BA9B6F07CFC2}"/>
              </a:ext>
            </a:extLst>
          </p:cNvPr>
          <p:cNvSpPr txBox="1"/>
          <p:nvPr/>
        </p:nvSpPr>
        <p:spPr>
          <a:xfrm>
            <a:off x="6558327" y="4900187"/>
            <a:ext cx="17215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53">
            <a:extLst>
              <a:ext uri="{FF2B5EF4-FFF2-40B4-BE49-F238E27FC236}">
                <a16:creationId xmlns:a16="http://schemas.microsoft.com/office/drawing/2014/main" id="{F4A01A4B-CDB6-496E-AB55-F393E93B7742}"/>
              </a:ext>
            </a:extLst>
          </p:cNvPr>
          <p:cNvSpPr txBox="1"/>
          <p:nvPr/>
        </p:nvSpPr>
        <p:spPr>
          <a:xfrm>
            <a:off x="9341855" y="4473706"/>
            <a:ext cx="13390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E83AEA-4BE2-4C68-9639-C2426DB558B7}"/>
              </a:ext>
            </a:extLst>
          </p:cNvPr>
          <p:cNvSpPr txBox="1"/>
          <p:nvPr/>
        </p:nvSpPr>
        <p:spPr>
          <a:xfrm>
            <a:off x="9341474" y="4888236"/>
            <a:ext cx="17215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2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5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ṩ1îḓê">
            <a:extLst>
              <a:ext uri="{FF2B5EF4-FFF2-40B4-BE49-F238E27FC236}">
                <a16:creationId xmlns:a16="http://schemas.microsoft.com/office/drawing/2014/main" id="{CDE2EFB4-FCF0-4C2D-AD5B-E01219D4D5D6}"/>
              </a:ext>
            </a:extLst>
          </p:cNvPr>
          <p:cNvSpPr/>
          <p:nvPr/>
        </p:nvSpPr>
        <p:spPr>
          <a:xfrm>
            <a:off x="1503035" y="4268652"/>
            <a:ext cx="3281528" cy="5684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45B551AE-ADD8-420F-897C-6AEC305277EA}"/>
              </a:ext>
            </a:extLst>
          </p:cNvPr>
          <p:cNvSpPr txBox="1"/>
          <p:nvPr/>
        </p:nvSpPr>
        <p:spPr>
          <a:xfrm>
            <a:off x="2344319" y="4399000"/>
            <a:ext cx="18750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SUMMARY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AB01D0A-A74B-4186-9910-98599D3AF320}"/>
              </a:ext>
            </a:extLst>
          </p:cNvPr>
          <p:cNvSpPr txBox="1"/>
          <p:nvPr/>
        </p:nvSpPr>
        <p:spPr>
          <a:xfrm>
            <a:off x="1640145" y="1583757"/>
            <a:ext cx="2779607" cy="25545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u="sng" spc="600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04</a:t>
            </a:r>
            <a:endParaRPr kumimoji="0" lang="en-US" sz="16600" b="1" i="0" u="sng" strike="noStrike" kern="1200" cap="none" spc="600" normalizeH="0" baseline="0" noProof="0" dirty="0">
              <a:ln>
                <a:noFill/>
              </a:ln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144">
            <a:extLst>
              <a:ext uri="{FF2B5EF4-FFF2-40B4-BE49-F238E27FC236}">
                <a16:creationId xmlns:a16="http://schemas.microsoft.com/office/drawing/2014/main" id="{869EDBDF-1E2C-47E9-B115-DF4BA0B3F82D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55">
            <a:extLst>
              <a:ext uri="{FF2B5EF4-FFF2-40B4-BE49-F238E27FC236}">
                <a16:creationId xmlns:a16="http://schemas.microsoft.com/office/drawing/2014/main" id="{CCBFB560-7929-4CA7-A96B-190E544FBA1D}"/>
              </a:ext>
            </a:extLst>
          </p:cNvPr>
          <p:cNvCxnSpPr/>
          <p:nvPr/>
        </p:nvCxnSpPr>
        <p:spPr>
          <a:xfrm>
            <a:off x="6351141" y="3685776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33">
            <a:extLst>
              <a:ext uri="{FF2B5EF4-FFF2-40B4-BE49-F238E27FC236}">
                <a16:creationId xmlns:a16="http://schemas.microsoft.com/office/drawing/2014/main" id="{905D3073-FDFB-48B2-A745-C65F89A45981}"/>
              </a:ext>
            </a:extLst>
          </p:cNvPr>
          <p:cNvSpPr/>
          <p:nvPr/>
        </p:nvSpPr>
        <p:spPr>
          <a:xfrm rot="19323383">
            <a:off x="6866909" y="382944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1E9AA0AC-7232-47EB-AB47-7AAD87493AC4}"/>
              </a:ext>
            </a:extLst>
          </p:cNvPr>
          <p:cNvSpPr/>
          <p:nvPr/>
        </p:nvSpPr>
        <p:spPr>
          <a:xfrm rot="19468644">
            <a:off x="11206843" y="166856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F972B8F-B57B-4B61-B2CE-5E79760D2C43}"/>
              </a:ext>
            </a:extLst>
          </p:cNvPr>
          <p:cNvSpPr txBox="1"/>
          <p:nvPr/>
        </p:nvSpPr>
        <p:spPr>
          <a:xfrm>
            <a:off x="6992051" y="2659797"/>
            <a:ext cx="470648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600" noProof="0" dirty="0">
                <a:solidFill>
                  <a:prstClr val="white"/>
                </a:solidFill>
                <a:cs typeface="+mn-ea"/>
                <a:sym typeface="+mn-lt"/>
              </a:rPr>
              <a:t>PART FOUR</a:t>
            </a:r>
            <a:endParaRPr kumimoji="0" lang="en-US" sz="54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1EEDE75-30B9-4357-BC48-AE4B504343AA}"/>
              </a:ext>
            </a:extLst>
          </p:cNvPr>
          <p:cNvCxnSpPr/>
          <p:nvPr/>
        </p:nvCxnSpPr>
        <p:spPr>
          <a:xfrm>
            <a:off x="6561421" y="2389843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069337-D3CB-43CE-90F6-404474A58C05}"/>
              </a:ext>
            </a:extLst>
          </p:cNvPr>
          <p:cNvSpPr txBox="1"/>
          <p:nvPr/>
        </p:nvSpPr>
        <p:spPr>
          <a:xfrm>
            <a:off x="7578126" y="3888911"/>
            <a:ext cx="412040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FC2420E-7666-40EC-A1E4-90B57BFC0419}"/>
              </a:ext>
            </a:extLst>
          </p:cNvPr>
          <p:cNvSpPr/>
          <p:nvPr/>
        </p:nvSpPr>
        <p:spPr>
          <a:xfrm rot="20064841">
            <a:off x="4292600" y="166060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8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2F2B1A3-E988-4C1A-9115-39119B54B42B}"/>
              </a:ext>
            </a:extLst>
          </p:cNvPr>
          <p:cNvCxnSpPr>
            <a:cxnSpLocks/>
          </p:cNvCxnSpPr>
          <p:nvPr/>
        </p:nvCxnSpPr>
        <p:spPr>
          <a:xfrm>
            <a:off x="6978594" y="3297342"/>
            <a:ext cx="1296274" cy="0"/>
          </a:xfrm>
          <a:prstGeom prst="line">
            <a:avLst/>
          </a:prstGeom>
          <a:ln w="3175" cap="rnd">
            <a:solidFill>
              <a:srgbClr val="125E9F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6BA89AC-6AFF-44F1-9B0B-7358267C81DF}"/>
              </a:ext>
            </a:extLst>
          </p:cNvPr>
          <p:cNvCxnSpPr>
            <a:cxnSpLocks/>
          </p:cNvCxnSpPr>
          <p:nvPr/>
        </p:nvCxnSpPr>
        <p:spPr>
          <a:xfrm flipH="1">
            <a:off x="3796025" y="3297342"/>
            <a:ext cx="1358188" cy="0"/>
          </a:xfrm>
          <a:prstGeom prst="line">
            <a:avLst/>
          </a:prstGeom>
          <a:ln w="3175" cap="rnd">
            <a:solidFill>
              <a:srgbClr val="125E9F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íṣļíḓe">
            <a:extLst>
              <a:ext uri="{FF2B5EF4-FFF2-40B4-BE49-F238E27FC236}">
                <a16:creationId xmlns:a16="http://schemas.microsoft.com/office/drawing/2014/main" id="{9DD4B8CE-797F-4F9D-837D-1459A77185EC}"/>
              </a:ext>
            </a:extLst>
          </p:cNvPr>
          <p:cNvSpPr/>
          <p:nvPr/>
        </p:nvSpPr>
        <p:spPr>
          <a:xfrm rot="12256011" flipH="1">
            <a:off x="5212812" y="2453518"/>
            <a:ext cx="1687649" cy="1687649"/>
          </a:xfrm>
          <a:prstGeom prst="arc">
            <a:avLst>
              <a:gd name="adj1" fmla="val 13308074"/>
              <a:gd name="adj2" fmla="val 6234045"/>
            </a:avLst>
          </a:prstGeom>
          <a:ln w="1270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ślíḋê">
            <a:extLst>
              <a:ext uri="{FF2B5EF4-FFF2-40B4-BE49-F238E27FC236}">
                <a16:creationId xmlns:a16="http://schemas.microsoft.com/office/drawing/2014/main" id="{A6184B79-847B-48BB-A9C3-C6C6CC2E778F}"/>
              </a:ext>
            </a:extLst>
          </p:cNvPr>
          <p:cNvSpPr/>
          <p:nvPr/>
        </p:nvSpPr>
        <p:spPr>
          <a:xfrm flipH="1">
            <a:off x="5212812" y="2453518"/>
            <a:ext cx="1687649" cy="1687649"/>
          </a:xfrm>
          <a:prstGeom prst="arc">
            <a:avLst>
              <a:gd name="adj1" fmla="val 16763610"/>
              <a:gd name="adj2" fmla="val 21550813"/>
            </a:avLst>
          </a:prstGeom>
          <a:ln w="1301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ṥľiḍe">
            <a:extLst>
              <a:ext uri="{FF2B5EF4-FFF2-40B4-BE49-F238E27FC236}">
                <a16:creationId xmlns:a16="http://schemas.microsoft.com/office/drawing/2014/main" id="{AD14015F-3525-4595-ABB3-FE8B889336AC}"/>
              </a:ext>
            </a:extLst>
          </p:cNvPr>
          <p:cNvSpPr/>
          <p:nvPr/>
        </p:nvSpPr>
        <p:spPr>
          <a:xfrm>
            <a:off x="5620652" y="2861358"/>
            <a:ext cx="871968" cy="871968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îṥļïďe">
            <a:extLst>
              <a:ext uri="{FF2B5EF4-FFF2-40B4-BE49-F238E27FC236}">
                <a16:creationId xmlns:a16="http://schemas.microsoft.com/office/drawing/2014/main" id="{14F821DF-8B3F-451B-8900-A18E33553BBD}"/>
              </a:ext>
            </a:extLst>
          </p:cNvPr>
          <p:cNvSpPr/>
          <p:nvPr/>
        </p:nvSpPr>
        <p:spPr>
          <a:xfrm>
            <a:off x="5871246" y="3071650"/>
            <a:ext cx="370780" cy="451385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íśľïḍê">
            <a:extLst>
              <a:ext uri="{FF2B5EF4-FFF2-40B4-BE49-F238E27FC236}">
                <a16:creationId xmlns:a16="http://schemas.microsoft.com/office/drawing/2014/main" id="{1979F6C1-E38D-438A-8B81-319C30A3E0E4}"/>
              </a:ext>
            </a:extLst>
          </p:cNvPr>
          <p:cNvSpPr txBox="1"/>
          <p:nvPr/>
        </p:nvSpPr>
        <p:spPr>
          <a:xfrm>
            <a:off x="2235570" y="2953098"/>
            <a:ext cx="128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2</a:t>
            </a:r>
            <a:r>
              <a:rPr lang="en-US" altLang="zh-CN" sz="300" b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 </a:t>
            </a:r>
            <a:r>
              <a:rPr lang="en-US" altLang="zh-CN" sz="3600" b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5%</a:t>
            </a:r>
          </a:p>
        </p:txBody>
      </p:sp>
      <p:sp>
        <p:nvSpPr>
          <p:cNvPr id="14" name="ïšlîḍe">
            <a:extLst>
              <a:ext uri="{FF2B5EF4-FFF2-40B4-BE49-F238E27FC236}">
                <a16:creationId xmlns:a16="http://schemas.microsoft.com/office/drawing/2014/main" id="{5F59C5B1-6985-4E80-9E83-ACA5CC2FF166}"/>
              </a:ext>
            </a:extLst>
          </p:cNvPr>
          <p:cNvSpPr txBox="1"/>
          <p:nvPr/>
        </p:nvSpPr>
        <p:spPr>
          <a:xfrm>
            <a:off x="8798570" y="2953098"/>
            <a:ext cx="128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7</a:t>
            </a:r>
            <a:r>
              <a:rPr lang="en-US" altLang="zh-CN" sz="300" b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 </a:t>
            </a:r>
            <a:r>
              <a:rPr lang="en-US" altLang="zh-CN" sz="3600" b="1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5</a:t>
            </a:r>
            <a:r>
              <a:rPr lang="en-US" altLang="zh-CN" sz="3600" b="1" dirty="0">
                <a:gradFill>
                  <a:gsLst>
                    <a:gs pos="100000">
                      <a:srgbClr val="8DD6C5"/>
                    </a:gs>
                    <a:gs pos="1000">
                      <a:srgbClr val="125E9F"/>
                    </a:gs>
                  </a:gsLst>
                  <a:lin ang="13500000" scaled="1"/>
                </a:gradFill>
                <a:cs typeface="+mn-ea"/>
                <a:sym typeface="+mn-lt"/>
              </a:rPr>
              <a:t>%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7FA5413-3D14-432F-8334-F0F0344B5D68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9" name="iṩ1îḓê">
              <a:extLst>
                <a:ext uri="{FF2B5EF4-FFF2-40B4-BE49-F238E27FC236}">
                  <a16:creationId xmlns:a16="http://schemas.microsoft.com/office/drawing/2014/main" id="{85BCF5D2-B3B0-487E-AE99-6401930D60C0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37C267D5-1C57-44FF-B4FF-4A298ADA3289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EBFA1AD6-0D7D-4C3A-B603-5C7A5236B68E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116">
            <a:extLst>
              <a:ext uri="{FF2B5EF4-FFF2-40B4-BE49-F238E27FC236}">
                <a16:creationId xmlns:a16="http://schemas.microsoft.com/office/drawing/2014/main" id="{8D1CC26A-4263-4C34-ABC2-55959098A28B}"/>
              </a:ext>
            </a:extLst>
          </p:cNvPr>
          <p:cNvSpPr/>
          <p:nvPr/>
        </p:nvSpPr>
        <p:spPr>
          <a:xfrm>
            <a:off x="1662701" y="3792681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A252D4A-15B6-4221-8D70-C07537C87FA7}"/>
              </a:ext>
            </a:extLst>
          </p:cNvPr>
          <p:cNvSpPr txBox="1"/>
          <p:nvPr/>
        </p:nvSpPr>
        <p:spPr>
          <a:xfrm>
            <a:off x="1898465" y="3848356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9F1F8E-77A4-4EDF-8A8E-B7548BB87B85}"/>
              </a:ext>
            </a:extLst>
          </p:cNvPr>
          <p:cNvSpPr txBox="1"/>
          <p:nvPr/>
        </p:nvSpPr>
        <p:spPr>
          <a:xfrm>
            <a:off x="1525457" y="4521803"/>
            <a:ext cx="27083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  <p:sp>
        <p:nvSpPr>
          <p:cNvPr id="25" name="Rectangle: Rounded Corners 116">
            <a:extLst>
              <a:ext uri="{FF2B5EF4-FFF2-40B4-BE49-F238E27FC236}">
                <a16:creationId xmlns:a16="http://schemas.microsoft.com/office/drawing/2014/main" id="{BCEB8850-38E2-4377-98FE-8698671472E1}"/>
              </a:ext>
            </a:extLst>
          </p:cNvPr>
          <p:cNvSpPr/>
          <p:nvPr/>
        </p:nvSpPr>
        <p:spPr>
          <a:xfrm>
            <a:off x="8197041" y="3792681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B3B438-A588-4DC6-BC7C-BE9AEF2ECF6B}"/>
              </a:ext>
            </a:extLst>
          </p:cNvPr>
          <p:cNvSpPr txBox="1"/>
          <p:nvPr/>
        </p:nvSpPr>
        <p:spPr>
          <a:xfrm>
            <a:off x="8432805" y="3848356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BA5C63-A9D4-4A6B-9BA2-3198104EE09B}"/>
              </a:ext>
            </a:extLst>
          </p:cNvPr>
          <p:cNvSpPr txBox="1"/>
          <p:nvPr/>
        </p:nvSpPr>
        <p:spPr>
          <a:xfrm>
            <a:off x="8059797" y="4521803"/>
            <a:ext cx="27083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ḻîḑè">
            <a:extLst>
              <a:ext uri="{FF2B5EF4-FFF2-40B4-BE49-F238E27FC236}">
                <a16:creationId xmlns:a16="http://schemas.microsoft.com/office/drawing/2014/main" id="{59881769-07F1-4F39-B227-FC94BFC3979F}"/>
              </a:ext>
            </a:extLst>
          </p:cNvPr>
          <p:cNvSpPr/>
          <p:nvPr/>
        </p:nvSpPr>
        <p:spPr>
          <a:xfrm rot="5400000">
            <a:off x="8373824" y="1325017"/>
            <a:ext cx="3313061" cy="2856088"/>
          </a:xfrm>
          <a:prstGeom prst="triangl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íŝ1îḍè">
            <a:extLst>
              <a:ext uri="{FF2B5EF4-FFF2-40B4-BE49-F238E27FC236}">
                <a16:creationId xmlns:a16="http://schemas.microsoft.com/office/drawing/2014/main" id="{85300C8E-82A7-445E-876C-2F73354F2D86}"/>
              </a:ext>
            </a:extLst>
          </p:cNvPr>
          <p:cNvSpPr/>
          <p:nvPr/>
        </p:nvSpPr>
        <p:spPr>
          <a:xfrm rot="5400000">
            <a:off x="5894376" y="1211706"/>
            <a:ext cx="5144122" cy="4434588"/>
          </a:xfrm>
          <a:prstGeom prst="triangl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641" r="-14569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ṩḷîḍe">
            <a:extLst>
              <a:ext uri="{FF2B5EF4-FFF2-40B4-BE49-F238E27FC236}">
                <a16:creationId xmlns:a16="http://schemas.microsoft.com/office/drawing/2014/main" id="{16385827-CAD0-417F-95ED-5B293CCB2420}"/>
              </a:ext>
            </a:extLst>
          </p:cNvPr>
          <p:cNvSpPr/>
          <p:nvPr/>
        </p:nvSpPr>
        <p:spPr>
          <a:xfrm rot="5400000">
            <a:off x="8602851" y="3391510"/>
            <a:ext cx="2802851" cy="2416250"/>
          </a:xfrm>
          <a:prstGeom prst="triangl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iṩľiďè">
            <a:extLst>
              <a:ext uri="{FF2B5EF4-FFF2-40B4-BE49-F238E27FC236}">
                <a16:creationId xmlns:a16="http://schemas.microsoft.com/office/drawing/2014/main" id="{F2D0A893-2928-4EFF-AC2B-1DBA9CBAA439}"/>
              </a:ext>
            </a:extLst>
          </p:cNvPr>
          <p:cNvSpPr/>
          <p:nvPr/>
        </p:nvSpPr>
        <p:spPr>
          <a:xfrm rot="5400000">
            <a:off x="5992600" y="1323246"/>
            <a:ext cx="1233504" cy="1063365"/>
          </a:xfrm>
          <a:prstGeom prst="triangle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229CFCC-B90D-4FCC-BE82-B1D55B40BE10}"/>
              </a:ext>
            </a:extLst>
          </p:cNvPr>
          <p:cNvCxnSpPr/>
          <p:nvPr/>
        </p:nvCxnSpPr>
        <p:spPr>
          <a:xfrm>
            <a:off x="1316284" y="2390986"/>
            <a:ext cx="1207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şḷiḓê">
            <a:extLst>
              <a:ext uri="{FF2B5EF4-FFF2-40B4-BE49-F238E27FC236}">
                <a16:creationId xmlns:a16="http://schemas.microsoft.com/office/drawing/2014/main" id="{0583FB70-4161-4772-B76C-B3243ECD62A6}"/>
              </a:ext>
            </a:extLst>
          </p:cNvPr>
          <p:cNvSpPr/>
          <p:nvPr/>
        </p:nvSpPr>
        <p:spPr bwMode="auto">
          <a:xfrm>
            <a:off x="1456957" y="4565807"/>
            <a:ext cx="308458" cy="338117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îṧ1íďè">
            <a:extLst>
              <a:ext uri="{FF2B5EF4-FFF2-40B4-BE49-F238E27FC236}">
                <a16:creationId xmlns:a16="http://schemas.microsoft.com/office/drawing/2014/main" id="{20F49F68-A60C-437F-B601-4035375B296C}"/>
              </a:ext>
            </a:extLst>
          </p:cNvPr>
          <p:cNvSpPr/>
          <p:nvPr/>
        </p:nvSpPr>
        <p:spPr bwMode="auto">
          <a:xfrm>
            <a:off x="2046083" y="4568826"/>
            <a:ext cx="338117" cy="332079"/>
          </a:xfrm>
          <a:custGeom>
            <a:avLst/>
            <a:gdLst>
              <a:gd name="connsiteX0" fmla="*/ 372339 w 533400"/>
              <a:gd name="connsiteY0" fmla="*/ 276846 h 523875"/>
              <a:gd name="connsiteX1" fmla="*/ 372339 w 533400"/>
              <a:gd name="connsiteY1" fmla="*/ 524496 h 523875"/>
              <a:gd name="connsiteX2" fmla="*/ 162789 w 533400"/>
              <a:gd name="connsiteY2" fmla="*/ 524496 h 523875"/>
              <a:gd name="connsiteX3" fmla="*/ 162789 w 533400"/>
              <a:gd name="connsiteY3" fmla="*/ 276846 h 523875"/>
              <a:gd name="connsiteX4" fmla="*/ 372339 w 533400"/>
              <a:gd name="connsiteY4" fmla="*/ 276846 h 523875"/>
              <a:gd name="connsiteX5" fmla="*/ 143739 w 533400"/>
              <a:gd name="connsiteY5" fmla="*/ 114921 h 523875"/>
              <a:gd name="connsiteX6" fmla="*/ 143739 w 533400"/>
              <a:gd name="connsiteY6" fmla="*/ 153021 h 523875"/>
              <a:gd name="connsiteX7" fmla="*/ 391389 w 533400"/>
              <a:gd name="connsiteY7" fmla="*/ 153021 h 523875"/>
              <a:gd name="connsiteX8" fmla="*/ 391389 w 533400"/>
              <a:gd name="connsiteY8" fmla="*/ 114921 h 523875"/>
              <a:gd name="connsiteX9" fmla="*/ 534264 w 533400"/>
              <a:gd name="connsiteY9" fmla="*/ 114921 h 523875"/>
              <a:gd name="connsiteX10" fmla="*/ 534264 w 533400"/>
              <a:gd name="connsiteY10" fmla="*/ 410196 h 523875"/>
              <a:gd name="connsiteX11" fmla="*/ 391389 w 533400"/>
              <a:gd name="connsiteY11" fmla="*/ 410196 h 523875"/>
              <a:gd name="connsiteX12" fmla="*/ 391389 w 533400"/>
              <a:gd name="connsiteY12" fmla="*/ 257796 h 523875"/>
              <a:gd name="connsiteX13" fmla="*/ 143739 w 533400"/>
              <a:gd name="connsiteY13" fmla="*/ 257796 h 523875"/>
              <a:gd name="connsiteX14" fmla="*/ 143739 w 533400"/>
              <a:gd name="connsiteY14" fmla="*/ 410196 h 523875"/>
              <a:gd name="connsiteX15" fmla="*/ 864 w 533400"/>
              <a:gd name="connsiteY15" fmla="*/ 410196 h 523875"/>
              <a:gd name="connsiteX16" fmla="*/ 864 w 533400"/>
              <a:gd name="connsiteY16" fmla="*/ 186359 h 523875"/>
              <a:gd name="connsiteX17" fmla="*/ 67539 w 533400"/>
              <a:gd name="connsiteY17" fmla="*/ 114921 h 523875"/>
              <a:gd name="connsiteX18" fmla="*/ 143739 w 533400"/>
              <a:gd name="connsiteY18" fmla="*/ 114921 h 523875"/>
              <a:gd name="connsiteX19" fmla="*/ 462827 w 533400"/>
              <a:gd name="connsiteY19" fmla="*/ 172071 h 523875"/>
              <a:gd name="connsiteX20" fmla="*/ 448539 w 533400"/>
              <a:gd name="connsiteY20" fmla="*/ 186359 h 523875"/>
              <a:gd name="connsiteX21" fmla="*/ 462827 w 533400"/>
              <a:gd name="connsiteY21" fmla="*/ 200646 h 523875"/>
              <a:gd name="connsiteX22" fmla="*/ 477114 w 533400"/>
              <a:gd name="connsiteY22" fmla="*/ 186359 h 523875"/>
              <a:gd name="connsiteX23" fmla="*/ 462827 w 533400"/>
              <a:gd name="connsiteY23" fmla="*/ 172071 h 523875"/>
              <a:gd name="connsiteX24" fmla="*/ 372339 w 533400"/>
              <a:gd name="connsiteY24" fmla="*/ 621 h 523875"/>
              <a:gd name="connsiteX25" fmla="*/ 372339 w 533400"/>
              <a:gd name="connsiteY25" fmla="*/ 133971 h 523875"/>
              <a:gd name="connsiteX26" fmla="*/ 162789 w 533400"/>
              <a:gd name="connsiteY26" fmla="*/ 133971 h 523875"/>
              <a:gd name="connsiteX27" fmla="*/ 162789 w 533400"/>
              <a:gd name="connsiteY27" fmla="*/ 621 h 523875"/>
              <a:gd name="connsiteX28" fmla="*/ 372339 w 533400"/>
              <a:gd name="connsiteY28" fmla="*/ 621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3400" h="523875">
                <a:moveTo>
                  <a:pt x="372339" y="276846"/>
                </a:moveTo>
                <a:lnTo>
                  <a:pt x="372339" y="524496"/>
                </a:lnTo>
                <a:lnTo>
                  <a:pt x="162789" y="524496"/>
                </a:lnTo>
                <a:lnTo>
                  <a:pt x="162789" y="276846"/>
                </a:lnTo>
                <a:lnTo>
                  <a:pt x="372339" y="276846"/>
                </a:lnTo>
                <a:close/>
                <a:moveTo>
                  <a:pt x="143739" y="114921"/>
                </a:moveTo>
                <a:lnTo>
                  <a:pt x="143739" y="153021"/>
                </a:lnTo>
                <a:lnTo>
                  <a:pt x="391389" y="153021"/>
                </a:lnTo>
                <a:lnTo>
                  <a:pt x="391389" y="114921"/>
                </a:lnTo>
                <a:lnTo>
                  <a:pt x="534264" y="114921"/>
                </a:lnTo>
                <a:lnTo>
                  <a:pt x="534264" y="410196"/>
                </a:lnTo>
                <a:lnTo>
                  <a:pt x="391389" y="410196"/>
                </a:lnTo>
                <a:lnTo>
                  <a:pt x="391389" y="257796"/>
                </a:lnTo>
                <a:lnTo>
                  <a:pt x="143739" y="257796"/>
                </a:lnTo>
                <a:lnTo>
                  <a:pt x="143739" y="410196"/>
                </a:lnTo>
                <a:lnTo>
                  <a:pt x="864" y="410196"/>
                </a:lnTo>
                <a:lnTo>
                  <a:pt x="864" y="186359"/>
                </a:lnTo>
                <a:lnTo>
                  <a:pt x="67539" y="114921"/>
                </a:lnTo>
                <a:lnTo>
                  <a:pt x="143739" y="114921"/>
                </a:lnTo>
                <a:close/>
                <a:moveTo>
                  <a:pt x="462827" y="172071"/>
                </a:moveTo>
                <a:cubicBezTo>
                  <a:pt x="454921" y="172071"/>
                  <a:pt x="448539" y="178453"/>
                  <a:pt x="448539" y="186359"/>
                </a:cubicBezTo>
                <a:cubicBezTo>
                  <a:pt x="448539" y="194264"/>
                  <a:pt x="454921" y="200646"/>
                  <a:pt x="462827" y="200646"/>
                </a:cubicBezTo>
                <a:cubicBezTo>
                  <a:pt x="470732" y="200646"/>
                  <a:pt x="477114" y="194264"/>
                  <a:pt x="477114" y="186359"/>
                </a:cubicBezTo>
                <a:cubicBezTo>
                  <a:pt x="477114" y="178453"/>
                  <a:pt x="470732" y="172071"/>
                  <a:pt x="462827" y="172071"/>
                </a:cubicBezTo>
                <a:close/>
                <a:moveTo>
                  <a:pt x="372339" y="621"/>
                </a:moveTo>
                <a:lnTo>
                  <a:pt x="372339" y="133971"/>
                </a:lnTo>
                <a:lnTo>
                  <a:pt x="162789" y="133971"/>
                </a:lnTo>
                <a:lnTo>
                  <a:pt x="162789" y="621"/>
                </a:lnTo>
                <a:lnTo>
                  <a:pt x="372339" y="621"/>
                </a:ln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iŝľíḑe">
            <a:extLst>
              <a:ext uri="{FF2B5EF4-FFF2-40B4-BE49-F238E27FC236}">
                <a16:creationId xmlns:a16="http://schemas.microsoft.com/office/drawing/2014/main" id="{709CF6E9-7AC1-484C-B7E1-1B1773E02D32}"/>
              </a:ext>
            </a:extLst>
          </p:cNvPr>
          <p:cNvSpPr/>
          <p:nvPr/>
        </p:nvSpPr>
        <p:spPr bwMode="auto">
          <a:xfrm>
            <a:off x="2708698" y="4565807"/>
            <a:ext cx="250457" cy="338117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95871 h 514350"/>
              <a:gd name="connsiteX2" fmla="*/ 296523 w 381000"/>
              <a:gd name="connsiteY2" fmla="*/ 95871 h 514350"/>
              <a:gd name="connsiteX3" fmla="*/ 296523 w 381000"/>
              <a:gd name="connsiteY3" fmla="*/ 38721 h 514350"/>
              <a:gd name="connsiteX4" fmla="*/ 382248 w 381000"/>
              <a:gd name="connsiteY4" fmla="*/ 38721 h 514350"/>
              <a:gd name="connsiteX5" fmla="*/ 382248 w 381000"/>
              <a:gd name="connsiteY5" fmla="*/ 514971 h 514350"/>
              <a:gd name="connsiteX6" fmla="*/ 1248 w 381000"/>
              <a:gd name="connsiteY6" fmla="*/ 514971 h 514350"/>
              <a:gd name="connsiteX7" fmla="*/ 1248 w 381000"/>
              <a:gd name="connsiteY7" fmla="*/ 38721 h 514350"/>
              <a:gd name="connsiteX8" fmla="*/ 86973 w 381000"/>
              <a:gd name="connsiteY8" fmla="*/ 38721 h 514350"/>
              <a:gd name="connsiteX9" fmla="*/ 191748 w 381000"/>
              <a:gd name="connsiteY9" fmla="*/ 333996 h 514350"/>
              <a:gd name="connsiteX10" fmla="*/ 77448 w 381000"/>
              <a:gd name="connsiteY10" fmla="*/ 333996 h 514350"/>
              <a:gd name="connsiteX11" fmla="*/ 77448 w 381000"/>
              <a:gd name="connsiteY11" fmla="*/ 353046 h 514350"/>
              <a:gd name="connsiteX12" fmla="*/ 191748 w 381000"/>
              <a:gd name="connsiteY12" fmla="*/ 353046 h 514350"/>
              <a:gd name="connsiteX13" fmla="*/ 191748 w 381000"/>
              <a:gd name="connsiteY13" fmla="*/ 333996 h 514350"/>
              <a:gd name="connsiteX14" fmla="*/ 306048 w 381000"/>
              <a:gd name="connsiteY14" fmla="*/ 257796 h 514350"/>
              <a:gd name="connsiteX15" fmla="*/ 77448 w 381000"/>
              <a:gd name="connsiteY15" fmla="*/ 257796 h 514350"/>
              <a:gd name="connsiteX16" fmla="*/ 77448 w 381000"/>
              <a:gd name="connsiteY16" fmla="*/ 276846 h 514350"/>
              <a:gd name="connsiteX17" fmla="*/ 306048 w 381000"/>
              <a:gd name="connsiteY17" fmla="*/ 276846 h 514350"/>
              <a:gd name="connsiteX18" fmla="*/ 306048 w 381000"/>
              <a:gd name="connsiteY18" fmla="*/ 257796 h 514350"/>
              <a:gd name="connsiteX19" fmla="*/ 306048 w 381000"/>
              <a:gd name="connsiteY19" fmla="*/ 181596 h 514350"/>
              <a:gd name="connsiteX20" fmla="*/ 77448 w 381000"/>
              <a:gd name="connsiteY20" fmla="*/ 181596 h 514350"/>
              <a:gd name="connsiteX21" fmla="*/ 77448 w 381000"/>
              <a:gd name="connsiteY21" fmla="*/ 200646 h 514350"/>
              <a:gd name="connsiteX22" fmla="*/ 306048 w 381000"/>
              <a:gd name="connsiteY22" fmla="*/ 200646 h 514350"/>
              <a:gd name="connsiteX23" fmla="*/ 306048 w 381000"/>
              <a:gd name="connsiteY23" fmla="*/ 181596 h 514350"/>
              <a:gd name="connsiteX24" fmla="*/ 277473 w 381000"/>
              <a:gd name="connsiteY24" fmla="*/ 621 h 514350"/>
              <a:gd name="connsiteX25" fmla="*/ 277473 w 381000"/>
              <a:gd name="connsiteY25" fmla="*/ 76821 h 514350"/>
              <a:gd name="connsiteX26" fmla="*/ 106023 w 381000"/>
              <a:gd name="connsiteY26" fmla="*/ 76821 h 514350"/>
              <a:gd name="connsiteX27" fmla="*/ 106023 w 381000"/>
              <a:gd name="connsiteY27" fmla="*/ 621 h 514350"/>
              <a:gd name="connsiteX28" fmla="*/ 277473 w 381000"/>
              <a:gd name="connsiteY28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95871"/>
                </a:lnTo>
                <a:lnTo>
                  <a:pt x="296523" y="95871"/>
                </a:lnTo>
                <a:lnTo>
                  <a:pt x="296523" y="38721"/>
                </a:lnTo>
                <a:lnTo>
                  <a:pt x="382248" y="38721"/>
                </a:lnTo>
                <a:lnTo>
                  <a:pt x="382248" y="514971"/>
                </a:lnTo>
                <a:lnTo>
                  <a:pt x="1248" y="514971"/>
                </a:lnTo>
                <a:lnTo>
                  <a:pt x="1248" y="38721"/>
                </a:ln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77473" y="621"/>
                </a:moveTo>
                <a:lnTo>
                  <a:pt x="277473" y="76821"/>
                </a:lnTo>
                <a:lnTo>
                  <a:pt x="106023" y="76821"/>
                </a:lnTo>
                <a:lnTo>
                  <a:pt x="106023" y="621"/>
                </a:lnTo>
                <a:lnTo>
                  <a:pt x="277473" y="621"/>
                </a:ln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63D517-7FD8-4C7A-BE17-232C74D3D8C9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6" name="iṩ1îḓê">
              <a:extLst>
                <a:ext uri="{FF2B5EF4-FFF2-40B4-BE49-F238E27FC236}">
                  <a16:creationId xmlns:a16="http://schemas.microsoft.com/office/drawing/2014/main" id="{1655A884-5579-4519-B9E8-86EA839F2FD6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A1B435FA-38C5-42FB-B0B0-FA6708F793F6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28766F48-24A0-4B9E-8987-8EC2CB7D899E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: Rounded Corners 116">
            <a:extLst>
              <a:ext uri="{FF2B5EF4-FFF2-40B4-BE49-F238E27FC236}">
                <a16:creationId xmlns:a16="http://schemas.microsoft.com/office/drawing/2014/main" id="{49DA14AF-01AC-42FF-BBBC-47811A2CA6D8}"/>
              </a:ext>
            </a:extLst>
          </p:cNvPr>
          <p:cNvSpPr/>
          <p:nvPr/>
        </p:nvSpPr>
        <p:spPr>
          <a:xfrm>
            <a:off x="1272505" y="2631005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85728D-7CAF-42E7-9182-5AC3366018BA}"/>
              </a:ext>
            </a:extLst>
          </p:cNvPr>
          <p:cNvSpPr txBox="1"/>
          <p:nvPr/>
        </p:nvSpPr>
        <p:spPr>
          <a:xfrm>
            <a:off x="1508269" y="2686680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62667A9-A2AF-4EF4-A7B1-663533B84D91}"/>
              </a:ext>
            </a:extLst>
          </p:cNvPr>
          <p:cNvSpPr txBox="1"/>
          <p:nvPr/>
        </p:nvSpPr>
        <p:spPr>
          <a:xfrm>
            <a:off x="1395504" y="3230418"/>
            <a:ext cx="38299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Click here to add content that matches the title.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2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śḷîdé">
            <a:extLst>
              <a:ext uri="{FF2B5EF4-FFF2-40B4-BE49-F238E27FC236}">
                <a16:creationId xmlns:a16="http://schemas.microsoft.com/office/drawing/2014/main" id="{49573C35-97E6-4132-8ACD-1FB31705569B}"/>
              </a:ext>
            </a:extLst>
          </p:cNvPr>
          <p:cNvSpPr/>
          <p:nvPr/>
        </p:nvSpPr>
        <p:spPr bwMode="auto">
          <a:xfrm>
            <a:off x="3931287" y="2450170"/>
            <a:ext cx="2191083" cy="535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íṡḷídè">
            <a:extLst>
              <a:ext uri="{FF2B5EF4-FFF2-40B4-BE49-F238E27FC236}">
                <a16:creationId xmlns:a16="http://schemas.microsoft.com/office/drawing/2014/main" id="{B39DE982-43EE-4C0C-9835-1936B1C330CD}"/>
              </a:ext>
            </a:extLst>
          </p:cNvPr>
          <p:cNvSpPr/>
          <p:nvPr/>
        </p:nvSpPr>
        <p:spPr bwMode="auto">
          <a:xfrm>
            <a:off x="5852092" y="3743325"/>
            <a:ext cx="2274046" cy="535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isļiḍé">
            <a:extLst>
              <a:ext uri="{FF2B5EF4-FFF2-40B4-BE49-F238E27FC236}">
                <a16:creationId xmlns:a16="http://schemas.microsoft.com/office/drawing/2014/main" id="{3F73B4E8-2C50-4B18-BB9C-8A604BEA8E59}"/>
              </a:ext>
            </a:extLst>
          </p:cNvPr>
          <p:cNvSpPr/>
          <p:nvPr/>
        </p:nvSpPr>
        <p:spPr bwMode="auto">
          <a:xfrm>
            <a:off x="7216617" y="2521586"/>
            <a:ext cx="2213133" cy="535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ïšḻidé">
            <a:extLst>
              <a:ext uri="{FF2B5EF4-FFF2-40B4-BE49-F238E27FC236}">
                <a16:creationId xmlns:a16="http://schemas.microsoft.com/office/drawing/2014/main" id="{CA360165-A57B-4E78-A984-3EC139F76E76}"/>
              </a:ext>
            </a:extLst>
          </p:cNvPr>
          <p:cNvSpPr/>
          <p:nvPr/>
        </p:nvSpPr>
        <p:spPr bwMode="auto">
          <a:xfrm>
            <a:off x="6634356" y="2100688"/>
            <a:ext cx="1393134" cy="1393134"/>
          </a:xfrm>
          <a:custGeom>
            <a:avLst/>
            <a:gdLst>
              <a:gd name="T0" fmla="*/ 2794 w 2797"/>
              <a:gd name="T1" fmla="*/ 1328 h 2795"/>
              <a:gd name="T2" fmla="*/ 1438 w 2797"/>
              <a:gd name="T3" fmla="*/ 0 h 2795"/>
              <a:gd name="T4" fmla="*/ 1438 w 2797"/>
              <a:gd name="T5" fmla="*/ 240 h 2795"/>
              <a:gd name="T6" fmla="*/ 2553 w 2797"/>
              <a:gd name="T7" fmla="*/ 1328 h 2795"/>
              <a:gd name="T8" fmla="*/ 2555 w 2797"/>
              <a:gd name="T9" fmla="*/ 1397 h 2795"/>
              <a:gd name="T10" fmla="*/ 1438 w 2797"/>
              <a:gd name="T11" fmla="*/ 2554 h 2795"/>
              <a:gd name="T12" fmla="*/ 1398 w 2797"/>
              <a:gd name="T13" fmla="*/ 2555 h 2795"/>
              <a:gd name="T14" fmla="*/ 240 w 2797"/>
              <a:gd name="T15" fmla="*/ 1397 h 2795"/>
              <a:gd name="T16" fmla="*/ 242 w 2797"/>
              <a:gd name="T17" fmla="*/ 1328 h 2795"/>
              <a:gd name="T18" fmla="*/ 238 w 2797"/>
              <a:gd name="T19" fmla="*/ 1328 h 2795"/>
              <a:gd name="T20" fmla="*/ 238 w 2797"/>
              <a:gd name="T21" fmla="*/ 1295 h 2795"/>
              <a:gd name="T22" fmla="*/ 141 w 2797"/>
              <a:gd name="T23" fmla="*/ 784 h 2795"/>
              <a:gd name="T24" fmla="*/ 1 w 2797"/>
              <a:gd name="T25" fmla="*/ 1328 h 2795"/>
              <a:gd name="T26" fmla="*/ 0 w 2797"/>
              <a:gd name="T27" fmla="*/ 1397 h 2795"/>
              <a:gd name="T28" fmla="*/ 97 w 2797"/>
              <a:gd name="T29" fmla="*/ 1909 h 2795"/>
              <a:gd name="T30" fmla="*/ 1398 w 2797"/>
              <a:gd name="T31" fmla="*/ 2794 h 2795"/>
              <a:gd name="T32" fmla="*/ 1438 w 2797"/>
              <a:gd name="T33" fmla="*/ 2793 h 2795"/>
              <a:gd name="T34" fmla="*/ 2796 w 2797"/>
              <a:gd name="T35" fmla="*/ 1397 h 2795"/>
              <a:gd name="T36" fmla="*/ 2794 w 2797"/>
              <a:gd name="T37" fmla="*/ 1328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97" h="2795">
                <a:moveTo>
                  <a:pt x="2794" y="1328"/>
                </a:moveTo>
                <a:cubicBezTo>
                  <a:pt x="2759" y="601"/>
                  <a:pt x="2169" y="21"/>
                  <a:pt x="1438" y="0"/>
                </a:cubicBezTo>
                <a:lnTo>
                  <a:pt x="1438" y="240"/>
                </a:lnTo>
                <a:cubicBezTo>
                  <a:pt x="2036" y="261"/>
                  <a:pt x="2518" y="734"/>
                  <a:pt x="2553" y="1328"/>
                </a:cubicBezTo>
                <a:cubicBezTo>
                  <a:pt x="2555" y="1351"/>
                  <a:pt x="2555" y="1374"/>
                  <a:pt x="2555" y="1397"/>
                </a:cubicBezTo>
                <a:cubicBezTo>
                  <a:pt x="2555" y="2023"/>
                  <a:pt x="2059" y="2533"/>
                  <a:pt x="1438" y="2554"/>
                </a:cubicBezTo>
                <a:cubicBezTo>
                  <a:pt x="1425" y="2554"/>
                  <a:pt x="1411" y="2555"/>
                  <a:pt x="1398" y="2555"/>
                </a:cubicBezTo>
                <a:cubicBezTo>
                  <a:pt x="758" y="2555"/>
                  <a:pt x="240" y="2036"/>
                  <a:pt x="240" y="1397"/>
                </a:cubicBezTo>
                <a:cubicBezTo>
                  <a:pt x="240" y="1374"/>
                  <a:pt x="241" y="1351"/>
                  <a:pt x="242" y="1328"/>
                </a:cubicBezTo>
                <a:lnTo>
                  <a:pt x="238" y="1328"/>
                </a:lnTo>
                <a:cubicBezTo>
                  <a:pt x="238" y="1317"/>
                  <a:pt x="238" y="1306"/>
                  <a:pt x="238" y="1295"/>
                </a:cubicBezTo>
                <a:cubicBezTo>
                  <a:pt x="238" y="1115"/>
                  <a:pt x="204" y="942"/>
                  <a:pt x="141" y="784"/>
                </a:cubicBezTo>
                <a:cubicBezTo>
                  <a:pt x="60" y="949"/>
                  <a:pt x="11" y="1133"/>
                  <a:pt x="1" y="1328"/>
                </a:cubicBezTo>
                <a:cubicBezTo>
                  <a:pt x="1" y="1351"/>
                  <a:pt x="0" y="1374"/>
                  <a:pt x="0" y="1397"/>
                </a:cubicBezTo>
                <a:cubicBezTo>
                  <a:pt x="0" y="1578"/>
                  <a:pt x="34" y="1750"/>
                  <a:pt x="97" y="1909"/>
                </a:cubicBezTo>
                <a:cubicBezTo>
                  <a:pt x="301" y="2428"/>
                  <a:pt x="806" y="2794"/>
                  <a:pt x="1398" y="2794"/>
                </a:cubicBezTo>
                <a:cubicBezTo>
                  <a:pt x="1411" y="2794"/>
                  <a:pt x="1425" y="2794"/>
                  <a:pt x="1438" y="2793"/>
                </a:cubicBezTo>
                <a:cubicBezTo>
                  <a:pt x="2191" y="2773"/>
                  <a:pt x="2796" y="2156"/>
                  <a:pt x="2796" y="1397"/>
                </a:cubicBezTo>
                <a:cubicBezTo>
                  <a:pt x="2796" y="1374"/>
                  <a:pt x="2795" y="1351"/>
                  <a:pt x="2794" y="1328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íśļîdé">
            <a:extLst>
              <a:ext uri="{FF2B5EF4-FFF2-40B4-BE49-F238E27FC236}">
                <a16:creationId xmlns:a16="http://schemas.microsoft.com/office/drawing/2014/main" id="{4A20B07C-25F3-46E6-862B-4B81D5CBB75B}"/>
              </a:ext>
            </a:extLst>
          </p:cNvPr>
          <p:cNvSpPr/>
          <p:nvPr/>
        </p:nvSpPr>
        <p:spPr bwMode="auto">
          <a:xfrm>
            <a:off x="5359880" y="2050148"/>
            <a:ext cx="1344792" cy="1336003"/>
          </a:xfrm>
          <a:custGeom>
            <a:avLst/>
            <a:gdLst>
              <a:gd name="T0" fmla="*/ 1401 w 2699"/>
              <a:gd name="T1" fmla="*/ 0 h 2680"/>
              <a:gd name="T2" fmla="*/ 1398 w 2699"/>
              <a:gd name="T3" fmla="*/ 0 h 2680"/>
              <a:gd name="T4" fmla="*/ 0 w 2699"/>
              <a:gd name="T5" fmla="*/ 1398 h 2680"/>
              <a:gd name="T6" fmla="*/ 1 w 2699"/>
              <a:gd name="T7" fmla="*/ 1431 h 2680"/>
              <a:gd name="T8" fmla="*/ 838 w 2699"/>
              <a:gd name="T9" fmla="*/ 2679 h 2680"/>
              <a:gd name="T10" fmla="*/ 1098 w 2699"/>
              <a:gd name="T11" fmla="*/ 2633 h 2680"/>
              <a:gd name="T12" fmla="*/ 1398 w 2699"/>
              <a:gd name="T13" fmla="*/ 2563 h 2680"/>
              <a:gd name="T14" fmla="*/ 1401 w 2699"/>
              <a:gd name="T15" fmla="*/ 2563 h 2680"/>
              <a:gd name="T16" fmla="*/ 1401 w 2699"/>
              <a:gd name="T17" fmla="*/ 2556 h 2680"/>
              <a:gd name="T18" fmla="*/ 1398 w 2699"/>
              <a:gd name="T19" fmla="*/ 2556 h 2680"/>
              <a:gd name="T20" fmla="*/ 241 w 2699"/>
              <a:gd name="T21" fmla="*/ 1431 h 2680"/>
              <a:gd name="T22" fmla="*/ 241 w 2699"/>
              <a:gd name="T23" fmla="*/ 1398 h 2680"/>
              <a:gd name="T24" fmla="*/ 1398 w 2699"/>
              <a:gd name="T25" fmla="*/ 241 h 2680"/>
              <a:gd name="T26" fmla="*/ 1401 w 2699"/>
              <a:gd name="T27" fmla="*/ 241 h 2680"/>
              <a:gd name="T28" fmla="*/ 2555 w 2699"/>
              <a:gd name="T29" fmla="*/ 1398 h 2680"/>
              <a:gd name="T30" fmla="*/ 2554 w 2699"/>
              <a:gd name="T31" fmla="*/ 1431 h 2680"/>
              <a:gd name="T32" fmla="*/ 2559 w 2699"/>
              <a:gd name="T33" fmla="*/ 1431 h 2680"/>
              <a:gd name="T34" fmla="*/ 2698 w 2699"/>
              <a:gd name="T35" fmla="*/ 887 h 2680"/>
              <a:gd name="T36" fmla="*/ 1401 w 2699"/>
              <a:gd name="T37" fmla="*/ 0 h 2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9" h="2680">
                <a:moveTo>
                  <a:pt x="1401" y="0"/>
                </a:moveTo>
                <a:cubicBezTo>
                  <a:pt x="1400" y="0"/>
                  <a:pt x="1399" y="0"/>
                  <a:pt x="1398" y="0"/>
                </a:cubicBezTo>
                <a:cubicBezTo>
                  <a:pt x="626" y="0"/>
                  <a:pt x="0" y="626"/>
                  <a:pt x="0" y="1398"/>
                </a:cubicBezTo>
                <a:cubicBezTo>
                  <a:pt x="0" y="1409"/>
                  <a:pt x="1" y="1420"/>
                  <a:pt x="1" y="1431"/>
                </a:cubicBezTo>
                <a:cubicBezTo>
                  <a:pt x="14" y="1990"/>
                  <a:pt x="354" y="2468"/>
                  <a:pt x="838" y="2679"/>
                </a:cubicBezTo>
                <a:cubicBezTo>
                  <a:pt x="917" y="2645"/>
                  <a:pt x="1012" y="2653"/>
                  <a:pt x="1098" y="2633"/>
                </a:cubicBezTo>
                <a:cubicBezTo>
                  <a:pt x="1199" y="2610"/>
                  <a:pt x="1291" y="2563"/>
                  <a:pt x="1398" y="2563"/>
                </a:cubicBezTo>
                <a:cubicBezTo>
                  <a:pt x="1399" y="2563"/>
                  <a:pt x="1400" y="2563"/>
                  <a:pt x="1401" y="2563"/>
                </a:cubicBezTo>
                <a:lnTo>
                  <a:pt x="1401" y="2556"/>
                </a:lnTo>
                <a:cubicBezTo>
                  <a:pt x="1400" y="2556"/>
                  <a:pt x="1399" y="2556"/>
                  <a:pt x="1398" y="2556"/>
                </a:cubicBezTo>
                <a:cubicBezTo>
                  <a:pt x="770" y="2556"/>
                  <a:pt x="258" y="2055"/>
                  <a:pt x="241" y="1431"/>
                </a:cubicBezTo>
                <a:cubicBezTo>
                  <a:pt x="241" y="1420"/>
                  <a:pt x="241" y="1409"/>
                  <a:pt x="241" y="1398"/>
                </a:cubicBezTo>
                <a:cubicBezTo>
                  <a:pt x="241" y="759"/>
                  <a:pt x="759" y="241"/>
                  <a:pt x="1398" y="241"/>
                </a:cubicBezTo>
                <a:cubicBezTo>
                  <a:pt x="1399" y="241"/>
                  <a:pt x="1400" y="241"/>
                  <a:pt x="1401" y="241"/>
                </a:cubicBezTo>
                <a:cubicBezTo>
                  <a:pt x="2038" y="243"/>
                  <a:pt x="2555" y="760"/>
                  <a:pt x="2555" y="1398"/>
                </a:cubicBezTo>
                <a:cubicBezTo>
                  <a:pt x="2555" y="1409"/>
                  <a:pt x="2555" y="1420"/>
                  <a:pt x="2554" y="1431"/>
                </a:cubicBezTo>
                <a:lnTo>
                  <a:pt x="2559" y="1431"/>
                </a:lnTo>
                <a:cubicBezTo>
                  <a:pt x="2568" y="1236"/>
                  <a:pt x="2617" y="1052"/>
                  <a:pt x="2698" y="887"/>
                </a:cubicBezTo>
                <a:cubicBezTo>
                  <a:pt x="2495" y="369"/>
                  <a:pt x="1990" y="2"/>
                  <a:pt x="1401" y="0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íšļîḑê">
            <a:extLst>
              <a:ext uri="{FF2B5EF4-FFF2-40B4-BE49-F238E27FC236}">
                <a16:creationId xmlns:a16="http://schemas.microsoft.com/office/drawing/2014/main" id="{A53C12B0-7496-40A4-84E8-23FD0F0344FA}"/>
              </a:ext>
            </a:extLst>
          </p:cNvPr>
          <p:cNvSpPr/>
          <p:nvPr/>
        </p:nvSpPr>
        <p:spPr bwMode="auto">
          <a:xfrm>
            <a:off x="4087602" y="3366375"/>
            <a:ext cx="1325015" cy="1393134"/>
          </a:xfrm>
          <a:custGeom>
            <a:avLst/>
            <a:gdLst>
              <a:gd name="T0" fmla="*/ 2659 w 2660"/>
              <a:gd name="T1" fmla="*/ 794 h 2796"/>
              <a:gd name="T2" fmla="*/ 1401 w 2660"/>
              <a:gd name="T3" fmla="*/ 0 h 2796"/>
              <a:gd name="T4" fmla="*/ 1398 w 2660"/>
              <a:gd name="T5" fmla="*/ 0 h 2796"/>
              <a:gd name="T6" fmla="*/ 2 w 2660"/>
              <a:gd name="T7" fmla="*/ 1318 h 2796"/>
              <a:gd name="T8" fmla="*/ 0 w 2660"/>
              <a:gd name="T9" fmla="*/ 1397 h 2796"/>
              <a:gd name="T10" fmla="*/ 1398 w 2660"/>
              <a:gd name="T11" fmla="*/ 2795 h 2796"/>
              <a:gd name="T12" fmla="*/ 1401 w 2660"/>
              <a:gd name="T13" fmla="*/ 2795 h 2796"/>
              <a:gd name="T14" fmla="*/ 1401 w 2660"/>
              <a:gd name="T15" fmla="*/ 2555 h 2796"/>
              <a:gd name="T16" fmla="*/ 1398 w 2660"/>
              <a:gd name="T17" fmla="*/ 2555 h 2796"/>
              <a:gd name="T18" fmla="*/ 240 w 2660"/>
              <a:gd name="T19" fmla="*/ 1397 h 2796"/>
              <a:gd name="T20" fmla="*/ 243 w 2660"/>
              <a:gd name="T21" fmla="*/ 1318 h 2796"/>
              <a:gd name="T22" fmla="*/ 1398 w 2660"/>
              <a:gd name="T23" fmla="*/ 241 h 2796"/>
              <a:gd name="T24" fmla="*/ 1401 w 2660"/>
              <a:gd name="T25" fmla="*/ 241 h 2796"/>
              <a:gd name="T26" fmla="*/ 2553 w 2660"/>
              <a:gd name="T27" fmla="*/ 1318 h 2796"/>
              <a:gd name="T28" fmla="*/ 2557 w 2660"/>
              <a:gd name="T29" fmla="*/ 1318 h 2796"/>
              <a:gd name="T30" fmla="*/ 2557 w 2660"/>
              <a:gd name="T31" fmla="*/ 1318 h 2796"/>
              <a:gd name="T32" fmla="*/ 2659 w 2660"/>
              <a:gd name="T33" fmla="*/ 794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0" h="2796">
                <a:moveTo>
                  <a:pt x="2659" y="794"/>
                </a:moveTo>
                <a:cubicBezTo>
                  <a:pt x="2434" y="325"/>
                  <a:pt x="1956" y="2"/>
                  <a:pt x="1401" y="0"/>
                </a:cubicBezTo>
                <a:cubicBezTo>
                  <a:pt x="1400" y="0"/>
                  <a:pt x="1399" y="0"/>
                  <a:pt x="1398" y="0"/>
                </a:cubicBezTo>
                <a:cubicBezTo>
                  <a:pt x="652" y="0"/>
                  <a:pt x="43" y="583"/>
                  <a:pt x="2" y="1318"/>
                </a:cubicBezTo>
                <a:cubicBezTo>
                  <a:pt x="1" y="1344"/>
                  <a:pt x="0" y="1371"/>
                  <a:pt x="0" y="1397"/>
                </a:cubicBezTo>
                <a:cubicBezTo>
                  <a:pt x="0" y="2169"/>
                  <a:pt x="626" y="2795"/>
                  <a:pt x="1398" y="2795"/>
                </a:cubicBezTo>
                <a:cubicBezTo>
                  <a:pt x="1399" y="2795"/>
                  <a:pt x="1400" y="2795"/>
                  <a:pt x="1401" y="2795"/>
                </a:cubicBezTo>
                <a:lnTo>
                  <a:pt x="1401" y="2555"/>
                </a:lnTo>
                <a:cubicBezTo>
                  <a:pt x="1400" y="2555"/>
                  <a:pt x="1399" y="2555"/>
                  <a:pt x="1398" y="2555"/>
                </a:cubicBezTo>
                <a:cubicBezTo>
                  <a:pt x="758" y="2555"/>
                  <a:pt x="240" y="2036"/>
                  <a:pt x="240" y="1397"/>
                </a:cubicBezTo>
                <a:cubicBezTo>
                  <a:pt x="240" y="1371"/>
                  <a:pt x="241" y="1344"/>
                  <a:pt x="243" y="1318"/>
                </a:cubicBezTo>
                <a:cubicBezTo>
                  <a:pt x="284" y="716"/>
                  <a:pt x="785" y="241"/>
                  <a:pt x="1398" y="241"/>
                </a:cubicBezTo>
                <a:cubicBezTo>
                  <a:pt x="1399" y="241"/>
                  <a:pt x="1400" y="241"/>
                  <a:pt x="1401" y="241"/>
                </a:cubicBezTo>
                <a:cubicBezTo>
                  <a:pt x="2012" y="243"/>
                  <a:pt x="2512" y="717"/>
                  <a:pt x="2553" y="1318"/>
                </a:cubicBezTo>
                <a:lnTo>
                  <a:pt x="2557" y="1318"/>
                </a:lnTo>
                <a:lnTo>
                  <a:pt x="2557" y="1318"/>
                </a:lnTo>
                <a:cubicBezTo>
                  <a:pt x="2557" y="1133"/>
                  <a:pt x="2593" y="956"/>
                  <a:pt x="2659" y="794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ïṥlïḑê">
            <a:extLst>
              <a:ext uri="{FF2B5EF4-FFF2-40B4-BE49-F238E27FC236}">
                <a16:creationId xmlns:a16="http://schemas.microsoft.com/office/drawing/2014/main" id="{F1474C2F-0A28-4930-8F11-8A717082B021}"/>
              </a:ext>
            </a:extLst>
          </p:cNvPr>
          <p:cNvSpPr/>
          <p:nvPr/>
        </p:nvSpPr>
        <p:spPr bwMode="auto">
          <a:xfrm>
            <a:off x="5357683" y="3324624"/>
            <a:ext cx="1393134" cy="1393134"/>
          </a:xfrm>
          <a:custGeom>
            <a:avLst/>
            <a:gdLst>
              <a:gd name="T0" fmla="*/ 1957 w 2795"/>
              <a:gd name="T1" fmla="*/ 117 h 2796"/>
              <a:gd name="T2" fmla="*/ 1401 w 2795"/>
              <a:gd name="T3" fmla="*/ 0 h 2796"/>
              <a:gd name="T4" fmla="*/ 842 w 2795"/>
              <a:gd name="T5" fmla="*/ 122 h 2796"/>
              <a:gd name="T6" fmla="*/ 1401 w 2795"/>
              <a:gd name="T7" fmla="*/ 238 h 2796"/>
              <a:gd name="T8" fmla="*/ 1401 w 2795"/>
              <a:gd name="T9" fmla="*/ 240 h 2796"/>
              <a:gd name="T10" fmla="*/ 2554 w 2795"/>
              <a:gd name="T11" fmla="*/ 1397 h 2796"/>
              <a:gd name="T12" fmla="*/ 1401 w 2795"/>
              <a:gd name="T13" fmla="*/ 2554 h 2796"/>
              <a:gd name="T14" fmla="*/ 1398 w 2795"/>
              <a:gd name="T15" fmla="*/ 2554 h 2796"/>
              <a:gd name="T16" fmla="*/ 240 w 2795"/>
              <a:gd name="T17" fmla="*/ 1399 h 2796"/>
              <a:gd name="T18" fmla="*/ 240 w 2795"/>
              <a:gd name="T19" fmla="*/ 1399 h 2796"/>
              <a:gd name="T20" fmla="*/ 101 w 2795"/>
              <a:gd name="T21" fmla="*/ 872 h 2796"/>
              <a:gd name="T22" fmla="*/ 0 w 2795"/>
              <a:gd name="T23" fmla="*/ 1397 h 2796"/>
              <a:gd name="T24" fmla="*/ 0 w 2795"/>
              <a:gd name="T25" fmla="*/ 1397 h 2796"/>
              <a:gd name="T26" fmla="*/ 1398 w 2795"/>
              <a:gd name="T27" fmla="*/ 2795 h 2796"/>
              <a:gd name="T28" fmla="*/ 1401 w 2795"/>
              <a:gd name="T29" fmla="*/ 2795 h 2796"/>
              <a:gd name="T30" fmla="*/ 2794 w 2795"/>
              <a:gd name="T31" fmla="*/ 1397 h 2796"/>
              <a:gd name="T32" fmla="*/ 1957 w 2795"/>
              <a:gd name="T33" fmla="*/ 117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95" h="2796">
                <a:moveTo>
                  <a:pt x="1957" y="117"/>
                </a:moveTo>
                <a:cubicBezTo>
                  <a:pt x="1786" y="42"/>
                  <a:pt x="1598" y="0"/>
                  <a:pt x="1401" y="0"/>
                </a:cubicBezTo>
                <a:cubicBezTo>
                  <a:pt x="1401" y="0"/>
                  <a:pt x="1013" y="46"/>
                  <a:pt x="842" y="122"/>
                </a:cubicBezTo>
                <a:cubicBezTo>
                  <a:pt x="1013" y="196"/>
                  <a:pt x="1202" y="238"/>
                  <a:pt x="1401" y="238"/>
                </a:cubicBezTo>
                <a:lnTo>
                  <a:pt x="1401" y="240"/>
                </a:lnTo>
                <a:cubicBezTo>
                  <a:pt x="2038" y="242"/>
                  <a:pt x="2554" y="759"/>
                  <a:pt x="2554" y="1397"/>
                </a:cubicBezTo>
                <a:cubicBezTo>
                  <a:pt x="2554" y="2035"/>
                  <a:pt x="2038" y="2553"/>
                  <a:pt x="1401" y="2554"/>
                </a:cubicBezTo>
                <a:cubicBezTo>
                  <a:pt x="1400" y="2554"/>
                  <a:pt x="1399" y="2554"/>
                  <a:pt x="1398" y="2554"/>
                </a:cubicBezTo>
                <a:cubicBezTo>
                  <a:pt x="759" y="2554"/>
                  <a:pt x="241" y="2037"/>
                  <a:pt x="240" y="1399"/>
                </a:cubicBezTo>
                <a:lnTo>
                  <a:pt x="240" y="1399"/>
                </a:lnTo>
                <a:cubicBezTo>
                  <a:pt x="230" y="1212"/>
                  <a:pt x="178" y="1033"/>
                  <a:pt x="101" y="872"/>
                </a:cubicBezTo>
                <a:cubicBezTo>
                  <a:pt x="36" y="1034"/>
                  <a:pt x="0" y="1212"/>
                  <a:pt x="0" y="1397"/>
                </a:cubicBezTo>
                <a:lnTo>
                  <a:pt x="0" y="1397"/>
                </a:lnTo>
                <a:cubicBezTo>
                  <a:pt x="0" y="2169"/>
                  <a:pt x="626" y="2795"/>
                  <a:pt x="1398" y="2795"/>
                </a:cubicBezTo>
                <a:cubicBezTo>
                  <a:pt x="1399" y="2795"/>
                  <a:pt x="1400" y="2795"/>
                  <a:pt x="1401" y="2795"/>
                </a:cubicBezTo>
                <a:cubicBezTo>
                  <a:pt x="2171" y="2793"/>
                  <a:pt x="2794" y="2168"/>
                  <a:pt x="2794" y="1397"/>
                </a:cubicBezTo>
                <a:cubicBezTo>
                  <a:pt x="2794" y="824"/>
                  <a:pt x="2450" y="332"/>
                  <a:pt x="1957" y="117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íṩ1iḍè">
            <a:extLst>
              <a:ext uri="{FF2B5EF4-FFF2-40B4-BE49-F238E27FC236}">
                <a16:creationId xmlns:a16="http://schemas.microsoft.com/office/drawing/2014/main" id="{CECBE462-1D5B-4D6F-84F1-C3562774221C}"/>
              </a:ext>
            </a:extLst>
          </p:cNvPr>
          <p:cNvSpPr/>
          <p:nvPr/>
        </p:nvSpPr>
        <p:spPr bwMode="auto">
          <a:xfrm>
            <a:off x="4663314" y="4634259"/>
            <a:ext cx="120855" cy="1512000"/>
          </a:xfrm>
          <a:custGeom>
            <a:avLst/>
            <a:gdLst>
              <a:gd name="T0" fmla="*/ 120 w 242"/>
              <a:gd name="T1" fmla="*/ 4463 h 4464"/>
              <a:gd name="T2" fmla="*/ 0 w 242"/>
              <a:gd name="T3" fmla="*/ 4463 h 4464"/>
              <a:gd name="T4" fmla="*/ 0 w 242"/>
              <a:gd name="T5" fmla="*/ 0 h 4464"/>
              <a:gd name="T6" fmla="*/ 241 w 242"/>
              <a:gd name="T7" fmla="*/ 0 h 4464"/>
              <a:gd name="T8" fmla="*/ 241 w 242"/>
              <a:gd name="T9" fmla="*/ 4463 h 4464"/>
              <a:gd name="T10" fmla="*/ 120 w 242"/>
              <a:gd name="T11" fmla="*/ 4463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464">
                <a:moveTo>
                  <a:pt x="120" y="4463"/>
                </a:moveTo>
                <a:lnTo>
                  <a:pt x="0" y="4463"/>
                </a:lnTo>
                <a:lnTo>
                  <a:pt x="0" y="0"/>
                </a:lnTo>
                <a:lnTo>
                  <a:pt x="241" y="0"/>
                </a:lnTo>
                <a:lnTo>
                  <a:pt x="241" y="4463"/>
                </a:lnTo>
                <a:lnTo>
                  <a:pt x="120" y="4463"/>
                </a:ln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ïṡlîḋè">
            <a:extLst>
              <a:ext uri="{FF2B5EF4-FFF2-40B4-BE49-F238E27FC236}">
                <a16:creationId xmlns:a16="http://schemas.microsoft.com/office/drawing/2014/main" id="{03741E55-1DBC-485A-B0EB-F3E385634306}"/>
              </a:ext>
            </a:extLst>
          </p:cNvPr>
          <p:cNvSpPr/>
          <p:nvPr/>
        </p:nvSpPr>
        <p:spPr bwMode="auto">
          <a:xfrm>
            <a:off x="7271595" y="1115086"/>
            <a:ext cx="120856" cy="1116000"/>
          </a:xfrm>
          <a:custGeom>
            <a:avLst/>
            <a:gdLst>
              <a:gd name="T0" fmla="*/ 121 w 242"/>
              <a:gd name="T1" fmla="*/ 4463 h 4464"/>
              <a:gd name="T2" fmla="*/ 0 w 242"/>
              <a:gd name="T3" fmla="*/ 4463 h 4464"/>
              <a:gd name="T4" fmla="*/ 0 w 242"/>
              <a:gd name="T5" fmla="*/ 0 h 4464"/>
              <a:gd name="T6" fmla="*/ 241 w 242"/>
              <a:gd name="T7" fmla="*/ 0 h 4464"/>
              <a:gd name="T8" fmla="*/ 241 w 242"/>
              <a:gd name="T9" fmla="*/ 4463 h 4464"/>
              <a:gd name="T10" fmla="*/ 121 w 242"/>
              <a:gd name="T11" fmla="*/ 4463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464">
                <a:moveTo>
                  <a:pt x="121" y="4463"/>
                </a:moveTo>
                <a:lnTo>
                  <a:pt x="0" y="4463"/>
                </a:lnTo>
                <a:lnTo>
                  <a:pt x="0" y="0"/>
                </a:lnTo>
                <a:lnTo>
                  <a:pt x="241" y="0"/>
                </a:lnTo>
                <a:lnTo>
                  <a:pt x="241" y="4463"/>
                </a:lnTo>
                <a:lnTo>
                  <a:pt x="121" y="4463"/>
                </a:ln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í$liḋê">
            <a:extLst>
              <a:ext uri="{FF2B5EF4-FFF2-40B4-BE49-F238E27FC236}">
                <a16:creationId xmlns:a16="http://schemas.microsoft.com/office/drawing/2014/main" id="{2E0A0673-E41C-4168-B5EE-7939BB62A5D1}"/>
              </a:ext>
            </a:extLst>
          </p:cNvPr>
          <p:cNvSpPr/>
          <p:nvPr/>
        </p:nvSpPr>
        <p:spPr bwMode="auto">
          <a:xfrm>
            <a:off x="5688641" y="2338257"/>
            <a:ext cx="759784" cy="759784"/>
          </a:xfrm>
          <a:custGeom>
            <a:avLst/>
            <a:gdLst>
              <a:gd name="T0" fmla="*/ 769 w 1538"/>
              <a:gd name="T1" fmla="*/ 0 h 1539"/>
              <a:gd name="T2" fmla="*/ 757 w 1538"/>
              <a:gd name="T3" fmla="*/ 0 h 1539"/>
              <a:gd name="T4" fmla="*/ 0 w 1538"/>
              <a:gd name="T5" fmla="*/ 769 h 1539"/>
              <a:gd name="T6" fmla="*/ 757 w 1538"/>
              <a:gd name="T7" fmla="*/ 1537 h 1539"/>
              <a:gd name="T8" fmla="*/ 769 w 1538"/>
              <a:gd name="T9" fmla="*/ 1538 h 1539"/>
              <a:gd name="T10" fmla="*/ 1537 w 1538"/>
              <a:gd name="T11" fmla="*/ 769 h 1539"/>
              <a:gd name="T12" fmla="*/ 769 w 1538"/>
              <a:gd name="T13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8" h="1539">
                <a:moveTo>
                  <a:pt x="769" y="0"/>
                </a:moveTo>
                <a:cubicBezTo>
                  <a:pt x="765" y="0"/>
                  <a:pt x="761" y="0"/>
                  <a:pt x="757" y="0"/>
                </a:cubicBezTo>
                <a:cubicBezTo>
                  <a:pt x="338" y="7"/>
                  <a:pt x="0" y="348"/>
                  <a:pt x="0" y="769"/>
                </a:cubicBezTo>
                <a:cubicBezTo>
                  <a:pt x="0" y="1189"/>
                  <a:pt x="338" y="1531"/>
                  <a:pt x="757" y="1537"/>
                </a:cubicBezTo>
                <a:cubicBezTo>
                  <a:pt x="761" y="1537"/>
                  <a:pt x="765" y="1538"/>
                  <a:pt x="769" y="1538"/>
                </a:cubicBezTo>
                <a:cubicBezTo>
                  <a:pt x="1193" y="1538"/>
                  <a:pt x="1537" y="1193"/>
                  <a:pt x="1537" y="769"/>
                </a:cubicBezTo>
                <a:cubicBezTo>
                  <a:pt x="1537" y="344"/>
                  <a:pt x="1193" y="0"/>
                  <a:pt x="769" y="0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išlide">
            <a:extLst>
              <a:ext uri="{FF2B5EF4-FFF2-40B4-BE49-F238E27FC236}">
                <a16:creationId xmlns:a16="http://schemas.microsoft.com/office/drawing/2014/main" id="{129CE920-0530-4C79-86E8-72866F0AB5AC}"/>
              </a:ext>
            </a:extLst>
          </p:cNvPr>
          <p:cNvSpPr/>
          <p:nvPr/>
        </p:nvSpPr>
        <p:spPr bwMode="auto">
          <a:xfrm>
            <a:off x="5883062" y="2550621"/>
            <a:ext cx="370942" cy="335055"/>
          </a:xfrm>
          <a:custGeom>
            <a:avLst/>
            <a:gdLst>
              <a:gd name="connsiteX0" fmla="*/ 0 w 609050"/>
              <a:gd name="connsiteY0" fmla="*/ 411255 h 550128"/>
              <a:gd name="connsiteX1" fmla="*/ 25954 w 609050"/>
              <a:gd name="connsiteY1" fmla="*/ 426310 h 550128"/>
              <a:gd name="connsiteX2" fmla="*/ 202990 w 609050"/>
              <a:gd name="connsiteY2" fmla="*/ 463368 h 550128"/>
              <a:gd name="connsiteX3" fmla="*/ 219809 w 609050"/>
              <a:gd name="connsiteY3" fmla="*/ 462933 h 550128"/>
              <a:gd name="connsiteX4" fmla="*/ 251707 w 609050"/>
              <a:gd name="connsiteY4" fmla="*/ 518375 h 550128"/>
              <a:gd name="connsiteX5" fmla="*/ 202990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1 w 609050"/>
              <a:gd name="connsiteY9" fmla="*/ 347531 h 550128"/>
              <a:gd name="connsiteX10" fmla="*/ 204781 w 609050"/>
              <a:gd name="connsiteY10" fmla="*/ 347531 h 550128"/>
              <a:gd name="connsiteX11" fmla="*/ 203041 w 609050"/>
              <a:gd name="connsiteY11" fmla="*/ 376355 h 550128"/>
              <a:gd name="connsiteX12" fmla="*/ 204781 w 609050"/>
              <a:gd name="connsiteY12" fmla="*/ 405469 h 550128"/>
              <a:gd name="connsiteX13" fmla="*/ 203041 w 609050"/>
              <a:gd name="connsiteY13" fmla="*/ 405469 h 550128"/>
              <a:gd name="connsiteX14" fmla="*/ 0 w 609050"/>
              <a:gd name="connsiteY14" fmla="*/ 318562 h 550128"/>
              <a:gd name="connsiteX15" fmla="*/ 469983 w 609050"/>
              <a:gd name="connsiteY15" fmla="*/ 287305 h 550128"/>
              <a:gd name="connsiteX16" fmla="*/ 415604 w 609050"/>
              <a:gd name="connsiteY16" fmla="*/ 333933 h 550128"/>
              <a:gd name="connsiteX17" fmla="*/ 411834 w 609050"/>
              <a:gd name="connsiteY17" fmla="*/ 360866 h 550128"/>
              <a:gd name="connsiteX18" fmla="*/ 400813 w 609050"/>
              <a:gd name="connsiteY18" fmla="*/ 360866 h 550128"/>
              <a:gd name="connsiteX19" fmla="*/ 388197 w 609050"/>
              <a:gd name="connsiteY19" fmla="*/ 374478 h 550128"/>
              <a:gd name="connsiteX20" fmla="*/ 400813 w 609050"/>
              <a:gd name="connsiteY20" fmla="*/ 387800 h 550128"/>
              <a:gd name="connsiteX21" fmla="*/ 408063 w 609050"/>
              <a:gd name="connsiteY21" fmla="*/ 387800 h 550128"/>
              <a:gd name="connsiteX22" fmla="*/ 404583 w 609050"/>
              <a:gd name="connsiteY22" fmla="*/ 412128 h 550128"/>
              <a:gd name="connsiteX23" fmla="*/ 401103 w 609050"/>
              <a:gd name="connsiteY23" fmla="*/ 437179 h 550128"/>
              <a:gd name="connsiteX24" fmla="*/ 395302 w 609050"/>
              <a:gd name="connsiteY24" fmla="*/ 437179 h 550128"/>
              <a:gd name="connsiteX25" fmla="*/ 382251 w 609050"/>
              <a:gd name="connsiteY25" fmla="*/ 451226 h 550128"/>
              <a:gd name="connsiteX26" fmla="*/ 390952 w 609050"/>
              <a:gd name="connsiteY26" fmla="*/ 464837 h 550128"/>
              <a:gd name="connsiteX27" fmla="*/ 395302 w 609050"/>
              <a:gd name="connsiteY27" fmla="*/ 465561 h 550128"/>
              <a:gd name="connsiteX28" fmla="*/ 475059 w 609050"/>
              <a:gd name="connsiteY28" fmla="*/ 465561 h 550128"/>
              <a:gd name="connsiteX29" fmla="*/ 487675 w 609050"/>
              <a:gd name="connsiteY29" fmla="*/ 451226 h 550128"/>
              <a:gd name="connsiteX30" fmla="*/ 475059 w 609050"/>
              <a:gd name="connsiteY30" fmla="*/ 437179 h 550128"/>
              <a:gd name="connsiteX31" fmla="*/ 430250 w 609050"/>
              <a:gd name="connsiteY31" fmla="*/ 437179 h 550128"/>
              <a:gd name="connsiteX32" fmla="*/ 437356 w 609050"/>
              <a:gd name="connsiteY32" fmla="*/ 387800 h 550128"/>
              <a:gd name="connsiteX33" fmla="*/ 464038 w 609050"/>
              <a:gd name="connsiteY33" fmla="*/ 387800 h 550128"/>
              <a:gd name="connsiteX34" fmla="*/ 476219 w 609050"/>
              <a:gd name="connsiteY34" fmla="*/ 374478 h 550128"/>
              <a:gd name="connsiteX35" fmla="*/ 464038 w 609050"/>
              <a:gd name="connsiteY35" fmla="*/ 360866 h 550128"/>
              <a:gd name="connsiteX36" fmla="*/ 441271 w 609050"/>
              <a:gd name="connsiteY36" fmla="*/ 360866 h 550128"/>
              <a:gd name="connsiteX37" fmla="*/ 444751 w 609050"/>
              <a:gd name="connsiteY37" fmla="*/ 336105 h 550128"/>
              <a:gd name="connsiteX38" fmla="*/ 468968 w 609050"/>
              <a:gd name="connsiteY38" fmla="*/ 315397 h 550128"/>
              <a:gd name="connsiteX39" fmla="*/ 474044 w 609050"/>
              <a:gd name="connsiteY39" fmla="*/ 315397 h 550128"/>
              <a:gd name="connsiteX40" fmla="*/ 487675 w 609050"/>
              <a:gd name="connsiteY40" fmla="*/ 301351 h 550128"/>
              <a:gd name="connsiteX41" fmla="*/ 474044 w 609050"/>
              <a:gd name="connsiteY41" fmla="*/ 287305 h 550128"/>
              <a:gd name="connsiteX42" fmla="*/ 435036 w 609050"/>
              <a:gd name="connsiteY42" fmla="*/ 202593 h 550128"/>
              <a:gd name="connsiteX43" fmla="*/ 609050 w 609050"/>
              <a:gd name="connsiteY43" fmla="*/ 376361 h 550128"/>
              <a:gd name="connsiteX44" fmla="*/ 435036 w 609050"/>
              <a:gd name="connsiteY44" fmla="*/ 550128 h 550128"/>
              <a:gd name="connsiteX45" fmla="*/ 317721 w 609050"/>
              <a:gd name="connsiteY45" fmla="*/ 504659 h 550128"/>
              <a:gd name="connsiteX46" fmla="*/ 280888 w 609050"/>
              <a:gd name="connsiteY46" fmla="*/ 457018 h 550128"/>
              <a:gd name="connsiteX47" fmla="*/ 262761 w 609050"/>
              <a:gd name="connsiteY47" fmla="*/ 401267 h 550128"/>
              <a:gd name="connsiteX48" fmla="*/ 261021 w 609050"/>
              <a:gd name="connsiteY48" fmla="*/ 376361 h 550128"/>
              <a:gd name="connsiteX49" fmla="*/ 264066 w 609050"/>
              <a:gd name="connsiteY49" fmla="*/ 343635 h 550128"/>
              <a:gd name="connsiteX50" fmla="*/ 290023 w 609050"/>
              <a:gd name="connsiteY50" fmla="*/ 280499 h 550128"/>
              <a:gd name="connsiteX51" fmla="*/ 405888 w 609050"/>
              <a:gd name="connsiteY51" fmla="*/ 205055 h 550128"/>
              <a:gd name="connsiteX52" fmla="*/ 435036 w 609050"/>
              <a:gd name="connsiteY52" fmla="*/ 202593 h 550128"/>
              <a:gd name="connsiteX53" fmla="*/ 0 w 609050"/>
              <a:gd name="connsiteY53" fmla="*/ 179589 h 550128"/>
              <a:gd name="connsiteX54" fmla="*/ 25955 w 609050"/>
              <a:gd name="connsiteY54" fmla="*/ 194643 h 550128"/>
              <a:gd name="connsiteX55" fmla="*/ 203003 w 609050"/>
              <a:gd name="connsiteY55" fmla="*/ 231700 h 550128"/>
              <a:gd name="connsiteX56" fmla="*/ 256364 w 609050"/>
              <a:gd name="connsiteY56" fmla="*/ 228805 h 550128"/>
              <a:gd name="connsiteX57" fmla="*/ 219968 w 609050"/>
              <a:gd name="connsiteY57" fmla="*/ 289166 h 550128"/>
              <a:gd name="connsiteX58" fmla="*/ 203003 w 609050"/>
              <a:gd name="connsiteY58" fmla="*/ 289600 h 550128"/>
              <a:gd name="connsiteX59" fmla="*/ 0 w 609050"/>
              <a:gd name="connsiteY59" fmla="*/ 202749 h 550128"/>
              <a:gd name="connsiteX60" fmla="*/ 203017 w 609050"/>
              <a:gd name="connsiteY60" fmla="*/ 0 h 550128"/>
              <a:gd name="connsiteX61" fmla="*/ 406034 w 609050"/>
              <a:gd name="connsiteY61" fmla="*/ 86902 h 550128"/>
              <a:gd name="connsiteX62" fmla="*/ 203017 w 609050"/>
              <a:gd name="connsiteY62" fmla="*/ 173804 h 550128"/>
              <a:gd name="connsiteX63" fmla="*/ 0 w 609050"/>
              <a:gd name="connsiteY63" fmla="*/ 86902 h 550128"/>
              <a:gd name="connsiteX64" fmla="*/ 203017 w 609050"/>
              <a:gd name="connsiteY64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5" y="416611"/>
                  <a:pt x="16529" y="421678"/>
                  <a:pt x="25954" y="426310"/>
                </a:cubicBezTo>
                <a:cubicBezTo>
                  <a:pt x="73656" y="450195"/>
                  <a:pt x="136583" y="463368"/>
                  <a:pt x="202990" y="463368"/>
                </a:cubicBezTo>
                <a:cubicBezTo>
                  <a:pt x="208644" y="463368"/>
                  <a:pt x="214154" y="463223"/>
                  <a:pt x="219809" y="462933"/>
                </a:cubicBezTo>
                <a:cubicBezTo>
                  <a:pt x="227783" y="483054"/>
                  <a:pt x="238658" y="501583"/>
                  <a:pt x="251707" y="518375"/>
                </a:cubicBezTo>
                <a:cubicBezTo>
                  <a:pt x="236193" y="520257"/>
                  <a:pt x="219954" y="521125"/>
                  <a:pt x="202990" y="521125"/>
                </a:cubicBezTo>
                <a:cubicBezTo>
                  <a:pt x="86851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7" y="300747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1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1" y="366651"/>
                  <a:pt x="203041" y="376355"/>
                </a:cubicBezTo>
                <a:cubicBezTo>
                  <a:pt x="203041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1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69983" y="287305"/>
                </a:moveTo>
                <a:cubicBezTo>
                  <a:pt x="443301" y="287305"/>
                  <a:pt x="419374" y="307723"/>
                  <a:pt x="415604" y="333933"/>
                </a:cubicBezTo>
                <a:lnTo>
                  <a:pt x="411834" y="360866"/>
                </a:lnTo>
                <a:lnTo>
                  <a:pt x="400813" y="360866"/>
                </a:lnTo>
                <a:cubicBezTo>
                  <a:pt x="393707" y="360866"/>
                  <a:pt x="388197" y="366804"/>
                  <a:pt x="388197" y="374478"/>
                </a:cubicBezTo>
                <a:cubicBezTo>
                  <a:pt x="388197" y="382008"/>
                  <a:pt x="393707" y="387800"/>
                  <a:pt x="400813" y="387800"/>
                </a:cubicBezTo>
                <a:lnTo>
                  <a:pt x="408063" y="387800"/>
                </a:lnTo>
                <a:lnTo>
                  <a:pt x="404583" y="412128"/>
                </a:lnTo>
                <a:lnTo>
                  <a:pt x="401103" y="437179"/>
                </a:lnTo>
                <a:lnTo>
                  <a:pt x="395302" y="437179"/>
                </a:lnTo>
                <a:cubicBezTo>
                  <a:pt x="387762" y="437179"/>
                  <a:pt x="382251" y="443261"/>
                  <a:pt x="382251" y="451226"/>
                </a:cubicBezTo>
                <a:cubicBezTo>
                  <a:pt x="382251" y="457887"/>
                  <a:pt x="385731" y="463100"/>
                  <a:pt x="390952" y="464837"/>
                </a:cubicBezTo>
                <a:cubicBezTo>
                  <a:pt x="392257" y="465272"/>
                  <a:pt x="393707" y="465561"/>
                  <a:pt x="395302" y="465561"/>
                </a:cubicBezTo>
                <a:lnTo>
                  <a:pt x="475059" y="465561"/>
                </a:lnTo>
                <a:cubicBezTo>
                  <a:pt x="482309" y="465561"/>
                  <a:pt x="487675" y="459480"/>
                  <a:pt x="487675" y="451226"/>
                </a:cubicBezTo>
                <a:cubicBezTo>
                  <a:pt x="487675" y="443261"/>
                  <a:pt x="482309" y="437179"/>
                  <a:pt x="475059" y="437179"/>
                </a:cubicBezTo>
                <a:lnTo>
                  <a:pt x="430250" y="437179"/>
                </a:lnTo>
                <a:lnTo>
                  <a:pt x="437356" y="387800"/>
                </a:lnTo>
                <a:lnTo>
                  <a:pt x="464038" y="387800"/>
                </a:lnTo>
                <a:cubicBezTo>
                  <a:pt x="470999" y="387800"/>
                  <a:pt x="476219" y="382008"/>
                  <a:pt x="476219" y="374478"/>
                </a:cubicBezTo>
                <a:cubicBezTo>
                  <a:pt x="476219" y="366804"/>
                  <a:pt x="470999" y="360866"/>
                  <a:pt x="464038" y="360866"/>
                </a:cubicBezTo>
                <a:lnTo>
                  <a:pt x="441271" y="360866"/>
                </a:lnTo>
                <a:lnTo>
                  <a:pt x="444751" y="336105"/>
                </a:lnTo>
                <a:cubicBezTo>
                  <a:pt x="446056" y="325968"/>
                  <a:pt x="455482" y="315397"/>
                  <a:pt x="468968" y="315397"/>
                </a:cubicBezTo>
                <a:lnTo>
                  <a:pt x="474044" y="315397"/>
                </a:lnTo>
                <a:cubicBezTo>
                  <a:pt x="482454" y="315397"/>
                  <a:pt x="487675" y="308157"/>
                  <a:pt x="487675" y="301351"/>
                </a:cubicBezTo>
                <a:cubicBezTo>
                  <a:pt x="487675" y="293387"/>
                  <a:pt x="481729" y="287305"/>
                  <a:pt x="474044" y="287305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3" y="532896"/>
                  <a:pt x="317721" y="504659"/>
                </a:cubicBezTo>
                <a:cubicBezTo>
                  <a:pt x="302784" y="491192"/>
                  <a:pt x="290313" y="474974"/>
                  <a:pt x="280888" y="457018"/>
                </a:cubicBezTo>
                <a:cubicBezTo>
                  <a:pt x="271897" y="439931"/>
                  <a:pt x="265516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1"/>
                  <a:pt x="262036" y="354350"/>
                  <a:pt x="264066" y="343635"/>
                </a:cubicBezTo>
                <a:cubicBezTo>
                  <a:pt x="268417" y="320755"/>
                  <a:pt x="277407" y="299324"/>
                  <a:pt x="290023" y="280499"/>
                </a:cubicBezTo>
                <a:cubicBezTo>
                  <a:pt x="316126" y="241257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700"/>
                  <a:pt x="203003" y="231700"/>
                </a:cubicBezTo>
                <a:cubicBezTo>
                  <a:pt x="221128" y="231700"/>
                  <a:pt x="238964" y="230686"/>
                  <a:pt x="256364" y="228805"/>
                </a:cubicBezTo>
                <a:cubicBezTo>
                  <a:pt x="241284" y="246754"/>
                  <a:pt x="228959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ïṩľîḋê">
            <a:extLst>
              <a:ext uri="{FF2B5EF4-FFF2-40B4-BE49-F238E27FC236}">
                <a16:creationId xmlns:a16="http://schemas.microsoft.com/office/drawing/2014/main" id="{8F984FB2-1DB9-4519-BFBA-ECA480E74F28}"/>
              </a:ext>
            </a:extLst>
          </p:cNvPr>
          <p:cNvSpPr/>
          <p:nvPr/>
        </p:nvSpPr>
        <p:spPr bwMode="auto">
          <a:xfrm>
            <a:off x="6951031" y="2409673"/>
            <a:ext cx="759784" cy="759784"/>
          </a:xfrm>
          <a:custGeom>
            <a:avLst/>
            <a:gdLst>
              <a:gd name="T0" fmla="*/ 769 w 1538"/>
              <a:gd name="T1" fmla="*/ 0 h 1539"/>
              <a:gd name="T2" fmla="*/ 757 w 1538"/>
              <a:gd name="T3" fmla="*/ 0 h 1539"/>
              <a:gd name="T4" fmla="*/ 0 w 1538"/>
              <a:gd name="T5" fmla="*/ 769 h 1539"/>
              <a:gd name="T6" fmla="*/ 757 w 1538"/>
              <a:gd name="T7" fmla="*/ 1537 h 1539"/>
              <a:gd name="T8" fmla="*/ 769 w 1538"/>
              <a:gd name="T9" fmla="*/ 1538 h 1539"/>
              <a:gd name="T10" fmla="*/ 1537 w 1538"/>
              <a:gd name="T11" fmla="*/ 769 h 1539"/>
              <a:gd name="T12" fmla="*/ 769 w 1538"/>
              <a:gd name="T13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8" h="1539">
                <a:moveTo>
                  <a:pt x="769" y="0"/>
                </a:moveTo>
                <a:cubicBezTo>
                  <a:pt x="765" y="0"/>
                  <a:pt x="761" y="0"/>
                  <a:pt x="757" y="0"/>
                </a:cubicBezTo>
                <a:cubicBezTo>
                  <a:pt x="338" y="7"/>
                  <a:pt x="0" y="348"/>
                  <a:pt x="0" y="769"/>
                </a:cubicBezTo>
                <a:cubicBezTo>
                  <a:pt x="0" y="1189"/>
                  <a:pt x="338" y="1531"/>
                  <a:pt x="757" y="1537"/>
                </a:cubicBezTo>
                <a:cubicBezTo>
                  <a:pt x="761" y="1537"/>
                  <a:pt x="765" y="1538"/>
                  <a:pt x="769" y="1538"/>
                </a:cubicBezTo>
                <a:cubicBezTo>
                  <a:pt x="1193" y="1538"/>
                  <a:pt x="1537" y="1193"/>
                  <a:pt x="1537" y="769"/>
                </a:cubicBezTo>
                <a:cubicBezTo>
                  <a:pt x="1537" y="344"/>
                  <a:pt x="1193" y="0"/>
                  <a:pt x="769" y="0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íşliďé">
            <a:extLst>
              <a:ext uri="{FF2B5EF4-FFF2-40B4-BE49-F238E27FC236}">
                <a16:creationId xmlns:a16="http://schemas.microsoft.com/office/drawing/2014/main" id="{15616068-2B6C-4015-BC7D-B419F33B9332}"/>
              </a:ext>
            </a:extLst>
          </p:cNvPr>
          <p:cNvSpPr/>
          <p:nvPr/>
        </p:nvSpPr>
        <p:spPr bwMode="auto">
          <a:xfrm>
            <a:off x="7145452" y="2622037"/>
            <a:ext cx="370942" cy="335055"/>
          </a:xfrm>
          <a:custGeom>
            <a:avLst/>
            <a:gdLst>
              <a:gd name="connsiteX0" fmla="*/ 0 w 609050"/>
              <a:gd name="connsiteY0" fmla="*/ 411255 h 550128"/>
              <a:gd name="connsiteX1" fmla="*/ 25954 w 609050"/>
              <a:gd name="connsiteY1" fmla="*/ 426310 h 550128"/>
              <a:gd name="connsiteX2" fmla="*/ 202990 w 609050"/>
              <a:gd name="connsiteY2" fmla="*/ 463368 h 550128"/>
              <a:gd name="connsiteX3" fmla="*/ 219809 w 609050"/>
              <a:gd name="connsiteY3" fmla="*/ 462933 h 550128"/>
              <a:gd name="connsiteX4" fmla="*/ 251707 w 609050"/>
              <a:gd name="connsiteY4" fmla="*/ 518375 h 550128"/>
              <a:gd name="connsiteX5" fmla="*/ 202990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1 w 609050"/>
              <a:gd name="connsiteY9" fmla="*/ 347531 h 550128"/>
              <a:gd name="connsiteX10" fmla="*/ 204781 w 609050"/>
              <a:gd name="connsiteY10" fmla="*/ 347531 h 550128"/>
              <a:gd name="connsiteX11" fmla="*/ 203041 w 609050"/>
              <a:gd name="connsiteY11" fmla="*/ 376355 h 550128"/>
              <a:gd name="connsiteX12" fmla="*/ 204781 w 609050"/>
              <a:gd name="connsiteY12" fmla="*/ 405469 h 550128"/>
              <a:gd name="connsiteX13" fmla="*/ 203041 w 609050"/>
              <a:gd name="connsiteY13" fmla="*/ 405469 h 550128"/>
              <a:gd name="connsiteX14" fmla="*/ 0 w 609050"/>
              <a:gd name="connsiteY14" fmla="*/ 318562 h 550128"/>
              <a:gd name="connsiteX15" fmla="*/ 469983 w 609050"/>
              <a:gd name="connsiteY15" fmla="*/ 287305 h 550128"/>
              <a:gd name="connsiteX16" fmla="*/ 415604 w 609050"/>
              <a:gd name="connsiteY16" fmla="*/ 333933 h 550128"/>
              <a:gd name="connsiteX17" fmla="*/ 411834 w 609050"/>
              <a:gd name="connsiteY17" fmla="*/ 360866 h 550128"/>
              <a:gd name="connsiteX18" fmla="*/ 400813 w 609050"/>
              <a:gd name="connsiteY18" fmla="*/ 360866 h 550128"/>
              <a:gd name="connsiteX19" fmla="*/ 388197 w 609050"/>
              <a:gd name="connsiteY19" fmla="*/ 374478 h 550128"/>
              <a:gd name="connsiteX20" fmla="*/ 400813 w 609050"/>
              <a:gd name="connsiteY20" fmla="*/ 387800 h 550128"/>
              <a:gd name="connsiteX21" fmla="*/ 408063 w 609050"/>
              <a:gd name="connsiteY21" fmla="*/ 387800 h 550128"/>
              <a:gd name="connsiteX22" fmla="*/ 404583 w 609050"/>
              <a:gd name="connsiteY22" fmla="*/ 412128 h 550128"/>
              <a:gd name="connsiteX23" fmla="*/ 401103 w 609050"/>
              <a:gd name="connsiteY23" fmla="*/ 437179 h 550128"/>
              <a:gd name="connsiteX24" fmla="*/ 395302 w 609050"/>
              <a:gd name="connsiteY24" fmla="*/ 437179 h 550128"/>
              <a:gd name="connsiteX25" fmla="*/ 382251 w 609050"/>
              <a:gd name="connsiteY25" fmla="*/ 451226 h 550128"/>
              <a:gd name="connsiteX26" fmla="*/ 390952 w 609050"/>
              <a:gd name="connsiteY26" fmla="*/ 464837 h 550128"/>
              <a:gd name="connsiteX27" fmla="*/ 395302 w 609050"/>
              <a:gd name="connsiteY27" fmla="*/ 465561 h 550128"/>
              <a:gd name="connsiteX28" fmla="*/ 475059 w 609050"/>
              <a:gd name="connsiteY28" fmla="*/ 465561 h 550128"/>
              <a:gd name="connsiteX29" fmla="*/ 487675 w 609050"/>
              <a:gd name="connsiteY29" fmla="*/ 451226 h 550128"/>
              <a:gd name="connsiteX30" fmla="*/ 475059 w 609050"/>
              <a:gd name="connsiteY30" fmla="*/ 437179 h 550128"/>
              <a:gd name="connsiteX31" fmla="*/ 430250 w 609050"/>
              <a:gd name="connsiteY31" fmla="*/ 437179 h 550128"/>
              <a:gd name="connsiteX32" fmla="*/ 437356 w 609050"/>
              <a:gd name="connsiteY32" fmla="*/ 387800 h 550128"/>
              <a:gd name="connsiteX33" fmla="*/ 464038 w 609050"/>
              <a:gd name="connsiteY33" fmla="*/ 387800 h 550128"/>
              <a:gd name="connsiteX34" fmla="*/ 476219 w 609050"/>
              <a:gd name="connsiteY34" fmla="*/ 374478 h 550128"/>
              <a:gd name="connsiteX35" fmla="*/ 464038 w 609050"/>
              <a:gd name="connsiteY35" fmla="*/ 360866 h 550128"/>
              <a:gd name="connsiteX36" fmla="*/ 441271 w 609050"/>
              <a:gd name="connsiteY36" fmla="*/ 360866 h 550128"/>
              <a:gd name="connsiteX37" fmla="*/ 444751 w 609050"/>
              <a:gd name="connsiteY37" fmla="*/ 336105 h 550128"/>
              <a:gd name="connsiteX38" fmla="*/ 468968 w 609050"/>
              <a:gd name="connsiteY38" fmla="*/ 315397 h 550128"/>
              <a:gd name="connsiteX39" fmla="*/ 474044 w 609050"/>
              <a:gd name="connsiteY39" fmla="*/ 315397 h 550128"/>
              <a:gd name="connsiteX40" fmla="*/ 487675 w 609050"/>
              <a:gd name="connsiteY40" fmla="*/ 301351 h 550128"/>
              <a:gd name="connsiteX41" fmla="*/ 474044 w 609050"/>
              <a:gd name="connsiteY41" fmla="*/ 287305 h 550128"/>
              <a:gd name="connsiteX42" fmla="*/ 435036 w 609050"/>
              <a:gd name="connsiteY42" fmla="*/ 202593 h 550128"/>
              <a:gd name="connsiteX43" fmla="*/ 609050 w 609050"/>
              <a:gd name="connsiteY43" fmla="*/ 376361 h 550128"/>
              <a:gd name="connsiteX44" fmla="*/ 435036 w 609050"/>
              <a:gd name="connsiteY44" fmla="*/ 550128 h 550128"/>
              <a:gd name="connsiteX45" fmla="*/ 317721 w 609050"/>
              <a:gd name="connsiteY45" fmla="*/ 504659 h 550128"/>
              <a:gd name="connsiteX46" fmla="*/ 280888 w 609050"/>
              <a:gd name="connsiteY46" fmla="*/ 457018 h 550128"/>
              <a:gd name="connsiteX47" fmla="*/ 262761 w 609050"/>
              <a:gd name="connsiteY47" fmla="*/ 401267 h 550128"/>
              <a:gd name="connsiteX48" fmla="*/ 261021 w 609050"/>
              <a:gd name="connsiteY48" fmla="*/ 376361 h 550128"/>
              <a:gd name="connsiteX49" fmla="*/ 264066 w 609050"/>
              <a:gd name="connsiteY49" fmla="*/ 343635 h 550128"/>
              <a:gd name="connsiteX50" fmla="*/ 290023 w 609050"/>
              <a:gd name="connsiteY50" fmla="*/ 280499 h 550128"/>
              <a:gd name="connsiteX51" fmla="*/ 405888 w 609050"/>
              <a:gd name="connsiteY51" fmla="*/ 205055 h 550128"/>
              <a:gd name="connsiteX52" fmla="*/ 435036 w 609050"/>
              <a:gd name="connsiteY52" fmla="*/ 202593 h 550128"/>
              <a:gd name="connsiteX53" fmla="*/ 0 w 609050"/>
              <a:gd name="connsiteY53" fmla="*/ 179589 h 550128"/>
              <a:gd name="connsiteX54" fmla="*/ 25955 w 609050"/>
              <a:gd name="connsiteY54" fmla="*/ 194643 h 550128"/>
              <a:gd name="connsiteX55" fmla="*/ 203003 w 609050"/>
              <a:gd name="connsiteY55" fmla="*/ 231700 h 550128"/>
              <a:gd name="connsiteX56" fmla="*/ 256364 w 609050"/>
              <a:gd name="connsiteY56" fmla="*/ 228805 h 550128"/>
              <a:gd name="connsiteX57" fmla="*/ 219968 w 609050"/>
              <a:gd name="connsiteY57" fmla="*/ 289166 h 550128"/>
              <a:gd name="connsiteX58" fmla="*/ 203003 w 609050"/>
              <a:gd name="connsiteY58" fmla="*/ 289600 h 550128"/>
              <a:gd name="connsiteX59" fmla="*/ 0 w 609050"/>
              <a:gd name="connsiteY59" fmla="*/ 202749 h 550128"/>
              <a:gd name="connsiteX60" fmla="*/ 203017 w 609050"/>
              <a:gd name="connsiteY60" fmla="*/ 0 h 550128"/>
              <a:gd name="connsiteX61" fmla="*/ 406034 w 609050"/>
              <a:gd name="connsiteY61" fmla="*/ 86902 h 550128"/>
              <a:gd name="connsiteX62" fmla="*/ 203017 w 609050"/>
              <a:gd name="connsiteY62" fmla="*/ 173804 h 550128"/>
              <a:gd name="connsiteX63" fmla="*/ 0 w 609050"/>
              <a:gd name="connsiteY63" fmla="*/ 86902 h 550128"/>
              <a:gd name="connsiteX64" fmla="*/ 203017 w 609050"/>
              <a:gd name="connsiteY64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5" y="416611"/>
                  <a:pt x="16529" y="421678"/>
                  <a:pt x="25954" y="426310"/>
                </a:cubicBezTo>
                <a:cubicBezTo>
                  <a:pt x="73656" y="450195"/>
                  <a:pt x="136583" y="463368"/>
                  <a:pt x="202990" y="463368"/>
                </a:cubicBezTo>
                <a:cubicBezTo>
                  <a:pt x="208644" y="463368"/>
                  <a:pt x="214154" y="463223"/>
                  <a:pt x="219809" y="462933"/>
                </a:cubicBezTo>
                <a:cubicBezTo>
                  <a:pt x="227783" y="483054"/>
                  <a:pt x="238658" y="501583"/>
                  <a:pt x="251707" y="518375"/>
                </a:cubicBezTo>
                <a:cubicBezTo>
                  <a:pt x="236193" y="520257"/>
                  <a:pt x="219954" y="521125"/>
                  <a:pt x="202990" y="521125"/>
                </a:cubicBezTo>
                <a:cubicBezTo>
                  <a:pt x="86851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7" y="300747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1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1" y="366651"/>
                  <a:pt x="203041" y="376355"/>
                </a:cubicBezTo>
                <a:cubicBezTo>
                  <a:pt x="203041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1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69983" y="287305"/>
                </a:moveTo>
                <a:cubicBezTo>
                  <a:pt x="443301" y="287305"/>
                  <a:pt x="419374" y="307723"/>
                  <a:pt x="415604" y="333933"/>
                </a:cubicBezTo>
                <a:lnTo>
                  <a:pt x="411834" y="360866"/>
                </a:lnTo>
                <a:lnTo>
                  <a:pt x="400813" y="360866"/>
                </a:lnTo>
                <a:cubicBezTo>
                  <a:pt x="393707" y="360866"/>
                  <a:pt x="388197" y="366804"/>
                  <a:pt x="388197" y="374478"/>
                </a:cubicBezTo>
                <a:cubicBezTo>
                  <a:pt x="388197" y="382008"/>
                  <a:pt x="393707" y="387800"/>
                  <a:pt x="400813" y="387800"/>
                </a:cubicBezTo>
                <a:lnTo>
                  <a:pt x="408063" y="387800"/>
                </a:lnTo>
                <a:lnTo>
                  <a:pt x="404583" y="412128"/>
                </a:lnTo>
                <a:lnTo>
                  <a:pt x="401103" y="437179"/>
                </a:lnTo>
                <a:lnTo>
                  <a:pt x="395302" y="437179"/>
                </a:lnTo>
                <a:cubicBezTo>
                  <a:pt x="387762" y="437179"/>
                  <a:pt x="382251" y="443261"/>
                  <a:pt x="382251" y="451226"/>
                </a:cubicBezTo>
                <a:cubicBezTo>
                  <a:pt x="382251" y="457887"/>
                  <a:pt x="385731" y="463100"/>
                  <a:pt x="390952" y="464837"/>
                </a:cubicBezTo>
                <a:cubicBezTo>
                  <a:pt x="392257" y="465272"/>
                  <a:pt x="393707" y="465561"/>
                  <a:pt x="395302" y="465561"/>
                </a:cubicBezTo>
                <a:lnTo>
                  <a:pt x="475059" y="465561"/>
                </a:lnTo>
                <a:cubicBezTo>
                  <a:pt x="482309" y="465561"/>
                  <a:pt x="487675" y="459480"/>
                  <a:pt x="487675" y="451226"/>
                </a:cubicBezTo>
                <a:cubicBezTo>
                  <a:pt x="487675" y="443261"/>
                  <a:pt x="482309" y="437179"/>
                  <a:pt x="475059" y="437179"/>
                </a:cubicBezTo>
                <a:lnTo>
                  <a:pt x="430250" y="437179"/>
                </a:lnTo>
                <a:lnTo>
                  <a:pt x="437356" y="387800"/>
                </a:lnTo>
                <a:lnTo>
                  <a:pt x="464038" y="387800"/>
                </a:lnTo>
                <a:cubicBezTo>
                  <a:pt x="470999" y="387800"/>
                  <a:pt x="476219" y="382008"/>
                  <a:pt x="476219" y="374478"/>
                </a:cubicBezTo>
                <a:cubicBezTo>
                  <a:pt x="476219" y="366804"/>
                  <a:pt x="470999" y="360866"/>
                  <a:pt x="464038" y="360866"/>
                </a:cubicBezTo>
                <a:lnTo>
                  <a:pt x="441271" y="360866"/>
                </a:lnTo>
                <a:lnTo>
                  <a:pt x="444751" y="336105"/>
                </a:lnTo>
                <a:cubicBezTo>
                  <a:pt x="446056" y="325968"/>
                  <a:pt x="455482" y="315397"/>
                  <a:pt x="468968" y="315397"/>
                </a:cubicBezTo>
                <a:lnTo>
                  <a:pt x="474044" y="315397"/>
                </a:lnTo>
                <a:cubicBezTo>
                  <a:pt x="482454" y="315397"/>
                  <a:pt x="487675" y="308157"/>
                  <a:pt x="487675" y="301351"/>
                </a:cubicBezTo>
                <a:cubicBezTo>
                  <a:pt x="487675" y="293387"/>
                  <a:pt x="481729" y="287305"/>
                  <a:pt x="474044" y="287305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3" y="532896"/>
                  <a:pt x="317721" y="504659"/>
                </a:cubicBezTo>
                <a:cubicBezTo>
                  <a:pt x="302784" y="491192"/>
                  <a:pt x="290313" y="474974"/>
                  <a:pt x="280888" y="457018"/>
                </a:cubicBezTo>
                <a:cubicBezTo>
                  <a:pt x="271897" y="439931"/>
                  <a:pt x="265516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1"/>
                  <a:pt x="262036" y="354350"/>
                  <a:pt x="264066" y="343635"/>
                </a:cubicBezTo>
                <a:cubicBezTo>
                  <a:pt x="268417" y="320755"/>
                  <a:pt x="277407" y="299324"/>
                  <a:pt x="290023" y="280499"/>
                </a:cubicBezTo>
                <a:cubicBezTo>
                  <a:pt x="316126" y="241257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700"/>
                  <a:pt x="203003" y="231700"/>
                </a:cubicBezTo>
                <a:cubicBezTo>
                  <a:pt x="221128" y="231700"/>
                  <a:pt x="238964" y="230686"/>
                  <a:pt x="256364" y="228805"/>
                </a:cubicBezTo>
                <a:cubicBezTo>
                  <a:pt x="241284" y="246754"/>
                  <a:pt x="228959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î$ḷiḓé">
            <a:extLst>
              <a:ext uri="{FF2B5EF4-FFF2-40B4-BE49-F238E27FC236}">
                <a16:creationId xmlns:a16="http://schemas.microsoft.com/office/drawing/2014/main" id="{3985882B-7D55-45DA-AF15-6BC7EED8E1E7}"/>
              </a:ext>
            </a:extLst>
          </p:cNvPr>
          <p:cNvSpPr/>
          <p:nvPr/>
        </p:nvSpPr>
        <p:spPr bwMode="auto">
          <a:xfrm>
            <a:off x="2609850" y="3808420"/>
            <a:ext cx="2425242" cy="535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8" name="i$ḷiḓe">
            <a:extLst>
              <a:ext uri="{FF2B5EF4-FFF2-40B4-BE49-F238E27FC236}">
                <a16:creationId xmlns:a16="http://schemas.microsoft.com/office/drawing/2014/main" id="{8BBBB291-9080-416E-A9D8-1225C4339960}"/>
              </a:ext>
            </a:extLst>
          </p:cNvPr>
          <p:cNvGrpSpPr/>
          <p:nvPr/>
        </p:nvGrpSpPr>
        <p:grpSpPr>
          <a:xfrm>
            <a:off x="4295242" y="3696507"/>
            <a:ext cx="759784" cy="759784"/>
            <a:chOff x="5688641" y="2338257"/>
            <a:chExt cx="759784" cy="759784"/>
          </a:xfrm>
        </p:grpSpPr>
        <p:sp>
          <p:nvSpPr>
            <p:cNvPr id="29" name="íŝļiḍè">
              <a:extLst>
                <a:ext uri="{FF2B5EF4-FFF2-40B4-BE49-F238E27FC236}">
                  <a16:creationId xmlns:a16="http://schemas.microsoft.com/office/drawing/2014/main" id="{30B1F27F-5E66-4221-B8F2-CD492B7F1371}"/>
                </a:ext>
              </a:extLst>
            </p:cNvPr>
            <p:cNvSpPr/>
            <p:nvPr/>
          </p:nvSpPr>
          <p:spPr bwMode="auto">
            <a:xfrm>
              <a:off x="5688641" y="2338257"/>
              <a:ext cx="759784" cy="759784"/>
            </a:xfrm>
            <a:custGeom>
              <a:avLst/>
              <a:gdLst>
                <a:gd name="T0" fmla="*/ 769 w 1538"/>
                <a:gd name="T1" fmla="*/ 0 h 1539"/>
                <a:gd name="T2" fmla="*/ 757 w 1538"/>
                <a:gd name="T3" fmla="*/ 0 h 1539"/>
                <a:gd name="T4" fmla="*/ 0 w 1538"/>
                <a:gd name="T5" fmla="*/ 769 h 1539"/>
                <a:gd name="T6" fmla="*/ 757 w 1538"/>
                <a:gd name="T7" fmla="*/ 1537 h 1539"/>
                <a:gd name="T8" fmla="*/ 769 w 1538"/>
                <a:gd name="T9" fmla="*/ 1538 h 1539"/>
                <a:gd name="T10" fmla="*/ 1537 w 1538"/>
                <a:gd name="T11" fmla="*/ 769 h 1539"/>
                <a:gd name="T12" fmla="*/ 769 w 1538"/>
                <a:gd name="T13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8" h="1539">
                  <a:moveTo>
                    <a:pt x="769" y="0"/>
                  </a:moveTo>
                  <a:cubicBezTo>
                    <a:pt x="765" y="0"/>
                    <a:pt x="761" y="0"/>
                    <a:pt x="757" y="0"/>
                  </a:cubicBezTo>
                  <a:cubicBezTo>
                    <a:pt x="338" y="7"/>
                    <a:pt x="0" y="348"/>
                    <a:pt x="0" y="769"/>
                  </a:cubicBezTo>
                  <a:cubicBezTo>
                    <a:pt x="0" y="1189"/>
                    <a:pt x="338" y="1531"/>
                    <a:pt x="757" y="1537"/>
                  </a:cubicBezTo>
                  <a:cubicBezTo>
                    <a:pt x="761" y="1537"/>
                    <a:pt x="765" y="1538"/>
                    <a:pt x="769" y="1538"/>
                  </a:cubicBezTo>
                  <a:cubicBezTo>
                    <a:pt x="1193" y="1538"/>
                    <a:pt x="1537" y="1193"/>
                    <a:pt x="1537" y="769"/>
                  </a:cubicBezTo>
                  <a:cubicBezTo>
                    <a:pt x="1537" y="344"/>
                    <a:pt x="1193" y="0"/>
                    <a:pt x="769" y="0"/>
                  </a:cubicBezTo>
                </a:path>
              </a:pathLst>
            </a:custGeom>
            <a:solidFill>
              <a:schemeClr val="accent1"/>
            </a:solidFill>
            <a:ln w="381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îṧlíďê">
              <a:extLst>
                <a:ext uri="{FF2B5EF4-FFF2-40B4-BE49-F238E27FC236}">
                  <a16:creationId xmlns:a16="http://schemas.microsoft.com/office/drawing/2014/main" id="{6F2F6129-202B-4353-8173-C91BA6A1770D}"/>
                </a:ext>
              </a:extLst>
            </p:cNvPr>
            <p:cNvSpPr/>
            <p:nvPr/>
          </p:nvSpPr>
          <p:spPr bwMode="auto">
            <a:xfrm>
              <a:off x="5883062" y="2550621"/>
              <a:ext cx="370942" cy="335055"/>
            </a:xfrm>
            <a:custGeom>
              <a:avLst/>
              <a:gdLst>
                <a:gd name="connsiteX0" fmla="*/ 0 w 609050"/>
                <a:gd name="connsiteY0" fmla="*/ 411255 h 550128"/>
                <a:gd name="connsiteX1" fmla="*/ 25954 w 609050"/>
                <a:gd name="connsiteY1" fmla="*/ 426310 h 550128"/>
                <a:gd name="connsiteX2" fmla="*/ 202990 w 609050"/>
                <a:gd name="connsiteY2" fmla="*/ 463368 h 550128"/>
                <a:gd name="connsiteX3" fmla="*/ 219809 w 609050"/>
                <a:gd name="connsiteY3" fmla="*/ 462933 h 550128"/>
                <a:gd name="connsiteX4" fmla="*/ 251707 w 609050"/>
                <a:gd name="connsiteY4" fmla="*/ 518375 h 550128"/>
                <a:gd name="connsiteX5" fmla="*/ 202990 w 609050"/>
                <a:gd name="connsiteY5" fmla="*/ 521125 h 550128"/>
                <a:gd name="connsiteX6" fmla="*/ 0 w 609050"/>
                <a:gd name="connsiteY6" fmla="*/ 434416 h 550128"/>
                <a:gd name="connsiteX7" fmla="*/ 0 w 609050"/>
                <a:gd name="connsiteY7" fmla="*/ 295387 h 550128"/>
                <a:gd name="connsiteX8" fmla="*/ 25960 w 609050"/>
                <a:gd name="connsiteY8" fmla="*/ 310451 h 550128"/>
                <a:gd name="connsiteX9" fmla="*/ 203041 w 609050"/>
                <a:gd name="connsiteY9" fmla="*/ 347531 h 550128"/>
                <a:gd name="connsiteX10" fmla="*/ 204781 w 609050"/>
                <a:gd name="connsiteY10" fmla="*/ 347531 h 550128"/>
                <a:gd name="connsiteX11" fmla="*/ 203041 w 609050"/>
                <a:gd name="connsiteY11" fmla="*/ 376355 h 550128"/>
                <a:gd name="connsiteX12" fmla="*/ 204781 w 609050"/>
                <a:gd name="connsiteY12" fmla="*/ 405469 h 550128"/>
                <a:gd name="connsiteX13" fmla="*/ 203041 w 609050"/>
                <a:gd name="connsiteY13" fmla="*/ 405469 h 550128"/>
                <a:gd name="connsiteX14" fmla="*/ 0 w 609050"/>
                <a:gd name="connsiteY14" fmla="*/ 318562 h 550128"/>
                <a:gd name="connsiteX15" fmla="*/ 469983 w 609050"/>
                <a:gd name="connsiteY15" fmla="*/ 287305 h 550128"/>
                <a:gd name="connsiteX16" fmla="*/ 415604 w 609050"/>
                <a:gd name="connsiteY16" fmla="*/ 333933 h 550128"/>
                <a:gd name="connsiteX17" fmla="*/ 411834 w 609050"/>
                <a:gd name="connsiteY17" fmla="*/ 360866 h 550128"/>
                <a:gd name="connsiteX18" fmla="*/ 400813 w 609050"/>
                <a:gd name="connsiteY18" fmla="*/ 360866 h 550128"/>
                <a:gd name="connsiteX19" fmla="*/ 388197 w 609050"/>
                <a:gd name="connsiteY19" fmla="*/ 374478 h 550128"/>
                <a:gd name="connsiteX20" fmla="*/ 400813 w 609050"/>
                <a:gd name="connsiteY20" fmla="*/ 387800 h 550128"/>
                <a:gd name="connsiteX21" fmla="*/ 408063 w 609050"/>
                <a:gd name="connsiteY21" fmla="*/ 387800 h 550128"/>
                <a:gd name="connsiteX22" fmla="*/ 404583 w 609050"/>
                <a:gd name="connsiteY22" fmla="*/ 412128 h 550128"/>
                <a:gd name="connsiteX23" fmla="*/ 401103 w 609050"/>
                <a:gd name="connsiteY23" fmla="*/ 437179 h 550128"/>
                <a:gd name="connsiteX24" fmla="*/ 395302 w 609050"/>
                <a:gd name="connsiteY24" fmla="*/ 437179 h 550128"/>
                <a:gd name="connsiteX25" fmla="*/ 382251 w 609050"/>
                <a:gd name="connsiteY25" fmla="*/ 451226 h 550128"/>
                <a:gd name="connsiteX26" fmla="*/ 390952 w 609050"/>
                <a:gd name="connsiteY26" fmla="*/ 464837 h 550128"/>
                <a:gd name="connsiteX27" fmla="*/ 395302 w 609050"/>
                <a:gd name="connsiteY27" fmla="*/ 465561 h 550128"/>
                <a:gd name="connsiteX28" fmla="*/ 475059 w 609050"/>
                <a:gd name="connsiteY28" fmla="*/ 465561 h 550128"/>
                <a:gd name="connsiteX29" fmla="*/ 487675 w 609050"/>
                <a:gd name="connsiteY29" fmla="*/ 451226 h 550128"/>
                <a:gd name="connsiteX30" fmla="*/ 475059 w 609050"/>
                <a:gd name="connsiteY30" fmla="*/ 437179 h 550128"/>
                <a:gd name="connsiteX31" fmla="*/ 430250 w 609050"/>
                <a:gd name="connsiteY31" fmla="*/ 437179 h 550128"/>
                <a:gd name="connsiteX32" fmla="*/ 437356 w 609050"/>
                <a:gd name="connsiteY32" fmla="*/ 387800 h 550128"/>
                <a:gd name="connsiteX33" fmla="*/ 464038 w 609050"/>
                <a:gd name="connsiteY33" fmla="*/ 387800 h 550128"/>
                <a:gd name="connsiteX34" fmla="*/ 476219 w 609050"/>
                <a:gd name="connsiteY34" fmla="*/ 374478 h 550128"/>
                <a:gd name="connsiteX35" fmla="*/ 464038 w 609050"/>
                <a:gd name="connsiteY35" fmla="*/ 360866 h 550128"/>
                <a:gd name="connsiteX36" fmla="*/ 441271 w 609050"/>
                <a:gd name="connsiteY36" fmla="*/ 360866 h 550128"/>
                <a:gd name="connsiteX37" fmla="*/ 444751 w 609050"/>
                <a:gd name="connsiteY37" fmla="*/ 336105 h 550128"/>
                <a:gd name="connsiteX38" fmla="*/ 468968 w 609050"/>
                <a:gd name="connsiteY38" fmla="*/ 315397 h 550128"/>
                <a:gd name="connsiteX39" fmla="*/ 474044 w 609050"/>
                <a:gd name="connsiteY39" fmla="*/ 315397 h 550128"/>
                <a:gd name="connsiteX40" fmla="*/ 487675 w 609050"/>
                <a:gd name="connsiteY40" fmla="*/ 301351 h 550128"/>
                <a:gd name="connsiteX41" fmla="*/ 474044 w 609050"/>
                <a:gd name="connsiteY41" fmla="*/ 287305 h 550128"/>
                <a:gd name="connsiteX42" fmla="*/ 435036 w 609050"/>
                <a:gd name="connsiteY42" fmla="*/ 202593 h 550128"/>
                <a:gd name="connsiteX43" fmla="*/ 609050 w 609050"/>
                <a:gd name="connsiteY43" fmla="*/ 376361 h 550128"/>
                <a:gd name="connsiteX44" fmla="*/ 435036 w 609050"/>
                <a:gd name="connsiteY44" fmla="*/ 550128 h 550128"/>
                <a:gd name="connsiteX45" fmla="*/ 317721 w 609050"/>
                <a:gd name="connsiteY45" fmla="*/ 504659 h 550128"/>
                <a:gd name="connsiteX46" fmla="*/ 280888 w 609050"/>
                <a:gd name="connsiteY46" fmla="*/ 457018 h 550128"/>
                <a:gd name="connsiteX47" fmla="*/ 262761 w 609050"/>
                <a:gd name="connsiteY47" fmla="*/ 401267 h 550128"/>
                <a:gd name="connsiteX48" fmla="*/ 261021 w 609050"/>
                <a:gd name="connsiteY48" fmla="*/ 376361 h 550128"/>
                <a:gd name="connsiteX49" fmla="*/ 264066 w 609050"/>
                <a:gd name="connsiteY49" fmla="*/ 343635 h 550128"/>
                <a:gd name="connsiteX50" fmla="*/ 290023 w 609050"/>
                <a:gd name="connsiteY50" fmla="*/ 280499 h 550128"/>
                <a:gd name="connsiteX51" fmla="*/ 405888 w 609050"/>
                <a:gd name="connsiteY51" fmla="*/ 205055 h 550128"/>
                <a:gd name="connsiteX52" fmla="*/ 435036 w 609050"/>
                <a:gd name="connsiteY52" fmla="*/ 202593 h 550128"/>
                <a:gd name="connsiteX53" fmla="*/ 0 w 609050"/>
                <a:gd name="connsiteY53" fmla="*/ 179589 h 550128"/>
                <a:gd name="connsiteX54" fmla="*/ 25955 w 609050"/>
                <a:gd name="connsiteY54" fmla="*/ 194643 h 550128"/>
                <a:gd name="connsiteX55" fmla="*/ 203003 w 609050"/>
                <a:gd name="connsiteY55" fmla="*/ 231700 h 550128"/>
                <a:gd name="connsiteX56" fmla="*/ 256364 w 609050"/>
                <a:gd name="connsiteY56" fmla="*/ 228805 h 550128"/>
                <a:gd name="connsiteX57" fmla="*/ 219968 w 609050"/>
                <a:gd name="connsiteY57" fmla="*/ 289166 h 550128"/>
                <a:gd name="connsiteX58" fmla="*/ 203003 w 609050"/>
                <a:gd name="connsiteY58" fmla="*/ 289600 h 550128"/>
                <a:gd name="connsiteX59" fmla="*/ 0 w 609050"/>
                <a:gd name="connsiteY59" fmla="*/ 202749 h 550128"/>
                <a:gd name="connsiteX60" fmla="*/ 203017 w 609050"/>
                <a:gd name="connsiteY60" fmla="*/ 0 h 550128"/>
                <a:gd name="connsiteX61" fmla="*/ 406034 w 609050"/>
                <a:gd name="connsiteY61" fmla="*/ 86902 h 550128"/>
                <a:gd name="connsiteX62" fmla="*/ 203017 w 609050"/>
                <a:gd name="connsiteY62" fmla="*/ 173804 h 550128"/>
                <a:gd name="connsiteX63" fmla="*/ 0 w 609050"/>
                <a:gd name="connsiteY63" fmla="*/ 86902 h 550128"/>
                <a:gd name="connsiteX64" fmla="*/ 203017 w 609050"/>
                <a:gd name="connsiteY64" fmla="*/ 0 h 5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9050" h="550128">
                  <a:moveTo>
                    <a:pt x="0" y="411255"/>
                  </a:moveTo>
                  <a:cubicBezTo>
                    <a:pt x="7975" y="416611"/>
                    <a:pt x="16529" y="421678"/>
                    <a:pt x="25954" y="426310"/>
                  </a:cubicBezTo>
                  <a:cubicBezTo>
                    <a:pt x="73656" y="450195"/>
                    <a:pt x="136583" y="463368"/>
                    <a:pt x="202990" y="463368"/>
                  </a:cubicBezTo>
                  <a:cubicBezTo>
                    <a:pt x="208644" y="463368"/>
                    <a:pt x="214154" y="463223"/>
                    <a:pt x="219809" y="462933"/>
                  </a:cubicBezTo>
                  <a:cubicBezTo>
                    <a:pt x="227783" y="483054"/>
                    <a:pt x="238658" y="501583"/>
                    <a:pt x="251707" y="518375"/>
                  </a:cubicBezTo>
                  <a:cubicBezTo>
                    <a:pt x="236193" y="520257"/>
                    <a:pt x="219954" y="521125"/>
                    <a:pt x="202990" y="521125"/>
                  </a:cubicBezTo>
                  <a:cubicBezTo>
                    <a:pt x="86851" y="521125"/>
                    <a:pt x="0" y="475382"/>
                    <a:pt x="0" y="434416"/>
                  </a:cubicBezTo>
                  <a:close/>
                  <a:moveTo>
                    <a:pt x="0" y="295387"/>
                  </a:moveTo>
                  <a:cubicBezTo>
                    <a:pt x="7977" y="300747"/>
                    <a:pt x="16533" y="305816"/>
                    <a:pt x="25960" y="310451"/>
                  </a:cubicBezTo>
                  <a:cubicBezTo>
                    <a:pt x="73675" y="334350"/>
                    <a:pt x="136617" y="347531"/>
                    <a:pt x="203041" y="347531"/>
                  </a:cubicBezTo>
                  <a:cubicBezTo>
                    <a:pt x="203621" y="347531"/>
                    <a:pt x="204201" y="347531"/>
                    <a:pt x="204781" y="347531"/>
                  </a:cubicBezTo>
                  <a:cubicBezTo>
                    <a:pt x="203621" y="356946"/>
                    <a:pt x="203041" y="366651"/>
                    <a:pt x="203041" y="376355"/>
                  </a:cubicBezTo>
                  <a:cubicBezTo>
                    <a:pt x="203041" y="386205"/>
                    <a:pt x="203621" y="395909"/>
                    <a:pt x="204781" y="405469"/>
                  </a:cubicBezTo>
                  <a:cubicBezTo>
                    <a:pt x="204201" y="405469"/>
                    <a:pt x="203621" y="405469"/>
                    <a:pt x="203041" y="405469"/>
                  </a:cubicBezTo>
                  <a:cubicBezTo>
                    <a:pt x="86872" y="405469"/>
                    <a:pt x="0" y="359553"/>
                    <a:pt x="0" y="318562"/>
                  </a:cubicBezTo>
                  <a:close/>
                  <a:moveTo>
                    <a:pt x="469983" y="287305"/>
                  </a:moveTo>
                  <a:cubicBezTo>
                    <a:pt x="443301" y="287305"/>
                    <a:pt x="419374" y="307723"/>
                    <a:pt x="415604" y="333933"/>
                  </a:cubicBezTo>
                  <a:lnTo>
                    <a:pt x="411834" y="360866"/>
                  </a:lnTo>
                  <a:lnTo>
                    <a:pt x="400813" y="360866"/>
                  </a:lnTo>
                  <a:cubicBezTo>
                    <a:pt x="393707" y="360866"/>
                    <a:pt x="388197" y="366804"/>
                    <a:pt x="388197" y="374478"/>
                  </a:cubicBezTo>
                  <a:cubicBezTo>
                    <a:pt x="388197" y="382008"/>
                    <a:pt x="393707" y="387800"/>
                    <a:pt x="400813" y="387800"/>
                  </a:cubicBezTo>
                  <a:lnTo>
                    <a:pt x="408063" y="387800"/>
                  </a:lnTo>
                  <a:lnTo>
                    <a:pt x="404583" y="412128"/>
                  </a:lnTo>
                  <a:lnTo>
                    <a:pt x="401103" y="437179"/>
                  </a:lnTo>
                  <a:lnTo>
                    <a:pt x="395302" y="437179"/>
                  </a:lnTo>
                  <a:cubicBezTo>
                    <a:pt x="387762" y="437179"/>
                    <a:pt x="382251" y="443261"/>
                    <a:pt x="382251" y="451226"/>
                  </a:cubicBezTo>
                  <a:cubicBezTo>
                    <a:pt x="382251" y="457887"/>
                    <a:pt x="385731" y="463100"/>
                    <a:pt x="390952" y="464837"/>
                  </a:cubicBezTo>
                  <a:cubicBezTo>
                    <a:pt x="392257" y="465272"/>
                    <a:pt x="393707" y="465561"/>
                    <a:pt x="395302" y="465561"/>
                  </a:cubicBezTo>
                  <a:lnTo>
                    <a:pt x="475059" y="465561"/>
                  </a:lnTo>
                  <a:cubicBezTo>
                    <a:pt x="482309" y="465561"/>
                    <a:pt x="487675" y="459480"/>
                    <a:pt x="487675" y="451226"/>
                  </a:cubicBezTo>
                  <a:cubicBezTo>
                    <a:pt x="487675" y="443261"/>
                    <a:pt x="482309" y="437179"/>
                    <a:pt x="475059" y="437179"/>
                  </a:cubicBezTo>
                  <a:lnTo>
                    <a:pt x="430250" y="437179"/>
                  </a:lnTo>
                  <a:lnTo>
                    <a:pt x="437356" y="387800"/>
                  </a:lnTo>
                  <a:lnTo>
                    <a:pt x="464038" y="387800"/>
                  </a:lnTo>
                  <a:cubicBezTo>
                    <a:pt x="470999" y="387800"/>
                    <a:pt x="476219" y="382008"/>
                    <a:pt x="476219" y="374478"/>
                  </a:cubicBezTo>
                  <a:cubicBezTo>
                    <a:pt x="476219" y="366804"/>
                    <a:pt x="470999" y="360866"/>
                    <a:pt x="464038" y="360866"/>
                  </a:cubicBezTo>
                  <a:lnTo>
                    <a:pt x="441271" y="360866"/>
                  </a:lnTo>
                  <a:lnTo>
                    <a:pt x="444751" y="336105"/>
                  </a:lnTo>
                  <a:cubicBezTo>
                    <a:pt x="446056" y="325968"/>
                    <a:pt x="455482" y="315397"/>
                    <a:pt x="468968" y="315397"/>
                  </a:cubicBezTo>
                  <a:lnTo>
                    <a:pt x="474044" y="315397"/>
                  </a:lnTo>
                  <a:cubicBezTo>
                    <a:pt x="482454" y="315397"/>
                    <a:pt x="487675" y="308157"/>
                    <a:pt x="487675" y="301351"/>
                  </a:cubicBezTo>
                  <a:cubicBezTo>
                    <a:pt x="487675" y="293387"/>
                    <a:pt x="481729" y="287305"/>
                    <a:pt x="474044" y="287305"/>
                  </a:cubicBezTo>
                  <a:close/>
                  <a:moveTo>
                    <a:pt x="435036" y="202593"/>
                  </a:moveTo>
                  <a:cubicBezTo>
                    <a:pt x="530889" y="202593"/>
                    <a:pt x="609050" y="280644"/>
                    <a:pt x="609050" y="376361"/>
                  </a:cubicBezTo>
                  <a:cubicBezTo>
                    <a:pt x="609050" y="472222"/>
                    <a:pt x="530889" y="550128"/>
                    <a:pt x="435036" y="550128"/>
                  </a:cubicBezTo>
                  <a:cubicBezTo>
                    <a:pt x="389792" y="550128"/>
                    <a:pt x="348753" y="532896"/>
                    <a:pt x="317721" y="504659"/>
                  </a:cubicBezTo>
                  <a:cubicBezTo>
                    <a:pt x="302784" y="491192"/>
                    <a:pt x="290313" y="474974"/>
                    <a:pt x="280888" y="457018"/>
                  </a:cubicBezTo>
                  <a:cubicBezTo>
                    <a:pt x="271897" y="439931"/>
                    <a:pt x="265516" y="421106"/>
                    <a:pt x="262761" y="401267"/>
                  </a:cubicBezTo>
                  <a:cubicBezTo>
                    <a:pt x="261601" y="393158"/>
                    <a:pt x="261021" y="384904"/>
                    <a:pt x="261021" y="376361"/>
                  </a:cubicBezTo>
                  <a:cubicBezTo>
                    <a:pt x="261021" y="365211"/>
                    <a:pt x="262036" y="354350"/>
                    <a:pt x="264066" y="343635"/>
                  </a:cubicBezTo>
                  <a:cubicBezTo>
                    <a:pt x="268417" y="320755"/>
                    <a:pt x="277407" y="299324"/>
                    <a:pt x="290023" y="280499"/>
                  </a:cubicBezTo>
                  <a:cubicBezTo>
                    <a:pt x="316126" y="241257"/>
                    <a:pt x="357599" y="213309"/>
                    <a:pt x="405888" y="205055"/>
                  </a:cubicBezTo>
                  <a:cubicBezTo>
                    <a:pt x="415314" y="203462"/>
                    <a:pt x="425030" y="202593"/>
                    <a:pt x="435036" y="202593"/>
                  </a:cubicBezTo>
                  <a:close/>
                  <a:moveTo>
                    <a:pt x="0" y="179589"/>
                  </a:moveTo>
                  <a:cubicBezTo>
                    <a:pt x="7975" y="184945"/>
                    <a:pt x="16530" y="190011"/>
                    <a:pt x="25955" y="194643"/>
                  </a:cubicBezTo>
                  <a:cubicBezTo>
                    <a:pt x="73661" y="218527"/>
                    <a:pt x="136592" y="231700"/>
                    <a:pt x="203003" y="231700"/>
                  </a:cubicBezTo>
                  <a:cubicBezTo>
                    <a:pt x="221128" y="231700"/>
                    <a:pt x="238964" y="230686"/>
                    <a:pt x="256364" y="228805"/>
                  </a:cubicBezTo>
                  <a:cubicBezTo>
                    <a:pt x="241284" y="246754"/>
                    <a:pt x="228959" y="267164"/>
                    <a:pt x="219968" y="289166"/>
                  </a:cubicBezTo>
                  <a:cubicBezTo>
                    <a:pt x="214458" y="289455"/>
                    <a:pt x="208658" y="289600"/>
                    <a:pt x="203003" y="289600"/>
                  </a:cubicBezTo>
                  <a:cubicBezTo>
                    <a:pt x="86856" y="289600"/>
                    <a:pt x="0" y="243714"/>
                    <a:pt x="0" y="202749"/>
                  </a:cubicBezTo>
                  <a:close/>
                  <a:moveTo>
                    <a:pt x="203017" y="0"/>
                  </a:moveTo>
                  <a:cubicBezTo>
                    <a:pt x="315140" y="0"/>
                    <a:pt x="406034" y="38907"/>
                    <a:pt x="406034" y="86902"/>
                  </a:cubicBezTo>
                  <a:cubicBezTo>
                    <a:pt x="406034" y="134897"/>
                    <a:pt x="315140" y="173804"/>
                    <a:pt x="203017" y="173804"/>
                  </a:cubicBezTo>
                  <a:cubicBezTo>
                    <a:pt x="90894" y="173804"/>
                    <a:pt x="0" y="134897"/>
                    <a:pt x="0" y="86902"/>
                  </a:cubicBezTo>
                  <a:cubicBezTo>
                    <a:pt x="0" y="38907"/>
                    <a:pt x="90894" y="0"/>
                    <a:pt x="2030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iS1iḋê">
            <a:extLst>
              <a:ext uri="{FF2B5EF4-FFF2-40B4-BE49-F238E27FC236}">
                <a16:creationId xmlns:a16="http://schemas.microsoft.com/office/drawing/2014/main" id="{2364595B-97D6-4B99-879C-6653D88EFBB4}"/>
              </a:ext>
            </a:extLst>
          </p:cNvPr>
          <p:cNvSpPr/>
          <p:nvPr/>
        </p:nvSpPr>
        <p:spPr bwMode="auto">
          <a:xfrm>
            <a:off x="5672230" y="3639357"/>
            <a:ext cx="759784" cy="759784"/>
          </a:xfrm>
          <a:custGeom>
            <a:avLst/>
            <a:gdLst>
              <a:gd name="T0" fmla="*/ 769 w 1538"/>
              <a:gd name="T1" fmla="*/ 0 h 1539"/>
              <a:gd name="T2" fmla="*/ 757 w 1538"/>
              <a:gd name="T3" fmla="*/ 0 h 1539"/>
              <a:gd name="T4" fmla="*/ 0 w 1538"/>
              <a:gd name="T5" fmla="*/ 769 h 1539"/>
              <a:gd name="T6" fmla="*/ 757 w 1538"/>
              <a:gd name="T7" fmla="*/ 1537 h 1539"/>
              <a:gd name="T8" fmla="*/ 769 w 1538"/>
              <a:gd name="T9" fmla="*/ 1538 h 1539"/>
              <a:gd name="T10" fmla="*/ 1537 w 1538"/>
              <a:gd name="T11" fmla="*/ 769 h 1539"/>
              <a:gd name="T12" fmla="*/ 769 w 1538"/>
              <a:gd name="T13" fmla="*/ 0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8" h="1539">
                <a:moveTo>
                  <a:pt x="769" y="0"/>
                </a:moveTo>
                <a:cubicBezTo>
                  <a:pt x="765" y="0"/>
                  <a:pt x="761" y="0"/>
                  <a:pt x="757" y="0"/>
                </a:cubicBezTo>
                <a:cubicBezTo>
                  <a:pt x="338" y="7"/>
                  <a:pt x="0" y="348"/>
                  <a:pt x="0" y="769"/>
                </a:cubicBezTo>
                <a:cubicBezTo>
                  <a:pt x="0" y="1189"/>
                  <a:pt x="338" y="1531"/>
                  <a:pt x="757" y="1537"/>
                </a:cubicBezTo>
                <a:cubicBezTo>
                  <a:pt x="761" y="1537"/>
                  <a:pt x="765" y="1538"/>
                  <a:pt x="769" y="1538"/>
                </a:cubicBezTo>
                <a:cubicBezTo>
                  <a:pt x="1193" y="1538"/>
                  <a:pt x="1537" y="1193"/>
                  <a:pt x="1537" y="769"/>
                </a:cubicBezTo>
                <a:cubicBezTo>
                  <a:pt x="1537" y="344"/>
                  <a:pt x="1193" y="0"/>
                  <a:pt x="769" y="0"/>
                </a:cubicBezTo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îSľïḍé">
            <a:extLst>
              <a:ext uri="{FF2B5EF4-FFF2-40B4-BE49-F238E27FC236}">
                <a16:creationId xmlns:a16="http://schemas.microsoft.com/office/drawing/2014/main" id="{F763D771-E536-42B5-AC54-BFD647878293}"/>
              </a:ext>
            </a:extLst>
          </p:cNvPr>
          <p:cNvSpPr/>
          <p:nvPr/>
        </p:nvSpPr>
        <p:spPr bwMode="auto">
          <a:xfrm>
            <a:off x="5866651" y="3851721"/>
            <a:ext cx="370942" cy="335055"/>
          </a:xfrm>
          <a:custGeom>
            <a:avLst/>
            <a:gdLst>
              <a:gd name="connsiteX0" fmla="*/ 0 w 609050"/>
              <a:gd name="connsiteY0" fmla="*/ 411255 h 550128"/>
              <a:gd name="connsiteX1" fmla="*/ 25954 w 609050"/>
              <a:gd name="connsiteY1" fmla="*/ 426310 h 550128"/>
              <a:gd name="connsiteX2" fmla="*/ 202990 w 609050"/>
              <a:gd name="connsiteY2" fmla="*/ 463368 h 550128"/>
              <a:gd name="connsiteX3" fmla="*/ 219809 w 609050"/>
              <a:gd name="connsiteY3" fmla="*/ 462933 h 550128"/>
              <a:gd name="connsiteX4" fmla="*/ 251707 w 609050"/>
              <a:gd name="connsiteY4" fmla="*/ 518375 h 550128"/>
              <a:gd name="connsiteX5" fmla="*/ 202990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1 w 609050"/>
              <a:gd name="connsiteY9" fmla="*/ 347531 h 550128"/>
              <a:gd name="connsiteX10" fmla="*/ 204781 w 609050"/>
              <a:gd name="connsiteY10" fmla="*/ 347531 h 550128"/>
              <a:gd name="connsiteX11" fmla="*/ 203041 w 609050"/>
              <a:gd name="connsiteY11" fmla="*/ 376355 h 550128"/>
              <a:gd name="connsiteX12" fmla="*/ 204781 w 609050"/>
              <a:gd name="connsiteY12" fmla="*/ 405469 h 550128"/>
              <a:gd name="connsiteX13" fmla="*/ 203041 w 609050"/>
              <a:gd name="connsiteY13" fmla="*/ 405469 h 550128"/>
              <a:gd name="connsiteX14" fmla="*/ 0 w 609050"/>
              <a:gd name="connsiteY14" fmla="*/ 318562 h 550128"/>
              <a:gd name="connsiteX15" fmla="*/ 469983 w 609050"/>
              <a:gd name="connsiteY15" fmla="*/ 287305 h 550128"/>
              <a:gd name="connsiteX16" fmla="*/ 415604 w 609050"/>
              <a:gd name="connsiteY16" fmla="*/ 333933 h 550128"/>
              <a:gd name="connsiteX17" fmla="*/ 411834 w 609050"/>
              <a:gd name="connsiteY17" fmla="*/ 360866 h 550128"/>
              <a:gd name="connsiteX18" fmla="*/ 400813 w 609050"/>
              <a:gd name="connsiteY18" fmla="*/ 360866 h 550128"/>
              <a:gd name="connsiteX19" fmla="*/ 388197 w 609050"/>
              <a:gd name="connsiteY19" fmla="*/ 374478 h 550128"/>
              <a:gd name="connsiteX20" fmla="*/ 400813 w 609050"/>
              <a:gd name="connsiteY20" fmla="*/ 387800 h 550128"/>
              <a:gd name="connsiteX21" fmla="*/ 408063 w 609050"/>
              <a:gd name="connsiteY21" fmla="*/ 387800 h 550128"/>
              <a:gd name="connsiteX22" fmla="*/ 404583 w 609050"/>
              <a:gd name="connsiteY22" fmla="*/ 412128 h 550128"/>
              <a:gd name="connsiteX23" fmla="*/ 401103 w 609050"/>
              <a:gd name="connsiteY23" fmla="*/ 437179 h 550128"/>
              <a:gd name="connsiteX24" fmla="*/ 395302 w 609050"/>
              <a:gd name="connsiteY24" fmla="*/ 437179 h 550128"/>
              <a:gd name="connsiteX25" fmla="*/ 382251 w 609050"/>
              <a:gd name="connsiteY25" fmla="*/ 451226 h 550128"/>
              <a:gd name="connsiteX26" fmla="*/ 390952 w 609050"/>
              <a:gd name="connsiteY26" fmla="*/ 464837 h 550128"/>
              <a:gd name="connsiteX27" fmla="*/ 395302 w 609050"/>
              <a:gd name="connsiteY27" fmla="*/ 465561 h 550128"/>
              <a:gd name="connsiteX28" fmla="*/ 475059 w 609050"/>
              <a:gd name="connsiteY28" fmla="*/ 465561 h 550128"/>
              <a:gd name="connsiteX29" fmla="*/ 487675 w 609050"/>
              <a:gd name="connsiteY29" fmla="*/ 451226 h 550128"/>
              <a:gd name="connsiteX30" fmla="*/ 475059 w 609050"/>
              <a:gd name="connsiteY30" fmla="*/ 437179 h 550128"/>
              <a:gd name="connsiteX31" fmla="*/ 430250 w 609050"/>
              <a:gd name="connsiteY31" fmla="*/ 437179 h 550128"/>
              <a:gd name="connsiteX32" fmla="*/ 437356 w 609050"/>
              <a:gd name="connsiteY32" fmla="*/ 387800 h 550128"/>
              <a:gd name="connsiteX33" fmla="*/ 464038 w 609050"/>
              <a:gd name="connsiteY33" fmla="*/ 387800 h 550128"/>
              <a:gd name="connsiteX34" fmla="*/ 476219 w 609050"/>
              <a:gd name="connsiteY34" fmla="*/ 374478 h 550128"/>
              <a:gd name="connsiteX35" fmla="*/ 464038 w 609050"/>
              <a:gd name="connsiteY35" fmla="*/ 360866 h 550128"/>
              <a:gd name="connsiteX36" fmla="*/ 441271 w 609050"/>
              <a:gd name="connsiteY36" fmla="*/ 360866 h 550128"/>
              <a:gd name="connsiteX37" fmla="*/ 444751 w 609050"/>
              <a:gd name="connsiteY37" fmla="*/ 336105 h 550128"/>
              <a:gd name="connsiteX38" fmla="*/ 468968 w 609050"/>
              <a:gd name="connsiteY38" fmla="*/ 315397 h 550128"/>
              <a:gd name="connsiteX39" fmla="*/ 474044 w 609050"/>
              <a:gd name="connsiteY39" fmla="*/ 315397 h 550128"/>
              <a:gd name="connsiteX40" fmla="*/ 487675 w 609050"/>
              <a:gd name="connsiteY40" fmla="*/ 301351 h 550128"/>
              <a:gd name="connsiteX41" fmla="*/ 474044 w 609050"/>
              <a:gd name="connsiteY41" fmla="*/ 287305 h 550128"/>
              <a:gd name="connsiteX42" fmla="*/ 435036 w 609050"/>
              <a:gd name="connsiteY42" fmla="*/ 202593 h 550128"/>
              <a:gd name="connsiteX43" fmla="*/ 609050 w 609050"/>
              <a:gd name="connsiteY43" fmla="*/ 376361 h 550128"/>
              <a:gd name="connsiteX44" fmla="*/ 435036 w 609050"/>
              <a:gd name="connsiteY44" fmla="*/ 550128 h 550128"/>
              <a:gd name="connsiteX45" fmla="*/ 317721 w 609050"/>
              <a:gd name="connsiteY45" fmla="*/ 504659 h 550128"/>
              <a:gd name="connsiteX46" fmla="*/ 280888 w 609050"/>
              <a:gd name="connsiteY46" fmla="*/ 457018 h 550128"/>
              <a:gd name="connsiteX47" fmla="*/ 262761 w 609050"/>
              <a:gd name="connsiteY47" fmla="*/ 401267 h 550128"/>
              <a:gd name="connsiteX48" fmla="*/ 261021 w 609050"/>
              <a:gd name="connsiteY48" fmla="*/ 376361 h 550128"/>
              <a:gd name="connsiteX49" fmla="*/ 264066 w 609050"/>
              <a:gd name="connsiteY49" fmla="*/ 343635 h 550128"/>
              <a:gd name="connsiteX50" fmla="*/ 290023 w 609050"/>
              <a:gd name="connsiteY50" fmla="*/ 280499 h 550128"/>
              <a:gd name="connsiteX51" fmla="*/ 405888 w 609050"/>
              <a:gd name="connsiteY51" fmla="*/ 205055 h 550128"/>
              <a:gd name="connsiteX52" fmla="*/ 435036 w 609050"/>
              <a:gd name="connsiteY52" fmla="*/ 202593 h 550128"/>
              <a:gd name="connsiteX53" fmla="*/ 0 w 609050"/>
              <a:gd name="connsiteY53" fmla="*/ 179589 h 550128"/>
              <a:gd name="connsiteX54" fmla="*/ 25955 w 609050"/>
              <a:gd name="connsiteY54" fmla="*/ 194643 h 550128"/>
              <a:gd name="connsiteX55" fmla="*/ 203003 w 609050"/>
              <a:gd name="connsiteY55" fmla="*/ 231700 h 550128"/>
              <a:gd name="connsiteX56" fmla="*/ 256364 w 609050"/>
              <a:gd name="connsiteY56" fmla="*/ 228805 h 550128"/>
              <a:gd name="connsiteX57" fmla="*/ 219968 w 609050"/>
              <a:gd name="connsiteY57" fmla="*/ 289166 h 550128"/>
              <a:gd name="connsiteX58" fmla="*/ 203003 w 609050"/>
              <a:gd name="connsiteY58" fmla="*/ 289600 h 550128"/>
              <a:gd name="connsiteX59" fmla="*/ 0 w 609050"/>
              <a:gd name="connsiteY59" fmla="*/ 202749 h 550128"/>
              <a:gd name="connsiteX60" fmla="*/ 203017 w 609050"/>
              <a:gd name="connsiteY60" fmla="*/ 0 h 550128"/>
              <a:gd name="connsiteX61" fmla="*/ 406034 w 609050"/>
              <a:gd name="connsiteY61" fmla="*/ 86902 h 550128"/>
              <a:gd name="connsiteX62" fmla="*/ 203017 w 609050"/>
              <a:gd name="connsiteY62" fmla="*/ 173804 h 550128"/>
              <a:gd name="connsiteX63" fmla="*/ 0 w 609050"/>
              <a:gd name="connsiteY63" fmla="*/ 86902 h 550128"/>
              <a:gd name="connsiteX64" fmla="*/ 203017 w 609050"/>
              <a:gd name="connsiteY64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5" y="416611"/>
                  <a:pt x="16529" y="421678"/>
                  <a:pt x="25954" y="426310"/>
                </a:cubicBezTo>
                <a:cubicBezTo>
                  <a:pt x="73656" y="450195"/>
                  <a:pt x="136583" y="463368"/>
                  <a:pt x="202990" y="463368"/>
                </a:cubicBezTo>
                <a:cubicBezTo>
                  <a:pt x="208644" y="463368"/>
                  <a:pt x="214154" y="463223"/>
                  <a:pt x="219809" y="462933"/>
                </a:cubicBezTo>
                <a:cubicBezTo>
                  <a:pt x="227783" y="483054"/>
                  <a:pt x="238658" y="501583"/>
                  <a:pt x="251707" y="518375"/>
                </a:cubicBezTo>
                <a:cubicBezTo>
                  <a:pt x="236193" y="520257"/>
                  <a:pt x="219954" y="521125"/>
                  <a:pt x="202990" y="521125"/>
                </a:cubicBezTo>
                <a:cubicBezTo>
                  <a:pt x="86851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7" y="300747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1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1" y="366651"/>
                  <a:pt x="203041" y="376355"/>
                </a:cubicBezTo>
                <a:cubicBezTo>
                  <a:pt x="203041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1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69983" y="287305"/>
                </a:moveTo>
                <a:cubicBezTo>
                  <a:pt x="443301" y="287305"/>
                  <a:pt x="419374" y="307723"/>
                  <a:pt x="415604" y="333933"/>
                </a:cubicBezTo>
                <a:lnTo>
                  <a:pt x="411834" y="360866"/>
                </a:lnTo>
                <a:lnTo>
                  <a:pt x="400813" y="360866"/>
                </a:lnTo>
                <a:cubicBezTo>
                  <a:pt x="393707" y="360866"/>
                  <a:pt x="388197" y="366804"/>
                  <a:pt x="388197" y="374478"/>
                </a:cubicBezTo>
                <a:cubicBezTo>
                  <a:pt x="388197" y="382008"/>
                  <a:pt x="393707" y="387800"/>
                  <a:pt x="400813" y="387800"/>
                </a:cubicBezTo>
                <a:lnTo>
                  <a:pt x="408063" y="387800"/>
                </a:lnTo>
                <a:lnTo>
                  <a:pt x="404583" y="412128"/>
                </a:lnTo>
                <a:lnTo>
                  <a:pt x="401103" y="437179"/>
                </a:lnTo>
                <a:lnTo>
                  <a:pt x="395302" y="437179"/>
                </a:lnTo>
                <a:cubicBezTo>
                  <a:pt x="387762" y="437179"/>
                  <a:pt x="382251" y="443261"/>
                  <a:pt x="382251" y="451226"/>
                </a:cubicBezTo>
                <a:cubicBezTo>
                  <a:pt x="382251" y="457887"/>
                  <a:pt x="385731" y="463100"/>
                  <a:pt x="390952" y="464837"/>
                </a:cubicBezTo>
                <a:cubicBezTo>
                  <a:pt x="392257" y="465272"/>
                  <a:pt x="393707" y="465561"/>
                  <a:pt x="395302" y="465561"/>
                </a:cubicBezTo>
                <a:lnTo>
                  <a:pt x="475059" y="465561"/>
                </a:lnTo>
                <a:cubicBezTo>
                  <a:pt x="482309" y="465561"/>
                  <a:pt x="487675" y="459480"/>
                  <a:pt x="487675" y="451226"/>
                </a:cubicBezTo>
                <a:cubicBezTo>
                  <a:pt x="487675" y="443261"/>
                  <a:pt x="482309" y="437179"/>
                  <a:pt x="475059" y="437179"/>
                </a:cubicBezTo>
                <a:lnTo>
                  <a:pt x="430250" y="437179"/>
                </a:lnTo>
                <a:lnTo>
                  <a:pt x="437356" y="387800"/>
                </a:lnTo>
                <a:lnTo>
                  <a:pt x="464038" y="387800"/>
                </a:lnTo>
                <a:cubicBezTo>
                  <a:pt x="470999" y="387800"/>
                  <a:pt x="476219" y="382008"/>
                  <a:pt x="476219" y="374478"/>
                </a:cubicBezTo>
                <a:cubicBezTo>
                  <a:pt x="476219" y="366804"/>
                  <a:pt x="470999" y="360866"/>
                  <a:pt x="464038" y="360866"/>
                </a:cubicBezTo>
                <a:lnTo>
                  <a:pt x="441271" y="360866"/>
                </a:lnTo>
                <a:lnTo>
                  <a:pt x="444751" y="336105"/>
                </a:lnTo>
                <a:cubicBezTo>
                  <a:pt x="446056" y="325968"/>
                  <a:pt x="455482" y="315397"/>
                  <a:pt x="468968" y="315397"/>
                </a:cubicBezTo>
                <a:lnTo>
                  <a:pt x="474044" y="315397"/>
                </a:lnTo>
                <a:cubicBezTo>
                  <a:pt x="482454" y="315397"/>
                  <a:pt x="487675" y="308157"/>
                  <a:pt x="487675" y="301351"/>
                </a:cubicBezTo>
                <a:cubicBezTo>
                  <a:pt x="487675" y="293387"/>
                  <a:pt x="481729" y="287305"/>
                  <a:pt x="474044" y="287305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3" y="532896"/>
                  <a:pt x="317721" y="504659"/>
                </a:cubicBezTo>
                <a:cubicBezTo>
                  <a:pt x="302784" y="491192"/>
                  <a:pt x="290313" y="474974"/>
                  <a:pt x="280888" y="457018"/>
                </a:cubicBezTo>
                <a:cubicBezTo>
                  <a:pt x="271897" y="439931"/>
                  <a:pt x="265516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1"/>
                  <a:pt x="262036" y="354350"/>
                  <a:pt x="264066" y="343635"/>
                </a:cubicBezTo>
                <a:cubicBezTo>
                  <a:pt x="268417" y="320755"/>
                  <a:pt x="277407" y="299324"/>
                  <a:pt x="290023" y="280499"/>
                </a:cubicBezTo>
                <a:cubicBezTo>
                  <a:pt x="316126" y="241257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700"/>
                  <a:pt x="203003" y="231700"/>
                </a:cubicBezTo>
                <a:cubicBezTo>
                  <a:pt x="221128" y="231700"/>
                  <a:pt x="238964" y="230686"/>
                  <a:pt x="256364" y="228805"/>
                </a:cubicBezTo>
                <a:cubicBezTo>
                  <a:pt x="241284" y="246754"/>
                  <a:pt x="228959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91D66B7-48E5-4A63-8C62-D2C47BE7C957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36" name="iṩ1îḓê">
              <a:extLst>
                <a:ext uri="{FF2B5EF4-FFF2-40B4-BE49-F238E27FC236}">
                  <a16:creationId xmlns:a16="http://schemas.microsoft.com/office/drawing/2014/main" id="{B0E9A604-1D6D-4BA6-B1B0-D4EF723959CE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4E36AAAF-3573-4BCA-9F74-2432F3352847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B448E02-6BCA-414A-B48C-D671D8021421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D80E97A4-A626-4845-A74C-82ED455F12A5}"/>
              </a:ext>
            </a:extLst>
          </p:cNvPr>
          <p:cNvSpPr txBox="1"/>
          <p:nvPr/>
        </p:nvSpPr>
        <p:spPr>
          <a:xfrm>
            <a:off x="4109265" y="2544252"/>
            <a:ext cx="120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CDEBF48-54E7-494B-82CD-AE6F956B3848}"/>
              </a:ext>
            </a:extLst>
          </p:cNvPr>
          <p:cNvSpPr txBox="1"/>
          <p:nvPr/>
        </p:nvSpPr>
        <p:spPr>
          <a:xfrm>
            <a:off x="2810929" y="3940452"/>
            <a:ext cx="120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5A12B99-7181-4785-906C-842434F8FE69}"/>
              </a:ext>
            </a:extLst>
          </p:cNvPr>
          <p:cNvSpPr txBox="1"/>
          <p:nvPr/>
        </p:nvSpPr>
        <p:spPr>
          <a:xfrm>
            <a:off x="8097496" y="2635675"/>
            <a:ext cx="120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820ECC9-9EC0-472D-87FA-B43608779A69}"/>
              </a:ext>
            </a:extLst>
          </p:cNvPr>
          <p:cNvSpPr txBox="1"/>
          <p:nvPr/>
        </p:nvSpPr>
        <p:spPr>
          <a:xfrm>
            <a:off x="6765376" y="3871826"/>
            <a:ext cx="120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41377E-80D7-410B-B499-C9D6BF93D062}"/>
              </a:ext>
            </a:extLst>
          </p:cNvPr>
          <p:cNvSpPr txBox="1"/>
          <p:nvPr/>
        </p:nvSpPr>
        <p:spPr>
          <a:xfrm>
            <a:off x="1307313" y="2180917"/>
            <a:ext cx="21910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DE8759-C275-4356-8D7B-17E89F7D59CF}"/>
              </a:ext>
            </a:extLst>
          </p:cNvPr>
          <p:cNvSpPr txBox="1"/>
          <p:nvPr/>
        </p:nvSpPr>
        <p:spPr>
          <a:xfrm>
            <a:off x="159154" y="3785013"/>
            <a:ext cx="219108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FC9B96-D373-493A-B469-52EA68C0690D}"/>
              </a:ext>
            </a:extLst>
          </p:cNvPr>
          <p:cNvSpPr txBox="1"/>
          <p:nvPr/>
        </p:nvSpPr>
        <p:spPr>
          <a:xfrm>
            <a:off x="9695335" y="2203870"/>
            <a:ext cx="22131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56E28FF-5769-469E-8C22-69D36BC65597}"/>
              </a:ext>
            </a:extLst>
          </p:cNvPr>
          <p:cNvSpPr txBox="1"/>
          <p:nvPr/>
        </p:nvSpPr>
        <p:spPr>
          <a:xfrm>
            <a:off x="8323182" y="3639357"/>
            <a:ext cx="22131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8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iḑè">
            <a:extLst>
              <a:ext uri="{FF2B5EF4-FFF2-40B4-BE49-F238E27FC236}">
                <a16:creationId xmlns:a16="http://schemas.microsoft.com/office/drawing/2014/main" id="{2CBB3337-2B4D-4C10-94BF-597DD66F19A7}"/>
              </a:ext>
            </a:extLst>
          </p:cNvPr>
          <p:cNvSpPr/>
          <p:nvPr/>
        </p:nvSpPr>
        <p:spPr>
          <a:xfrm>
            <a:off x="2301240" y="5189220"/>
            <a:ext cx="182880" cy="166878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ísļiďe">
            <a:extLst>
              <a:ext uri="{FF2B5EF4-FFF2-40B4-BE49-F238E27FC236}">
                <a16:creationId xmlns:a16="http://schemas.microsoft.com/office/drawing/2014/main" id="{0FF052A2-54E0-40EB-9062-64E0FE0DEE45}"/>
              </a:ext>
            </a:extLst>
          </p:cNvPr>
          <p:cNvSpPr/>
          <p:nvPr/>
        </p:nvSpPr>
        <p:spPr>
          <a:xfrm>
            <a:off x="2712720" y="5189220"/>
            <a:ext cx="182880" cy="166878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íṣļídé">
            <a:extLst>
              <a:ext uri="{FF2B5EF4-FFF2-40B4-BE49-F238E27FC236}">
                <a16:creationId xmlns:a16="http://schemas.microsoft.com/office/drawing/2014/main" id="{74739BB2-78DA-4777-A500-62D97C7E9FE5}"/>
              </a:ext>
            </a:extLst>
          </p:cNvPr>
          <p:cNvSpPr/>
          <p:nvPr/>
        </p:nvSpPr>
        <p:spPr>
          <a:xfrm rot="5400000">
            <a:off x="4397152" y="-525467"/>
            <a:ext cx="2793175" cy="102666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26699" r="-224647"/>
            </a:stretch>
          </a:blipFill>
          <a:ln w="762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$ḻïḋè">
            <a:extLst>
              <a:ext uri="{FF2B5EF4-FFF2-40B4-BE49-F238E27FC236}">
                <a16:creationId xmlns:a16="http://schemas.microsoft.com/office/drawing/2014/main" id="{663B8582-0ED8-4B00-BDA7-9D6A08956CFB}"/>
              </a:ext>
            </a:extLst>
          </p:cNvPr>
          <p:cNvSpPr/>
          <p:nvPr/>
        </p:nvSpPr>
        <p:spPr>
          <a:xfrm>
            <a:off x="10927080" y="0"/>
            <a:ext cx="1264920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i$ļiḋé">
            <a:extLst>
              <a:ext uri="{FF2B5EF4-FFF2-40B4-BE49-F238E27FC236}">
                <a16:creationId xmlns:a16="http://schemas.microsoft.com/office/drawing/2014/main" id="{D68B9D94-1764-440E-994C-9036791BBAA6}"/>
              </a:ext>
            </a:extLst>
          </p:cNvPr>
          <p:cNvSpPr/>
          <p:nvPr/>
        </p:nvSpPr>
        <p:spPr>
          <a:xfrm>
            <a:off x="2301240" y="3211286"/>
            <a:ext cx="182880" cy="874774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îşḻiḑe">
            <a:extLst>
              <a:ext uri="{FF2B5EF4-FFF2-40B4-BE49-F238E27FC236}">
                <a16:creationId xmlns:a16="http://schemas.microsoft.com/office/drawing/2014/main" id="{A412FA60-9EC0-4D35-A854-D69C2871A0FE}"/>
              </a:ext>
            </a:extLst>
          </p:cNvPr>
          <p:cNvSpPr/>
          <p:nvPr/>
        </p:nvSpPr>
        <p:spPr>
          <a:xfrm>
            <a:off x="2712720" y="3211286"/>
            <a:ext cx="182880" cy="874774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ïşlîḑé">
            <a:extLst>
              <a:ext uri="{FF2B5EF4-FFF2-40B4-BE49-F238E27FC236}">
                <a16:creationId xmlns:a16="http://schemas.microsoft.com/office/drawing/2014/main" id="{02CEB73F-89BB-4244-B2EF-7CC1E9EA1A04}"/>
              </a:ext>
            </a:extLst>
          </p:cNvPr>
          <p:cNvSpPr/>
          <p:nvPr/>
        </p:nvSpPr>
        <p:spPr>
          <a:xfrm rot="5400000">
            <a:off x="1481387" y="3724076"/>
            <a:ext cx="2279786" cy="22809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îSḷíďé">
            <a:extLst>
              <a:ext uri="{FF2B5EF4-FFF2-40B4-BE49-F238E27FC236}">
                <a16:creationId xmlns:a16="http://schemas.microsoft.com/office/drawing/2014/main" id="{5C54B4AA-3127-4B3C-9F47-8E7C65B94522}"/>
              </a:ext>
            </a:extLst>
          </p:cNvPr>
          <p:cNvSpPr/>
          <p:nvPr/>
        </p:nvSpPr>
        <p:spPr>
          <a:xfrm>
            <a:off x="1629448" y="3863324"/>
            <a:ext cx="1983664" cy="198470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$ḻïďê">
            <a:extLst>
              <a:ext uri="{FF2B5EF4-FFF2-40B4-BE49-F238E27FC236}">
                <a16:creationId xmlns:a16="http://schemas.microsoft.com/office/drawing/2014/main" id="{44A92099-D9ED-434B-93D2-CA6A6874C3E1}"/>
              </a:ext>
            </a:extLst>
          </p:cNvPr>
          <p:cNvSpPr/>
          <p:nvPr/>
        </p:nvSpPr>
        <p:spPr>
          <a:xfrm>
            <a:off x="10515600" y="5189220"/>
            <a:ext cx="182880" cy="166878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29D4F9C-3ADB-4E6C-B9FF-57B8A4295980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16" name="iṩ1îḓê">
              <a:extLst>
                <a:ext uri="{FF2B5EF4-FFF2-40B4-BE49-F238E27FC236}">
                  <a16:creationId xmlns:a16="http://schemas.microsoft.com/office/drawing/2014/main" id="{112E38C3-CA18-4B76-907F-25E54AF8273E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4064C115-B210-4119-8CD3-485BC070CAA5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B1260E76-F699-44F6-A0B4-3C83646C8E7A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: Rounded Corners 116">
            <a:extLst>
              <a:ext uri="{FF2B5EF4-FFF2-40B4-BE49-F238E27FC236}">
                <a16:creationId xmlns:a16="http://schemas.microsoft.com/office/drawing/2014/main" id="{37FAF921-3C57-4F66-9098-2F2B2CCF9E30}"/>
              </a:ext>
            </a:extLst>
          </p:cNvPr>
          <p:cNvSpPr/>
          <p:nvPr/>
        </p:nvSpPr>
        <p:spPr>
          <a:xfrm>
            <a:off x="1050064" y="2148182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253BC2-FD29-47D4-8918-85BF61514A0E}"/>
              </a:ext>
            </a:extLst>
          </p:cNvPr>
          <p:cNvSpPr txBox="1"/>
          <p:nvPr/>
        </p:nvSpPr>
        <p:spPr>
          <a:xfrm>
            <a:off x="1285828" y="2203857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572A5B-AAD3-44B7-8136-DA75D0485C38}"/>
              </a:ext>
            </a:extLst>
          </p:cNvPr>
          <p:cNvCxnSpPr>
            <a:cxnSpLocks/>
          </p:cNvCxnSpPr>
          <p:nvPr/>
        </p:nvCxnSpPr>
        <p:spPr>
          <a:xfrm>
            <a:off x="3872340" y="1460908"/>
            <a:ext cx="0" cy="1610564"/>
          </a:xfrm>
          <a:prstGeom prst="line">
            <a:avLst/>
          </a:prstGeom>
          <a:ln w="6350" cap="rnd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ş1iḍe">
            <a:extLst>
              <a:ext uri="{FF2B5EF4-FFF2-40B4-BE49-F238E27FC236}">
                <a16:creationId xmlns:a16="http://schemas.microsoft.com/office/drawing/2014/main" id="{EF3820DC-49CD-4432-A885-8C1BD2F63E60}"/>
              </a:ext>
            </a:extLst>
          </p:cNvPr>
          <p:cNvSpPr/>
          <p:nvPr/>
        </p:nvSpPr>
        <p:spPr>
          <a:xfrm>
            <a:off x="4116309" y="1752582"/>
            <a:ext cx="320004" cy="320004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A87C3A-24F5-4B47-A6A2-1CE3628530EF}"/>
              </a:ext>
            </a:extLst>
          </p:cNvPr>
          <p:cNvSpPr txBox="1"/>
          <p:nvPr/>
        </p:nvSpPr>
        <p:spPr>
          <a:xfrm>
            <a:off x="4591291" y="1709587"/>
            <a:ext cx="212634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CCE7171-7027-428B-9FFC-3861EA5B5E39}"/>
              </a:ext>
            </a:extLst>
          </p:cNvPr>
          <p:cNvCxnSpPr>
            <a:cxnSpLocks/>
          </p:cNvCxnSpPr>
          <p:nvPr/>
        </p:nvCxnSpPr>
        <p:spPr>
          <a:xfrm>
            <a:off x="6717636" y="1460908"/>
            <a:ext cx="0" cy="1610564"/>
          </a:xfrm>
          <a:prstGeom prst="line">
            <a:avLst/>
          </a:prstGeom>
          <a:ln w="6350" cap="rnd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20000">
                  <a:schemeClr val="bg1">
                    <a:lumMod val="95000"/>
                  </a:schemeClr>
                </a:gs>
                <a:gs pos="8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ş1iḍe">
            <a:extLst>
              <a:ext uri="{FF2B5EF4-FFF2-40B4-BE49-F238E27FC236}">
                <a16:creationId xmlns:a16="http://schemas.microsoft.com/office/drawing/2014/main" id="{B682F233-E557-4AC7-B024-D4EDFD2E3EEC}"/>
              </a:ext>
            </a:extLst>
          </p:cNvPr>
          <p:cNvSpPr/>
          <p:nvPr/>
        </p:nvSpPr>
        <p:spPr>
          <a:xfrm>
            <a:off x="6961605" y="1752582"/>
            <a:ext cx="320004" cy="320004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E72668-F5FD-4A79-BF4D-725844A23075}"/>
              </a:ext>
            </a:extLst>
          </p:cNvPr>
          <p:cNvSpPr txBox="1"/>
          <p:nvPr/>
        </p:nvSpPr>
        <p:spPr>
          <a:xfrm>
            <a:off x="7436587" y="1709587"/>
            <a:ext cx="2126345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8" name="îSḷíďé">
            <a:extLst>
              <a:ext uri="{FF2B5EF4-FFF2-40B4-BE49-F238E27FC236}">
                <a16:creationId xmlns:a16="http://schemas.microsoft.com/office/drawing/2014/main" id="{7D0E2112-9657-40C3-AED7-52B515A2E44B}"/>
              </a:ext>
            </a:extLst>
          </p:cNvPr>
          <p:cNvSpPr/>
          <p:nvPr/>
        </p:nvSpPr>
        <p:spPr>
          <a:xfrm>
            <a:off x="1629448" y="3872214"/>
            <a:ext cx="1983664" cy="1984708"/>
          </a:xfrm>
          <a:prstGeom prst="ellipse">
            <a:avLst/>
          </a:prstGeom>
          <a:gradFill flip="none" rotWithShape="1">
            <a:gsLst>
              <a:gs pos="100000">
                <a:srgbClr val="BDE8C2">
                  <a:alpha val="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3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3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91DCF0E-DDE9-403A-9E85-49F044C919D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DF4EF31-D7BE-4A6A-9652-6FB163E56489}"/>
              </a:ext>
            </a:extLst>
          </p:cNvPr>
          <p:cNvSpPr/>
          <p:nvPr/>
        </p:nvSpPr>
        <p:spPr>
          <a:xfrm>
            <a:off x="0" y="0"/>
            <a:ext cx="12221029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144709C-E4B9-44DC-AA66-84D2AA480608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D59FA6E-1E90-4529-9BA3-BE6153DD28FD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55">
            <a:extLst>
              <a:ext uri="{FF2B5EF4-FFF2-40B4-BE49-F238E27FC236}">
                <a16:creationId xmlns:a16="http://schemas.microsoft.com/office/drawing/2014/main" id="{4A147BC5-CD74-4781-A6DE-C276C1E64C4B}"/>
              </a:ext>
            </a:extLst>
          </p:cNvPr>
          <p:cNvCxnSpPr/>
          <p:nvPr/>
        </p:nvCxnSpPr>
        <p:spPr>
          <a:xfrm>
            <a:off x="3067973" y="3859585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3">
            <a:extLst>
              <a:ext uri="{FF2B5EF4-FFF2-40B4-BE49-F238E27FC236}">
                <a16:creationId xmlns:a16="http://schemas.microsoft.com/office/drawing/2014/main" id="{007303E1-E554-42F5-B9CE-691F707EA784}"/>
              </a:ext>
            </a:extLst>
          </p:cNvPr>
          <p:cNvSpPr/>
          <p:nvPr/>
        </p:nvSpPr>
        <p:spPr>
          <a:xfrm>
            <a:off x="2288620" y="177017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75DBEF94-F82D-4044-8145-388903B5B291}"/>
              </a:ext>
            </a:extLst>
          </p:cNvPr>
          <p:cNvSpPr/>
          <p:nvPr/>
        </p:nvSpPr>
        <p:spPr>
          <a:xfrm>
            <a:off x="9767819" y="385958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53F220E-CD34-4317-978C-287EB989B9DC}"/>
              </a:ext>
            </a:extLst>
          </p:cNvPr>
          <p:cNvSpPr txBox="1"/>
          <p:nvPr/>
        </p:nvSpPr>
        <p:spPr>
          <a:xfrm>
            <a:off x="2634685" y="2375743"/>
            <a:ext cx="710951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altLang="zh-CN" sz="8000" b="1" spc="600" dirty="0">
                <a:solidFill>
                  <a:prstClr val="white"/>
                </a:solidFill>
                <a:cs typeface="+mn-ea"/>
                <a:sym typeface="+mn-lt"/>
              </a:rPr>
              <a:t>THANK YOU</a:t>
            </a:r>
          </a:p>
        </p:txBody>
      </p:sp>
      <p:cxnSp>
        <p:nvCxnSpPr>
          <p:cNvPr id="19" name="Straight Connector 55">
            <a:extLst>
              <a:ext uri="{FF2B5EF4-FFF2-40B4-BE49-F238E27FC236}">
                <a16:creationId xmlns:a16="http://schemas.microsoft.com/office/drawing/2014/main" id="{899EDF92-ECA3-4A4D-A7B7-546188A7111E}"/>
              </a:ext>
            </a:extLst>
          </p:cNvPr>
          <p:cNvCxnSpPr/>
          <p:nvPr/>
        </p:nvCxnSpPr>
        <p:spPr>
          <a:xfrm>
            <a:off x="3255104" y="1984918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ṩ1îḓê">
            <a:extLst>
              <a:ext uri="{FF2B5EF4-FFF2-40B4-BE49-F238E27FC236}">
                <a16:creationId xmlns:a16="http://schemas.microsoft.com/office/drawing/2014/main" id="{6E2A7F35-6C56-47BD-82EA-26CA27126FE9}"/>
              </a:ext>
            </a:extLst>
          </p:cNvPr>
          <p:cNvSpPr/>
          <p:nvPr/>
        </p:nvSpPr>
        <p:spPr>
          <a:xfrm>
            <a:off x="4548676" y="4669107"/>
            <a:ext cx="3281528" cy="5684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9474C9B-645F-41EE-83FB-42B11A6E92B0}"/>
              </a:ext>
            </a:extLst>
          </p:cNvPr>
          <p:cNvCxnSpPr>
            <a:cxnSpLocks/>
          </p:cNvCxnSpPr>
          <p:nvPr/>
        </p:nvCxnSpPr>
        <p:spPr>
          <a:xfrm>
            <a:off x="4844317" y="4953344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633AD88-46D7-443D-A97C-4520E345AD8D}"/>
              </a:ext>
            </a:extLst>
          </p:cNvPr>
          <p:cNvCxnSpPr>
            <a:cxnSpLocks/>
          </p:cNvCxnSpPr>
          <p:nvPr/>
        </p:nvCxnSpPr>
        <p:spPr>
          <a:xfrm>
            <a:off x="6900908" y="4977571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F4E3EADA-B24F-4287-9BFF-FEB1023EF702}"/>
              </a:ext>
            </a:extLst>
          </p:cNvPr>
          <p:cNvSpPr>
            <a:spLocks/>
          </p:cNvSpPr>
          <p:nvPr/>
        </p:nvSpPr>
        <p:spPr bwMode="auto">
          <a:xfrm>
            <a:off x="10813562" y="747508"/>
            <a:ext cx="928635" cy="41723"/>
          </a:xfrm>
          <a:custGeom>
            <a:avLst/>
            <a:gdLst>
              <a:gd name="T0" fmla="*/ 0 w 2047"/>
              <a:gd name="T1" fmla="*/ 0 h 48"/>
              <a:gd name="T2" fmla="*/ 58 w 2047"/>
              <a:gd name="T3" fmla="*/ 8 h 48"/>
              <a:gd name="T4" fmla="*/ 114 w 2047"/>
              <a:gd name="T5" fmla="*/ 24 h 48"/>
              <a:gd name="T6" fmla="*/ 171 w 2047"/>
              <a:gd name="T7" fmla="*/ 42 h 48"/>
              <a:gd name="T8" fmla="*/ 225 w 2047"/>
              <a:gd name="T9" fmla="*/ 48 h 48"/>
              <a:gd name="T10" fmla="*/ 255 w 2047"/>
              <a:gd name="T11" fmla="*/ 46 h 48"/>
              <a:gd name="T12" fmla="*/ 313 w 2047"/>
              <a:gd name="T13" fmla="*/ 34 h 48"/>
              <a:gd name="T14" fmla="*/ 371 w 2047"/>
              <a:gd name="T15" fmla="*/ 16 h 48"/>
              <a:gd name="T16" fmla="*/ 427 w 2047"/>
              <a:gd name="T17" fmla="*/ 2 h 48"/>
              <a:gd name="T18" fmla="*/ 453 w 2047"/>
              <a:gd name="T19" fmla="*/ 0 h 48"/>
              <a:gd name="T20" fmla="*/ 513 w 2047"/>
              <a:gd name="T21" fmla="*/ 8 h 48"/>
              <a:gd name="T22" fmla="*/ 569 w 2047"/>
              <a:gd name="T23" fmla="*/ 24 h 48"/>
              <a:gd name="T24" fmla="*/ 627 w 2047"/>
              <a:gd name="T25" fmla="*/ 42 h 48"/>
              <a:gd name="T26" fmla="*/ 681 w 2047"/>
              <a:gd name="T27" fmla="*/ 48 h 48"/>
              <a:gd name="T28" fmla="*/ 711 w 2047"/>
              <a:gd name="T29" fmla="*/ 46 h 48"/>
              <a:gd name="T30" fmla="*/ 769 w 2047"/>
              <a:gd name="T31" fmla="*/ 34 h 48"/>
              <a:gd name="T32" fmla="*/ 827 w 2047"/>
              <a:gd name="T33" fmla="*/ 16 h 48"/>
              <a:gd name="T34" fmla="*/ 881 w 2047"/>
              <a:gd name="T35" fmla="*/ 2 h 48"/>
              <a:gd name="T36" fmla="*/ 909 w 2047"/>
              <a:gd name="T37" fmla="*/ 0 h 48"/>
              <a:gd name="T38" fmla="*/ 969 w 2047"/>
              <a:gd name="T39" fmla="*/ 8 h 48"/>
              <a:gd name="T40" fmla="*/ 1027 w 2047"/>
              <a:gd name="T41" fmla="*/ 24 h 48"/>
              <a:gd name="T42" fmla="*/ 1083 w 2047"/>
              <a:gd name="T43" fmla="*/ 42 h 48"/>
              <a:gd name="T44" fmla="*/ 1137 w 2047"/>
              <a:gd name="T45" fmla="*/ 48 h 48"/>
              <a:gd name="T46" fmla="*/ 1167 w 2047"/>
              <a:gd name="T47" fmla="*/ 46 h 48"/>
              <a:gd name="T48" fmla="*/ 1227 w 2047"/>
              <a:gd name="T49" fmla="*/ 34 h 48"/>
              <a:gd name="T50" fmla="*/ 1283 w 2047"/>
              <a:gd name="T51" fmla="*/ 16 h 48"/>
              <a:gd name="T52" fmla="*/ 1339 w 2047"/>
              <a:gd name="T53" fmla="*/ 2 h 48"/>
              <a:gd name="T54" fmla="*/ 1365 w 2047"/>
              <a:gd name="T55" fmla="*/ 0 h 48"/>
              <a:gd name="T56" fmla="*/ 1427 w 2047"/>
              <a:gd name="T57" fmla="*/ 8 h 48"/>
              <a:gd name="T58" fmla="*/ 1485 w 2047"/>
              <a:gd name="T59" fmla="*/ 24 h 48"/>
              <a:gd name="T60" fmla="*/ 1541 w 2047"/>
              <a:gd name="T61" fmla="*/ 42 h 48"/>
              <a:gd name="T62" fmla="*/ 1593 w 2047"/>
              <a:gd name="T63" fmla="*/ 48 h 48"/>
              <a:gd name="T64" fmla="*/ 1625 w 2047"/>
              <a:gd name="T65" fmla="*/ 46 h 48"/>
              <a:gd name="T66" fmla="*/ 1687 w 2047"/>
              <a:gd name="T67" fmla="*/ 34 h 48"/>
              <a:gd name="T68" fmla="*/ 1771 w 2047"/>
              <a:gd name="T69" fmla="*/ 8 h 48"/>
              <a:gd name="T70" fmla="*/ 1821 w 2047"/>
              <a:gd name="T71" fmla="*/ 0 h 48"/>
              <a:gd name="T72" fmla="*/ 1847 w 2047"/>
              <a:gd name="T73" fmla="*/ 2 h 48"/>
              <a:gd name="T74" fmla="*/ 1889 w 2047"/>
              <a:gd name="T75" fmla="*/ 4 h 48"/>
              <a:gd name="T76" fmla="*/ 1931 w 2047"/>
              <a:gd name="T77" fmla="*/ 16 h 48"/>
              <a:gd name="T78" fmla="*/ 1967 w 2047"/>
              <a:gd name="T79" fmla="*/ 34 h 48"/>
              <a:gd name="T80" fmla="*/ 1999 w 2047"/>
              <a:gd name="T81" fmla="*/ 44 h 48"/>
              <a:gd name="T82" fmla="*/ 2029 w 2047"/>
              <a:gd name="T8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7" h="48">
                <a:moveTo>
                  <a:pt x="0" y="0"/>
                </a:moveTo>
                <a:lnTo>
                  <a:pt x="0" y="0"/>
                </a:lnTo>
                <a:lnTo>
                  <a:pt x="28" y="2"/>
                </a:lnTo>
                <a:lnTo>
                  <a:pt x="58" y="8"/>
                </a:lnTo>
                <a:lnTo>
                  <a:pt x="86" y="16"/>
                </a:lnTo>
                <a:lnTo>
                  <a:pt x="114" y="24"/>
                </a:lnTo>
                <a:lnTo>
                  <a:pt x="144" y="34"/>
                </a:lnTo>
                <a:lnTo>
                  <a:pt x="171" y="42"/>
                </a:lnTo>
                <a:lnTo>
                  <a:pt x="199" y="46"/>
                </a:lnTo>
                <a:lnTo>
                  <a:pt x="225" y="48"/>
                </a:lnTo>
                <a:lnTo>
                  <a:pt x="225" y="48"/>
                </a:lnTo>
                <a:lnTo>
                  <a:pt x="255" y="46"/>
                </a:lnTo>
                <a:lnTo>
                  <a:pt x="285" y="42"/>
                </a:lnTo>
                <a:lnTo>
                  <a:pt x="313" y="34"/>
                </a:lnTo>
                <a:lnTo>
                  <a:pt x="341" y="24"/>
                </a:lnTo>
                <a:lnTo>
                  <a:pt x="371" y="16"/>
                </a:lnTo>
                <a:lnTo>
                  <a:pt x="399" y="8"/>
                </a:lnTo>
                <a:lnTo>
                  <a:pt x="427" y="2"/>
                </a:lnTo>
                <a:lnTo>
                  <a:pt x="453" y="0"/>
                </a:lnTo>
                <a:lnTo>
                  <a:pt x="453" y="0"/>
                </a:lnTo>
                <a:lnTo>
                  <a:pt x="483" y="2"/>
                </a:lnTo>
                <a:lnTo>
                  <a:pt x="513" y="8"/>
                </a:lnTo>
                <a:lnTo>
                  <a:pt x="541" y="16"/>
                </a:lnTo>
                <a:lnTo>
                  <a:pt x="569" y="24"/>
                </a:lnTo>
                <a:lnTo>
                  <a:pt x="599" y="34"/>
                </a:lnTo>
                <a:lnTo>
                  <a:pt x="627" y="42"/>
                </a:lnTo>
                <a:lnTo>
                  <a:pt x="653" y="46"/>
                </a:lnTo>
                <a:lnTo>
                  <a:pt x="681" y="48"/>
                </a:lnTo>
                <a:lnTo>
                  <a:pt x="681" y="48"/>
                </a:lnTo>
                <a:lnTo>
                  <a:pt x="711" y="46"/>
                </a:lnTo>
                <a:lnTo>
                  <a:pt x="741" y="42"/>
                </a:lnTo>
                <a:lnTo>
                  <a:pt x="769" y="34"/>
                </a:lnTo>
                <a:lnTo>
                  <a:pt x="799" y="24"/>
                </a:lnTo>
                <a:lnTo>
                  <a:pt x="827" y="16"/>
                </a:lnTo>
                <a:lnTo>
                  <a:pt x="855" y="8"/>
                </a:lnTo>
                <a:lnTo>
                  <a:pt x="881" y="2"/>
                </a:lnTo>
                <a:lnTo>
                  <a:pt x="909" y="0"/>
                </a:lnTo>
                <a:lnTo>
                  <a:pt x="909" y="0"/>
                </a:lnTo>
                <a:lnTo>
                  <a:pt x="939" y="2"/>
                </a:lnTo>
                <a:lnTo>
                  <a:pt x="969" y="8"/>
                </a:lnTo>
                <a:lnTo>
                  <a:pt x="997" y="16"/>
                </a:lnTo>
                <a:lnTo>
                  <a:pt x="1027" y="24"/>
                </a:lnTo>
                <a:lnTo>
                  <a:pt x="1055" y="34"/>
                </a:lnTo>
                <a:lnTo>
                  <a:pt x="1083" y="42"/>
                </a:lnTo>
                <a:lnTo>
                  <a:pt x="1109" y="46"/>
                </a:lnTo>
                <a:lnTo>
                  <a:pt x="1137" y="48"/>
                </a:lnTo>
                <a:lnTo>
                  <a:pt x="1137" y="48"/>
                </a:lnTo>
                <a:lnTo>
                  <a:pt x="1167" y="46"/>
                </a:lnTo>
                <a:lnTo>
                  <a:pt x="1197" y="42"/>
                </a:lnTo>
                <a:lnTo>
                  <a:pt x="1227" y="34"/>
                </a:lnTo>
                <a:lnTo>
                  <a:pt x="1255" y="24"/>
                </a:lnTo>
                <a:lnTo>
                  <a:pt x="1283" y="16"/>
                </a:lnTo>
                <a:lnTo>
                  <a:pt x="1311" y="8"/>
                </a:lnTo>
                <a:lnTo>
                  <a:pt x="1339" y="2"/>
                </a:lnTo>
                <a:lnTo>
                  <a:pt x="1365" y="0"/>
                </a:lnTo>
                <a:lnTo>
                  <a:pt x="1365" y="0"/>
                </a:lnTo>
                <a:lnTo>
                  <a:pt x="1395" y="2"/>
                </a:lnTo>
                <a:lnTo>
                  <a:pt x="1427" y="8"/>
                </a:lnTo>
                <a:lnTo>
                  <a:pt x="1455" y="16"/>
                </a:lnTo>
                <a:lnTo>
                  <a:pt x="1485" y="24"/>
                </a:lnTo>
                <a:lnTo>
                  <a:pt x="1513" y="34"/>
                </a:lnTo>
                <a:lnTo>
                  <a:pt x="1541" y="42"/>
                </a:lnTo>
                <a:lnTo>
                  <a:pt x="1567" y="46"/>
                </a:lnTo>
                <a:lnTo>
                  <a:pt x="1593" y="48"/>
                </a:lnTo>
                <a:lnTo>
                  <a:pt x="1593" y="48"/>
                </a:lnTo>
                <a:lnTo>
                  <a:pt x="1625" y="46"/>
                </a:lnTo>
                <a:lnTo>
                  <a:pt x="1657" y="42"/>
                </a:lnTo>
                <a:lnTo>
                  <a:pt x="1687" y="34"/>
                </a:lnTo>
                <a:lnTo>
                  <a:pt x="1717" y="24"/>
                </a:lnTo>
                <a:lnTo>
                  <a:pt x="1771" y="8"/>
                </a:lnTo>
                <a:lnTo>
                  <a:pt x="1797" y="2"/>
                </a:lnTo>
                <a:lnTo>
                  <a:pt x="1821" y="0"/>
                </a:lnTo>
                <a:lnTo>
                  <a:pt x="1821" y="0"/>
                </a:lnTo>
                <a:lnTo>
                  <a:pt x="1847" y="2"/>
                </a:lnTo>
                <a:lnTo>
                  <a:pt x="1871" y="2"/>
                </a:lnTo>
                <a:lnTo>
                  <a:pt x="1889" y="4"/>
                </a:lnTo>
                <a:lnTo>
                  <a:pt x="1905" y="8"/>
                </a:lnTo>
                <a:lnTo>
                  <a:pt x="1931" y="16"/>
                </a:lnTo>
                <a:lnTo>
                  <a:pt x="1949" y="24"/>
                </a:lnTo>
                <a:lnTo>
                  <a:pt x="1967" y="34"/>
                </a:lnTo>
                <a:lnTo>
                  <a:pt x="1987" y="42"/>
                </a:lnTo>
                <a:lnTo>
                  <a:pt x="1999" y="44"/>
                </a:lnTo>
                <a:lnTo>
                  <a:pt x="2011" y="46"/>
                </a:lnTo>
                <a:lnTo>
                  <a:pt x="2029" y="48"/>
                </a:lnTo>
                <a:lnTo>
                  <a:pt x="2047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A8DD38F7-B973-4299-A22D-2BE123C3971B}"/>
              </a:ext>
            </a:extLst>
          </p:cNvPr>
          <p:cNvSpPr/>
          <p:nvPr/>
        </p:nvSpPr>
        <p:spPr>
          <a:xfrm>
            <a:off x="11177111" y="1402375"/>
            <a:ext cx="201536" cy="201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Freeform 33">
            <a:extLst>
              <a:ext uri="{FF2B5EF4-FFF2-40B4-BE49-F238E27FC236}">
                <a16:creationId xmlns:a16="http://schemas.microsoft.com/office/drawing/2014/main" id="{7CFDDCFD-C050-44CD-87E8-A07421783ED8}"/>
              </a:ext>
            </a:extLst>
          </p:cNvPr>
          <p:cNvSpPr/>
          <p:nvPr/>
        </p:nvSpPr>
        <p:spPr>
          <a:xfrm rot="20064841">
            <a:off x="611851" y="5769615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ie 13">
            <a:extLst>
              <a:ext uri="{FF2B5EF4-FFF2-40B4-BE49-F238E27FC236}">
                <a16:creationId xmlns:a16="http://schemas.microsoft.com/office/drawing/2014/main" id="{D78EE538-8250-4C40-8951-D7DFEBA2C832}"/>
              </a:ext>
            </a:extLst>
          </p:cNvPr>
          <p:cNvSpPr/>
          <p:nvPr/>
        </p:nvSpPr>
        <p:spPr>
          <a:xfrm>
            <a:off x="10971197" y="5964104"/>
            <a:ext cx="613364" cy="613362"/>
          </a:xfrm>
          <a:prstGeom prst="pie">
            <a:avLst>
              <a:gd name="adj1" fmla="val 10792961"/>
              <a:gd name="adj2" fmla="val 207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86DFD6D0-AF45-4D91-AB8D-E520D936AD18}"/>
              </a:ext>
            </a:extLst>
          </p:cNvPr>
          <p:cNvSpPr/>
          <p:nvPr/>
        </p:nvSpPr>
        <p:spPr>
          <a:xfrm>
            <a:off x="540168" y="797458"/>
            <a:ext cx="357923" cy="3579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EDA52004-8E0D-44AE-941B-24510B59BA91}"/>
              </a:ext>
            </a:extLst>
          </p:cNvPr>
          <p:cNvSpPr txBox="1"/>
          <p:nvPr/>
        </p:nvSpPr>
        <p:spPr>
          <a:xfrm>
            <a:off x="2945917" y="4038662"/>
            <a:ext cx="64300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2000" spc="3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7" name="iṩļïḓè">
            <a:extLst>
              <a:ext uri="{FF2B5EF4-FFF2-40B4-BE49-F238E27FC236}">
                <a16:creationId xmlns:a16="http://schemas.microsoft.com/office/drawing/2014/main" id="{7EAEF8B7-F4EC-4682-8D32-9398DBCA248D}"/>
              </a:ext>
            </a:extLst>
          </p:cNvPr>
          <p:cNvSpPr txBox="1"/>
          <p:nvPr/>
        </p:nvSpPr>
        <p:spPr bwMode="auto">
          <a:xfrm>
            <a:off x="5462951" y="4776713"/>
            <a:ext cx="1581611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dirty="0">
                <a:gradFill flip="none" rotWithShape="1">
                  <a:gsLst>
                    <a:gs pos="0">
                      <a:srgbClr val="125E9F"/>
                    </a:gs>
                    <a:gs pos="100000">
                      <a:srgbClr val="8DD6C5"/>
                    </a:gs>
                  </a:gsLst>
                  <a:lin ang="13500000" scaled="1"/>
                  <a:tileRect/>
                </a:gradFill>
                <a:cs typeface="+mn-ea"/>
                <a:sym typeface="+mn-lt"/>
              </a:rPr>
              <a:t>freeppt7.com</a:t>
            </a: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B77692D-8A9B-46A6-9582-EE63316496E3}"/>
              </a:ext>
            </a:extLst>
          </p:cNvPr>
          <p:cNvSpPr/>
          <p:nvPr/>
        </p:nvSpPr>
        <p:spPr>
          <a:xfrm>
            <a:off x="10032273" y="3237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9" name="TextBox 3">
            <a:hlinkClick r:id="rId5"/>
            <a:extLst>
              <a:ext uri="{FF2B5EF4-FFF2-40B4-BE49-F238E27FC236}">
                <a16:creationId xmlns:a16="http://schemas.microsoft.com/office/drawing/2014/main" id="{7DAA6B16-591D-4300-B9D9-20F6A4B1E077}"/>
              </a:ext>
            </a:extLst>
          </p:cNvPr>
          <p:cNvSpPr txBox="1"/>
          <p:nvPr/>
        </p:nvSpPr>
        <p:spPr>
          <a:xfrm>
            <a:off x="3791764" y="65870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5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4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20" grpId="0" animBg="1"/>
      <p:bldP spid="21" grpId="0" animBg="1"/>
      <p:bldP spid="35" grpId="0" animBg="1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ṩ1îḓê">
            <a:extLst>
              <a:ext uri="{FF2B5EF4-FFF2-40B4-BE49-F238E27FC236}">
                <a16:creationId xmlns:a16="http://schemas.microsoft.com/office/drawing/2014/main" id="{CDE2EFB4-FCF0-4C2D-AD5B-E01219D4D5D6}"/>
              </a:ext>
            </a:extLst>
          </p:cNvPr>
          <p:cNvSpPr/>
          <p:nvPr/>
        </p:nvSpPr>
        <p:spPr>
          <a:xfrm>
            <a:off x="1503035" y="4268652"/>
            <a:ext cx="3281528" cy="5684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45B551AE-ADD8-420F-897C-6AEC305277EA}"/>
              </a:ext>
            </a:extLst>
          </p:cNvPr>
          <p:cNvSpPr txBox="1"/>
          <p:nvPr/>
        </p:nvSpPr>
        <p:spPr>
          <a:xfrm>
            <a:off x="2344319" y="4399000"/>
            <a:ext cx="18750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SUMMARY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AB01D0A-A74B-4186-9910-98599D3AF320}"/>
              </a:ext>
            </a:extLst>
          </p:cNvPr>
          <p:cNvSpPr txBox="1"/>
          <p:nvPr/>
        </p:nvSpPr>
        <p:spPr>
          <a:xfrm>
            <a:off x="1640145" y="1583757"/>
            <a:ext cx="2779607" cy="25545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u="sng" spc="600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01</a:t>
            </a:r>
            <a:endParaRPr kumimoji="0" lang="en-US" sz="16600" b="1" i="0" u="sng" strike="noStrike" kern="1200" cap="none" spc="600" normalizeH="0" baseline="0" noProof="0" dirty="0">
              <a:ln>
                <a:noFill/>
              </a:ln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144">
            <a:extLst>
              <a:ext uri="{FF2B5EF4-FFF2-40B4-BE49-F238E27FC236}">
                <a16:creationId xmlns:a16="http://schemas.microsoft.com/office/drawing/2014/main" id="{869EDBDF-1E2C-47E9-B115-DF4BA0B3F82D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55">
            <a:extLst>
              <a:ext uri="{FF2B5EF4-FFF2-40B4-BE49-F238E27FC236}">
                <a16:creationId xmlns:a16="http://schemas.microsoft.com/office/drawing/2014/main" id="{CCBFB560-7929-4CA7-A96B-190E544FBA1D}"/>
              </a:ext>
            </a:extLst>
          </p:cNvPr>
          <p:cNvCxnSpPr/>
          <p:nvPr/>
        </p:nvCxnSpPr>
        <p:spPr>
          <a:xfrm>
            <a:off x="6351141" y="3685776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33">
            <a:extLst>
              <a:ext uri="{FF2B5EF4-FFF2-40B4-BE49-F238E27FC236}">
                <a16:creationId xmlns:a16="http://schemas.microsoft.com/office/drawing/2014/main" id="{905D3073-FDFB-48B2-A745-C65F89A45981}"/>
              </a:ext>
            </a:extLst>
          </p:cNvPr>
          <p:cNvSpPr/>
          <p:nvPr/>
        </p:nvSpPr>
        <p:spPr>
          <a:xfrm rot="19323383">
            <a:off x="6866909" y="382944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1E9AA0AC-7232-47EB-AB47-7AAD87493AC4}"/>
              </a:ext>
            </a:extLst>
          </p:cNvPr>
          <p:cNvSpPr/>
          <p:nvPr/>
        </p:nvSpPr>
        <p:spPr>
          <a:xfrm rot="19468644">
            <a:off x="11206843" y="166856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F972B8F-B57B-4B61-B2CE-5E79760D2C43}"/>
              </a:ext>
            </a:extLst>
          </p:cNvPr>
          <p:cNvSpPr txBox="1"/>
          <p:nvPr/>
        </p:nvSpPr>
        <p:spPr>
          <a:xfrm>
            <a:off x="7242920" y="2659797"/>
            <a:ext cx="420474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600" noProof="0" dirty="0">
                <a:solidFill>
                  <a:prstClr val="white"/>
                </a:solidFill>
                <a:cs typeface="+mn-ea"/>
                <a:sym typeface="+mn-lt"/>
              </a:rPr>
              <a:t>PART ONE</a:t>
            </a:r>
            <a:endParaRPr kumimoji="0" lang="en-US" sz="54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1EEDE75-30B9-4357-BC48-AE4B504343AA}"/>
              </a:ext>
            </a:extLst>
          </p:cNvPr>
          <p:cNvCxnSpPr/>
          <p:nvPr/>
        </p:nvCxnSpPr>
        <p:spPr>
          <a:xfrm>
            <a:off x="6561421" y="2389843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069337-D3CB-43CE-90F6-404474A58C05}"/>
              </a:ext>
            </a:extLst>
          </p:cNvPr>
          <p:cNvSpPr txBox="1"/>
          <p:nvPr/>
        </p:nvSpPr>
        <p:spPr>
          <a:xfrm>
            <a:off x="7578127" y="3888911"/>
            <a:ext cx="33213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FC2420E-7666-40EC-A1E4-90B57BFC0419}"/>
              </a:ext>
            </a:extLst>
          </p:cNvPr>
          <p:cNvSpPr/>
          <p:nvPr/>
        </p:nvSpPr>
        <p:spPr>
          <a:xfrm rot="20064841">
            <a:off x="4292600" y="166060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ļíḍè">
            <a:extLst>
              <a:ext uri="{FF2B5EF4-FFF2-40B4-BE49-F238E27FC236}">
                <a16:creationId xmlns:a16="http://schemas.microsoft.com/office/drawing/2014/main" id="{9176E33D-6F1E-4857-9AF0-83433A0FDF8B}"/>
              </a:ext>
            </a:extLst>
          </p:cNvPr>
          <p:cNvSpPr/>
          <p:nvPr/>
        </p:nvSpPr>
        <p:spPr>
          <a:xfrm rot="16200000">
            <a:off x="7207084" y="-540692"/>
            <a:ext cx="2468584" cy="7501249"/>
          </a:xfrm>
          <a:prstGeom prst="round2SameRect">
            <a:avLst>
              <a:gd name="adj1" fmla="val 50000"/>
              <a:gd name="adj2" fmla="val 0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5C5D59-7D60-4FD9-B2B8-D6CC45BC36B3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27" name="iṩ1îḓê">
              <a:extLst>
                <a:ext uri="{FF2B5EF4-FFF2-40B4-BE49-F238E27FC236}">
                  <a16:creationId xmlns:a16="http://schemas.microsoft.com/office/drawing/2014/main" id="{1484ECCF-8B50-4324-A439-970B2BA39F8F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2B60E643-5416-48D4-9EA8-8ED2D7497E1D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A55F3F42-3657-4A93-B9B4-9DEC12349DFD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îŝḻîďe">
            <a:extLst>
              <a:ext uri="{FF2B5EF4-FFF2-40B4-BE49-F238E27FC236}">
                <a16:creationId xmlns:a16="http://schemas.microsoft.com/office/drawing/2014/main" id="{5A1F4896-2194-446D-A2C1-CBD11B6B9700}"/>
              </a:ext>
            </a:extLst>
          </p:cNvPr>
          <p:cNvSpPr/>
          <p:nvPr/>
        </p:nvSpPr>
        <p:spPr>
          <a:xfrm>
            <a:off x="6368225" y="1656110"/>
            <a:ext cx="670540" cy="670540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iṣľïḓè">
            <a:extLst>
              <a:ext uri="{FF2B5EF4-FFF2-40B4-BE49-F238E27FC236}">
                <a16:creationId xmlns:a16="http://schemas.microsoft.com/office/drawing/2014/main" id="{4197EB5B-081E-4755-AAFB-2DC75991ECEB}"/>
              </a:ext>
            </a:extLst>
          </p:cNvPr>
          <p:cNvSpPr/>
          <p:nvPr/>
        </p:nvSpPr>
        <p:spPr>
          <a:xfrm>
            <a:off x="6542335" y="1817824"/>
            <a:ext cx="322319" cy="34711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ísľíḍê">
            <a:extLst>
              <a:ext uri="{FF2B5EF4-FFF2-40B4-BE49-F238E27FC236}">
                <a16:creationId xmlns:a16="http://schemas.microsoft.com/office/drawing/2014/main" id="{63E65B97-5C6C-4ED0-9E38-ABA1055E8D21}"/>
              </a:ext>
            </a:extLst>
          </p:cNvPr>
          <p:cNvSpPr/>
          <p:nvPr/>
        </p:nvSpPr>
        <p:spPr>
          <a:xfrm>
            <a:off x="9020584" y="1656110"/>
            <a:ext cx="670540" cy="670540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iṡ1îḑê">
            <a:extLst>
              <a:ext uri="{FF2B5EF4-FFF2-40B4-BE49-F238E27FC236}">
                <a16:creationId xmlns:a16="http://schemas.microsoft.com/office/drawing/2014/main" id="{DF7806E7-1039-4035-8C15-3E6309E63270}"/>
              </a:ext>
            </a:extLst>
          </p:cNvPr>
          <p:cNvSpPr/>
          <p:nvPr/>
        </p:nvSpPr>
        <p:spPr>
          <a:xfrm>
            <a:off x="9182298" y="1861212"/>
            <a:ext cx="347113" cy="260334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ṧ1íḍè">
            <a:extLst>
              <a:ext uri="{FF2B5EF4-FFF2-40B4-BE49-F238E27FC236}">
                <a16:creationId xmlns:a16="http://schemas.microsoft.com/office/drawing/2014/main" id="{0F1274F0-D197-4E26-87C1-0A04C3122543}"/>
              </a:ext>
            </a:extLst>
          </p:cNvPr>
          <p:cNvSpPr/>
          <p:nvPr/>
        </p:nvSpPr>
        <p:spPr>
          <a:xfrm>
            <a:off x="9020584" y="4119827"/>
            <a:ext cx="670540" cy="670540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îṣḷïḋè">
            <a:extLst>
              <a:ext uri="{FF2B5EF4-FFF2-40B4-BE49-F238E27FC236}">
                <a16:creationId xmlns:a16="http://schemas.microsoft.com/office/drawing/2014/main" id="{17B3B1F2-7443-4BB0-A2E2-2966B7A00AD7}"/>
              </a:ext>
            </a:extLst>
          </p:cNvPr>
          <p:cNvSpPr/>
          <p:nvPr/>
        </p:nvSpPr>
        <p:spPr>
          <a:xfrm>
            <a:off x="9197355" y="4281541"/>
            <a:ext cx="316997" cy="347113"/>
          </a:xfrm>
          <a:custGeom>
            <a:avLst/>
            <a:gdLst>
              <a:gd name="connsiteX0" fmla="*/ 367478 w 487121"/>
              <a:gd name="connsiteY0" fmla="*/ 621 h 533400"/>
              <a:gd name="connsiteX1" fmla="*/ 367478 w 487121"/>
              <a:gd name="connsiteY1" fmla="*/ 19671 h 533400"/>
              <a:gd name="connsiteX2" fmla="*/ 338903 w 487121"/>
              <a:gd name="connsiteY2" fmla="*/ 19671 h 533400"/>
              <a:gd name="connsiteX3" fmla="*/ 338903 w 487121"/>
              <a:gd name="connsiteY3" fmla="*/ 135876 h 533400"/>
              <a:gd name="connsiteX4" fmla="*/ 340808 w 487121"/>
              <a:gd name="connsiteY4" fmla="*/ 145401 h 533400"/>
              <a:gd name="connsiteX5" fmla="*/ 341761 w 487121"/>
              <a:gd name="connsiteY5" fmla="*/ 147306 h 533400"/>
              <a:gd name="connsiteX6" fmla="*/ 482731 w 487121"/>
              <a:gd name="connsiteY6" fmla="*/ 464489 h 533400"/>
              <a:gd name="connsiteX7" fmla="*/ 483683 w 487121"/>
              <a:gd name="connsiteY7" fmla="*/ 509256 h 533400"/>
              <a:gd name="connsiteX8" fmla="*/ 447488 w 487121"/>
              <a:gd name="connsiteY8" fmla="*/ 534021 h 533400"/>
              <a:gd name="connsiteX9" fmla="*/ 447488 w 487121"/>
              <a:gd name="connsiteY9" fmla="*/ 534021 h 533400"/>
              <a:gd name="connsiteX10" fmla="*/ 40771 w 487121"/>
              <a:gd name="connsiteY10" fmla="*/ 534021 h 533400"/>
              <a:gd name="connsiteX11" fmla="*/ 4576 w 487121"/>
              <a:gd name="connsiteY11" fmla="*/ 509256 h 533400"/>
              <a:gd name="connsiteX12" fmla="*/ 5528 w 487121"/>
              <a:gd name="connsiteY12" fmla="*/ 464489 h 533400"/>
              <a:gd name="connsiteX13" fmla="*/ 5528 w 487121"/>
              <a:gd name="connsiteY13" fmla="*/ 464489 h 533400"/>
              <a:gd name="connsiteX14" fmla="*/ 146498 w 487121"/>
              <a:gd name="connsiteY14" fmla="*/ 147306 h 533400"/>
              <a:gd name="connsiteX15" fmla="*/ 149356 w 487121"/>
              <a:gd name="connsiteY15" fmla="*/ 135876 h 533400"/>
              <a:gd name="connsiteX16" fmla="*/ 149356 w 487121"/>
              <a:gd name="connsiteY16" fmla="*/ 135876 h 533400"/>
              <a:gd name="connsiteX17" fmla="*/ 149356 w 487121"/>
              <a:gd name="connsiteY17" fmla="*/ 19671 h 533400"/>
              <a:gd name="connsiteX18" fmla="*/ 120781 w 487121"/>
              <a:gd name="connsiteY18" fmla="*/ 19671 h 533400"/>
              <a:gd name="connsiteX19" fmla="*/ 120781 w 487121"/>
              <a:gd name="connsiteY19" fmla="*/ 621 h 533400"/>
              <a:gd name="connsiteX20" fmla="*/ 367478 w 487121"/>
              <a:gd name="connsiteY20" fmla="*/ 621 h 533400"/>
              <a:gd name="connsiteX21" fmla="*/ 252226 w 487121"/>
              <a:gd name="connsiteY21" fmla="*/ 415911 h 533400"/>
              <a:gd name="connsiteX22" fmla="*/ 249368 w 487121"/>
              <a:gd name="connsiteY22" fmla="*/ 417816 h 533400"/>
              <a:gd name="connsiteX23" fmla="*/ 50296 w 487121"/>
              <a:gd name="connsiteY23" fmla="*/ 409244 h 533400"/>
              <a:gd name="connsiteX24" fmla="*/ 22673 w 487121"/>
              <a:gd name="connsiteY24" fmla="*/ 471156 h 533400"/>
              <a:gd name="connsiteX25" fmla="*/ 21721 w 487121"/>
              <a:gd name="connsiteY25" fmla="*/ 501636 h 533400"/>
              <a:gd name="connsiteX26" fmla="*/ 39818 w 487121"/>
              <a:gd name="connsiteY26" fmla="*/ 514019 h 533400"/>
              <a:gd name="connsiteX27" fmla="*/ 39818 w 487121"/>
              <a:gd name="connsiteY27" fmla="*/ 514019 h 533400"/>
              <a:gd name="connsiteX28" fmla="*/ 446536 w 487121"/>
              <a:gd name="connsiteY28" fmla="*/ 514019 h 533400"/>
              <a:gd name="connsiteX29" fmla="*/ 464633 w 487121"/>
              <a:gd name="connsiteY29" fmla="*/ 501636 h 533400"/>
              <a:gd name="connsiteX30" fmla="*/ 463681 w 487121"/>
              <a:gd name="connsiteY30" fmla="*/ 471156 h 533400"/>
              <a:gd name="connsiteX31" fmla="*/ 463681 w 487121"/>
              <a:gd name="connsiteY31" fmla="*/ 471156 h 533400"/>
              <a:gd name="connsiteX32" fmla="*/ 435106 w 487121"/>
              <a:gd name="connsiteY32" fmla="*/ 407339 h 533400"/>
              <a:gd name="connsiteX33" fmla="*/ 434153 w 487121"/>
              <a:gd name="connsiteY33" fmla="*/ 407339 h 533400"/>
              <a:gd name="connsiteX34" fmla="*/ 252226 w 487121"/>
              <a:gd name="connsiteY34" fmla="*/ 415911 h 533400"/>
              <a:gd name="connsiteX35" fmla="*/ 319853 w 487121"/>
              <a:gd name="connsiteY35" fmla="*/ 19671 h 533400"/>
              <a:gd name="connsiteX36" fmla="*/ 167453 w 487121"/>
              <a:gd name="connsiteY36" fmla="*/ 19671 h 533400"/>
              <a:gd name="connsiteX37" fmla="*/ 167453 w 487121"/>
              <a:gd name="connsiteY37" fmla="*/ 135876 h 533400"/>
              <a:gd name="connsiteX38" fmla="*/ 164596 w 487121"/>
              <a:gd name="connsiteY38" fmla="*/ 153021 h 533400"/>
              <a:gd name="connsiteX39" fmla="*/ 164596 w 487121"/>
              <a:gd name="connsiteY39" fmla="*/ 153021 h 533400"/>
              <a:gd name="connsiteX40" fmla="*/ 163643 w 487121"/>
              <a:gd name="connsiteY40" fmla="*/ 155879 h 533400"/>
              <a:gd name="connsiteX41" fmla="*/ 57916 w 487121"/>
              <a:gd name="connsiteY41" fmla="*/ 393051 h 533400"/>
              <a:gd name="connsiteX42" fmla="*/ 235081 w 487121"/>
              <a:gd name="connsiteY42" fmla="*/ 405434 h 533400"/>
              <a:gd name="connsiteX43" fmla="*/ 237938 w 487121"/>
              <a:gd name="connsiteY43" fmla="*/ 403529 h 533400"/>
              <a:gd name="connsiteX44" fmla="*/ 424628 w 487121"/>
              <a:gd name="connsiteY44" fmla="*/ 383526 h 533400"/>
              <a:gd name="connsiteX45" fmla="*/ 323663 w 487121"/>
              <a:gd name="connsiteY45" fmla="*/ 155879 h 533400"/>
              <a:gd name="connsiteX46" fmla="*/ 319853 w 487121"/>
              <a:gd name="connsiteY46" fmla="*/ 136829 h 533400"/>
              <a:gd name="connsiteX47" fmla="*/ 319853 w 487121"/>
              <a:gd name="connsiteY47" fmla="*/ 136829 h 533400"/>
              <a:gd name="connsiteX48" fmla="*/ 319853 w 487121"/>
              <a:gd name="connsiteY48" fmla="*/ 19671 h 533400"/>
              <a:gd name="connsiteX49" fmla="*/ 305566 w 487121"/>
              <a:gd name="connsiteY49" fmla="*/ 248271 h 533400"/>
              <a:gd name="connsiteX50" fmla="*/ 348428 w 487121"/>
              <a:gd name="connsiteY50" fmla="*/ 291134 h 533400"/>
              <a:gd name="connsiteX51" fmla="*/ 305566 w 487121"/>
              <a:gd name="connsiteY51" fmla="*/ 333996 h 533400"/>
              <a:gd name="connsiteX52" fmla="*/ 262703 w 487121"/>
              <a:gd name="connsiteY52" fmla="*/ 291134 h 533400"/>
              <a:gd name="connsiteX53" fmla="*/ 305566 w 487121"/>
              <a:gd name="connsiteY53" fmla="*/ 248271 h 533400"/>
              <a:gd name="connsiteX54" fmla="*/ 305566 w 487121"/>
              <a:gd name="connsiteY54" fmla="*/ 267321 h 533400"/>
              <a:gd name="connsiteX55" fmla="*/ 281753 w 487121"/>
              <a:gd name="connsiteY55" fmla="*/ 291134 h 533400"/>
              <a:gd name="connsiteX56" fmla="*/ 305566 w 487121"/>
              <a:gd name="connsiteY56" fmla="*/ 314946 h 533400"/>
              <a:gd name="connsiteX57" fmla="*/ 329378 w 487121"/>
              <a:gd name="connsiteY57" fmla="*/ 291134 h 533400"/>
              <a:gd name="connsiteX58" fmla="*/ 305566 w 487121"/>
              <a:gd name="connsiteY58" fmla="*/ 26732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7121" h="533400">
                <a:moveTo>
                  <a:pt x="367478" y="621"/>
                </a:moveTo>
                <a:lnTo>
                  <a:pt x="367478" y="19671"/>
                </a:lnTo>
                <a:lnTo>
                  <a:pt x="338903" y="19671"/>
                </a:lnTo>
                <a:lnTo>
                  <a:pt x="338903" y="135876"/>
                </a:lnTo>
                <a:cubicBezTo>
                  <a:pt x="338903" y="138734"/>
                  <a:pt x="339856" y="142544"/>
                  <a:pt x="340808" y="145401"/>
                </a:cubicBezTo>
                <a:lnTo>
                  <a:pt x="341761" y="147306"/>
                </a:lnTo>
                <a:lnTo>
                  <a:pt x="482731" y="464489"/>
                </a:lnTo>
                <a:cubicBezTo>
                  <a:pt x="489398" y="478776"/>
                  <a:pt x="489398" y="494969"/>
                  <a:pt x="483683" y="509256"/>
                </a:cubicBezTo>
                <a:cubicBezTo>
                  <a:pt x="477968" y="524496"/>
                  <a:pt x="463681" y="534021"/>
                  <a:pt x="447488" y="534021"/>
                </a:cubicBezTo>
                <a:lnTo>
                  <a:pt x="447488" y="534021"/>
                </a:lnTo>
                <a:lnTo>
                  <a:pt x="40771" y="534021"/>
                </a:lnTo>
                <a:cubicBezTo>
                  <a:pt x="24578" y="534021"/>
                  <a:pt x="10291" y="524496"/>
                  <a:pt x="4576" y="509256"/>
                </a:cubicBezTo>
                <a:cubicBezTo>
                  <a:pt x="-1139" y="494969"/>
                  <a:pt x="-187" y="478776"/>
                  <a:pt x="5528" y="464489"/>
                </a:cubicBezTo>
                <a:lnTo>
                  <a:pt x="5528" y="464489"/>
                </a:lnTo>
                <a:lnTo>
                  <a:pt x="146498" y="147306"/>
                </a:lnTo>
                <a:cubicBezTo>
                  <a:pt x="148403" y="143496"/>
                  <a:pt x="149356" y="139686"/>
                  <a:pt x="149356" y="135876"/>
                </a:cubicBezTo>
                <a:lnTo>
                  <a:pt x="149356" y="135876"/>
                </a:lnTo>
                <a:lnTo>
                  <a:pt x="149356" y="19671"/>
                </a:lnTo>
                <a:lnTo>
                  <a:pt x="120781" y="19671"/>
                </a:lnTo>
                <a:lnTo>
                  <a:pt x="120781" y="621"/>
                </a:lnTo>
                <a:lnTo>
                  <a:pt x="367478" y="621"/>
                </a:lnTo>
                <a:close/>
                <a:moveTo>
                  <a:pt x="252226" y="415911"/>
                </a:moveTo>
                <a:lnTo>
                  <a:pt x="249368" y="417816"/>
                </a:lnTo>
                <a:cubicBezTo>
                  <a:pt x="194123" y="456869"/>
                  <a:pt x="118876" y="453059"/>
                  <a:pt x="50296" y="409244"/>
                </a:cubicBezTo>
                <a:lnTo>
                  <a:pt x="22673" y="471156"/>
                </a:lnTo>
                <a:cubicBezTo>
                  <a:pt x="18863" y="480681"/>
                  <a:pt x="17911" y="491159"/>
                  <a:pt x="21721" y="501636"/>
                </a:cubicBezTo>
                <a:cubicBezTo>
                  <a:pt x="24578" y="509256"/>
                  <a:pt x="32198" y="514019"/>
                  <a:pt x="39818" y="514019"/>
                </a:cubicBezTo>
                <a:lnTo>
                  <a:pt x="39818" y="514019"/>
                </a:lnTo>
                <a:lnTo>
                  <a:pt x="446536" y="514019"/>
                </a:lnTo>
                <a:cubicBezTo>
                  <a:pt x="455108" y="514019"/>
                  <a:pt x="461776" y="509256"/>
                  <a:pt x="464633" y="501636"/>
                </a:cubicBezTo>
                <a:cubicBezTo>
                  <a:pt x="468443" y="492111"/>
                  <a:pt x="468443" y="480681"/>
                  <a:pt x="463681" y="471156"/>
                </a:cubicBezTo>
                <a:lnTo>
                  <a:pt x="463681" y="471156"/>
                </a:lnTo>
                <a:lnTo>
                  <a:pt x="435106" y="407339"/>
                </a:lnTo>
                <a:lnTo>
                  <a:pt x="434153" y="407339"/>
                </a:lnTo>
                <a:cubicBezTo>
                  <a:pt x="374146" y="378764"/>
                  <a:pt x="301756" y="382574"/>
                  <a:pt x="252226" y="415911"/>
                </a:cubicBezTo>
                <a:close/>
                <a:moveTo>
                  <a:pt x="319853" y="19671"/>
                </a:moveTo>
                <a:lnTo>
                  <a:pt x="167453" y="19671"/>
                </a:lnTo>
                <a:lnTo>
                  <a:pt x="167453" y="135876"/>
                </a:lnTo>
                <a:cubicBezTo>
                  <a:pt x="167453" y="141591"/>
                  <a:pt x="166501" y="147306"/>
                  <a:pt x="164596" y="153021"/>
                </a:cubicBezTo>
                <a:lnTo>
                  <a:pt x="164596" y="153021"/>
                </a:lnTo>
                <a:lnTo>
                  <a:pt x="163643" y="155879"/>
                </a:lnTo>
                <a:lnTo>
                  <a:pt x="57916" y="393051"/>
                </a:lnTo>
                <a:cubicBezTo>
                  <a:pt x="119828" y="433056"/>
                  <a:pt x="186503" y="437819"/>
                  <a:pt x="235081" y="405434"/>
                </a:cubicBezTo>
                <a:lnTo>
                  <a:pt x="237938" y="403529"/>
                </a:lnTo>
                <a:cubicBezTo>
                  <a:pt x="289373" y="367334"/>
                  <a:pt x="360811" y="360666"/>
                  <a:pt x="424628" y="383526"/>
                </a:cubicBezTo>
                <a:lnTo>
                  <a:pt x="323663" y="155879"/>
                </a:lnTo>
                <a:cubicBezTo>
                  <a:pt x="320806" y="150164"/>
                  <a:pt x="319853" y="143496"/>
                  <a:pt x="319853" y="136829"/>
                </a:cubicBezTo>
                <a:lnTo>
                  <a:pt x="319853" y="136829"/>
                </a:lnTo>
                <a:lnTo>
                  <a:pt x="319853" y="19671"/>
                </a:lnTo>
                <a:close/>
                <a:moveTo>
                  <a:pt x="305566" y="248271"/>
                </a:moveTo>
                <a:cubicBezTo>
                  <a:pt x="329378" y="248271"/>
                  <a:pt x="348428" y="267321"/>
                  <a:pt x="348428" y="291134"/>
                </a:cubicBezTo>
                <a:cubicBezTo>
                  <a:pt x="348428" y="314946"/>
                  <a:pt x="329378" y="333996"/>
                  <a:pt x="305566" y="333996"/>
                </a:cubicBezTo>
                <a:cubicBezTo>
                  <a:pt x="281753" y="333996"/>
                  <a:pt x="262703" y="314946"/>
                  <a:pt x="262703" y="291134"/>
                </a:cubicBezTo>
                <a:cubicBezTo>
                  <a:pt x="262703" y="267321"/>
                  <a:pt x="281753" y="248271"/>
                  <a:pt x="305566" y="248271"/>
                </a:cubicBezTo>
                <a:close/>
                <a:moveTo>
                  <a:pt x="305566" y="267321"/>
                </a:moveTo>
                <a:cubicBezTo>
                  <a:pt x="292231" y="267321"/>
                  <a:pt x="281753" y="277799"/>
                  <a:pt x="281753" y="291134"/>
                </a:cubicBezTo>
                <a:cubicBezTo>
                  <a:pt x="281753" y="304469"/>
                  <a:pt x="292231" y="314946"/>
                  <a:pt x="305566" y="314946"/>
                </a:cubicBezTo>
                <a:cubicBezTo>
                  <a:pt x="318901" y="314946"/>
                  <a:pt x="329378" y="304469"/>
                  <a:pt x="329378" y="291134"/>
                </a:cubicBezTo>
                <a:cubicBezTo>
                  <a:pt x="329378" y="277799"/>
                  <a:pt x="318901" y="267321"/>
                  <a:pt x="305566" y="2673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îŝḻídé">
            <a:extLst>
              <a:ext uri="{FF2B5EF4-FFF2-40B4-BE49-F238E27FC236}">
                <a16:creationId xmlns:a16="http://schemas.microsoft.com/office/drawing/2014/main" id="{0560B6F2-7552-40B4-B016-51538E1A8C81}"/>
              </a:ext>
            </a:extLst>
          </p:cNvPr>
          <p:cNvSpPr/>
          <p:nvPr/>
        </p:nvSpPr>
        <p:spPr>
          <a:xfrm>
            <a:off x="6368225" y="4119827"/>
            <a:ext cx="670540" cy="670540"/>
          </a:xfrm>
          <a:prstGeom prst="ellipse">
            <a:avLst/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išḷiḍê">
            <a:extLst>
              <a:ext uri="{FF2B5EF4-FFF2-40B4-BE49-F238E27FC236}">
                <a16:creationId xmlns:a16="http://schemas.microsoft.com/office/drawing/2014/main" id="{7508EAFA-AA03-4967-8F43-AB44BAC1CCBA}"/>
              </a:ext>
            </a:extLst>
          </p:cNvPr>
          <p:cNvSpPr/>
          <p:nvPr/>
        </p:nvSpPr>
        <p:spPr>
          <a:xfrm>
            <a:off x="6529939" y="4281541"/>
            <a:ext cx="347113" cy="347113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4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4 h 533400"/>
              <a:gd name="connsiteX50" fmla="*/ 20867 w 533400"/>
              <a:gd name="connsiteY50" fmla="*/ 195884 h 533400"/>
              <a:gd name="connsiteX51" fmla="*/ 20867 w 533400"/>
              <a:gd name="connsiteY51" fmla="*/ 197789 h 533400"/>
              <a:gd name="connsiteX52" fmla="*/ 20867 w 533400"/>
              <a:gd name="connsiteY52" fmla="*/ 381621 h 533400"/>
              <a:gd name="connsiteX53" fmla="*/ 38964 w 533400"/>
              <a:gd name="connsiteY53" fmla="*/ 400671 h 533400"/>
              <a:gd name="connsiteX54" fmla="*/ 39917 w 533400"/>
              <a:gd name="connsiteY54" fmla="*/ 400671 h 533400"/>
              <a:gd name="connsiteX55" fmla="*/ 154217 w 533400"/>
              <a:gd name="connsiteY55" fmla="*/ 400671 h 533400"/>
              <a:gd name="connsiteX56" fmla="*/ 154217 w 533400"/>
              <a:gd name="connsiteY56" fmla="*/ 305421 h 533400"/>
              <a:gd name="connsiteX57" fmla="*/ 190411 w 533400"/>
              <a:gd name="connsiteY57" fmla="*/ 267321 h 533400"/>
              <a:gd name="connsiteX58" fmla="*/ 192317 w 533400"/>
              <a:gd name="connsiteY58" fmla="*/ 267321 h 533400"/>
              <a:gd name="connsiteX59" fmla="*/ 344717 w 533400"/>
              <a:gd name="connsiteY59" fmla="*/ 267321 h 533400"/>
              <a:gd name="connsiteX60" fmla="*/ 382817 w 533400"/>
              <a:gd name="connsiteY60" fmla="*/ 305421 h 533400"/>
              <a:gd name="connsiteX61" fmla="*/ 382817 w 533400"/>
              <a:gd name="connsiteY61" fmla="*/ 305421 h 533400"/>
              <a:gd name="connsiteX62" fmla="*/ 382817 w 533400"/>
              <a:gd name="connsiteY62" fmla="*/ 400671 h 533400"/>
              <a:gd name="connsiteX63" fmla="*/ 497117 w 533400"/>
              <a:gd name="connsiteY63" fmla="*/ 400671 h 533400"/>
              <a:gd name="connsiteX64" fmla="*/ 516167 w 533400"/>
              <a:gd name="connsiteY64" fmla="*/ 382574 h 533400"/>
              <a:gd name="connsiteX65" fmla="*/ 516167 w 533400"/>
              <a:gd name="connsiteY65" fmla="*/ 381621 h 533400"/>
              <a:gd name="connsiteX66" fmla="*/ 516167 w 533400"/>
              <a:gd name="connsiteY66" fmla="*/ 153021 h 533400"/>
              <a:gd name="connsiteX67" fmla="*/ 498069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4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4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9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4"/>
                </a:lnTo>
                <a:cubicBezTo>
                  <a:pt x="58967" y="119684"/>
                  <a:pt x="68492" y="115874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4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9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9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4"/>
                </a:lnTo>
                <a:cubicBezTo>
                  <a:pt x="22771" y="187311"/>
                  <a:pt x="20867" y="191121"/>
                  <a:pt x="20867" y="195884"/>
                </a:cubicBezTo>
                <a:lnTo>
                  <a:pt x="20867" y="197789"/>
                </a:lnTo>
                <a:lnTo>
                  <a:pt x="20867" y="381621"/>
                </a:lnTo>
                <a:cubicBezTo>
                  <a:pt x="20867" y="392099"/>
                  <a:pt x="28486" y="399719"/>
                  <a:pt x="38964" y="400671"/>
                </a:cubicBezTo>
                <a:lnTo>
                  <a:pt x="39917" y="400671"/>
                </a:lnTo>
                <a:lnTo>
                  <a:pt x="154217" y="400671"/>
                </a:lnTo>
                <a:lnTo>
                  <a:pt x="154217" y="305421"/>
                </a:lnTo>
                <a:cubicBezTo>
                  <a:pt x="154217" y="285419"/>
                  <a:pt x="170409" y="268274"/>
                  <a:pt x="190411" y="267321"/>
                </a:cubicBezTo>
                <a:lnTo>
                  <a:pt x="192317" y="267321"/>
                </a:lnTo>
                <a:lnTo>
                  <a:pt x="344717" y="267321"/>
                </a:lnTo>
                <a:cubicBezTo>
                  <a:pt x="365671" y="267321"/>
                  <a:pt x="382817" y="284466"/>
                  <a:pt x="382817" y="305421"/>
                </a:cubicBezTo>
                <a:lnTo>
                  <a:pt x="382817" y="305421"/>
                </a:lnTo>
                <a:lnTo>
                  <a:pt x="382817" y="400671"/>
                </a:lnTo>
                <a:lnTo>
                  <a:pt x="497117" y="400671"/>
                </a:lnTo>
                <a:cubicBezTo>
                  <a:pt x="507594" y="400671"/>
                  <a:pt x="515214" y="393051"/>
                  <a:pt x="516167" y="382574"/>
                </a:cubicBezTo>
                <a:lnTo>
                  <a:pt x="516167" y="381621"/>
                </a:lnTo>
                <a:lnTo>
                  <a:pt x="516167" y="153021"/>
                </a:lnTo>
                <a:cubicBezTo>
                  <a:pt x="516167" y="142544"/>
                  <a:pt x="508546" y="134924"/>
                  <a:pt x="498069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9"/>
                  <a:pt x="470446" y="200646"/>
                  <a:pt x="462827" y="200646"/>
                </a:cubicBezTo>
                <a:cubicBezTo>
                  <a:pt x="455207" y="200646"/>
                  <a:pt x="448539" y="193979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4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F979915-BA15-4B2A-B7BF-F1BBE6032F05}"/>
              </a:ext>
            </a:extLst>
          </p:cNvPr>
          <p:cNvSpPr txBox="1"/>
          <p:nvPr/>
        </p:nvSpPr>
        <p:spPr>
          <a:xfrm>
            <a:off x="5528289" y="2408493"/>
            <a:ext cx="242514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D9956C-15BE-4772-BE15-7C824BFC121B}"/>
              </a:ext>
            </a:extLst>
          </p:cNvPr>
          <p:cNvSpPr txBox="1"/>
          <p:nvPr/>
        </p:nvSpPr>
        <p:spPr>
          <a:xfrm>
            <a:off x="8180648" y="2459753"/>
            <a:ext cx="242514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45E2FD-FB5F-484D-95A2-73B351033405}"/>
              </a:ext>
            </a:extLst>
          </p:cNvPr>
          <p:cNvSpPr txBox="1"/>
          <p:nvPr/>
        </p:nvSpPr>
        <p:spPr>
          <a:xfrm>
            <a:off x="5367130" y="5018891"/>
            <a:ext cx="242514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6120B7-EB76-43EA-AD04-DABC99D61702}"/>
              </a:ext>
            </a:extLst>
          </p:cNvPr>
          <p:cNvSpPr txBox="1"/>
          <p:nvPr/>
        </p:nvSpPr>
        <p:spPr>
          <a:xfrm>
            <a:off x="8130908" y="5018891"/>
            <a:ext cx="2425147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4" name="Rectangle: Rounded Corners 116">
            <a:extLst>
              <a:ext uri="{FF2B5EF4-FFF2-40B4-BE49-F238E27FC236}">
                <a16:creationId xmlns:a16="http://schemas.microsoft.com/office/drawing/2014/main" id="{5AAA959C-BB55-4160-97F5-3D27A887BDAE}"/>
              </a:ext>
            </a:extLst>
          </p:cNvPr>
          <p:cNvSpPr/>
          <p:nvPr/>
        </p:nvSpPr>
        <p:spPr>
          <a:xfrm>
            <a:off x="1152858" y="2278799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F3CD1B9-837D-44DA-81F0-D4B795DB16A9}"/>
              </a:ext>
            </a:extLst>
          </p:cNvPr>
          <p:cNvSpPr txBox="1"/>
          <p:nvPr/>
        </p:nvSpPr>
        <p:spPr>
          <a:xfrm>
            <a:off x="1388622" y="2334474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îşḻiḋê">
            <a:extLst>
              <a:ext uri="{FF2B5EF4-FFF2-40B4-BE49-F238E27FC236}">
                <a16:creationId xmlns:a16="http://schemas.microsoft.com/office/drawing/2014/main" id="{8C9C8709-274E-47B0-8269-005C2FBA84E0}"/>
              </a:ext>
            </a:extLst>
          </p:cNvPr>
          <p:cNvSpPr/>
          <p:nvPr/>
        </p:nvSpPr>
        <p:spPr>
          <a:xfrm>
            <a:off x="1152858" y="2989613"/>
            <a:ext cx="2978998" cy="1848324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10D32D-72FA-4026-A658-3644F5CDF565}"/>
              </a:ext>
            </a:extLst>
          </p:cNvPr>
          <p:cNvSpPr txBox="1"/>
          <p:nvPr/>
        </p:nvSpPr>
        <p:spPr>
          <a:xfrm>
            <a:off x="1388622" y="3190687"/>
            <a:ext cx="2708399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, Click here to add content that matches the title.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4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líḋê">
            <a:extLst>
              <a:ext uri="{FF2B5EF4-FFF2-40B4-BE49-F238E27FC236}">
                <a16:creationId xmlns:a16="http://schemas.microsoft.com/office/drawing/2014/main" id="{F80DBA0A-B54D-4153-8D7E-A6986D30FB42}"/>
              </a:ext>
            </a:extLst>
          </p:cNvPr>
          <p:cNvSpPr/>
          <p:nvPr/>
        </p:nvSpPr>
        <p:spPr>
          <a:xfrm>
            <a:off x="1336922" y="3220091"/>
            <a:ext cx="4848724" cy="1005914"/>
          </a:xfrm>
          <a:prstGeom prst="roundRect">
            <a:avLst>
              <a:gd name="adj" fmla="val 13012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cs typeface="+mn-ea"/>
              <a:sym typeface="+mn-lt"/>
            </a:endParaRPr>
          </a:p>
        </p:txBody>
      </p:sp>
      <p:sp>
        <p:nvSpPr>
          <p:cNvPr id="5" name="iṡ1îḋé">
            <a:extLst>
              <a:ext uri="{FF2B5EF4-FFF2-40B4-BE49-F238E27FC236}">
                <a16:creationId xmlns:a16="http://schemas.microsoft.com/office/drawing/2014/main" id="{C6E0EA05-D143-4B26-8028-864E3C22E732}"/>
              </a:ext>
            </a:extLst>
          </p:cNvPr>
          <p:cNvSpPr/>
          <p:nvPr/>
        </p:nvSpPr>
        <p:spPr>
          <a:xfrm>
            <a:off x="1050064" y="4530729"/>
            <a:ext cx="4848724" cy="1005913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iṩļïḑé">
            <a:extLst>
              <a:ext uri="{FF2B5EF4-FFF2-40B4-BE49-F238E27FC236}">
                <a16:creationId xmlns:a16="http://schemas.microsoft.com/office/drawing/2014/main" id="{B9FB6F0E-EADC-4AC8-A9C3-D33EA755519F}"/>
              </a:ext>
            </a:extLst>
          </p:cNvPr>
          <p:cNvSpPr/>
          <p:nvPr/>
        </p:nvSpPr>
        <p:spPr>
          <a:xfrm>
            <a:off x="1050064" y="1910877"/>
            <a:ext cx="4848724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íSļiďé">
            <a:extLst>
              <a:ext uri="{FF2B5EF4-FFF2-40B4-BE49-F238E27FC236}">
                <a16:creationId xmlns:a16="http://schemas.microsoft.com/office/drawing/2014/main" id="{9B1CDE43-FD48-4C07-946B-CD375C2F0BE2}"/>
              </a:ext>
            </a:extLst>
          </p:cNvPr>
          <p:cNvSpPr/>
          <p:nvPr/>
        </p:nvSpPr>
        <p:spPr>
          <a:xfrm>
            <a:off x="6383961" y="3208683"/>
            <a:ext cx="4848724" cy="1005914"/>
          </a:xfrm>
          <a:prstGeom prst="roundRect">
            <a:avLst>
              <a:gd name="adj" fmla="val 13012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sz="14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iṣḷîďê">
            <a:extLst>
              <a:ext uri="{FF2B5EF4-FFF2-40B4-BE49-F238E27FC236}">
                <a16:creationId xmlns:a16="http://schemas.microsoft.com/office/drawing/2014/main" id="{32068325-EED1-430B-9CAE-CE1CB3CC098F}"/>
              </a:ext>
            </a:extLst>
          </p:cNvPr>
          <p:cNvSpPr/>
          <p:nvPr/>
        </p:nvSpPr>
        <p:spPr>
          <a:xfrm>
            <a:off x="6383961" y="4530729"/>
            <a:ext cx="4848724" cy="1005913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îşḻiḋê">
            <a:extLst>
              <a:ext uri="{FF2B5EF4-FFF2-40B4-BE49-F238E27FC236}">
                <a16:creationId xmlns:a16="http://schemas.microsoft.com/office/drawing/2014/main" id="{7FEB743F-52D3-4CC9-AC54-B6BA3EE28731}"/>
              </a:ext>
            </a:extLst>
          </p:cNvPr>
          <p:cNvSpPr/>
          <p:nvPr/>
        </p:nvSpPr>
        <p:spPr>
          <a:xfrm>
            <a:off x="6383961" y="1910877"/>
            <a:ext cx="4848724" cy="1005812"/>
          </a:xfrm>
          <a:prstGeom prst="roundRect">
            <a:avLst>
              <a:gd name="adj" fmla="val 14316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outerShdw blurRad="368300" dist="673100" dir="5400000" sx="58000" sy="58000" algn="t" rotWithShape="0">
              <a:prstClr val="black">
                <a:alpha val="17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8A712F6-2B33-4BBB-8E48-EB4513B760E6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24" name="iṩ1îḓê">
              <a:extLst>
                <a:ext uri="{FF2B5EF4-FFF2-40B4-BE49-F238E27FC236}">
                  <a16:creationId xmlns:a16="http://schemas.microsoft.com/office/drawing/2014/main" id="{4EF2E1B4-65EB-4EA0-AD71-FD8B6EE58626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36822E49-FDD5-4F53-A891-C1F9B4C8E249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7AD3EEC-E4C2-4758-A327-858D6655E9EC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864E3EF-D61F-40D2-B1EC-B71BBE0E1646}"/>
              </a:ext>
            </a:extLst>
          </p:cNvPr>
          <p:cNvSpPr txBox="1"/>
          <p:nvPr/>
        </p:nvSpPr>
        <p:spPr>
          <a:xfrm>
            <a:off x="2143628" y="2165390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9" name="Teardrop 41">
            <a:extLst>
              <a:ext uri="{FF2B5EF4-FFF2-40B4-BE49-F238E27FC236}">
                <a16:creationId xmlns:a16="http://schemas.microsoft.com/office/drawing/2014/main" id="{133C5F63-3FA2-45EE-8E70-8B104ED94421}"/>
              </a:ext>
            </a:extLst>
          </p:cNvPr>
          <p:cNvSpPr/>
          <p:nvPr/>
        </p:nvSpPr>
        <p:spPr>
          <a:xfrm rot="8100000">
            <a:off x="1663713" y="2256996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A01D7B-993A-43BC-82E8-32E05255E575}"/>
              </a:ext>
            </a:extLst>
          </p:cNvPr>
          <p:cNvSpPr txBox="1"/>
          <p:nvPr/>
        </p:nvSpPr>
        <p:spPr>
          <a:xfrm>
            <a:off x="7539826" y="2154806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1" name="Teardrop 41">
            <a:extLst>
              <a:ext uri="{FF2B5EF4-FFF2-40B4-BE49-F238E27FC236}">
                <a16:creationId xmlns:a16="http://schemas.microsoft.com/office/drawing/2014/main" id="{9A864115-8876-4A00-AA71-86231A8FC9B4}"/>
              </a:ext>
            </a:extLst>
          </p:cNvPr>
          <p:cNvSpPr/>
          <p:nvPr/>
        </p:nvSpPr>
        <p:spPr>
          <a:xfrm rot="8100000">
            <a:off x="7059911" y="2246412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D828792-0400-4458-8DC5-501F88B4A5BC}"/>
              </a:ext>
            </a:extLst>
          </p:cNvPr>
          <p:cNvSpPr txBox="1"/>
          <p:nvPr/>
        </p:nvSpPr>
        <p:spPr>
          <a:xfrm>
            <a:off x="7539826" y="3449627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3" name="Teardrop 41">
            <a:extLst>
              <a:ext uri="{FF2B5EF4-FFF2-40B4-BE49-F238E27FC236}">
                <a16:creationId xmlns:a16="http://schemas.microsoft.com/office/drawing/2014/main" id="{BE040FDA-47FE-4B9F-AA5A-FA35DD1D15E7}"/>
              </a:ext>
            </a:extLst>
          </p:cNvPr>
          <p:cNvSpPr/>
          <p:nvPr/>
        </p:nvSpPr>
        <p:spPr>
          <a:xfrm rot="8100000">
            <a:off x="7059911" y="3541233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B4623B-7DE6-486D-AF3F-F438376459A3}"/>
              </a:ext>
            </a:extLst>
          </p:cNvPr>
          <p:cNvSpPr txBox="1"/>
          <p:nvPr/>
        </p:nvSpPr>
        <p:spPr>
          <a:xfrm>
            <a:off x="7539826" y="4792290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5" name="Teardrop 41">
            <a:extLst>
              <a:ext uri="{FF2B5EF4-FFF2-40B4-BE49-F238E27FC236}">
                <a16:creationId xmlns:a16="http://schemas.microsoft.com/office/drawing/2014/main" id="{09260D51-E129-4A2F-A057-737D1B9FF98A}"/>
              </a:ext>
            </a:extLst>
          </p:cNvPr>
          <p:cNvSpPr/>
          <p:nvPr/>
        </p:nvSpPr>
        <p:spPr>
          <a:xfrm rot="8100000">
            <a:off x="7059911" y="4883896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F264FEB-F2ED-4864-BDDC-BA2B513DC355}"/>
              </a:ext>
            </a:extLst>
          </p:cNvPr>
          <p:cNvSpPr txBox="1"/>
          <p:nvPr/>
        </p:nvSpPr>
        <p:spPr>
          <a:xfrm>
            <a:off x="2143628" y="4781706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7" name="Teardrop 41">
            <a:extLst>
              <a:ext uri="{FF2B5EF4-FFF2-40B4-BE49-F238E27FC236}">
                <a16:creationId xmlns:a16="http://schemas.microsoft.com/office/drawing/2014/main" id="{8EA4B321-2F17-455B-ADFE-8D9E482DA310}"/>
              </a:ext>
            </a:extLst>
          </p:cNvPr>
          <p:cNvSpPr/>
          <p:nvPr/>
        </p:nvSpPr>
        <p:spPr>
          <a:xfrm rot="8100000">
            <a:off x="1663713" y="4873312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2F10B6-CF9E-40F1-8FDF-F51651E3C6C8}"/>
              </a:ext>
            </a:extLst>
          </p:cNvPr>
          <p:cNvSpPr txBox="1"/>
          <p:nvPr/>
        </p:nvSpPr>
        <p:spPr>
          <a:xfrm>
            <a:off x="2587091" y="3476289"/>
            <a:ext cx="360210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9" name="Teardrop 41">
            <a:extLst>
              <a:ext uri="{FF2B5EF4-FFF2-40B4-BE49-F238E27FC236}">
                <a16:creationId xmlns:a16="http://schemas.microsoft.com/office/drawing/2014/main" id="{19E18B6E-0D01-4BB9-9891-BFD86326E25E}"/>
              </a:ext>
            </a:extLst>
          </p:cNvPr>
          <p:cNvSpPr/>
          <p:nvPr/>
        </p:nvSpPr>
        <p:spPr>
          <a:xfrm rot="8100000">
            <a:off x="2107176" y="3567895"/>
            <a:ext cx="313575" cy="31357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7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ŝ1îḓe">
            <a:extLst>
              <a:ext uri="{FF2B5EF4-FFF2-40B4-BE49-F238E27FC236}">
                <a16:creationId xmlns:a16="http://schemas.microsoft.com/office/drawing/2014/main" id="{CE610698-0B77-49F2-BA8A-0878A4B49427}"/>
              </a:ext>
            </a:extLst>
          </p:cNvPr>
          <p:cNvSpPr/>
          <p:nvPr/>
        </p:nvSpPr>
        <p:spPr bwMode="auto">
          <a:xfrm>
            <a:off x="673100" y="0"/>
            <a:ext cx="10847388" cy="4477838"/>
          </a:xfrm>
          <a:custGeom>
            <a:avLst/>
            <a:gdLst>
              <a:gd name="connsiteX0" fmla="*/ 10801198 w 11359260"/>
              <a:gd name="connsiteY0" fmla="*/ 0 h 4689140"/>
              <a:gd name="connsiteX1" fmla="*/ 11359260 w 11359260"/>
              <a:gd name="connsiteY1" fmla="*/ 0 h 4689140"/>
              <a:gd name="connsiteX2" fmla="*/ 11359260 w 11359260"/>
              <a:gd name="connsiteY2" fmla="*/ 2969949 h 4689140"/>
              <a:gd name="connsiteX3" fmla="*/ 11080229 w 11359260"/>
              <a:gd name="connsiteY3" fmla="*/ 3248980 h 4689140"/>
              <a:gd name="connsiteX4" fmla="*/ 10801198 w 11359260"/>
              <a:gd name="connsiteY4" fmla="*/ 2969949 h 4689140"/>
              <a:gd name="connsiteX5" fmla="*/ 10081118 w 11359260"/>
              <a:gd name="connsiteY5" fmla="*/ 0 h 4689140"/>
              <a:gd name="connsiteX6" fmla="*/ 10639180 w 11359260"/>
              <a:gd name="connsiteY6" fmla="*/ 0 h 4689140"/>
              <a:gd name="connsiteX7" fmla="*/ 10639180 w 11359260"/>
              <a:gd name="connsiteY7" fmla="*/ 3762037 h 4689140"/>
              <a:gd name="connsiteX8" fmla="*/ 10360149 w 11359260"/>
              <a:gd name="connsiteY8" fmla="*/ 4041068 h 4689140"/>
              <a:gd name="connsiteX9" fmla="*/ 10081118 w 11359260"/>
              <a:gd name="connsiteY9" fmla="*/ 3762037 h 4689140"/>
              <a:gd name="connsiteX10" fmla="*/ 9361038 w 11359260"/>
              <a:gd name="connsiteY10" fmla="*/ 0 h 4689140"/>
              <a:gd name="connsiteX11" fmla="*/ 9919100 w 11359260"/>
              <a:gd name="connsiteY11" fmla="*/ 0 h 4689140"/>
              <a:gd name="connsiteX12" fmla="*/ 9919100 w 11359260"/>
              <a:gd name="connsiteY12" fmla="*/ 3510009 h 4689140"/>
              <a:gd name="connsiteX13" fmla="*/ 9640069 w 11359260"/>
              <a:gd name="connsiteY13" fmla="*/ 3789040 h 4689140"/>
              <a:gd name="connsiteX14" fmla="*/ 9361038 w 11359260"/>
              <a:gd name="connsiteY14" fmla="*/ 3510009 h 4689140"/>
              <a:gd name="connsiteX15" fmla="*/ 8640958 w 11359260"/>
              <a:gd name="connsiteY15" fmla="*/ 0 h 4689140"/>
              <a:gd name="connsiteX16" fmla="*/ 9199020 w 11359260"/>
              <a:gd name="connsiteY16" fmla="*/ 0 h 4689140"/>
              <a:gd name="connsiteX17" fmla="*/ 9199020 w 11359260"/>
              <a:gd name="connsiteY17" fmla="*/ 3149969 h 4689140"/>
              <a:gd name="connsiteX18" fmla="*/ 8919989 w 11359260"/>
              <a:gd name="connsiteY18" fmla="*/ 3429000 h 4689140"/>
              <a:gd name="connsiteX19" fmla="*/ 8640958 w 11359260"/>
              <a:gd name="connsiteY19" fmla="*/ 3149969 h 4689140"/>
              <a:gd name="connsiteX20" fmla="*/ 7920878 w 11359260"/>
              <a:gd name="connsiteY20" fmla="*/ 0 h 4689140"/>
              <a:gd name="connsiteX21" fmla="*/ 8478940 w 11359260"/>
              <a:gd name="connsiteY21" fmla="*/ 0 h 4689140"/>
              <a:gd name="connsiteX22" fmla="*/ 8478940 w 11359260"/>
              <a:gd name="connsiteY22" fmla="*/ 3762037 h 4689140"/>
              <a:gd name="connsiteX23" fmla="*/ 8199909 w 11359260"/>
              <a:gd name="connsiteY23" fmla="*/ 4041068 h 4689140"/>
              <a:gd name="connsiteX24" fmla="*/ 7920878 w 11359260"/>
              <a:gd name="connsiteY24" fmla="*/ 3762037 h 4689140"/>
              <a:gd name="connsiteX25" fmla="*/ 7200798 w 11359260"/>
              <a:gd name="connsiteY25" fmla="*/ 0 h 4689140"/>
              <a:gd name="connsiteX26" fmla="*/ 7758860 w 11359260"/>
              <a:gd name="connsiteY26" fmla="*/ 0 h 4689140"/>
              <a:gd name="connsiteX27" fmla="*/ 7758860 w 11359260"/>
              <a:gd name="connsiteY27" fmla="*/ 2969949 h 4689140"/>
              <a:gd name="connsiteX28" fmla="*/ 7479829 w 11359260"/>
              <a:gd name="connsiteY28" fmla="*/ 3248980 h 4689140"/>
              <a:gd name="connsiteX29" fmla="*/ 7200798 w 11359260"/>
              <a:gd name="connsiteY29" fmla="*/ 2969949 h 4689140"/>
              <a:gd name="connsiteX30" fmla="*/ 6480718 w 11359260"/>
              <a:gd name="connsiteY30" fmla="*/ 0 h 4689140"/>
              <a:gd name="connsiteX31" fmla="*/ 7038780 w 11359260"/>
              <a:gd name="connsiteY31" fmla="*/ 0 h 4689140"/>
              <a:gd name="connsiteX32" fmla="*/ 7038780 w 11359260"/>
              <a:gd name="connsiteY32" fmla="*/ 4230089 h 4689140"/>
              <a:gd name="connsiteX33" fmla="*/ 6759749 w 11359260"/>
              <a:gd name="connsiteY33" fmla="*/ 4509120 h 4689140"/>
              <a:gd name="connsiteX34" fmla="*/ 6480718 w 11359260"/>
              <a:gd name="connsiteY34" fmla="*/ 4230089 h 4689140"/>
              <a:gd name="connsiteX35" fmla="*/ 5760638 w 11359260"/>
              <a:gd name="connsiteY35" fmla="*/ 0 h 4689140"/>
              <a:gd name="connsiteX36" fmla="*/ 6318700 w 11359260"/>
              <a:gd name="connsiteY36" fmla="*/ 0 h 4689140"/>
              <a:gd name="connsiteX37" fmla="*/ 6318700 w 11359260"/>
              <a:gd name="connsiteY37" fmla="*/ 3762037 h 4689140"/>
              <a:gd name="connsiteX38" fmla="*/ 6039669 w 11359260"/>
              <a:gd name="connsiteY38" fmla="*/ 4041068 h 4689140"/>
              <a:gd name="connsiteX39" fmla="*/ 5760638 w 11359260"/>
              <a:gd name="connsiteY39" fmla="*/ 3762037 h 4689140"/>
              <a:gd name="connsiteX40" fmla="*/ 5040559 w 11359260"/>
              <a:gd name="connsiteY40" fmla="*/ 0 h 4689140"/>
              <a:gd name="connsiteX41" fmla="*/ 5598620 w 11359260"/>
              <a:gd name="connsiteY41" fmla="*/ 0 h 4689140"/>
              <a:gd name="connsiteX42" fmla="*/ 5598620 w 11359260"/>
              <a:gd name="connsiteY42" fmla="*/ 4086073 h 4689140"/>
              <a:gd name="connsiteX43" fmla="*/ 5319589 w 11359260"/>
              <a:gd name="connsiteY43" fmla="*/ 4365104 h 4689140"/>
              <a:gd name="connsiteX44" fmla="*/ 5040559 w 11359260"/>
              <a:gd name="connsiteY44" fmla="*/ 4086073 h 4689140"/>
              <a:gd name="connsiteX45" fmla="*/ 4320478 w 11359260"/>
              <a:gd name="connsiteY45" fmla="*/ 0 h 4689140"/>
              <a:gd name="connsiteX46" fmla="*/ 4878540 w 11359260"/>
              <a:gd name="connsiteY46" fmla="*/ 0 h 4689140"/>
              <a:gd name="connsiteX47" fmla="*/ 4878540 w 11359260"/>
              <a:gd name="connsiteY47" fmla="*/ 3510009 h 4689140"/>
              <a:gd name="connsiteX48" fmla="*/ 4599509 w 11359260"/>
              <a:gd name="connsiteY48" fmla="*/ 3789040 h 4689140"/>
              <a:gd name="connsiteX49" fmla="*/ 4320478 w 11359260"/>
              <a:gd name="connsiteY49" fmla="*/ 3510009 h 4689140"/>
              <a:gd name="connsiteX50" fmla="*/ 3600399 w 11359260"/>
              <a:gd name="connsiteY50" fmla="*/ 0 h 4689140"/>
              <a:gd name="connsiteX51" fmla="*/ 4158460 w 11359260"/>
              <a:gd name="connsiteY51" fmla="*/ 0 h 4689140"/>
              <a:gd name="connsiteX52" fmla="*/ 4158460 w 11359260"/>
              <a:gd name="connsiteY52" fmla="*/ 3149969 h 4689140"/>
              <a:gd name="connsiteX53" fmla="*/ 3879429 w 11359260"/>
              <a:gd name="connsiteY53" fmla="*/ 3429000 h 4689140"/>
              <a:gd name="connsiteX54" fmla="*/ 3600399 w 11359260"/>
              <a:gd name="connsiteY54" fmla="*/ 3149969 h 4689140"/>
              <a:gd name="connsiteX55" fmla="*/ 2880320 w 11359260"/>
              <a:gd name="connsiteY55" fmla="*/ 0 h 4689140"/>
              <a:gd name="connsiteX56" fmla="*/ 3438382 w 11359260"/>
              <a:gd name="connsiteY56" fmla="*/ 0 h 4689140"/>
              <a:gd name="connsiteX57" fmla="*/ 3438382 w 11359260"/>
              <a:gd name="connsiteY57" fmla="*/ 4410109 h 4689140"/>
              <a:gd name="connsiteX58" fmla="*/ 3159350 w 11359260"/>
              <a:gd name="connsiteY58" fmla="*/ 4689140 h 4689140"/>
              <a:gd name="connsiteX59" fmla="*/ 2880320 w 11359260"/>
              <a:gd name="connsiteY59" fmla="*/ 4410109 h 4689140"/>
              <a:gd name="connsiteX60" fmla="*/ 2160240 w 11359260"/>
              <a:gd name="connsiteY60" fmla="*/ 0 h 4689140"/>
              <a:gd name="connsiteX61" fmla="*/ 2718303 w 11359260"/>
              <a:gd name="connsiteY61" fmla="*/ 0 h 4689140"/>
              <a:gd name="connsiteX62" fmla="*/ 2718303 w 11359260"/>
              <a:gd name="connsiteY62" fmla="*/ 3978061 h 4689140"/>
              <a:gd name="connsiteX63" fmla="*/ 2439270 w 11359260"/>
              <a:gd name="connsiteY63" fmla="*/ 4257092 h 4689140"/>
              <a:gd name="connsiteX64" fmla="*/ 2160240 w 11359260"/>
              <a:gd name="connsiteY64" fmla="*/ 3978061 h 4689140"/>
              <a:gd name="connsiteX65" fmla="*/ 1440160 w 11359260"/>
              <a:gd name="connsiteY65" fmla="*/ 0 h 4689140"/>
              <a:gd name="connsiteX66" fmla="*/ 1998223 w 11359260"/>
              <a:gd name="connsiteY66" fmla="*/ 0 h 4689140"/>
              <a:gd name="connsiteX67" fmla="*/ 1998223 w 11359260"/>
              <a:gd name="connsiteY67" fmla="*/ 3510009 h 4689140"/>
              <a:gd name="connsiteX68" fmla="*/ 1719190 w 11359260"/>
              <a:gd name="connsiteY68" fmla="*/ 3789040 h 4689140"/>
              <a:gd name="connsiteX69" fmla="*/ 1440160 w 11359260"/>
              <a:gd name="connsiteY69" fmla="*/ 3510009 h 4689140"/>
              <a:gd name="connsiteX70" fmla="*/ 720080 w 11359260"/>
              <a:gd name="connsiteY70" fmla="*/ 0 h 4689140"/>
              <a:gd name="connsiteX71" fmla="*/ 1278142 w 11359260"/>
              <a:gd name="connsiteY71" fmla="*/ 0 h 4689140"/>
              <a:gd name="connsiteX72" fmla="*/ 1278142 w 11359260"/>
              <a:gd name="connsiteY72" fmla="*/ 3870049 h 4689140"/>
              <a:gd name="connsiteX73" fmla="*/ 999111 w 11359260"/>
              <a:gd name="connsiteY73" fmla="*/ 4149080 h 4689140"/>
              <a:gd name="connsiteX74" fmla="*/ 720080 w 11359260"/>
              <a:gd name="connsiteY74" fmla="*/ 3870049 h 4689140"/>
              <a:gd name="connsiteX75" fmla="*/ 0 w 11359260"/>
              <a:gd name="connsiteY75" fmla="*/ 0 h 4689140"/>
              <a:gd name="connsiteX76" fmla="*/ 558062 w 11359260"/>
              <a:gd name="connsiteY76" fmla="*/ 0 h 4689140"/>
              <a:gd name="connsiteX77" fmla="*/ 558062 w 11359260"/>
              <a:gd name="connsiteY77" fmla="*/ 3654025 h 4689140"/>
              <a:gd name="connsiteX78" fmla="*/ 279031 w 11359260"/>
              <a:gd name="connsiteY78" fmla="*/ 3933056 h 4689140"/>
              <a:gd name="connsiteX79" fmla="*/ 0 w 11359260"/>
              <a:gd name="connsiteY79" fmla="*/ 3654025 h 468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359260" h="4689140">
                <a:moveTo>
                  <a:pt x="10801198" y="0"/>
                </a:moveTo>
                <a:lnTo>
                  <a:pt x="11359260" y="0"/>
                </a:lnTo>
                <a:lnTo>
                  <a:pt x="11359260" y="2969949"/>
                </a:lnTo>
                <a:cubicBezTo>
                  <a:pt x="11359260" y="3124054"/>
                  <a:pt x="11234334" y="3248980"/>
                  <a:pt x="11080229" y="3248980"/>
                </a:cubicBezTo>
                <a:cubicBezTo>
                  <a:pt x="10926124" y="3248980"/>
                  <a:pt x="10801198" y="3124054"/>
                  <a:pt x="10801198" y="2969949"/>
                </a:cubicBezTo>
                <a:close/>
                <a:moveTo>
                  <a:pt x="10081118" y="0"/>
                </a:moveTo>
                <a:lnTo>
                  <a:pt x="10639180" y="0"/>
                </a:lnTo>
                <a:lnTo>
                  <a:pt x="10639180" y="3762037"/>
                </a:lnTo>
                <a:cubicBezTo>
                  <a:pt x="10639180" y="3916142"/>
                  <a:pt x="10514254" y="4041068"/>
                  <a:pt x="10360149" y="4041068"/>
                </a:cubicBezTo>
                <a:cubicBezTo>
                  <a:pt x="10206044" y="4041068"/>
                  <a:pt x="10081118" y="3916142"/>
                  <a:pt x="10081118" y="3762037"/>
                </a:cubicBezTo>
                <a:close/>
                <a:moveTo>
                  <a:pt x="9361038" y="0"/>
                </a:moveTo>
                <a:lnTo>
                  <a:pt x="9919100" y="0"/>
                </a:lnTo>
                <a:lnTo>
                  <a:pt x="9919100" y="3510009"/>
                </a:lnTo>
                <a:cubicBezTo>
                  <a:pt x="9919100" y="3664114"/>
                  <a:pt x="9794174" y="3789040"/>
                  <a:pt x="9640069" y="3789040"/>
                </a:cubicBezTo>
                <a:cubicBezTo>
                  <a:pt x="9485964" y="3789040"/>
                  <a:pt x="9361038" y="3664114"/>
                  <a:pt x="9361038" y="3510009"/>
                </a:cubicBezTo>
                <a:close/>
                <a:moveTo>
                  <a:pt x="8640958" y="0"/>
                </a:moveTo>
                <a:lnTo>
                  <a:pt x="9199020" y="0"/>
                </a:lnTo>
                <a:lnTo>
                  <a:pt x="9199020" y="3149969"/>
                </a:lnTo>
                <a:cubicBezTo>
                  <a:pt x="9199020" y="3304074"/>
                  <a:pt x="9074094" y="3429000"/>
                  <a:pt x="8919989" y="3429000"/>
                </a:cubicBezTo>
                <a:cubicBezTo>
                  <a:pt x="8765884" y="3429000"/>
                  <a:pt x="8640958" y="3304074"/>
                  <a:pt x="8640958" y="3149969"/>
                </a:cubicBezTo>
                <a:close/>
                <a:moveTo>
                  <a:pt x="7920878" y="0"/>
                </a:moveTo>
                <a:lnTo>
                  <a:pt x="8478940" y="0"/>
                </a:lnTo>
                <a:lnTo>
                  <a:pt x="8478940" y="3762037"/>
                </a:lnTo>
                <a:cubicBezTo>
                  <a:pt x="8478940" y="3916142"/>
                  <a:pt x="8354014" y="4041068"/>
                  <a:pt x="8199909" y="4041068"/>
                </a:cubicBezTo>
                <a:cubicBezTo>
                  <a:pt x="8045804" y="4041068"/>
                  <a:pt x="7920878" y="3916142"/>
                  <a:pt x="7920878" y="3762037"/>
                </a:cubicBezTo>
                <a:close/>
                <a:moveTo>
                  <a:pt x="7200798" y="0"/>
                </a:moveTo>
                <a:lnTo>
                  <a:pt x="7758860" y="0"/>
                </a:lnTo>
                <a:lnTo>
                  <a:pt x="7758860" y="2969949"/>
                </a:lnTo>
                <a:cubicBezTo>
                  <a:pt x="7758860" y="3124054"/>
                  <a:pt x="7633934" y="3248980"/>
                  <a:pt x="7479829" y="3248980"/>
                </a:cubicBezTo>
                <a:cubicBezTo>
                  <a:pt x="7325724" y="3248980"/>
                  <a:pt x="7200798" y="3124054"/>
                  <a:pt x="7200798" y="2969949"/>
                </a:cubicBezTo>
                <a:close/>
                <a:moveTo>
                  <a:pt x="6480718" y="0"/>
                </a:moveTo>
                <a:lnTo>
                  <a:pt x="7038780" y="0"/>
                </a:lnTo>
                <a:lnTo>
                  <a:pt x="7038780" y="4230089"/>
                </a:lnTo>
                <a:cubicBezTo>
                  <a:pt x="7038780" y="4384194"/>
                  <a:pt x="6913854" y="4509120"/>
                  <a:pt x="6759749" y="4509120"/>
                </a:cubicBezTo>
                <a:cubicBezTo>
                  <a:pt x="6605644" y="4509120"/>
                  <a:pt x="6480718" y="4384194"/>
                  <a:pt x="6480718" y="4230089"/>
                </a:cubicBezTo>
                <a:close/>
                <a:moveTo>
                  <a:pt x="5760638" y="0"/>
                </a:moveTo>
                <a:lnTo>
                  <a:pt x="6318700" y="0"/>
                </a:lnTo>
                <a:lnTo>
                  <a:pt x="6318700" y="3762037"/>
                </a:lnTo>
                <a:cubicBezTo>
                  <a:pt x="6318700" y="3916142"/>
                  <a:pt x="6193774" y="4041068"/>
                  <a:pt x="6039669" y="4041068"/>
                </a:cubicBezTo>
                <a:cubicBezTo>
                  <a:pt x="5885564" y="4041068"/>
                  <a:pt x="5760638" y="3916142"/>
                  <a:pt x="5760638" y="3762037"/>
                </a:cubicBezTo>
                <a:close/>
                <a:moveTo>
                  <a:pt x="5040559" y="0"/>
                </a:moveTo>
                <a:lnTo>
                  <a:pt x="5598620" y="0"/>
                </a:lnTo>
                <a:lnTo>
                  <a:pt x="5598620" y="4086073"/>
                </a:lnTo>
                <a:cubicBezTo>
                  <a:pt x="5598620" y="4240178"/>
                  <a:pt x="5473695" y="4365104"/>
                  <a:pt x="5319589" y="4365104"/>
                </a:cubicBezTo>
                <a:cubicBezTo>
                  <a:pt x="5165484" y="4365104"/>
                  <a:pt x="5040559" y="4240178"/>
                  <a:pt x="5040559" y="4086073"/>
                </a:cubicBezTo>
                <a:close/>
                <a:moveTo>
                  <a:pt x="4320478" y="0"/>
                </a:moveTo>
                <a:lnTo>
                  <a:pt x="4878540" y="0"/>
                </a:lnTo>
                <a:lnTo>
                  <a:pt x="4878540" y="3510009"/>
                </a:lnTo>
                <a:cubicBezTo>
                  <a:pt x="4878540" y="3664114"/>
                  <a:pt x="4753614" y="3789040"/>
                  <a:pt x="4599509" y="3789040"/>
                </a:cubicBezTo>
                <a:cubicBezTo>
                  <a:pt x="4445404" y="3789040"/>
                  <a:pt x="4320478" y="3664114"/>
                  <a:pt x="4320478" y="3510009"/>
                </a:cubicBezTo>
                <a:close/>
                <a:moveTo>
                  <a:pt x="3600399" y="0"/>
                </a:moveTo>
                <a:lnTo>
                  <a:pt x="4158460" y="0"/>
                </a:lnTo>
                <a:lnTo>
                  <a:pt x="4158460" y="3149969"/>
                </a:lnTo>
                <a:cubicBezTo>
                  <a:pt x="4158460" y="3304074"/>
                  <a:pt x="4033534" y="3429000"/>
                  <a:pt x="3879429" y="3429000"/>
                </a:cubicBezTo>
                <a:cubicBezTo>
                  <a:pt x="3725326" y="3429000"/>
                  <a:pt x="3600399" y="3304074"/>
                  <a:pt x="3600399" y="3149969"/>
                </a:cubicBezTo>
                <a:close/>
                <a:moveTo>
                  <a:pt x="2880320" y="0"/>
                </a:moveTo>
                <a:lnTo>
                  <a:pt x="3438382" y="0"/>
                </a:lnTo>
                <a:lnTo>
                  <a:pt x="3438382" y="4410109"/>
                </a:lnTo>
                <a:cubicBezTo>
                  <a:pt x="3438382" y="4564214"/>
                  <a:pt x="3313456" y="4689140"/>
                  <a:pt x="3159350" y="4689140"/>
                </a:cubicBezTo>
                <a:cubicBezTo>
                  <a:pt x="3005245" y="4689140"/>
                  <a:pt x="2880320" y="4564214"/>
                  <a:pt x="2880320" y="4410109"/>
                </a:cubicBezTo>
                <a:close/>
                <a:moveTo>
                  <a:pt x="2160240" y="0"/>
                </a:moveTo>
                <a:lnTo>
                  <a:pt x="2718303" y="0"/>
                </a:lnTo>
                <a:lnTo>
                  <a:pt x="2718303" y="3978061"/>
                </a:lnTo>
                <a:cubicBezTo>
                  <a:pt x="2718303" y="4132166"/>
                  <a:pt x="2593375" y="4257092"/>
                  <a:pt x="2439270" y="4257092"/>
                </a:cubicBezTo>
                <a:cubicBezTo>
                  <a:pt x="2285166" y="4257092"/>
                  <a:pt x="2160240" y="4132166"/>
                  <a:pt x="2160240" y="3978061"/>
                </a:cubicBezTo>
                <a:close/>
                <a:moveTo>
                  <a:pt x="1440160" y="0"/>
                </a:moveTo>
                <a:lnTo>
                  <a:pt x="1998223" y="0"/>
                </a:lnTo>
                <a:lnTo>
                  <a:pt x="1998223" y="3510009"/>
                </a:lnTo>
                <a:cubicBezTo>
                  <a:pt x="1998223" y="3664114"/>
                  <a:pt x="1873296" y="3789040"/>
                  <a:pt x="1719190" y="3789040"/>
                </a:cubicBezTo>
                <a:cubicBezTo>
                  <a:pt x="1565086" y="3789040"/>
                  <a:pt x="1440160" y="3664114"/>
                  <a:pt x="1440160" y="3510009"/>
                </a:cubicBezTo>
                <a:close/>
                <a:moveTo>
                  <a:pt x="720080" y="0"/>
                </a:moveTo>
                <a:lnTo>
                  <a:pt x="1278142" y="0"/>
                </a:lnTo>
                <a:lnTo>
                  <a:pt x="1278142" y="3870049"/>
                </a:lnTo>
                <a:cubicBezTo>
                  <a:pt x="1278142" y="4024154"/>
                  <a:pt x="1153216" y="4149080"/>
                  <a:pt x="999111" y="4149080"/>
                </a:cubicBezTo>
                <a:cubicBezTo>
                  <a:pt x="845006" y="4149080"/>
                  <a:pt x="720080" y="4024154"/>
                  <a:pt x="720080" y="3870049"/>
                </a:cubicBezTo>
                <a:close/>
                <a:moveTo>
                  <a:pt x="0" y="0"/>
                </a:moveTo>
                <a:lnTo>
                  <a:pt x="558062" y="0"/>
                </a:lnTo>
                <a:lnTo>
                  <a:pt x="558062" y="3654025"/>
                </a:lnTo>
                <a:cubicBezTo>
                  <a:pt x="558062" y="3808130"/>
                  <a:pt x="433136" y="3933056"/>
                  <a:pt x="279031" y="3933056"/>
                </a:cubicBezTo>
                <a:cubicBezTo>
                  <a:pt x="124926" y="3933056"/>
                  <a:pt x="0" y="3808130"/>
                  <a:pt x="0" y="3654025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0836" b="-306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iŝ1îḓe">
            <a:extLst>
              <a:ext uri="{FF2B5EF4-FFF2-40B4-BE49-F238E27FC236}">
                <a16:creationId xmlns:a16="http://schemas.microsoft.com/office/drawing/2014/main" id="{7F0BA80C-ECF7-4CBE-9C88-7FB1C814E8B9}"/>
              </a:ext>
            </a:extLst>
          </p:cNvPr>
          <p:cNvSpPr/>
          <p:nvPr/>
        </p:nvSpPr>
        <p:spPr bwMode="auto">
          <a:xfrm>
            <a:off x="681478" y="0"/>
            <a:ext cx="10847388" cy="4477838"/>
          </a:xfrm>
          <a:custGeom>
            <a:avLst/>
            <a:gdLst>
              <a:gd name="connsiteX0" fmla="*/ 10801198 w 11359260"/>
              <a:gd name="connsiteY0" fmla="*/ 0 h 4689140"/>
              <a:gd name="connsiteX1" fmla="*/ 11359260 w 11359260"/>
              <a:gd name="connsiteY1" fmla="*/ 0 h 4689140"/>
              <a:gd name="connsiteX2" fmla="*/ 11359260 w 11359260"/>
              <a:gd name="connsiteY2" fmla="*/ 2969949 h 4689140"/>
              <a:gd name="connsiteX3" fmla="*/ 11080229 w 11359260"/>
              <a:gd name="connsiteY3" fmla="*/ 3248980 h 4689140"/>
              <a:gd name="connsiteX4" fmla="*/ 10801198 w 11359260"/>
              <a:gd name="connsiteY4" fmla="*/ 2969949 h 4689140"/>
              <a:gd name="connsiteX5" fmla="*/ 10081118 w 11359260"/>
              <a:gd name="connsiteY5" fmla="*/ 0 h 4689140"/>
              <a:gd name="connsiteX6" fmla="*/ 10639180 w 11359260"/>
              <a:gd name="connsiteY6" fmla="*/ 0 h 4689140"/>
              <a:gd name="connsiteX7" fmla="*/ 10639180 w 11359260"/>
              <a:gd name="connsiteY7" fmla="*/ 3762037 h 4689140"/>
              <a:gd name="connsiteX8" fmla="*/ 10360149 w 11359260"/>
              <a:gd name="connsiteY8" fmla="*/ 4041068 h 4689140"/>
              <a:gd name="connsiteX9" fmla="*/ 10081118 w 11359260"/>
              <a:gd name="connsiteY9" fmla="*/ 3762037 h 4689140"/>
              <a:gd name="connsiteX10" fmla="*/ 9361038 w 11359260"/>
              <a:gd name="connsiteY10" fmla="*/ 0 h 4689140"/>
              <a:gd name="connsiteX11" fmla="*/ 9919100 w 11359260"/>
              <a:gd name="connsiteY11" fmla="*/ 0 h 4689140"/>
              <a:gd name="connsiteX12" fmla="*/ 9919100 w 11359260"/>
              <a:gd name="connsiteY12" fmla="*/ 3510009 h 4689140"/>
              <a:gd name="connsiteX13" fmla="*/ 9640069 w 11359260"/>
              <a:gd name="connsiteY13" fmla="*/ 3789040 h 4689140"/>
              <a:gd name="connsiteX14" fmla="*/ 9361038 w 11359260"/>
              <a:gd name="connsiteY14" fmla="*/ 3510009 h 4689140"/>
              <a:gd name="connsiteX15" fmla="*/ 8640958 w 11359260"/>
              <a:gd name="connsiteY15" fmla="*/ 0 h 4689140"/>
              <a:gd name="connsiteX16" fmla="*/ 9199020 w 11359260"/>
              <a:gd name="connsiteY16" fmla="*/ 0 h 4689140"/>
              <a:gd name="connsiteX17" fmla="*/ 9199020 w 11359260"/>
              <a:gd name="connsiteY17" fmla="*/ 3149969 h 4689140"/>
              <a:gd name="connsiteX18" fmla="*/ 8919989 w 11359260"/>
              <a:gd name="connsiteY18" fmla="*/ 3429000 h 4689140"/>
              <a:gd name="connsiteX19" fmla="*/ 8640958 w 11359260"/>
              <a:gd name="connsiteY19" fmla="*/ 3149969 h 4689140"/>
              <a:gd name="connsiteX20" fmla="*/ 7920878 w 11359260"/>
              <a:gd name="connsiteY20" fmla="*/ 0 h 4689140"/>
              <a:gd name="connsiteX21" fmla="*/ 8478940 w 11359260"/>
              <a:gd name="connsiteY21" fmla="*/ 0 h 4689140"/>
              <a:gd name="connsiteX22" fmla="*/ 8478940 w 11359260"/>
              <a:gd name="connsiteY22" fmla="*/ 3762037 h 4689140"/>
              <a:gd name="connsiteX23" fmla="*/ 8199909 w 11359260"/>
              <a:gd name="connsiteY23" fmla="*/ 4041068 h 4689140"/>
              <a:gd name="connsiteX24" fmla="*/ 7920878 w 11359260"/>
              <a:gd name="connsiteY24" fmla="*/ 3762037 h 4689140"/>
              <a:gd name="connsiteX25" fmla="*/ 7200798 w 11359260"/>
              <a:gd name="connsiteY25" fmla="*/ 0 h 4689140"/>
              <a:gd name="connsiteX26" fmla="*/ 7758860 w 11359260"/>
              <a:gd name="connsiteY26" fmla="*/ 0 h 4689140"/>
              <a:gd name="connsiteX27" fmla="*/ 7758860 w 11359260"/>
              <a:gd name="connsiteY27" fmla="*/ 2969949 h 4689140"/>
              <a:gd name="connsiteX28" fmla="*/ 7479829 w 11359260"/>
              <a:gd name="connsiteY28" fmla="*/ 3248980 h 4689140"/>
              <a:gd name="connsiteX29" fmla="*/ 7200798 w 11359260"/>
              <a:gd name="connsiteY29" fmla="*/ 2969949 h 4689140"/>
              <a:gd name="connsiteX30" fmla="*/ 6480718 w 11359260"/>
              <a:gd name="connsiteY30" fmla="*/ 0 h 4689140"/>
              <a:gd name="connsiteX31" fmla="*/ 7038780 w 11359260"/>
              <a:gd name="connsiteY31" fmla="*/ 0 h 4689140"/>
              <a:gd name="connsiteX32" fmla="*/ 7038780 w 11359260"/>
              <a:gd name="connsiteY32" fmla="*/ 4230089 h 4689140"/>
              <a:gd name="connsiteX33" fmla="*/ 6759749 w 11359260"/>
              <a:gd name="connsiteY33" fmla="*/ 4509120 h 4689140"/>
              <a:gd name="connsiteX34" fmla="*/ 6480718 w 11359260"/>
              <a:gd name="connsiteY34" fmla="*/ 4230089 h 4689140"/>
              <a:gd name="connsiteX35" fmla="*/ 5760638 w 11359260"/>
              <a:gd name="connsiteY35" fmla="*/ 0 h 4689140"/>
              <a:gd name="connsiteX36" fmla="*/ 6318700 w 11359260"/>
              <a:gd name="connsiteY36" fmla="*/ 0 h 4689140"/>
              <a:gd name="connsiteX37" fmla="*/ 6318700 w 11359260"/>
              <a:gd name="connsiteY37" fmla="*/ 3762037 h 4689140"/>
              <a:gd name="connsiteX38" fmla="*/ 6039669 w 11359260"/>
              <a:gd name="connsiteY38" fmla="*/ 4041068 h 4689140"/>
              <a:gd name="connsiteX39" fmla="*/ 5760638 w 11359260"/>
              <a:gd name="connsiteY39" fmla="*/ 3762037 h 4689140"/>
              <a:gd name="connsiteX40" fmla="*/ 5040559 w 11359260"/>
              <a:gd name="connsiteY40" fmla="*/ 0 h 4689140"/>
              <a:gd name="connsiteX41" fmla="*/ 5598620 w 11359260"/>
              <a:gd name="connsiteY41" fmla="*/ 0 h 4689140"/>
              <a:gd name="connsiteX42" fmla="*/ 5598620 w 11359260"/>
              <a:gd name="connsiteY42" fmla="*/ 4086073 h 4689140"/>
              <a:gd name="connsiteX43" fmla="*/ 5319589 w 11359260"/>
              <a:gd name="connsiteY43" fmla="*/ 4365104 h 4689140"/>
              <a:gd name="connsiteX44" fmla="*/ 5040559 w 11359260"/>
              <a:gd name="connsiteY44" fmla="*/ 4086073 h 4689140"/>
              <a:gd name="connsiteX45" fmla="*/ 4320478 w 11359260"/>
              <a:gd name="connsiteY45" fmla="*/ 0 h 4689140"/>
              <a:gd name="connsiteX46" fmla="*/ 4878540 w 11359260"/>
              <a:gd name="connsiteY46" fmla="*/ 0 h 4689140"/>
              <a:gd name="connsiteX47" fmla="*/ 4878540 w 11359260"/>
              <a:gd name="connsiteY47" fmla="*/ 3510009 h 4689140"/>
              <a:gd name="connsiteX48" fmla="*/ 4599509 w 11359260"/>
              <a:gd name="connsiteY48" fmla="*/ 3789040 h 4689140"/>
              <a:gd name="connsiteX49" fmla="*/ 4320478 w 11359260"/>
              <a:gd name="connsiteY49" fmla="*/ 3510009 h 4689140"/>
              <a:gd name="connsiteX50" fmla="*/ 3600399 w 11359260"/>
              <a:gd name="connsiteY50" fmla="*/ 0 h 4689140"/>
              <a:gd name="connsiteX51" fmla="*/ 4158460 w 11359260"/>
              <a:gd name="connsiteY51" fmla="*/ 0 h 4689140"/>
              <a:gd name="connsiteX52" fmla="*/ 4158460 w 11359260"/>
              <a:gd name="connsiteY52" fmla="*/ 3149969 h 4689140"/>
              <a:gd name="connsiteX53" fmla="*/ 3879429 w 11359260"/>
              <a:gd name="connsiteY53" fmla="*/ 3429000 h 4689140"/>
              <a:gd name="connsiteX54" fmla="*/ 3600399 w 11359260"/>
              <a:gd name="connsiteY54" fmla="*/ 3149969 h 4689140"/>
              <a:gd name="connsiteX55" fmla="*/ 2880320 w 11359260"/>
              <a:gd name="connsiteY55" fmla="*/ 0 h 4689140"/>
              <a:gd name="connsiteX56" fmla="*/ 3438382 w 11359260"/>
              <a:gd name="connsiteY56" fmla="*/ 0 h 4689140"/>
              <a:gd name="connsiteX57" fmla="*/ 3438382 w 11359260"/>
              <a:gd name="connsiteY57" fmla="*/ 4410109 h 4689140"/>
              <a:gd name="connsiteX58" fmla="*/ 3159350 w 11359260"/>
              <a:gd name="connsiteY58" fmla="*/ 4689140 h 4689140"/>
              <a:gd name="connsiteX59" fmla="*/ 2880320 w 11359260"/>
              <a:gd name="connsiteY59" fmla="*/ 4410109 h 4689140"/>
              <a:gd name="connsiteX60" fmla="*/ 2160240 w 11359260"/>
              <a:gd name="connsiteY60" fmla="*/ 0 h 4689140"/>
              <a:gd name="connsiteX61" fmla="*/ 2718303 w 11359260"/>
              <a:gd name="connsiteY61" fmla="*/ 0 h 4689140"/>
              <a:gd name="connsiteX62" fmla="*/ 2718303 w 11359260"/>
              <a:gd name="connsiteY62" fmla="*/ 3978061 h 4689140"/>
              <a:gd name="connsiteX63" fmla="*/ 2439270 w 11359260"/>
              <a:gd name="connsiteY63" fmla="*/ 4257092 h 4689140"/>
              <a:gd name="connsiteX64" fmla="*/ 2160240 w 11359260"/>
              <a:gd name="connsiteY64" fmla="*/ 3978061 h 4689140"/>
              <a:gd name="connsiteX65" fmla="*/ 1440160 w 11359260"/>
              <a:gd name="connsiteY65" fmla="*/ 0 h 4689140"/>
              <a:gd name="connsiteX66" fmla="*/ 1998223 w 11359260"/>
              <a:gd name="connsiteY66" fmla="*/ 0 h 4689140"/>
              <a:gd name="connsiteX67" fmla="*/ 1998223 w 11359260"/>
              <a:gd name="connsiteY67" fmla="*/ 3510009 h 4689140"/>
              <a:gd name="connsiteX68" fmla="*/ 1719190 w 11359260"/>
              <a:gd name="connsiteY68" fmla="*/ 3789040 h 4689140"/>
              <a:gd name="connsiteX69" fmla="*/ 1440160 w 11359260"/>
              <a:gd name="connsiteY69" fmla="*/ 3510009 h 4689140"/>
              <a:gd name="connsiteX70" fmla="*/ 720080 w 11359260"/>
              <a:gd name="connsiteY70" fmla="*/ 0 h 4689140"/>
              <a:gd name="connsiteX71" fmla="*/ 1278142 w 11359260"/>
              <a:gd name="connsiteY71" fmla="*/ 0 h 4689140"/>
              <a:gd name="connsiteX72" fmla="*/ 1278142 w 11359260"/>
              <a:gd name="connsiteY72" fmla="*/ 3870049 h 4689140"/>
              <a:gd name="connsiteX73" fmla="*/ 999111 w 11359260"/>
              <a:gd name="connsiteY73" fmla="*/ 4149080 h 4689140"/>
              <a:gd name="connsiteX74" fmla="*/ 720080 w 11359260"/>
              <a:gd name="connsiteY74" fmla="*/ 3870049 h 4689140"/>
              <a:gd name="connsiteX75" fmla="*/ 0 w 11359260"/>
              <a:gd name="connsiteY75" fmla="*/ 0 h 4689140"/>
              <a:gd name="connsiteX76" fmla="*/ 558062 w 11359260"/>
              <a:gd name="connsiteY76" fmla="*/ 0 h 4689140"/>
              <a:gd name="connsiteX77" fmla="*/ 558062 w 11359260"/>
              <a:gd name="connsiteY77" fmla="*/ 3654025 h 4689140"/>
              <a:gd name="connsiteX78" fmla="*/ 279031 w 11359260"/>
              <a:gd name="connsiteY78" fmla="*/ 3933056 h 4689140"/>
              <a:gd name="connsiteX79" fmla="*/ 0 w 11359260"/>
              <a:gd name="connsiteY79" fmla="*/ 3654025 h 468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359260" h="4689140">
                <a:moveTo>
                  <a:pt x="10801198" y="0"/>
                </a:moveTo>
                <a:lnTo>
                  <a:pt x="11359260" y="0"/>
                </a:lnTo>
                <a:lnTo>
                  <a:pt x="11359260" y="2969949"/>
                </a:lnTo>
                <a:cubicBezTo>
                  <a:pt x="11359260" y="3124054"/>
                  <a:pt x="11234334" y="3248980"/>
                  <a:pt x="11080229" y="3248980"/>
                </a:cubicBezTo>
                <a:cubicBezTo>
                  <a:pt x="10926124" y="3248980"/>
                  <a:pt x="10801198" y="3124054"/>
                  <a:pt x="10801198" y="2969949"/>
                </a:cubicBezTo>
                <a:close/>
                <a:moveTo>
                  <a:pt x="10081118" y="0"/>
                </a:moveTo>
                <a:lnTo>
                  <a:pt x="10639180" y="0"/>
                </a:lnTo>
                <a:lnTo>
                  <a:pt x="10639180" y="3762037"/>
                </a:lnTo>
                <a:cubicBezTo>
                  <a:pt x="10639180" y="3916142"/>
                  <a:pt x="10514254" y="4041068"/>
                  <a:pt x="10360149" y="4041068"/>
                </a:cubicBezTo>
                <a:cubicBezTo>
                  <a:pt x="10206044" y="4041068"/>
                  <a:pt x="10081118" y="3916142"/>
                  <a:pt x="10081118" y="3762037"/>
                </a:cubicBezTo>
                <a:close/>
                <a:moveTo>
                  <a:pt x="9361038" y="0"/>
                </a:moveTo>
                <a:lnTo>
                  <a:pt x="9919100" y="0"/>
                </a:lnTo>
                <a:lnTo>
                  <a:pt x="9919100" y="3510009"/>
                </a:lnTo>
                <a:cubicBezTo>
                  <a:pt x="9919100" y="3664114"/>
                  <a:pt x="9794174" y="3789040"/>
                  <a:pt x="9640069" y="3789040"/>
                </a:cubicBezTo>
                <a:cubicBezTo>
                  <a:pt x="9485964" y="3789040"/>
                  <a:pt x="9361038" y="3664114"/>
                  <a:pt x="9361038" y="3510009"/>
                </a:cubicBezTo>
                <a:close/>
                <a:moveTo>
                  <a:pt x="8640958" y="0"/>
                </a:moveTo>
                <a:lnTo>
                  <a:pt x="9199020" y="0"/>
                </a:lnTo>
                <a:lnTo>
                  <a:pt x="9199020" y="3149969"/>
                </a:lnTo>
                <a:cubicBezTo>
                  <a:pt x="9199020" y="3304074"/>
                  <a:pt x="9074094" y="3429000"/>
                  <a:pt x="8919989" y="3429000"/>
                </a:cubicBezTo>
                <a:cubicBezTo>
                  <a:pt x="8765884" y="3429000"/>
                  <a:pt x="8640958" y="3304074"/>
                  <a:pt x="8640958" y="3149969"/>
                </a:cubicBezTo>
                <a:close/>
                <a:moveTo>
                  <a:pt x="7920878" y="0"/>
                </a:moveTo>
                <a:lnTo>
                  <a:pt x="8478940" y="0"/>
                </a:lnTo>
                <a:lnTo>
                  <a:pt x="8478940" y="3762037"/>
                </a:lnTo>
                <a:cubicBezTo>
                  <a:pt x="8478940" y="3916142"/>
                  <a:pt x="8354014" y="4041068"/>
                  <a:pt x="8199909" y="4041068"/>
                </a:cubicBezTo>
                <a:cubicBezTo>
                  <a:pt x="8045804" y="4041068"/>
                  <a:pt x="7920878" y="3916142"/>
                  <a:pt x="7920878" y="3762037"/>
                </a:cubicBezTo>
                <a:close/>
                <a:moveTo>
                  <a:pt x="7200798" y="0"/>
                </a:moveTo>
                <a:lnTo>
                  <a:pt x="7758860" y="0"/>
                </a:lnTo>
                <a:lnTo>
                  <a:pt x="7758860" y="2969949"/>
                </a:lnTo>
                <a:cubicBezTo>
                  <a:pt x="7758860" y="3124054"/>
                  <a:pt x="7633934" y="3248980"/>
                  <a:pt x="7479829" y="3248980"/>
                </a:cubicBezTo>
                <a:cubicBezTo>
                  <a:pt x="7325724" y="3248980"/>
                  <a:pt x="7200798" y="3124054"/>
                  <a:pt x="7200798" y="2969949"/>
                </a:cubicBezTo>
                <a:close/>
                <a:moveTo>
                  <a:pt x="6480718" y="0"/>
                </a:moveTo>
                <a:lnTo>
                  <a:pt x="7038780" y="0"/>
                </a:lnTo>
                <a:lnTo>
                  <a:pt x="7038780" y="4230089"/>
                </a:lnTo>
                <a:cubicBezTo>
                  <a:pt x="7038780" y="4384194"/>
                  <a:pt x="6913854" y="4509120"/>
                  <a:pt x="6759749" y="4509120"/>
                </a:cubicBezTo>
                <a:cubicBezTo>
                  <a:pt x="6605644" y="4509120"/>
                  <a:pt x="6480718" y="4384194"/>
                  <a:pt x="6480718" y="4230089"/>
                </a:cubicBezTo>
                <a:close/>
                <a:moveTo>
                  <a:pt x="5760638" y="0"/>
                </a:moveTo>
                <a:lnTo>
                  <a:pt x="6318700" y="0"/>
                </a:lnTo>
                <a:lnTo>
                  <a:pt x="6318700" y="3762037"/>
                </a:lnTo>
                <a:cubicBezTo>
                  <a:pt x="6318700" y="3916142"/>
                  <a:pt x="6193774" y="4041068"/>
                  <a:pt x="6039669" y="4041068"/>
                </a:cubicBezTo>
                <a:cubicBezTo>
                  <a:pt x="5885564" y="4041068"/>
                  <a:pt x="5760638" y="3916142"/>
                  <a:pt x="5760638" y="3762037"/>
                </a:cubicBezTo>
                <a:close/>
                <a:moveTo>
                  <a:pt x="5040559" y="0"/>
                </a:moveTo>
                <a:lnTo>
                  <a:pt x="5598620" y="0"/>
                </a:lnTo>
                <a:lnTo>
                  <a:pt x="5598620" y="4086073"/>
                </a:lnTo>
                <a:cubicBezTo>
                  <a:pt x="5598620" y="4240178"/>
                  <a:pt x="5473695" y="4365104"/>
                  <a:pt x="5319589" y="4365104"/>
                </a:cubicBezTo>
                <a:cubicBezTo>
                  <a:pt x="5165484" y="4365104"/>
                  <a:pt x="5040559" y="4240178"/>
                  <a:pt x="5040559" y="4086073"/>
                </a:cubicBezTo>
                <a:close/>
                <a:moveTo>
                  <a:pt x="4320478" y="0"/>
                </a:moveTo>
                <a:lnTo>
                  <a:pt x="4878540" y="0"/>
                </a:lnTo>
                <a:lnTo>
                  <a:pt x="4878540" y="3510009"/>
                </a:lnTo>
                <a:cubicBezTo>
                  <a:pt x="4878540" y="3664114"/>
                  <a:pt x="4753614" y="3789040"/>
                  <a:pt x="4599509" y="3789040"/>
                </a:cubicBezTo>
                <a:cubicBezTo>
                  <a:pt x="4445404" y="3789040"/>
                  <a:pt x="4320478" y="3664114"/>
                  <a:pt x="4320478" y="3510009"/>
                </a:cubicBezTo>
                <a:close/>
                <a:moveTo>
                  <a:pt x="3600399" y="0"/>
                </a:moveTo>
                <a:lnTo>
                  <a:pt x="4158460" y="0"/>
                </a:lnTo>
                <a:lnTo>
                  <a:pt x="4158460" y="3149969"/>
                </a:lnTo>
                <a:cubicBezTo>
                  <a:pt x="4158460" y="3304074"/>
                  <a:pt x="4033534" y="3429000"/>
                  <a:pt x="3879429" y="3429000"/>
                </a:cubicBezTo>
                <a:cubicBezTo>
                  <a:pt x="3725326" y="3429000"/>
                  <a:pt x="3600399" y="3304074"/>
                  <a:pt x="3600399" y="3149969"/>
                </a:cubicBezTo>
                <a:close/>
                <a:moveTo>
                  <a:pt x="2880320" y="0"/>
                </a:moveTo>
                <a:lnTo>
                  <a:pt x="3438382" y="0"/>
                </a:lnTo>
                <a:lnTo>
                  <a:pt x="3438382" y="4410109"/>
                </a:lnTo>
                <a:cubicBezTo>
                  <a:pt x="3438382" y="4564214"/>
                  <a:pt x="3313456" y="4689140"/>
                  <a:pt x="3159350" y="4689140"/>
                </a:cubicBezTo>
                <a:cubicBezTo>
                  <a:pt x="3005245" y="4689140"/>
                  <a:pt x="2880320" y="4564214"/>
                  <a:pt x="2880320" y="4410109"/>
                </a:cubicBezTo>
                <a:close/>
                <a:moveTo>
                  <a:pt x="2160240" y="0"/>
                </a:moveTo>
                <a:lnTo>
                  <a:pt x="2718303" y="0"/>
                </a:lnTo>
                <a:lnTo>
                  <a:pt x="2718303" y="3978061"/>
                </a:lnTo>
                <a:cubicBezTo>
                  <a:pt x="2718303" y="4132166"/>
                  <a:pt x="2593375" y="4257092"/>
                  <a:pt x="2439270" y="4257092"/>
                </a:cubicBezTo>
                <a:cubicBezTo>
                  <a:pt x="2285166" y="4257092"/>
                  <a:pt x="2160240" y="4132166"/>
                  <a:pt x="2160240" y="3978061"/>
                </a:cubicBezTo>
                <a:close/>
                <a:moveTo>
                  <a:pt x="1440160" y="0"/>
                </a:moveTo>
                <a:lnTo>
                  <a:pt x="1998223" y="0"/>
                </a:lnTo>
                <a:lnTo>
                  <a:pt x="1998223" y="3510009"/>
                </a:lnTo>
                <a:cubicBezTo>
                  <a:pt x="1998223" y="3664114"/>
                  <a:pt x="1873296" y="3789040"/>
                  <a:pt x="1719190" y="3789040"/>
                </a:cubicBezTo>
                <a:cubicBezTo>
                  <a:pt x="1565086" y="3789040"/>
                  <a:pt x="1440160" y="3664114"/>
                  <a:pt x="1440160" y="3510009"/>
                </a:cubicBezTo>
                <a:close/>
                <a:moveTo>
                  <a:pt x="720080" y="0"/>
                </a:moveTo>
                <a:lnTo>
                  <a:pt x="1278142" y="0"/>
                </a:lnTo>
                <a:lnTo>
                  <a:pt x="1278142" y="3870049"/>
                </a:lnTo>
                <a:cubicBezTo>
                  <a:pt x="1278142" y="4024154"/>
                  <a:pt x="1153216" y="4149080"/>
                  <a:pt x="999111" y="4149080"/>
                </a:cubicBezTo>
                <a:cubicBezTo>
                  <a:pt x="845006" y="4149080"/>
                  <a:pt x="720080" y="4024154"/>
                  <a:pt x="720080" y="3870049"/>
                </a:cubicBezTo>
                <a:close/>
                <a:moveTo>
                  <a:pt x="0" y="0"/>
                </a:moveTo>
                <a:lnTo>
                  <a:pt x="558062" y="0"/>
                </a:lnTo>
                <a:lnTo>
                  <a:pt x="558062" y="3654025"/>
                </a:lnTo>
                <a:cubicBezTo>
                  <a:pt x="558062" y="3808130"/>
                  <a:pt x="433136" y="3933056"/>
                  <a:pt x="279031" y="3933056"/>
                </a:cubicBezTo>
                <a:cubicBezTo>
                  <a:pt x="124926" y="3933056"/>
                  <a:pt x="0" y="3808130"/>
                  <a:pt x="0" y="3654025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116">
            <a:extLst>
              <a:ext uri="{FF2B5EF4-FFF2-40B4-BE49-F238E27FC236}">
                <a16:creationId xmlns:a16="http://schemas.microsoft.com/office/drawing/2014/main" id="{8C949268-FC8F-44DE-BC4B-B50AD512A046}"/>
              </a:ext>
            </a:extLst>
          </p:cNvPr>
          <p:cNvSpPr/>
          <p:nvPr/>
        </p:nvSpPr>
        <p:spPr>
          <a:xfrm>
            <a:off x="4909785" y="4782638"/>
            <a:ext cx="2390775" cy="4449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DA115B-06C0-4DAF-9EFB-46E4417ACB7C}"/>
              </a:ext>
            </a:extLst>
          </p:cNvPr>
          <p:cNvSpPr txBox="1"/>
          <p:nvPr/>
        </p:nvSpPr>
        <p:spPr>
          <a:xfrm>
            <a:off x="5145549" y="4838313"/>
            <a:ext cx="19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276C94-9721-4E4F-84F8-2C2AB3653958}"/>
              </a:ext>
            </a:extLst>
          </p:cNvPr>
          <p:cNvSpPr txBox="1"/>
          <p:nvPr/>
        </p:nvSpPr>
        <p:spPr>
          <a:xfrm>
            <a:off x="3305584" y="5380020"/>
            <a:ext cx="5279616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6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Click here to add content that matches the title.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6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ṩ1îḓê">
            <a:extLst>
              <a:ext uri="{FF2B5EF4-FFF2-40B4-BE49-F238E27FC236}">
                <a16:creationId xmlns:a16="http://schemas.microsoft.com/office/drawing/2014/main" id="{CDE2EFB4-FCF0-4C2D-AD5B-E01219D4D5D6}"/>
              </a:ext>
            </a:extLst>
          </p:cNvPr>
          <p:cNvSpPr/>
          <p:nvPr/>
        </p:nvSpPr>
        <p:spPr>
          <a:xfrm>
            <a:off x="1503035" y="4268652"/>
            <a:ext cx="3281528" cy="5684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45B551AE-ADD8-420F-897C-6AEC305277EA}"/>
              </a:ext>
            </a:extLst>
          </p:cNvPr>
          <p:cNvSpPr txBox="1"/>
          <p:nvPr/>
        </p:nvSpPr>
        <p:spPr>
          <a:xfrm>
            <a:off x="2344319" y="4399000"/>
            <a:ext cx="18750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SUMMARY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AB01D0A-A74B-4186-9910-98599D3AF320}"/>
              </a:ext>
            </a:extLst>
          </p:cNvPr>
          <p:cNvSpPr txBox="1"/>
          <p:nvPr/>
        </p:nvSpPr>
        <p:spPr>
          <a:xfrm>
            <a:off x="1640145" y="1583757"/>
            <a:ext cx="2779607" cy="25545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u="sng" spc="600" dirty="0">
                <a:gradFill>
                  <a:gsLst>
                    <a:gs pos="100000">
                      <a:srgbClr val="BDE8C2">
                        <a:alpha val="96000"/>
                      </a:srgbClr>
                    </a:gs>
                    <a:gs pos="79000">
                      <a:srgbClr val="45C2C2">
                        <a:alpha val="80000"/>
                      </a:srgbClr>
                    </a:gs>
                    <a:gs pos="52000">
                      <a:srgbClr val="0681B0">
                        <a:alpha val="89000"/>
                      </a:srgbClr>
                    </a:gs>
                    <a:gs pos="0">
                      <a:srgbClr val="00248B">
                        <a:alpha val="96000"/>
                      </a:srgbClr>
                    </a:gs>
                  </a:gsLst>
                  <a:path path="circle">
                    <a:fillToRect r="100000" b="100000"/>
                  </a:path>
                </a:gradFill>
                <a:cs typeface="+mn-ea"/>
                <a:sym typeface="+mn-lt"/>
              </a:rPr>
              <a:t>02</a:t>
            </a:r>
            <a:endParaRPr kumimoji="0" lang="en-US" sz="16600" b="1" i="0" u="sng" strike="noStrike" kern="1200" cap="none" spc="600" normalizeH="0" baseline="0" noProof="0" dirty="0">
              <a:ln>
                <a:noFill/>
              </a:ln>
              <a:gradFill>
                <a:gsLst>
                  <a:gs pos="100000">
                    <a:srgbClr val="BDE8C2">
                      <a:alpha val="96000"/>
                    </a:srgbClr>
                  </a:gs>
                  <a:gs pos="79000">
                    <a:srgbClr val="45C2C2">
                      <a:alpha val="80000"/>
                    </a:srgbClr>
                  </a:gs>
                  <a:gs pos="52000">
                    <a:srgbClr val="0681B0">
                      <a:alpha val="89000"/>
                    </a:srgbClr>
                  </a:gs>
                  <a:gs pos="0">
                    <a:srgbClr val="00248B">
                      <a:alpha val="96000"/>
                    </a:srgbClr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144">
            <a:extLst>
              <a:ext uri="{FF2B5EF4-FFF2-40B4-BE49-F238E27FC236}">
                <a16:creationId xmlns:a16="http://schemas.microsoft.com/office/drawing/2014/main" id="{869EDBDF-1E2C-47E9-B115-DF4BA0B3F82D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Straight Connector 55">
            <a:extLst>
              <a:ext uri="{FF2B5EF4-FFF2-40B4-BE49-F238E27FC236}">
                <a16:creationId xmlns:a16="http://schemas.microsoft.com/office/drawing/2014/main" id="{CCBFB560-7929-4CA7-A96B-190E544FBA1D}"/>
              </a:ext>
            </a:extLst>
          </p:cNvPr>
          <p:cNvCxnSpPr/>
          <p:nvPr/>
        </p:nvCxnSpPr>
        <p:spPr>
          <a:xfrm>
            <a:off x="6351141" y="3685776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33">
            <a:extLst>
              <a:ext uri="{FF2B5EF4-FFF2-40B4-BE49-F238E27FC236}">
                <a16:creationId xmlns:a16="http://schemas.microsoft.com/office/drawing/2014/main" id="{905D3073-FDFB-48B2-A745-C65F89A45981}"/>
              </a:ext>
            </a:extLst>
          </p:cNvPr>
          <p:cNvSpPr/>
          <p:nvPr/>
        </p:nvSpPr>
        <p:spPr>
          <a:xfrm rot="19323383">
            <a:off x="6866909" y="382944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1E9AA0AC-7232-47EB-AB47-7AAD87493AC4}"/>
              </a:ext>
            </a:extLst>
          </p:cNvPr>
          <p:cNvSpPr/>
          <p:nvPr/>
        </p:nvSpPr>
        <p:spPr>
          <a:xfrm rot="19468644">
            <a:off x="11206843" y="166856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F972B8F-B57B-4B61-B2CE-5E79760D2C43}"/>
              </a:ext>
            </a:extLst>
          </p:cNvPr>
          <p:cNvSpPr txBox="1"/>
          <p:nvPr/>
        </p:nvSpPr>
        <p:spPr>
          <a:xfrm>
            <a:off x="7137860" y="2659797"/>
            <a:ext cx="441486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600" noProof="0" dirty="0">
                <a:solidFill>
                  <a:prstClr val="white"/>
                </a:solidFill>
                <a:cs typeface="+mn-ea"/>
                <a:sym typeface="+mn-lt"/>
              </a:rPr>
              <a:t>PART TWO</a:t>
            </a:r>
            <a:endParaRPr kumimoji="0" lang="en-US" sz="54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C1EEDE75-30B9-4357-BC48-AE4B504343AA}"/>
              </a:ext>
            </a:extLst>
          </p:cNvPr>
          <p:cNvCxnSpPr/>
          <p:nvPr/>
        </p:nvCxnSpPr>
        <p:spPr>
          <a:xfrm>
            <a:off x="6561421" y="2389843"/>
            <a:ext cx="624293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069337-D3CB-43CE-90F6-404474A58C05}"/>
              </a:ext>
            </a:extLst>
          </p:cNvPr>
          <p:cNvSpPr txBox="1"/>
          <p:nvPr/>
        </p:nvSpPr>
        <p:spPr>
          <a:xfrm>
            <a:off x="7578127" y="3888911"/>
            <a:ext cx="3321368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9FC2420E-7666-40EC-A1E4-90B57BFC0419}"/>
              </a:ext>
            </a:extLst>
          </p:cNvPr>
          <p:cNvSpPr/>
          <p:nvPr/>
        </p:nvSpPr>
        <p:spPr>
          <a:xfrm rot="20064841">
            <a:off x="4292600" y="1660602"/>
            <a:ext cx="429487" cy="429487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gradFill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8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841E3-7E2B-4A57-9AC3-C79A68A6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-12700" y="0"/>
            <a:ext cx="12192000" cy="46775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47B061-007D-4CB4-9F81-18590FDCBF1D}"/>
              </a:ext>
            </a:extLst>
          </p:cNvPr>
          <p:cNvSpPr/>
          <p:nvPr/>
        </p:nvSpPr>
        <p:spPr>
          <a:xfrm>
            <a:off x="0" y="2278807"/>
            <a:ext cx="12192000" cy="2398700"/>
          </a:xfrm>
          <a:prstGeom prst="rect">
            <a:avLst/>
          </a:prstGeom>
          <a:gradFill flip="none" rotWithShape="1">
            <a:gsLst>
              <a:gs pos="100000">
                <a:srgbClr val="BDE8C2">
                  <a:alpha val="85000"/>
                </a:srgbClr>
              </a:gs>
              <a:gs pos="74000">
                <a:srgbClr val="45C2C2">
                  <a:alpha val="80000"/>
                </a:srgbClr>
              </a:gs>
              <a:gs pos="4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674521-3C0C-4D69-9D62-CB54F2D0E3F4}"/>
              </a:ext>
            </a:extLst>
          </p:cNvPr>
          <p:cNvGrpSpPr/>
          <p:nvPr/>
        </p:nvGrpSpPr>
        <p:grpSpPr>
          <a:xfrm>
            <a:off x="870605" y="2737225"/>
            <a:ext cx="10450790" cy="1481865"/>
            <a:chOff x="870605" y="2694293"/>
            <a:chExt cx="10450790" cy="14818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1352A4-8C57-4E8A-A7DA-5F2B4C5E0966}"/>
                </a:ext>
              </a:extLst>
            </p:cNvPr>
            <p:cNvGrpSpPr/>
            <p:nvPr/>
          </p:nvGrpSpPr>
          <p:grpSpPr>
            <a:xfrm>
              <a:off x="870605" y="2694293"/>
              <a:ext cx="1431828" cy="1481865"/>
              <a:chOff x="716531" y="2710770"/>
              <a:chExt cx="1431828" cy="14818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9C6A77D-4F96-4016-8873-70BEE19AAEC5}"/>
                  </a:ext>
                </a:extLst>
              </p:cNvPr>
              <p:cNvGrpSpPr/>
              <p:nvPr/>
            </p:nvGrpSpPr>
            <p:grpSpPr>
              <a:xfrm>
                <a:off x="716531" y="2710770"/>
                <a:ext cx="1431828" cy="1481865"/>
                <a:chOff x="716531" y="2710770"/>
                <a:chExt cx="1431828" cy="1481865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282F478-32F7-401A-8711-EC4D0FEC98C9}"/>
                    </a:ext>
                  </a:extLst>
                </p:cNvPr>
                <p:cNvSpPr/>
                <p:nvPr/>
              </p:nvSpPr>
              <p:spPr>
                <a:xfrm>
                  <a:off x="716531" y="2710770"/>
                  <a:ext cx="1431828" cy="1431827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4EC1CE8E-7217-4DA9-9055-97E5CEB0C9C4}"/>
                    </a:ext>
                  </a:extLst>
                </p:cNvPr>
                <p:cNvSpPr/>
                <p:nvPr/>
              </p:nvSpPr>
              <p:spPr>
                <a:xfrm>
                  <a:off x="716531" y="2710770"/>
                  <a:ext cx="1431827" cy="1431827"/>
                </a:xfrm>
                <a:prstGeom prst="arc">
                  <a:avLst>
                    <a:gd name="adj1" fmla="val 16200000"/>
                    <a:gd name="adj2" fmla="val 3806453"/>
                  </a:avLst>
                </a:prstGeom>
                <a:ln w="38100">
                  <a:solidFill>
                    <a:srgbClr val="45C2C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F8D42DC-3E12-4A92-9AB7-CE8D06485CC5}"/>
                    </a:ext>
                  </a:extLst>
                </p:cNvPr>
                <p:cNvSpPr/>
                <p:nvPr/>
              </p:nvSpPr>
              <p:spPr>
                <a:xfrm>
                  <a:off x="1601519" y="3952947"/>
                  <a:ext cx="239688" cy="239688"/>
                </a:xfrm>
                <a:prstGeom prst="ellipse">
                  <a:avLst/>
                </a:prstGeom>
                <a:solidFill>
                  <a:srgbClr val="45C2C2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38781EA-AC0D-4B54-980B-779112728DCC}"/>
                    </a:ext>
                  </a:extLst>
                </p:cNvPr>
                <p:cNvSpPr/>
                <p:nvPr/>
              </p:nvSpPr>
              <p:spPr>
                <a:xfrm>
                  <a:off x="1646127" y="3997555"/>
                  <a:ext cx="150473" cy="150473"/>
                </a:xfrm>
                <a:prstGeom prst="ellipse">
                  <a:avLst/>
                </a:prstGeom>
                <a:solidFill>
                  <a:srgbClr val="45C2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C00C57-E1E2-4F9B-9066-45F46578F863}"/>
                  </a:ext>
                </a:extLst>
              </p:cNvPr>
              <p:cNvSpPr txBox="1"/>
              <p:nvPr/>
            </p:nvSpPr>
            <p:spPr>
              <a:xfrm>
                <a:off x="988413" y="3205481"/>
                <a:ext cx="888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45%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369B47-A2AA-4205-9238-A07AE32704AC}"/>
                </a:ext>
              </a:extLst>
            </p:cNvPr>
            <p:cNvGrpSpPr/>
            <p:nvPr/>
          </p:nvGrpSpPr>
          <p:grpSpPr>
            <a:xfrm>
              <a:off x="3862856" y="2719313"/>
              <a:ext cx="1431828" cy="1431826"/>
              <a:chOff x="3033636" y="2705516"/>
              <a:chExt cx="1431828" cy="143182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58AF7D3-B685-4B39-889A-E8797011C01F}"/>
                  </a:ext>
                </a:extLst>
              </p:cNvPr>
              <p:cNvGrpSpPr/>
              <p:nvPr/>
            </p:nvGrpSpPr>
            <p:grpSpPr>
              <a:xfrm>
                <a:off x="3033636" y="2705516"/>
                <a:ext cx="1431828" cy="1431826"/>
                <a:chOff x="3033636" y="2705516"/>
                <a:chExt cx="1431828" cy="1431826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92D2865-A5F3-4F2C-9408-39835097F6C9}"/>
                    </a:ext>
                  </a:extLst>
                </p:cNvPr>
                <p:cNvSpPr/>
                <p:nvPr/>
              </p:nvSpPr>
              <p:spPr>
                <a:xfrm>
                  <a:off x="3033636" y="2705516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395BFDC2-42C4-4719-847D-29CFE29B0E58}"/>
                    </a:ext>
                  </a:extLst>
                </p:cNvPr>
                <p:cNvSpPr/>
                <p:nvPr/>
              </p:nvSpPr>
              <p:spPr>
                <a:xfrm>
                  <a:off x="3033636" y="2705516"/>
                  <a:ext cx="1431827" cy="1431826"/>
                </a:xfrm>
                <a:prstGeom prst="arc">
                  <a:avLst>
                    <a:gd name="adj1" fmla="val 16200000"/>
                    <a:gd name="adj2" fmla="val 19285367"/>
                  </a:avLst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6AD2687-4996-4005-8AE2-CEFDFB32657A}"/>
                    </a:ext>
                  </a:extLst>
                </p:cNvPr>
                <p:cNvSpPr/>
                <p:nvPr/>
              </p:nvSpPr>
              <p:spPr>
                <a:xfrm>
                  <a:off x="4204899" y="2867942"/>
                  <a:ext cx="239688" cy="239688"/>
                </a:xfrm>
                <a:prstGeom prst="ellipse">
                  <a:avLst/>
                </a:prstGeom>
                <a:solidFill>
                  <a:schemeClr val="accent3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384A954-EB49-4D92-8A9D-6E4CE6FFB038}"/>
                    </a:ext>
                  </a:extLst>
                </p:cNvPr>
                <p:cNvSpPr/>
                <p:nvPr/>
              </p:nvSpPr>
              <p:spPr>
                <a:xfrm>
                  <a:off x="4249506" y="2912549"/>
                  <a:ext cx="150473" cy="1504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8F1F9-9EB3-46F7-9C67-0D432E3D142B}"/>
                  </a:ext>
                </a:extLst>
              </p:cNvPr>
              <p:cNvSpPr txBox="1"/>
              <p:nvPr/>
            </p:nvSpPr>
            <p:spPr>
              <a:xfrm>
                <a:off x="3305518" y="3175208"/>
                <a:ext cx="888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10%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1CC995-1A50-4023-BF93-63F456FF94B8}"/>
                </a:ext>
              </a:extLst>
            </p:cNvPr>
            <p:cNvGrpSpPr/>
            <p:nvPr/>
          </p:nvGrpSpPr>
          <p:grpSpPr>
            <a:xfrm>
              <a:off x="6816669" y="2719313"/>
              <a:ext cx="1550915" cy="1431826"/>
              <a:chOff x="5074442" y="2705516"/>
              <a:chExt cx="1550915" cy="143182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43D8695-E155-4A77-9EA7-8AE994869820}"/>
                  </a:ext>
                </a:extLst>
              </p:cNvPr>
              <p:cNvGrpSpPr/>
              <p:nvPr/>
            </p:nvGrpSpPr>
            <p:grpSpPr>
              <a:xfrm>
                <a:off x="5074442" y="2705516"/>
                <a:ext cx="1550915" cy="1431826"/>
                <a:chOff x="5074442" y="2705516"/>
                <a:chExt cx="1550915" cy="143182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6C0F858-AEBC-4211-B047-EA524AE67360}"/>
                    </a:ext>
                  </a:extLst>
                </p:cNvPr>
                <p:cNvSpPr/>
                <p:nvPr/>
              </p:nvSpPr>
              <p:spPr>
                <a:xfrm>
                  <a:off x="5074442" y="2705516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F4FCC2AC-5B81-45D2-A654-E0AD77C5EF0A}"/>
                    </a:ext>
                  </a:extLst>
                </p:cNvPr>
                <p:cNvSpPr/>
                <p:nvPr/>
              </p:nvSpPr>
              <p:spPr>
                <a:xfrm>
                  <a:off x="5074442" y="2705516"/>
                  <a:ext cx="1431827" cy="1431826"/>
                </a:xfrm>
                <a:prstGeom prst="arc">
                  <a:avLst>
                    <a:gd name="adj1" fmla="val 16200000"/>
                    <a:gd name="adj2" fmla="val 755116"/>
                  </a:avLst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C2953BC-5646-4ACF-A9D6-6D3FBF83052A}"/>
                    </a:ext>
                  </a:extLst>
                </p:cNvPr>
                <p:cNvSpPr/>
                <p:nvPr/>
              </p:nvSpPr>
              <p:spPr>
                <a:xfrm>
                  <a:off x="6385669" y="3472152"/>
                  <a:ext cx="239688" cy="239688"/>
                </a:xfrm>
                <a:prstGeom prst="ellipse">
                  <a:avLst/>
                </a:prstGeom>
                <a:solidFill>
                  <a:schemeClr val="accent3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AB914A0-A3E5-4351-83F4-FF612DDA744C}"/>
                    </a:ext>
                  </a:extLst>
                </p:cNvPr>
                <p:cNvSpPr/>
                <p:nvPr/>
              </p:nvSpPr>
              <p:spPr>
                <a:xfrm>
                  <a:off x="6430277" y="3516760"/>
                  <a:ext cx="150473" cy="1504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2B85D3-B6B1-43F1-B41A-EE06AB19240C}"/>
                  </a:ext>
                </a:extLst>
              </p:cNvPr>
              <p:cNvSpPr txBox="1"/>
              <p:nvPr/>
            </p:nvSpPr>
            <p:spPr>
              <a:xfrm>
                <a:off x="5405867" y="3175208"/>
                <a:ext cx="888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38DC38B-7EDD-4B71-9FDB-3C3192E754FB}"/>
                </a:ext>
              </a:extLst>
            </p:cNvPr>
            <p:cNvGrpSpPr/>
            <p:nvPr/>
          </p:nvGrpSpPr>
          <p:grpSpPr>
            <a:xfrm>
              <a:off x="9889567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FCF6981-3934-426F-91EB-459709E3F1F2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055D0F4-9F4B-4F0D-A3FA-438CBC5D2CE0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2CAE06E5-006C-4F62-8014-3D738F32779C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AA70B1F-2369-4E30-A543-F3452A5C0BC5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chemeClr val="accent3">
                    <a:alpha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CF5E6D6-FEFD-44D4-AB64-93D7FC143AAA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0AE1A6-A76C-4870-9DA7-1CC4B0CC4102}"/>
                  </a:ext>
                </a:extLst>
              </p:cNvPr>
              <p:cNvSpPr txBox="1"/>
              <p:nvPr/>
            </p:nvSpPr>
            <p:spPr>
              <a:xfrm>
                <a:off x="7440351" y="3160041"/>
                <a:ext cx="8880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10%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8DBDF6-97B7-4501-89FE-769A092EF4E2}"/>
              </a:ext>
            </a:extLst>
          </p:cNvPr>
          <p:cNvGrpSpPr/>
          <p:nvPr/>
        </p:nvGrpSpPr>
        <p:grpSpPr>
          <a:xfrm>
            <a:off x="5306457" y="234305"/>
            <a:ext cx="1579087" cy="1881105"/>
            <a:chOff x="5306457" y="1568049"/>
            <a:chExt cx="1579087" cy="18811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83FEF1-70D3-4ADD-8679-8D95A1AE6A44}"/>
                </a:ext>
              </a:extLst>
            </p:cNvPr>
            <p:cNvGrpSpPr/>
            <p:nvPr/>
          </p:nvGrpSpPr>
          <p:grpSpPr>
            <a:xfrm>
              <a:off x="5306457" y="2080145"/>
              <a:ext cx="1579087" cy="856912"/>
              <a:chOff x="5306457" y="2054539"/>
              <a:chExt cx="1579087" cy="856912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6F471D5-4E9B-4B48-AC41-3E0C861BE7E2}"/>
                  </a:ext>
                </a:extLst>
              </p:cNvPr>
              <p:cNvSpPr txBox="1"/>
              <p:nvPr/>
            </p:nvSpPr>
            <p:spPr>
              <a:xfrm>
                <a:off x="5306457" y="2054539"/>
                <a:ext cx="15790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SWOT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BD2472D-8B6F-4DDC-9B1C-2CF703062281}"/>
                  </a:ext>
                </a:extLst>
              </p:cNvPr>
              <p:cNvSpPr txBox="1"/>
              <p:nvPr/>
            </p:nvSpPr>
            <p:spPr>
              <a:xfrm>
                <a:off x="5366634" y="2665230"/>
                <a:ext cx="14587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 N A L Y S I S.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AAD1C6-A529-443E-9AE1-8D1CC7E3C28D}"/>
                </a:ext>
              </a:extLst>
            </p:cNvPr>
            <p:cNvGrpSpPr/>
            <p:nvPr/>
          </p:nvGrpSpPr>
          <p:grpSpPr>
            <a:xfrm>
              <a:off x="5909310" y="3086865"/>
              <a:ext cx="373380" cy="362289"/>
              <a:chOff x="5920743" y="3086865"/>
              <a:chExt cx="373380" cy="36228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AD80CB7-4A2F-4FF6-BC2F-6ADD872819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7433" y="3086865"/>
                <a:ext cx="0" cy="362289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AE66731-FCF4-466C-8A3F-DDE9DB59B2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0743" y="3086865"/>
                <a:ext cx="0" cy="193918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23670DB-D13C-4D43-BC78-FFAD88F2A8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4123" y="3086865"/>
                <a:ext cx="0" cy="193918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827E54-4414-45DF-93EC-D17BDBEF994F}"/>
                </a:ext>
              </a:extLst>
            </p:cNvPr>
            <p:cNvGrpSpPr/>
            <p:nvPr/>
          </p:nvGrpSpPr>
          <p:grpSpPr>
            <a:xfrm rot="10800000">
              <a:off x="5909310" y="1568049"/>
              <a:ext cx="373380" cy="362289"/>
              <a:chOff x="5920743" y="3086865"/>
              <a:chExt cx="373380" cy="36228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2BE73F0-2140-4FFD-A232-5A7B8DCE3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7433" y="3086865"/>
                <a:ext cx="0" cy="362289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DB7F568-30EC-44D7-8527-842EF310B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0743" y="3086865"/>
                <a:ext cx="0" cy="193918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3296F65-DFD6-48C2-9DC1-169110FFD1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4123" y="3086865"/>
                <a:ext cx="0" cy="193918"/>
              </a:xfrm>
              <a:prstGeom prst="line">
                <a:avLst/>
              </a:prstGeom>
              <a:ln w="28575">
                <a:solidFill>
                  <a:srgbClr val="17B5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72893B-E7A8-423C-8EAA-974FC81C21C8}"/>
              </a:ext>
            </a:extLst>
          </p:cNvPr>
          <p:cNvSpPr txBox="1"/>
          <p:nvPr/>
        </p:nvSpPr>
        <p:spPr>
          <a:xfrm>
            <a:off x="410817" y="4886206"/>
            <a:ext cx="24384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5B0B70-311D-44D7-B160-D9C4AEB6DF61}"/>
              </a:ext>
            </a:extLst>
          </p:cNvPr>
          <p:cNvSpPr txBox="1"/>
          <p:nvPr/>
        </p:nvSpPr>
        <p:spPr>
          <a:xfrm>
            <a:off x="3277266" y="4886206"/>
            <a:ext cx="24384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2696F4-591A-46EA-BEB0-01156AD67363}"/>
              </a:ext>
            </a:extLst>
          </p:cNvPr>
          <p:cNvSpPr txBox="1"/>
          <p:nvPr/>
        </p:nvSpPr>
        <p:spPr>
          <a:xfrm>
            <a:off x="6295807" y="4886206"/>
            <a:ext cx="24384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38EFBE-5C29-4108-817B-441A5FB99339}"/>
              </a:ext>
            </a:extLst>
          </p:cNvPr>
          <p:cNvSpPr txBox="1"/>
          <p:nvPr/>
        </p:nvSpPr>
        <p:spPr>
          <a:xfrm>
            <a:off x="9314348" y="4886206"/>
            <a:ext cx="24384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4372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B89555E-8C65-4DFB-BA30-49B33C895A82}"/>
              </a:ext>
            </a:extLst>
          </p:cNvPr>
          <p:cNvGrpSpPr/>
          <p:nvPr/>
        </p:nvGrpSpPr>
        <p:grpSpPr>
          <a:xfrm>
            <a:off x="368716" y="402708"/>
            <a:ext cx="2869784" cy="568475"/>
            <a:chOff x="368716" y="402708"/>
            <a:chExt cx="2869784" cy="568475"/>
          </a:xfrm>
        </p:grpSpPr>
        <p:sp>
          <p:nvSpPr>
            <p:cNvPr id="2" name="iṩ1îḓê">
              <a:extLst>
                <a:ext uri="{FF2B5EF4-FFF2-40B4-BE49-F238E27FC236}">
                  <a16:creationId xmlns:a16="http://schemas.microsoft.com/office/drawing/2014/main" id="{D88B5F88-8A30-4EB2-82DD-0CD2C47BE28D}"/>
                </a:ext>
              </a:extLst>
            </p:cNvPr>
            <p:cNvSpPr/>
            <p:nvPr/>
          </p:nvSpPr>
          <p:spPr>
            <a:xfrm>
              <a:off x="368716" y="402708"/>
              <a:ext cx="2869784" cy="568475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BDE8C2">
                    <a:alpha val="96000"/>
                  </a:srgbClr>
                </a:gs>
                <a:gs pos="79000">
                  <a:srgbClr val="45C2C2">
                    <a:alpha val="80000"/>
                  </a:srgbClr>
                </a:gs>
                <a:gs pos="52000">
                  <a:srgbClr val="0681B0">
                    <a:alpha val="89000"/>
                  </a:srgbClr>
                </a:gs>
                <a:gs pos="0">
                  <a:srgbClr val="00248B">
                    <a:alpha val="9600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TextBox 14">
              <a:extLst>
                <a:ext uri="{FF2B5EF4-FFF2-40B4-BE49-F238E27FC236}">
                  <a16:creationId xmlns:a16="http://schemas.microsoft.com/office/drawing/2014/main" id="{4E1075B0-D77B-415C-972B-FD93214A6942}"/>
                </a:ext>
              </a:extLst>
            </p:cNvPr>
            <p:cNvSpPr txBox="1"/>
            <p:nvPr/>
          </p:nvSpPr>
          <p:spPr>
            <a:xfrm>
              <a:off x="1098083" y="524301"/>
              <a:ext cx="18750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SUMMARY</a:t>
              </a:r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84A9DD67-A010-4E90-BC43-4B0111F4D6DD}"/>
                </a:ext>
              </a:extLst>
            </p:cNvPr>
            <p:cNvSpPr/>
            <p:nvPr/>
          </p:nvSpPr>
          <p:spPr>
            <a:xfrm rot="19323383">
              <a:off x="678581" y="521929"/>
              <a:ext cx="309118" cy="309118"/>
            </a:xfrm>
            <a:custGeom>
              <a:avLst/>
              <a:gdLst>
                <a:gd name="connsiteX0" fmla="*/ 0 w 350520"/>
                <a:gd name="connsiteY0" fmla="*/ 211455 h 350520"/>
                <a:gd name="connsiteX1" fmla="*/ 0 w 350520"/>
                <a:gd name="connsiteY1" fmla="*/ 139065 h 350520"/>
                <a:gd name="connsiteX2" fmla="*/ 139065 w 350520"/>
                <a:gd name="connsiteY2" fmla="*/ 139065 h 350520"/>
                <a:gd name="connsiteX3" fmla="*/ 139065 w 350520"/>
                <a:gd name="connsiteY3" fmla="*/ 0 h 350520"/>
                <a:gd name="connsiteX4" fmla="*/ 211455 w 350520"/>
                <a:gd name="connsiteY4" fmla="*/ 0 h 350520"/>
                <a:gd name="connsiteX5" fmla="*/ 211455 w 350520"/>
                <a:gd name="connsiteY5" fmla="*/ 139065 h 350520"/>
                <a:gd name="connsiteX6" fmla="*/ 350520 w 350520"/>
                <a:gd name="connsiteY6" fmla="*/ 139065 h 350520"/>
                <a:gd name="connsiteX7" fmla="*/ 350520 w 350520"/>
                <a:gd name="connsiteY7" fmla="*/ 211455 h 350520"/>
                <a:gd name="connsiteX8" fmla="*/ 211455 w 350520"/>
                <a:gd name="connsiteY8" fmla="*/ 211455 h 350520"/>
                <a:gd name="connsiteX9" fmla="*/ 211455 w 350520"/>
                <a:gd name="connsiteY9" fmla="*/ 350520 h 350520"/>
                <a:gd name="connsiteX10" fmla="*/ 139065 w 350520"/>
                <a:gd name="connsiteY10" fmla="*/ 350520 h 350520"/>
                <a:gd name="connsiteX11" fmla="*/ 139065 w 350520"/>
                <a:gd name="connsiteY11" fmla="*/ 211455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520" h="350520">
                  <a:moveTo>
                    <a:pt x="0" y="211455"/>
                  </a:moveTo>
                  <a:lnTo>
                    <a:pt x="0" y="139065"/>
                  </a:lnTo>
                  <a:lnTo>
                    <a:pt x="139065" y="139065"/>
                  </a:lnTo>
                  <a:lnTo>
                    <a:pt x="139065" y="0"/>
                  </a:lnTo>
                  <a:lnTo>
                    <a:pt x="211455" y="0"/>
                  </a:lnTo>
                  <a:lnTo>
                    <a:pt x="211455" y="139065"/>
                  </a:lnTo>
                  <a:lnTo>
                    <a:pt x="350520" y="139065"/>
                  </a:lnTo>
                  <a:lnTo>
                    <a:pt x="350520" y="211455"/>
                  </a:lnTo>
                  <a:lnTo>
                    <a:pt x="211455" y="211455"/>
                  </a:lnTo>
                  <a:lnTo>
                    <a:pt x="211455" y="350520"/>
                  </a:lnTo>
                  <a:lnTo>
                    <a:pt x="139065" y="350520"/>
                  </a:lnTo>
                  <a:lnTo>
                    <a:pt x="139065" y="211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Arc 124">
            <a:extLst>
              <a:ext uri="{FF2B5EF4-FFF2-40B4-BE49-F238E27FC236}">
                <a16:creationId xmlns:a16="http://schemas.microsoft.com/office/drawing/2014/main" id="{83B082C0-BFC2-4133-BF2D-A92E2D127005}"/>
              </a:ext>
            </a:extLst>
          </p:cNvPr>
          <p:cNvSpPr/>
          <p:nvPr/>
        </p:nvSpPr>
        <p:spPr>
          <a:xfrm>
            <a:off x="6180647" y="1903306"/>
            <a:ext cx="1663594" cy="1663593"/>
          </a:xfrm>
          <a:prstGeom prst="arc">
            <a:avLst>
              <a:gd name="adj1" fmla="val 16200000"/>
              <a:gd name="adj2" fmla="val 21420570"/>
            </a:avLst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Arc 125">
            <a:extLst>
              <a:ext uri="{FF2B5EF4-FFF2-40B4-BE49-F238E27FC236}">
                <a16:creationId xmlns:a16="http://schemas.microsoft.com/office/drawing/2014/main" id="{AACE64C2-E6C4-46A0-B17C-B55A5151D9D7}"/>
              </a:ext>
            </a:extLst>
          </p:cNvPr>
          <p:cNvSpPr/>
          <p:nvPr/>
        </p:nvSpPr>
        <p:spPr>
          <a:xfrm rot="5400000">
            <a:off x="6180647" y="3474292"/>
            <a:ext cx="1663595" cy="1663594"/>
          </a:xfrm>
          <a:prstGeom prst="arc">
            <a:avLst>
              <a:gd name="adj1" fmla="val 16383531"/>
              <a:gd name="adj2" fmla="val 0"/>
            </a:avLst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105">
            <a:extLst>
              <a:ext uri="{FF2B5EF4-FFF2-40B4-BE49-F238E27FC236}">
                <a16:creationId xmlns:a16="http://schemas.microsoft.com/office/drawing/2014/main" id="{56554B71-2D28-4EDB-AD5C-DE8942EE9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712" y="2013333"/>
            <a:ext cx="3011682" cy="3007795"/>
          </a:xfrm>
          <a:custGeom>
            <a:avLst/>
            <a:gdLst>
              <a:gd name="connsiteX0" fmla="*/ 633028 w 2693988"/>
              <a:gd name="connsiteY0" fmla="*/ 46 h 2690512"/>
              <a:gd name="connsiteX1" fmla="*/ 1093625 w 2693988"/>
              <a:gd name="connsiteY1" fmla="*/ 186443 h 2690512"/>
              <a:gd name="connsiteX2" fmla="*/ 1257613 w 2693988"/>
              <a:gd name="connsiteY2" fmla="*/ 474420 h 2690512"/>
              <a:gd name="connsiteX3" fmla="*/ 1259589 w 2693988"/>
              <a:gd name="connsiteY3" fmla="*/ 478365 h 2690512"/>
              <a:gd name="connsiteX4" fmla="*/ 1433455 w 2693988"/>
              <a:gd name="connsiteY4" fmla="*/ 478365 h 2690512"/>
              <a:gd name="connsiteX5" fmla="*/ 1435431 w 2693988"/>
              <a:gd name="connsiteY5" fmla="*/ 474420 h 2690512"/>
              <a:gd name="connsiteX6" fmla="*/ 1601394 w 2693988"/>
              <a:gd name="connsiteY6" fmla="*/ 186443 h 2690512"/>
              <a:gd name="connsiteX7" fmla="*/ 2518143 w 2693988"/>
              <a:gd name="connsiteY7" fmla="*/ 198277 h 2690512"/>
              <a:gd name="connsiteX8" fmla="*/ 2520119 w 2693988"/>
              <a:gd name="connsiteY8" fmla="*/ 1077990 h 2690512"/>
              <a:gd name="connsiteX9" fmla="*/ 2219805 w 2693988"/>
              <a:gd name="connsiteY9" fmla="*/ 1257483 h 2690512"/>
              <a:gd name="connsiteX10" fmla="*/ 2215853 w 2693988"/>
              <a:gd name="connsiteY10" fmla="*/ 1259455 h 2690512"/>
              <a:gd name="connsiteX11" fmla="*/ 2215853 w 2693988"/>
              <a:gd name="connsiteY11" fmla="*/ 1431058 h 2690512"/>
              <a:gd name="connsiteX12" fmla="*/ 2219805 w 2693988"/>
              <a:gd name="connsiteY12" fmla="*/ 1433031 h 2690512"/>
              <a:gd name="connsiteX13" fmla="*/ 2520119 w 2693988"/>
              <a:gd name="connsiteY13" fmla="*/ 1612524 h 2690512"/>
              <a:gd name="connsiteX14" fmla="*/ 2518143 w 2693988"/>
              <a:gd name="connsiteY14" fmla="*/ 2492236 h 2690512"/>
              <a:gd name="connsiteX15" fmla="*/ 1601394 w 2693988"/>
              <a:gd name="connsiteY15" fmla="*/ 2504071 h 2690512"/>
              <a:gd name="connsiteX16" fmla="*/ 1435431 w 2693988"/>
              <a:gd name="connsiteY16" fmla="*/ 2216093 h 2690512"/>
              <a:gd name="connsiteX17" fmla="*/ 1433455 w 2693988"/>
              <a:gd name="connsiteY17" fmla="*/ 2212148 h 2690512"/>
              <a:gd name="connsiteX18" fmla="*/ 1259589 w 2693988"/>
              <a:gd name="connsiteY18" fmla="*/ 2210176 h 2690512"/>
              <a:gd name="connsiteX19" fmla="*/ 1257613 w 2693988"/>
              <a:gd name="connsiteY19" fmla="*/ 2216093 h 2690512"/>
              <a:gd name="connsiteX20" fmla="*/ 1079795 w 2693988"/>
              <a:gd name="connsiteY20" fmla="*/ 2515905 h 2690512"/>
              <a:gd name="connsiteX21" fmla="*/ 198609 w 2693988"/>
              <a:gd name="connsiteY21" fmla="*/ 2513933 h 2690512"/>
              <a:gd name="connsiteX22" fmla="*/ 186755 w 2693988"/>
              <a:gd name="connsiteY22" fmla="*/ 1598716 h 2690512"/>
              <a:gd name="connsiteX23" fmla="*/ 475215 w 2693988"/>
              <a:gd name="connsiteY23" fmla="*/ 1433031 h 2690512"/>
              <a:gd name="connsiteX24" fmla="*/ 479166 w 2693988"/>
              <a:gd name="connsiteY24" fmla="*/ 1431058 h 2690512"/>
              <a:gd name="connsiteX25" fmla="*/ 479166 w 2693988"/>
              <a:gd name="connsiteY25" fmla="*/ 1259455 h 2690512"/>
              <a:gd name="connsiteX26" fmla="*/ 475215 w 2693988"/>
              <a:gd name="connsiteY26" fmla="*/ 1257483 h 2690512"/>
              <a:gd name="connsiteX27" fmla="*/ 174900 w 2693988"/>
              <a:gd name="connsiteY27" fmla="*/ 1077990 h 2690512"/>
              <a:gd name="connsiteX28" fmla="*/ 176876 w 2693988"/>
              <a:gd name="connsiteY28" fmla="*/ 198277 h 2690512"/>
              <a:gd name="connsiteX29" fmla="*/ 633028 w 2693988"/>
              <a:gd name="connsiteY29" fmla="*/ 46 h 26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93988" h="2690512">
                <a:moveTo>
                  <a:pt x="633028" y="46"/>
                </a:moveTo>
                <a:cubicBezTo>
                  <a:pt x="799238" y="-1926"/>
                  <a:pt x="966189" y="60206"/>
                  <a:pt x="1093625" y="186443"/>
                </a:cubicBezTo>
                <a:cubicBezTo>
                  <a:pt x="1174631" y="269286"/>
                  <a:pt x="1229952" y="367908"/>
                  <a:pt x="1257613" y="474420"/>
                </a:cubicBezTo>
                <a:cubicBezTo>
                  <a:pt x="1259589" y="476393"/>
                  <a:pt x="1259589" y="476393"/>
                  <a:pt x="1259589" y="478365"/>
                </a:cubicBezTo>
                <a:cubicBezTo>
                  <a:pt x="1289225" y="561208"/>
                  <a:pt x="1405794" y="561208"/>
                  <a:pt x="1433455" y="478365"/>
                </a:cubicBezTo>
                <a:cubicBezTo>
                  <a:pt x="1435431" y="476393"/>
                  <a:pt x="1435431" y="474420"/>
                  <a:pt x="1435431" y="474420"/>
                </a:cubicBezTo>
                <a:cubicBezTo>
                  <a:pt x="1465067" y="367908"/>
                  <a:pt x="1520388" y="269286"/>
                  <a:pt x="1601394" y="186443"/>
                </a:cubicBezTo>
                <a:cubicBezTo>
                  <a:pt x="1856266" y="-66031"/>
                  <a:pt x="2269199" y="-62086"/>
                  <a:pt x="2518143" y="198277"/>
                </a:cubicBezTo>
                <a:cubicBezTo>
                  <a:pt x="2751282" y="442861"/>
                  <a:pt x="2753258" y="833406"/>
                  <a:pt x="2520119" y="1077990"/>
                </a:cubicBezTo>
                <a:cubicBezTo>
                  <a:pt x="2435162" y="1166750"/>
                  <a:pt x="2330447" y="1227896"/>
                  <a:pt x="2219805" y="1257483"/>
                </a:cubicBezTo>
                <a:cubicBezTo>
                  <a:pt x="2217829" y="1257483"/>
                  <a:pt x="2217829" y="1257483"/>
                  <a:pt x="2215853" y="1259455"/>
                </a:cubicBezTo>
                <a:cubicBezTo>
                  <a:pt x="2132872" y="1287069"/>
                  <a:pt x="2132872" y="1403444"/>
                  <a:pt x="2215853" y="1431058"/>
                </a:cubicBezTo>
                <a:cubicBezTo>
                  <a:pt x="2217829" y="1433031"/>
                  <a:pt x="2217829" y="1433031"/>
                  <a:pt x="2219805" y="1433031"/>
                </a:cubicBezTo>
                <a:cubicBezTo>
                  <a:pt x="2330447" y="1462617"/>
                  <a:pt x="2435162" y="1523763"/>
                  <a:pt x="2520119" y="1612524"/>
                </a:cubicBezTo>
                <a:cubicBezTo>
                  <a:pt x="2753258" y="1857107"/>
                  <a:pt x="2751282" y="2247652"/>
                  <a:pt x="2518143" y="2492236"/>
                </a:cubicBezTo>
                <a:cubicBezTo>
                  <a:pt x="2269199" y="2752599"/>
                  <a:pt x="1856266" y="2756544"/>
                  <a:pt x="1601394" y="2504071"/>
                </a:cubicBezTo>
                <a:cubicBezTo>
                  <a:pt x="1520388" y="2421228"/>
                  <a:pt x="1465067" y="2322605"/>
                  <a:pt x="1435431" y="2216093"/>
                </a:cubicBezTo>
                <a:cubicBezTo>
                  <a:pt x="1435431" y="2216093"/>
                  <a:pt x="1435431" y="2214121"/>
                  <a:pt x="1433455" y="2212148"/>
                </a:cubicBezTo>
                <a:cubicBezTo>
                  <a:pt x="1405794" y="2129305"/>
                  <a:pt x="1289225" y="2129305"/>
                  <a:pt x="1259589" y="2210176"/>
                </a:cubicBezTo>
                <a:cubicBezTo>
                  <a:pt x="1259589" y="2212148"/>
                  <a:pt x="1259589" y="2214121"/>
                  <a:pt x="1257613" y="2216093"/>
                </a:cubicBezTo>
                <a:cubicBezTo>
                  <a:pt x="1229952" y="2326550"/>
                  <a:pt x="1168704" y="2431090"/>
                  <a:pt x="1079795" y="2515905"/>
                </a:cubicBezTo>
                <a:cubicBezTo>
                  <a:pt x="832826" y="2748654"/>
                  <a:pt x="443603" y="2746682"/>
                  <a:pt x="198609" y="2513933"/>
                </a:cubicBezTo>
                <a:cubicBezTo>
                  <a:pt x="-62190" y="2265404"/>
                  <a:pt x="-66142" y="1853162"/>
                  <a:pt x="186755" y="1598716"/>
                </a:cubicBezTo>
                <a:cubicBezTo>
                  <a:pt x="269736" y="1517846"/>
                  <a:pt x="368524" y="1462617"/>
                  <a:pt x="475215" y="1433031"/>
                </a:cubicBezTo>
                <a:cubicBezTo>
                  <a:pt x="477190" y="1433031"/>
                  <a:pt x="477190" y="1433031"/>
                  <a:pt x="479166" y="1431058"/>
                </a:cubicBezTo>
                <a:cubicBezTo>
                  <a:pt x="562148" y="1403444"/>
                  <a:pt x="562148" y="1287069"/>
                  <a:pt x="479166" y="1259455"/>
                </a:cubicBezTo>
                <a:cubicBezTo>
                  <a:pt x="477190" y="1257483"/>
                  <a:pt x="477190" y="1257483"/>
                  <a:pt x="475215" y="1257483"/>
                </a:cubicBezTo>
                <a:cubicBezTo>
                  <a:pt x="364572" y="1227896"/>
                  <a:pt x="259858" y="1166750"/>
                  <a:pt x="174900" y="1077990"/>
                </a:cubicBezTo>
                <a:cubicBezTo>
                  <a:pt x="-58239" y="833406"/>
                  <a:pt x="-58239" y="442861"/>
                  <a:pt x="176876" y="198277"/>
                </a:cubicBezTo>
                <a:cubicBezTo>
                  <a:pt x="301348" y="68096"/>
                  <a:pt x="466818" y="2019"/>
                  <a:pt x="633028" y="46"/>
                </a:cubicBezTo>
                <a:close/>
              </a:path>
            </a:pathLst>
          </a:custGeom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id="{08EBE466-44B9-416A-8AF1-DAEA13926EE4}"/>
              </a:ext>
            </a:extLst>
          </p:cNvPr>
          <p:cNvSpPr>
            <a:spLocks/>
          </p:cNvSpPr>
          <p:nvPr/>
        </p:nvSpPr>
        <p:spPr bwMode="auto">
          <a:xfrm>
            <a:off x="4638771" y="1939515"/>
            <a:ext cx="3151883" cy="3155432"/>
          </a:xfrm>
          <a:custGeom>
            <a:avLst/>
            <a:gdLst>
              <a:gd name="T0" fmla="*/ 1308 w 1427"/>
              <a:gd name="T1" fmla="*/ 134 h 1431"/>
              <a:gd name="T2" fmla="*/ 1309 w 1427"/>
              <a:gd name="T3" fmla="*/ 580 h 1431"/>
              <a:gd name="T4" fmla="*/ 1157 w 1427"/>
              <a:gd name="T5" fmla="*/ 671 h 1431"/>
              <a:gd name="T6" fmla="*/ 1155 w 1427"/>
              <a:gd name="T7" fmla="*/ 672 h 1431"/>
              <a:gd name="T8" fmla="*/ 1155 w 1427"/>
              <a:gd name="T9" fmla="*/ 759 h 1431"/>
              <a:gd name="T10" fmla="*/ 1157 w 1427"/>
              <a:gd name="T11" fmla="*/ 760 h 1431"/>
              <a:gd name="T12" fmla="*/ 1309 w 1427"/>
              <a:gd name="T13" fmla="*/ 851 h 1431"/>
              <a:gd name="T14" fmla="*/ 1308 w 1427"/>
              <a:gd name="T15" fmla="*/ 1297 h 1431"/>
              <a:gd name="T16" fmla="*/ 844 w 1427"/>
              <a:gd name="T17" fmla="*/ 1303 h 1431"/>
              <a:gd name="T18" fmla="*/ 760 w 1427"/>
              <a:gd name="T19" fmla="*/ 1157 h 1431"/>
              <a:gd name="T20" fmla="*/ 759 w 1427"/>
              <a:gd name="T21" fmla="*/ 1155 h 1431"/>
              <a:gd name="T22" fmla="*/ 671 w 1427"/>
              <a:gd name="T23" fmla="*/ 1154 h 1431"/>
              <a:gd name="T24" fmla="*/ 670 w 1427"/>
              <a:gd name="T25" fmla="*/ 1157 h 1431"/>
              <a:gd name="T26" fmla="*/ 580 w 1427"/>
              <a:gd name="T27" fmla="*/ 1309 h 1431"/>
              <a:gd name="T28" fmla="*/ 134 w 1427"/>
              <a:gd name="T29" fmla="*/ 1308 h 1431"/>
              <a:gd name="T30" fmla="*/ 128 w 1427"/>
              <a:gd name="T31" fmla="*/ 844 h 1431"/>
              <a:gd name="T32" fmla="*/ 274 w 1427"/>
              <a:gd name="T33" fmla="*/ 760 h 1431"/>
              <a:gd name="T34" fmla="*/ 276 w 1427"/>
              <a:gd name="T35" fmla="*/ 759 h 1431"/>
              <a:gd name="T36" fmla="*/ 276 w 1427"/>
              <a:gd name="T37" fmla="*/ 672 h 1431"/>
              <a:gd name="T38" fmla="*/ 274 w 1427"/>
              <a:gd name="T39" fmla="*/ 671 h 1431"/>
              <a:gd name="T40" fmla="*/ 122 w 1427"/>
              <a:gd name="T41" fmla="*/ 580 h 1431"/>
              <a:gd name="T42" fmla="*/ 123 w 1427"/>
              <a:gd name="T43" fmla="*/ 134 h 1431"/>
              <a:gd name="T44" fmla="*/ 587 w 1427"/>
              <a:gd name="T45" fmla="*/ 128 h 1431"/>
              <a:gd name="T46" fmla="*/ 670 w 1427"/>
              <a:gd name="T47" fmla="*/ 274 h 1431"/>
              <a:gd name="T48" fmla="*/ 671 w 1427"/>
              <a:gd name="T49" fmla="*/ 276 h 1431"/>
              <a:gd name="T50" fmla="*/ 759 w 1427"/>
              <a:gd name="T51" fmla="*/ 276 h 1431"/>
              <a:gd name="T52" fmla="*/ 760 w 1427"/>
              <a:gd name="T53" fmla="*/ 274 h 1431"/>
              <a:gd name="T54" fmla="*/ 844 w 1427"/>
              <a:gd name="T55" fmla="*/ 128 h 1431"/>
              <a:gd name="T56" fmla="*/ 1308 w 1427"/>
              <a:gd name="T57" fmla="*/ 13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27" h="1431">
                <a:moveTo>
                  <a:pt x="1308" y="134"/>
                </a:moveTo>
                <a:cubicBezTo>
                  <a:pt x="1426" y="258"/>
                  <a:pt x="1427" y="456"/>
                  <a:pt x="1309" y="580"/>
                </a:cubicBezTo>
                <a:cubicBezTo>
                  <a:pt x="1266" y="625"/>
                  <a:pt x="1213" y="656"/>
                  <a:pt x="1157" y="671"/>
                </a:cubicBezTo>
                <a:cubicBezTo>
                  <a:pt x="1156" y="671"/>
                  <a:pt x="1156" y="671"/>
                  <a:pt x="1155" y="672"/>
                </a:cubicBezTo>
                <a:cubicBezTo>
                  <a:pt x="1113" y="686"/>
                  <a:pt x="1113" y="745"/>
                  <a:pt x="1155" y="759"/>
                </a:cubicBezTo>
                <a:cubicBezTo>
                  <a:pt x="1156" y="760"/>
                  <a:pt x="1156" y="760"/>
                  <a:pt x="1157" y="760"/>
                </a:cubicBezTo>
                <a:cubicBezTo>
                  <a:pt x="1213" y="775"/>
                  <a:pt x="1266" y="806"/>
                  <a:pt x="1309" y="851"/>
                </a:cubicBezTo>
                <a:cubicBezTo>
                  <a:pt x="1427" y="975"/>
                  <a:pt x="1426" y="1173"/>
                  <a:pt x="1308" y="1297"/>
                </a:cubicBezTo>
                <a:cubicBezTo>
                  <a:pt x="1182" y="1429"/>
                  <a:pt x="973" y="1431"/>
                  <a:pt x="844" y="1303"/>
                </a:cubicBezTo>
                <a:cubicBezTo>
                  <a:pt x="803" y="1261"/>
                  <a:pt x="775" y="1211"/>
                  <a:pt x="760" y="1157"/>
                </a:cubicBezTo>
                <a:cubicBezTo>
                  <a:pt x="760" y="1157"/>
                  <a:pt x="760" y="1156"/>
                  <a:pt x="759" y="1155"/>
                </a:cubicBezTo>
                <a:cubicBezTo>
                  <a:pt x="745" y="1113"/>
                  <a:pt x="686" y="1113"/>
                  <a:pt x="671" y="1154"/>
                </a:cubicBezTo>
                <a:cubicBezTo>
                  <a:pt x="671" y="1155"/>
                  <a:pt x="671" y="1156"/>
                  <a:pt x="670" y="1157"/>
                </a:cubicBezTo>
                <a:cubicBezTo>
                  <a:pt x="656" y="1213"/>
                  <a:pt x="625" y="1266"/>
                  <a:pt x="580" y="1309"/>
                </a:cubicBezTo>
                <a:cubicBezTo>
                  <a:pt x="455" y="1427"/>
                  <a:pt x="258" y="1426"/>
                  <a:pt x="134" y="1308"/>
                </a:cubicBezTo>
                <a:cubicBezTo>
                  <a:pt x="2" y="1182"/>
                  <a:pt x="0" y="973"/>
                  <a:pt x="128" y="844"/>
                </a:cubicBezTo>
                <a:cubicBezTo>
                  <a:pt x="170" y="803"/>
                  <a:pt x="220" y="775"/>
                  <a:pt x="274" y="760"/>
                </a:cubicBezTo>
                <a:cubicBezTo>
                  <a:pt x="275" y="760"/>
                  <a:pt x="275" y="760"/>
                  <a:pt x="276" y="759"/>
                </a:cubicBezTo>
                <a:cubicBezTo>
                  <a:pt x="318" y="745"/>
                  <a:pt x="318" y="686"/>
                  <a:pt x="276" y="672"/>
                </a:cubicBezTo>
                <a:cubicBezTo>
                  <a:pt x="275" y="671"/>
                  <a:pt x="275" y="671"/>
                  <a:pt x="274" y="671"/>
                </a:cubicBezTo>
                <a:cubicBezTo>
                  <a:pt x="218" y="656"/>
                  <a:pt x="165" y="625"/>
                  <a:pt x="122" y="580"/>
                </a:cubicBezTo>
                <a:cubicBezTo>
                  <a:pt x="4" y="456"/>
                  <a:pt x="4" y="258"/>
                  <a:pt x="123" y="134"/>
                </a:cubicBezTo>
                <a:cubicBezTo>
                  <a:pt x="249" y="2"/>
                  <a:pt x="458" y="0"/>
                  <a:pt x="587" y="128"/>
                </a:cubicBezTo>
                <a:cubicBezTo>
                  <a:pt x="628" y="170"/>
                  <a:pt x="656" y="220"/>
                  <a:pt x="670" y="274"/>
                </a:cubicBezTo>
                <a:cubicBezTo>
                  <a:pt x="671" y="275"/>
                  <a:pt x="671" y="275"/>
                  <a:pt x="671" y="276"/>
                </a:cubicBezTo>
                <a:cubicBezTo>
                  <a:pt x="686" y="318"/>
                  <a:pt x="745" y="318"/>
                  <a:pt x="759" y="276"/>
                </a:cubicBezTo>
                <a:cubicBezTo>
                  <a:pt x="760" y="275"/>
                  <a:pt x="760" y="274"/>
                  <a:pt x="760" y="274"/>
                </a:cubicBezTo>
                <a:cubicBezTo>
                  <a:pt x="775" y="220"/>
                  <a:pt x="803" y="170"/>
                  <a:pt x="844" y="128"/>
                </a:cubicBezTo>
                <a:cubicBezTo>
                  <a:pt x="973" y="0"/>
                  <a:pt x="1182" y="2"/>
                  <a:pt x="1308" y="134"/>
                </a:cubicBezTo>
                <a:close/>
              </a:path>
            </a:pathLst>
          </a:cu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C83744A2-90D1-4F20-9BFE-567EA4A24B5D}"/>
              </a:ext>
            </a:extLst>
          </p:cNvPr>
          <p:cNvSpPr>
            <a:spLocks/>
          </p:cNvSpPr>
          <p:nvPr/>
        </p:nvSpPr>
        <p:spPr bwMode="auto">
          <a:xfrm>
            <a:off x="5792331" y="3091301"/>
            <a:ext cx="853636" cy="851860"/>
          </a:xfrm>
          <a:custGeom>
            <a:avLst/>
            <a:gdLst>
              <a:gd name="T0" fmla="*/ 318 w 387"/>
              <a:gd name="T1" fmla="*/ 69 h 387"/>
              <a:gd name="T2" fmla="*/ 318 w 387"/>
              <a:gd name="T3" fmla="*/ 318 h 387"/>
              <a:gd name="T4" fmla="*/ 69 w 387"/>
              <a:gd name="T5" fmla="*/ 318 h 387"/>
              <a:gd name="T6" fmla="*/ 69 w 387"/>
              <a:gd name="T7" fmla="*/ 69 h 387"/>
              <a:gd name="T8" fmla="*/ 318 w 387"/>
              <a:gd name="T9" fmla="*/ 69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" h="387">
                <a:moveTo>
                  <a:pt x="318" y="69"/>
                </a:moveTo>
                <a:cubicBezTo>
                  <a:pt x="387" y="138"/>
                  <a:pt x="387" y="249"/>
                  <a:pt x="318" y="318"/>
                </a:cubicBezTo>
                <a:cubicBezTo>
                  <a:pt x="249" y="387"/>
                  <a:pt x="138" y="387"/>
                  <a:pt x="69" y="318"/>
                </a:cubicBezTo>
                <a:cubicBezTo>
                  <a:pt x="0" y="249"/>
                  <a:pt x="0" y="138"/>
                  <a:pt x="69" y="69"/>
                </a:cubicBezTo>
                <a:cubicBezTo>
                  <a:pt x="138" y="0"/>
                  <a:pt x="249" y="0"/>
                  <a:pt x="318" y="69"/>
                </a:cubicBezTo>
                <a:close/>
              </a:path>
            </a:pathLst>
          </a:custGeom>
          <a:solidFill>
            <a:srgbClr val="FFFFFF"/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91E721CC-140F-40CA-8465-CEB2872F5275}"/>
              </a:ext>
            </a:extLst>
          </p:cNvPr>
          <p:cNvSpPr>
            <a:spLocks/>
          </p:cNvSpPr>
          <p:nvPr/>
        </p:nvSpPr>
        <p:spPr bwMode="auto">
          <a:xfrm>
            <a:off x="6386858" y="2093915"/>
            <a:ext cx="1251170" cy="1249395"/>
          </a:xfrm>
          <a:custGeom>
            <a:avLst/>
            <a:gdLst>
              <a:gd name="T0" fmla="*/ 466 w 567"/>
              <a:gd name="T1" fmla="*/ 101 h 567"/>
              <a:gd name="T2" fmla="*/ 466 w 567"/>
              <a:gd name="T3" fmla="*/ 466 h 567"/>
              <a:gd name="T4" fmla="*/ 101 w 567"/>
              <a:gd name="T5" fmla="*/ 466 h 567"/>
              <a:gd name="T6" fmla="*/ 101 w 567"/>
              <a:gd name="T7" fmla="*/ 101 h 567"/>
              <a:gd name="T8" fmla="*/ 466 w 567"/>
              <a:gd name="T9" fmla="*/ 10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567">
                <a:moveTo>
                  <a:pt x="466" y="101"/>
                </a:moveTo>
                <a:cubicBezTo>
                  <a:pt x="567" y="202"/>
                  <a:pt x="567" y="365"/>
                  <a:pt x="466" y="466"/>
                </a:cubicBezTo>
                <a:cubicBezTo>
                  <a:pt x="365" y="567"/>
                  <a:pt x="202" y="567"/>
                  <a:pt x="101" y="466"/>
                </a:cubicBezTo>
                <a:cubicBezTo>
                  <a:pt x="0" y="365"/>
                  <a:pt x="0" y="202"/>
                  <a:pt x="101" y="101"/>
                </a:cubicBezTo>
                <a:cubicBezTo>
                  <a:pt x="202" y="0"/>
                  <a:pt x="365" y="0"/>
                  <a:pt x="466" y="101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CE471BA2-7B56-4DCD-BE11-73CA518A156F}"/>
              </a:ext>
            </a:extLst>
          </p:cNvPr>
          <p:cNvSpPr>
            <a:spLocks/>
          </p:cNvSpPr>
          <p:nvPr/>
        </p:nvSpPr>
        <p:spPr bwMode="auto">
          <a:xfrm>
            <a:off x="4794945" y="3684054"/>
            <a:ext cx="1251170" cy="1249395"/>
          </a:xfrm>
          <a:custGeom>
            <a:avLst/>
            <a:gdLst>
              <a:gd name="T0" fmla="*/ 466 w 567"/>
              <a:gd name="T1" fmla="*/ 101 h 567"/>
              <a:gd name="T2" fmla="*/ 466 w 567"/>
              <a:gd name="T3" fmla="*/ 466 h 567"/>
              <a:gd name="T4" fmla="*/ 101 w 567"/>
              <a:gd name="T5" fmla="*/ 466 h 567"/>
              <a:gd name="T6" fmla="*/ 101 w 567"/>
              <a:gd name="T7" fmla="*/ 101 h 567"/>
              <a:gd name="T8" fmla="*/ 466 w 567"/>
              <a:gd name="T9" fmla="*/ 10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567">
                <a:moveTo>
                  <a:pt x="466" y="101"/>
                </a:moveTo>
                <a:cubicBezTo>
                  <a:pt x="567" y="202"/>
                  <a:pt x="567" y="365"/>
                  <a:pt x="466" y="466"/>
                </a:cubicBezTo>
                <a:cubicBezTo>
                  <a:pt x="365" y="567"/>
                  <a:pt x="202" y="567"/>
                  <a:pt x="101" y="466"/>
                </a:cubicBezTo>
                <a:cubicBezTo>
                  <a:pt x="0" y="365"/>
                  <a:pt x="0" y="202"/>
                  <a:pt x="101" y="101"/>
                </a:cubicBezTo>
                <a:cubicBezTo>
                  <a:pt x="202" y="0"/>
                  <a:pt x="365" y="0"/>
                  <a:pt x="466" y="101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76EA1203-4DC6-4371-9F08-D0671A7FD194}"/>
              </a:ext>
            </a:extLst>
          </p:cNvPr>
          <p:cNvSpPr>
            <a:spLocks/>
          </p:cNvSpPr>
          <p:nvPr/>
        </p:nvSpPr>
        <p:spPr bwMode="auto">
          <a:xfrm>
            <a:off x="6397507" y="3694702"/>
            <a:ext cx="1249395" cy="1247621"/>
          </a:xfrm>
          <a:custGeom>
            <a:avLst/>
            <a:gdLst>
              <a:gd name="T0" fmla="*/ 465 w 566"/>
              <a:gd name="T1" fmla="*/ 101 h 566"/>
              <a:gd name="T2" fmla="*/ 465 w 566"/>
              <a:gd name="T3" fmla="*/ 466 h 566"/>
              <a:gd name="T4" fmla="*/ 100 w 566"/>
              <a:gd name="T5" fmla="*/ 466 h 566"/>
              <a:gd name="T6" fmla="*/ 100 w 566"/>
              <a:gd name="T7" fmla="*/ 101 h 566"/>
              <a:gd name="T8" fmla="*/ 465 w 566"/>
              <a:gd name="T9" fmla="*/ 101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566">
                <a:moveTo>
                  <a:pt x="465" y="101"/>
                </a:moveTo>
                <a:cubicBezTo>
                  <a:pt x="566" y="201"/>
                  <a:pt x="566" y="365"/>
                  <a:pt x="465" y="466"/>
                </a:cubicBezTo>
                <a:cubicBezTo>
                  <a:pt x="365" y="566"/>
                  <a:pt x="201" y="566"/>
                  <a:pt x="100" y="466"/>
                </a:cubicBezTo>
                <a:cubicBezTo>
                  <a:pt x="0" y="365"/>
                  <a:pt x="0" y="201"/>
                  <a:pt x="100" y="101"/>
                </a:cubicBezTo>
                <a:cubicBezTo>
                  <a:pt x="201" y="0"/>
                  <a:pt x="365" y="0"/>
                  <a:pt x="465" y="101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374C0684-5AA3-4643-B577-A5F0578F996D}"/>
              </a:ext>
            </a:extLst>
          </p:cNvPr>
          <p:cNvSpPr>
            <a:spLocks/>
          </p:cNvSpPr>
          <p:nvPr/>
        </p:nvSpPr>
        <p:spPr bwMode="auto">
          <a:xfrm>
            <a:off x="4814466" y="2113437"/>
            <a:ext cx="1251170" cy="1251170"/>
          </a:xfrm>
          <a:custGeom>
            <a:avLst/>
            <a:gdLst>
              <a:gd name="T0" fmla="*/ 466 w 567"/>
              <a:gd name="T1" fmla="*/ 101 h 567"/>
              <a:gd name="T2" fmla="*/ 466 w 567"/>
              <a:gd name="T3" fmla="*/ 466 h 567"/>
              <a:gd name="T4" fmla="*/ 101 w 567"/>
              <a:gd name="T5" fmla="*/ 466 h 567"/>
              <a:gd name="T6" fmla="*/ 101 w 567"/>
              <a:gd name="T7" fmla="*/ 101 h 567"/>
              <a:gd name="T8" fmla="*/ 466 w 567"/>
              <a:gd name="T9" fmla="*/ 10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567">
                <a:moveTo>
                  <a:pt x="466" y="101"/>
                </a:moveTo>
                <a:cubicBezTo>
                  <a:pt x="567" y="202"/>
                  <a:pt x="567" y="365"/>
                  <a:pt x="466" y="466"/>
                </a:cubicBezTo>
                <a:cubicBezTo>
                  <a:pt x="365" y="567"/>
                  <a:pt x="202" y="567"/>
                  <a:pt x="101" y="466"/>
                </a:cubicBezTo>
                <a:cubicBezTo>
                  <a:pt x="0" y="365"/>
                  <a:pt x="0" y="202"/>
                  <a:pt x="101" y="101"/>
                </a:cubicBezTo>
                <a:cubicBezTo>
                  <a:pt x="202" y="0"/>
                  <a:pt x="365" y="0"/>
                  <a:pt x="466" y="101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id="{800C9F10-E33A-47F3-822C-10A1BBF4E6C4}"/>
              </a:ext>
            </a:extLst>
          </p:cNvPr>
          <p:cNvSpPr/>
          <p:nvPr/>
        </p:nvSpPr>
        <p:spPr>
          <a:xfrm>
            <a:off x="6068200" y="3390241"/>
            <a:ext cx="253980" cy="253980"/>
          </a:xfrm>
          <a:custGeom>
            <a:avLst/>
            <a:gdLst>
              <a:gd name="connsiteX0" fmla="*/ 0 w 350520"/>
              <a:gd name="connsiteY0" fmla="*/ 211455 h 350520"/>
              <a:gd name="connsiteX1" fmla="*/ 0 w 350520"/>
              <a:gd name="connsiteY1" fmla="*/ 139065 h 350520"/>
              <a:gd name="connsiteX2" fmla="*/ 139065 w 350520"/>
              <a:gd name="connsiteY2" fmla="*/ 139065 h 350520"/>
              <a:gd name="connsiteX3" fmla="*/ 139065 w 350520"/>
              <a:gd name="connsiteY3" fmla="*/ 0 h 350520"/>
              <a:gd name="connsiteX4" fmla="*/ 211455 w 350520"/>
              <a:gd name="connsiteY4" fmla="*/ 0 h 350520"/>
              <a:gd name="connsiteX5" fmla="*/ 211455 w 350520"/>
              <a:gd name="connsiteY5" fmla="*/ 139065 h 350520"/>
              <a:gd name="connsiteX6" fmla="*/ 350520 w 350520"/>
              <a:gd name="connsiteY6" fmla="*/ 139065 h 350520"/>
              <a:gd name="connsiteX7" fmla="*/ 350520 w 350520"/>
              <a:gd name="connsiteY7" fmla="*/ 211455 h 350520"/>
              <a:gd name="connsiteX8" fmla="*/ 211455 w 350520"/>
              <a:gd name="connsiteY8" fmla="*/ 211455 h 350520"/>
              <a:gd name="connsiteX9" fmla="*/ 211455 w 350520"/>
              <a:gd name="connsiteY9" fmla="*/ 350520 h 350520"/>
              <a:gd name="connsiteX10" fmla="*/ 139065 w 350520"/>
              <a:gd name="connsiteY10" fmla="*/ 350520 h 350520"/>
              <a:gd name="connsiteX11" fmla="*/ 139065 w 350520"/>
              <a:gd name="connsiteY11" fmla="*/ 211455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520" h="350520">
                <a:moveTo>
                  <a:pt x="0" y="211455"/>
                </a:moveTo>
                <a:lnTo>
                  <a:pt x="0" y="139065"/>
                </a:lnTo>
                <a:lnTo>
                  <a:pt x="139065" y="139065"/>
                </a:lnTo>
                <a:lnTo>
                  <a:pt x="139065" y="0"/>
                </a:lnTo>
                <a:lnTo>
                  <a:pt x="211455" y="0"/>
                </a:lnTo>
                <a:lnTo>
                  <a:pt x="211455" y="139065"/>
                </a:lnTo>
                <a:lnTo>
                  <a:pt x="350520" y="139065"/>
                </a:lnTo>
                <a:lnTo>
                  <a:pt x="350520" y="211455"/>
                </a:lnTo>
                <a:lnTo>
                  <a:pt x="211455" y="211455"/>
                </a:lnTo>
                <a:lnTo>
                  <a:pt x="211455" y="350520"/>
                </a:lnTo>
                <a:lnTo>
                  <a:pt x="139065" y="350520"/>
                </a:lnTo>
                <a:lnTo>
                  <a:pt x="139065" y="211455"/>
                </a:lnTo>
                <a:close/>
              </a:path>
            </a:pathLst>
          </a:custGeom>
          <a:solidFill>
            <a:srgbClr val="17B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Straight Connector 111">
            <a:extLst>
              <a:ext uri="{FF2B5EF4-FFF2-40B4-BE49-F238E27FC236}">
                <a16:creationId xmlns:a16="http://schemas.microsoft.com/office/drawing/2014/main" id="{4CC23AA4-69CF-488C-97C4-278D0CA751D6}"/>
              </a:ext>
            </a:extLst>
          </p:cNvPr>
          <p:cNvCxnSpPr>
            <a:cxnSpLocks/>
          </p:cNvCxnSpPr>
          <p:nvPr/>
        </p:nvCxnSpPr>
        <p:spPr>
          <a:xfrm rot="16200000">
            <a:off x="7967760" y="2545400"/>
            <a:ext cx="0" cy="247040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2">
            <a:extLst>
              <a:ext uri="{FF2B5EF4-FFF2-40B4-BE49-F238E27FC236}">
                <a16:creationId xmlns:a16="http://schemas.microsoft.com/office/drawing/2014/main" id="{F909FEED-A257-4870-8C02-2A4CBDF63432}"/>
              </a:ext>
            </a:extLst>
          </p:cNvPr>
          <p:cNvCxnSpPr>
            <a:cxnSpLocks/>
          </p:cNvCxnSpPr>
          <p:nvPr/>
        </p:nvCxnSpPr>
        <p:spPr>
          <a:xfrm rot="16200000">
            <a:off x="7967760" y="4242022"/>
            <a:ext cx="0" cy="247040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3">
            <a:extLst>
              <a:ext uri="{FF2B5EF4-FFF2-40B4-BE49-F238E27FC236}">
                <a16:creationId xmlns:a16="http://schemas.microsoft.com/office/drawing/2014/main" id="{1810D380-6408-4433-A3DC-C1769EDE1F4E}"/>
              </a:ext>
            </a:extLst>
          </p:cNvPr>
          <p:cNvCxnSpPr>
            <a:cxnSpLocks/>
          </p:cNvCxnSpPr>
          <p:nvPr/>
        </p:nvCxnSpPr>
        <p:spPr>
          <a:xfrm rot="16200000">
            <a:off x="4483412" y="2561354"/>
            <a:ext cx="0" cy="247040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4">
            <a:extLst>
              <a:ext uri="{FF2B5EF4-FFF2-40B4-BE49-F238E27FC236}">
                <a16:creationId xmlns:a16="http://schemas.microsoft.com/office/drawing/2014/main" id="{3B205A00-C371-4EBB-9CFE-50B54791DBB7}"/>
              </a:ext>
            </a:extLst>
          </p:cNvPr>
          <p:cNvCxnSpPr>
            <a:cxnSpLocks/>
          </p:cNvCxnSpPr>
          <p:nvPr/>
        </p:nvCxnSpPr>
        <p:spPr>
          <a:xfrm rot="16200000">
            <a:off x="4483412" y="4241686"/>
            <a:ext cx="0" cy="247040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5">
            <a:extLst>
              <a:ext uri="{FF2B5EF4-FFF2-40B4-BE49-F238E27FC236}">
                <a16:creationId xmlns:a16="http://schemas.microsoft.com/office/drawing/2014/main" id="{6F0D9263-9797-437D-910F-425479B210B8}"/>
              </a:ext>
            </a:extLst>
          </p:cNvPr>
          <p:cNvCxnSpPr/>
          <p:nvPr/>
        </p:nvCxnSpPr>
        <p:spPr>
          <a:xfrm>
            <a:off x="5407456" y="5123601"/>
            <a:ext cx="0" cy="247039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6">
            <a:extLst>
              <a:ext uri="{FF2B5EF4-FFF2-40B4-BE49-F238E27FC236}">
                <a16:creationId xmlns:a16="http://schemas.microsoft.com/office/drawing/2014/main" id="{32AE0F68-0004-4489-9950-CA5693ABA7A4}"/>
              </a:ext>
            </a:extLst>
          </p:cNvPr>
          <p:cNvCxnSpPr/>
          <p:nvPr/>
        </p:nvCxnSpPr>
        <p:spPr>
          <a:xfrm>
            <a:off x="7020343" y="5123601"/>
            <a:ext cx="0" cy="247039"/>
          </a:xfrm>
          <a:prstGeom prst="line">
            <a:avLst/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132">
            <a:extLst>
              <a:ext uri="{FF2B5EF4-FFF2-40B4-BE49-F238E27FC236}">
                <a16:creationId xmlns:a16="http://schemas.microsoft.com/office/drawing/2014/main" id="{3F63504F-1DA9-46AF-8DC8-7859FF64D85C}"/>
              </a:ext>
            </a:extLst>
          </p:cNvPr>
          <p:cNvSpPr/>
          <p:nvPr/>
        </p:nvSpPr>
        <p:spPr>
          <a:xfrm rot="10800000">
            <a:off x="4593169" y="3474293"/>
            <a:ext cx="1663594" cy="1663593"/>
          </a:xfrm>
          <a:prstGeom prst="arc">
            <a:avLst>
              <a:gd name="adj1" fmla="val 16200000"/>
              <a:gd name="adj2" fmla="val 21388701"/>
            </a:avLst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Arc 133">
            <a:extLst>
              <a:ext uri="{FF2B5EF4-FFF2-40B4-BE49-F238E27FC236}">
                <a16:creationId xmlns:a16="http://schemas.microsoft.com/office/drawing/2014/main" id="{52E6987F-61A1-409E-9751-067AC1C34BC9}"/>
              </a:ext>
            </a:extLst>
          </p:cNvPr>
          <p:cNvSpPr/>
          <p:nvPr/>
        </p:nvSpPr>
        <p:spPr>
          <a:xfrm rot="16200000">
            <a:off x="4593168" y="1903305"/>
            <a:ext cx="1663593" cy="1663594"/>
          </a:xfrm>
          <a:prstGeom prst="arc">
            <a:avLst>
              <a:gd name="adj1" fmla="val 16335281"/>
              <a:gd name="adj2" fmla="val 0"/>
            </a:avLst>
          </a:prstGeom>
          <a:ln w="28575">
            <a:solidFill>
              <a:srgbClr val="17B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261C30-D2A6-45FE-929D-75C90A60F196}"/>
              </a:ext>
            </a:extLst>
          </p:cNvPr>
          <p:cNvSpPr txBox="1"/>
          <p:nvPr/>
        </p:nvSpPr>
        <p:spPr>
          <a:xfrm>
            <a:off x="817855" y="2273747"/>
            <a:ext cx="245089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4" name="Teardrop 41">
            <a:extLst>
              <a:ext uri="{FF2B5EF4-FFF2-40B4-BE49-F238E27FC236}">
                <a16:creationId xmlns:a16="http://schemas.microsoft.com/office/drawing/2014/main" id="{586B39A3-DEFF-419F-BDA0-E823A80F484F}"/>
              </a:ext>
            </a:extLst>
          </p:cNvPr>
          <p:cNvSpPr/>
          <p:nvPr/>
        </p:nvSpPr>
        <p:spPr>
          <a:xfrm rot="8100000">
            <a:off x="3604585" y="2497291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A1098CB-9C8D-473A-998E-B60D8BA40D30}"/>
              </a:ext>
            </a:extLst>
          </p:cNvPr>
          <p:cNvSpPr txBox="1"/>
          <p:nvPr/>
        </p:nvSpPr>
        <p:spPr>
          <a:xfrm>
            <a:off x="808384" y="4070581"/>
            <a:ext cx="245089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28" name="Teardrop 41">
            <a:extLst>
              <a:ext uri="{FF2B5EF4-FFF2-40B4-BE49-F238E27FC236}">
                <a16:creationId xmlns:a16="http://schemas.microsoft.com/office/drawing/2014/main" id="{FBAADA51-62AA-4D99-8B63-67F9B1A8F5E2}"/>
              </a:ext>
            </a:extLst>
          </p:cNvPr>
          <p:cNvSpPr/>
          <p:nvPr/>
        </p:nvSpPr>
        <p:spPr>
          <a:xfrm rot="8100000">
            <a:off x="3595114" y="4294125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78DF35-47B9-4BE9-85F8-8F9DB71A20C5}"/>
              </a:ext>
            </a:extLst>
          </p:cNvPr>
          <p:cNvSpPr txBox="1"/>
          <p:nvPr/>
        </p:nvSpPr>
        <p:spPr>
          <a:xfrm>
            <a:off x="9258589" y="2273747"/>
            <a:ext cx="240332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0" name="Teardrop 41">
            <a:extLst>
              <a:ext uri="{FF2B5EF4-FFF2-40B4-BE49-F238E27FC236}">
                <a16:creationId xmlns:a16="http://schemas.microsoft.com/office/drawing/2014/main" id="{76DDB111-27D2-445C-9016-89F2123F7744}"/>
              </a:ext>
            </a:extLst>
          </p:cNvPr>
          <p:cNvSpPr/>
          <p:nvPr/>
        </p:nvSpPr>
        <p:spPr>
          <a:xfrm rot="8100000">
            <a:off x="8523680" y="2517800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719D01-1A5F-4215-9205-80F9BF4C02E1}"/>
              </a:ext>
            </a:extLst>
          </p:cNvPr>
          <p:cNvSpPr txBox="1"/>
          <p:nvPr/>
        </p:nvSpPr>
        <p:spPr>
          <a:xfrm>
            <a:off x="9192329" y="3963073"/>
            <a:ext cx="2403323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 </a:t>
            </a:r>
          </a:p>
        </p:txBody>
      </p:sp>
      <p:sp>
        <p:nvSpPr>
          <p:cNvPr id="32" name="Teardrop 41">
            <a:extLst>
              <a:ext uri="{FF2B5EF4-FFF2-40B4-BE49-F238E27FC236}">
                <a16:creationId xmlns:a16="http://schemas.microsoft.com/office/drawing/2014/main" id="{792D0093-8C87-4C4B-AA34-82F82E89A11B}"/>
              </a:ext>
            </a:extLst>
          </p:cNvPr>
          <p:cNvSpPr/>
          <p:nvPr/>
        </p:nvSpPr>
        <p:spPr>
          <a:xfrm rot="8100000">
            <a:off x="8457420" y="4238686"/>
            <a:ext cx="313575" cy="313575"/>
          </a:xfrm>
          <a:prstGeom prst="teardrop">
            <a:avLst/>
          </a:prstGeom>
          <a:gradFill flip="none" rotWithShape="1">
            <a:gsLst>
              <a:gs pos="100000">
                <a:srgbClr val="BDE8C2">
                  <a:alpha val="96000"/>
                </a:srgbClr>
              </a:gs>
              <a:gs pos="79000">
                <a:srgbClr val="45C2C2">
                  <a:alpha val="80000"/>
                </a:srgbClr>
              </a:gs>
              <a:gs pos="52000">
                <a:srgbClr val="0681B0">
                  <a:alpha val="89000"/>
                </a:srgbClr>
              </a:gs>
              <a:gs pos="0">
                <a:srgbClr val="00248B">
                  <a:alpha val="9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761" y="657384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 /moban/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0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14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36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077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7587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3024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23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6543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46543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076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078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70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33;"/>
  <p:tag name="ISLIDE.ICON" val="#407160;#405097;#40718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227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077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0783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xwcleu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xwcleu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1075</Words>
  <Application>Microsoft Office PowerPoint</Application>
  <PresentationFormat>宽屏</PresentationFormat>
  <Paragraphs>178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Roboto Bold</vt:lpstr>
      <vt:lpstr>等线</vt:lpstr>
      <vt:lpstr>微软雅黑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307</cp:revision>
  <dcterms:created xsi:type="dcterms:W3CDTF">2019-03-29T12:25:33Z</dcterms:created>
  <dcterms:modified xsi:type="dcterms:W3CDTF">2022-02-28T12:53:05Z</dcterms:modified>
</cp:coreProperties>
</file>