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handoutMasterIdLst>
    <p:handoutMasterId r:id="rId35"/>
  </p:handoutMasterIdLst>
  <p:sldIdLst>
    <p:sldId id="339" r:id="rId3"/>
    <p:sldId id="340" r:id="rId4"/>
    <p:sldId id="341" r:id="rId5"/>
    <p:sldId id="265" r:id="rId6"/>
    <p:sldId id="316" r:id="rId7"/>
    <p:sldId id="322" r:id="rId8"/>
    <p:sldId id="318" r:id="rId9"/>
    <p:sldId id="332" r:id="rId10"/>
    <p:sldId id="342" r:id="rId11"/>
    <p:sldId id="317" r:id="rId12"/>
    <p:sldId id="299" r:id="rId13"/>
    <p:sldId id="331" r:id="rId14"/>
    <p:sldId id="321" r:id="rId15"/>
    <p:sldId id="323" r:id="rId16"/>
    <p:sldId id="343" r:id="rId17"/>
    <p:sldId id="319" r:id="rId18"/>
    <p:sldId id="324" r:id="rId19"/>
    <p:sldId id="328" r:id="rId20"/>
    <p:sldId id="329" r:id="rId21"/>
    <p:sldId id="325" r:id="rId22"/>
    <p:sldId id="344" r:id="rId23"/>
    <p:sldId id="327" r:id="rId24"/>
    <p:sldId id="330" r:id="rId25"/>
    <p:sldId id="326" r:id="rId26"/>
    <p:sldId id="333" r:id="rId27"/>
    <p:sldId id="335" r:id="rId28"/>
    <p:sldId id="345" r:id="rId29"/>
    <p:sldId id="1774" r:id="rId30"/>
    <p:sldId id="304" r:id="rId31"/>
    <p:sldId id="305" r:id="rId32"/>
    <p:sldId id="306" r:id="rId33"/>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A779"/>
    <a:srgbClr val="D1C1AC"/>
    <a:srgbClr val="F1EEEC"/>
    <a:srgbClr val="D2B489"/>
    <a:srgbClr val="DBC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394" autoAdjust="0"/>
  </p:normalViewPr>
  <p:slideViewPr>
    <p:cSldViewPr snapToGrid="0">
      <p:cViewPr varScale="1">
        <p:scale>
          <a:sx n="72" d="100"/>
          <a:sy n="72" d="100"/>
        </p:scale>
        <p:origin x="660"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565"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Sheet1!$D$1</c:f>
              <c:strCache>
                <c:ptCount val="1"/>
                <c:pt idx="0">
                  <c:v>Series 3</c:v>
                </c:pt>
              </c:strCache>
            </c:strRef>
          </c:tx>
          <c:spPr>
            <a:solidFill>
              <a:srgbClr val="D1C1AC"/>
            </a:solidFill>
            <a:ln>
              <a:noFill/>
            </a:ln>
            <a:effectLst/>
          </c:spPr>
          <c:invertIfNegative val="0"/>
          <c:dPt>
            <c:idx val="0"/>
            <c:invertIfNegative val="0"/>
            <c:bubble3D val="0"/>
            <c:extLst>
              <c:ext xmlns:c16="http://schemas.microsoft.com/office/drawing/2014/chart" uri="{C3380CC4-5D6E-409C-BE32-E72D297353CC}">
                <c16:uniqueId val="{00000001-EDB7-4D6B-A9FB-ACD362197C02}"/>
              </c:ext>
            </c:extLst>
          </c:dPt>
          <c:dPt>
            <c:idx val="1"/>
            <c:invertIfNegative val="0"/>
            <c:bubble3D val="0"/>
            <c:extLst>
              <c:ext xmlns:c16="http://schemas.microsoft.com/office/drawing/2014/chart" uri="{C3380CC4-5D6E-409C-BE32-E72D297353CC}">
                <c16:uniqueId val="{00000003-EDB7-4D6B-A9FB-ACD362197C02}"/>
              </c:ext>
            </c:extLst>
          </c:dPt>
          <c:dPt>
            <c:idx val="2"/>
            <c:invertIfNegative val="0"/>
            <c:bubble3D val="0"/>
            <c:extLst>
              <c:ext xmlns:c16="http://schemas.microsoft.com/office/drawing/2014/chart" uri="{C3380CC4-5D6E-409C-BE32-E72D297353CC}">
                <c16:uniqueId val="{00000005-EDB7-4D6B-A9FB-ACD362197C02}"/>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EDB7-4D6B-A9FB-ACD362197C02}"/>
            </c:ext>
          </c:extLst>
        </c:ser>
        <c:dLbls>
          <c:showLegendKey val="0"/>
          <c:showVal val="0"/>
          <c:showCatName val="0"/>
          <c:showSerName val="0"/>
          <c:showPercent val="0"/>
          <c:showBubbleSize val="0"/>
        </c:dLbls>
        <c:gapWidth val="100"/>
        <c:overlap val="-24"/>
        <c:axId val="109568384"/>
        <c:axId val="109569920"/>
      </c:barChart>
      <c:catAx>
        <c:axId val="109568384"/>
        <c:scaling>
          <c:orientation val="minMax"/>
        </c:scaling>
        <c:delete val="1"/>
        <c:axPos val="b"/>
        <c:numFmt formatCode="General" sourceLinked="1"/>
        <c:majorTickMark val="none"/>
        <c:minorTickMark val="none"/>
        <c:tickLblPos val="nextTo"/>
        <c:crossAx val="109569920"/>
        <c:crosses val="autoZero"/>
        <c:auto val="1"/>
        <c:lblAlgn val="ctr"/>
        <c:lblOffset val="100"/>
        <c:noMultiLvlLbl val="0"/>
      </c:catAx>
      <c:valAx>
        <c:axId val="109569920"/>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n-US"/>
          </a:p>
        </c:txPr>
        <c:crossAx val="1095683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42E17EB-D414-4A60-9755-090DA70D26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75A3C932-8140-4CB1-905B-397DCB096C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893991-7384-4C8D-A52A-7FAA880EDC33}" type="datetimeFigureOut">
              <a:rPr lang="zh-CN" altLang="en-US" smtClean="0"/>
              <a:t>2022/3/5</a:t>
            </a:fld>
            <a:endParaRPr lang="zh-CN" altLang="en-US"/>
          </a:p>
        </p:txBody>
      </p:sp>
      <p:sp>
        <p:nvSpPr>
          <p:cNvPr id="4" name="页脚占位符 3">
            <a:extLst>
              <a:ext uri="{FF2B5EF4-FFF2-40B4-BE49-F238E27FC236}">
                <a16:creationId xmlns:a16="http://schemas.microsoft.com/office/drawing/2014/main" id="{FEBDCB84-7573-4D7F-A67B-1B0A0594E0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28E63A1-701A-4007-81BA-02364A4EF4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29013-20BE-4993-99F5-CA6C9524270B}" type="slidenum">
              <a:rPr lang="zh-CN" altLang="en-US" smtClean="0"/>
              <a:t>‹#›</a:t>
            </a:fld>
            <a:endParaRPr lang="zh-CN" altLang="en-US"/>
          </a:p>
        </p:txBody>
      </p:sp>
    </p:spTree>
    <p:extLst>
      <p:ext uri="{BB962C8B-B14F-4D97-AF65-F5344CB8AC3E}">
        <p14:creationId xmlns:p14="http://schemas.microsoft.com/office/powerpoint/2010/main" val="345815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9E1D4-8127-4C59-8B25-222DA35B2899}" type="datetimeFigureOut">
              <a:rPr lang="zh-CN" altLang="en-US" smtClean="0"/>
              <a:t>2022/3/5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185DE-A821-49E5-A5B3-D0D0E4869A50}" type="slidenum">
              <a:rPr lang="zh-CN" altLang="en-US" smtClean="0"/>
              <a:t>‹#›</a:t>
            </a:fld>
            <a:endParaRPr lang="zh-CN" altLang="en-US"/>
          </a:p>
        </p:txBody>
      </p:sp>
    </p:spTree>
    <p:extLst>
      <p:ext uri="{BB962C8B-B14F-4D97-AF65-F5344CB8AC3E}">
        <p14:creationId xmlns:p14="http://schemas.microsoft.com/office/powerpoint/2010/main" val="376197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1</a:t>
            </a:fld>
            <a:endParaRPr lang="zh-CN" altLang="en-US"/>
          </a:p>
        </p:txBody>
      </p:sp>
    </p:spTree>
    <p:extLst>
      <p:ext uri="{BB962C8B-B14F-4D97-AF65-F5344CB8AC3E}">
        <p14:creationId xmlns:p14="http://schemas.microsoft.com/office/powerpoint/2010/main" val="2808653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10</a:t>
            </a:fld>
            <a:endParaRPr lang="zh-CN" altLang="en-US"/>
          </a:p>
        </p:txBody>
      </p:sp>
    </p:spTree>
    <p:extLst>
      <p:ext uri="{BB962C8B-B14F-4D97-AF65-F5344CB8AC3E}">
        <p14:creationId xmlns:p14="http://schemas.microsoft.com/office/powerpoint/2010/main" val="2314538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219984-294E-4BF8-A159-75AB12B4E5CF}" type="slidenum">
              <a:rPr lang="zh-CN" altLang="en-US" smtClean="0"/>
              <a:t>11</a:t>
            </a:fld>
            <a:endParaRPr lang="zh-CN" altLang="en-US"/>
          </a:p>
        </p:txBody>
      </p:sp>
    </p:spTree>
    <p:extLst>
      <p:ext uri="{BB962C8B-B14F-4D97-AF65-F5344CB8AC3E}">
        <p14:creationId xmlns:p14="http://schemas.microsoft.com/office/powerpoint/2010/main" val="152963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12</a:t>
            </a:fld>
            <a:endParaRPr lang="zh-CN" altLang="en-US"/>
          </a:p>
        </p:txBody>
      </p:sp>
    </p:spTree>
    <p:extLst>
      <p:ext uri="{BB962C8B-B14F-4D97-AF65-F5344CB8AC3E}">
        <p14:creationId xmlns:p14="http://schemas.microsoft.com/office/powerpoint/2010/main" val="150827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13</a:t>
            </a:fld>
            <a:endParaRPr lang="zh-CN" altLang="en-US"/>
          </a:p>
        </p:txBody>
      </p:sp>
    </p:spTree>
    <p:extLst>
      <p:ext uri="{BB962C8B-B14F-4D97-AF65-F5344CB8AC3E}">
        <p14:creationId xmlns:p14="http://schemas.microsoft.com/office/powerpoint/2010/main" val="3505146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14</a:t>
            </a:fld>
            <a:endParaRPr lang="zh-CN" altLang="en-US"/>
          </a:p>
        </p:txBody>
      </p:sp>
    </p:spTree>
    <p:extLst>
      <p:ext uri="{BB962C8B-B14F-4D97-AF65-F5344CB8AC3E}">
        <p14:creationId xmlns:p14="http://schemas.microsoft.com/office/powerpoint/2010/main" val="623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15</a:t>
            </a:fld>
            <a:endParaRPr lang="zh-CN" altLang="en-US"/>
          </a:p>
        </p:txBody>
      </p:sp>
    </p:spTree>
    <p:extLst>
      <p:ext uri="{BB962C8B-B14F-4D97-AF65-F5344CB8AC3E}">
        <p14:creationId xmlns:p14="http://schemas.microsoft.com/office/powerpoint/2010/main" val="15819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16</a:t>
            </a:fld>
            <a:endParaRPr lang="zh-CN" altLang="en-US"/>
          </a:p>
        </p:txBody>
      </p:sp>
    </p:spTree>
    <p:extLst>
      <p:ext uri="{BB962C8B-B14F-4D97-AF65-F5344CB8AC3E}">
        <p14:creationId xmlns:p14="http://schemas.microsoft.com/office/powerpoint/2010/main" val="717206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17</a:t>
            </a:fld>
            <a:endParaRPr lang="zh-CN" altLang="en-US"/>
          </a:p>
        </p:txBody>
      </p:sp>
    </p:spTree>
    <p:extLst>
      <p:ext uri="{BB962C8B-B14F-4D97-AF65-F5344CB8AC3E}">
        <p14:creationId xmlns:p14="http://schemas.microsoft.com/office/powerpoint/2010/main" val="321998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18</a:t>
            </a:fld>
            <a:endParaRPr lang="zh-CN" altLang="en-US"/>
          </a:p>
        </p:txBody>
      </p:sp>
    </p:spTree>
    <p:extLst>
      <p:ext uri="{BB962C8B-B14F-4D97-AF65-F5344CB8AC3E}">
        <p14:creationId xmlns:p14="http://schemas.microsoft.com/office/powerpoint/2010/main" val="743166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19</a:t>
            </a:fld>
            <a:endParaRPr lang="zh-CN" altLang="en-US"/>
          </a:p>
        </p:txBody>
      </p:sp>
    </p:spTree>
    <p:extLst>
      <p:ext uri="{BB962C8B-B14F-4D97-AF65-F5344CB8AC3E}">
        <p14:creationId xmlns:p14="http://schemas.microsoft.com/office/powerpoint/2010/main" val="410001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2</a:t>
            </a:fld>
            <a:endParaRPr lang="zh-CN" altLang="en-US"/>
          </a:p>
        </p:txBody>
      </p:sp>
    </p:spTree>
    <p:extLst>
      <p:ext uri="{BB962C8B-B14F-4D97-AF65-F5344CB8AC3E}">
        <p14:creationId xmlns:p14="http://schemas.microsoft.com/office/powerpoint/2010/main" val="2500180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20</a:t>
            </a:fld>
            <a:endParaRPr lang="zh-CN" altLang="en-US"/>
          </a:p>
        </p:txBody>
      </p:sp>
    </p:spTree>
    <p:extLst>
      <p:ext uri="{BB962C8B-B14F-4D97-AF65-F5344CB8AC3E}">
        <p14:creationId xmlns:p14="http://schemas.microsoft.com/office/powerpoint/2010/main" val="2332047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21</a:t>
            </a:fld>
            <a:endParaRPr lang="zh-CN" altLang="en-US"/>
          </a:p>
        </p:txBody>
      </p:sp>
    </p:spTree>
    <p:extLst>
      <p:ext uri="{BB962C8B-B14F-4D97-AF65-F5344CB8AC3E}">
        <p14:creationId xmlns:p14="http://schemas.microsoft.com/office/powerpoint/2010/main" val="3842092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22</a:t>
            </a:fld>
            <a:endParaRPr lang="zh-CN" altLang="en-US"/>
          </a:p>
        </p:txBody>
      </p:sp>
    </p:spTree>
    <p:extLst>
      <p:ext uri="{BB962C8B-B14F-4D97-AF65-F5344CB8AC3E}">
        <p14:creationId xmlns:p14="http://schemas.microsoft.com/office/powerpoint/2010/main" val="3522335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23</a:t>
            </a:fld>
            <a:endParaRPr lang="zh-CN" altLang="en-US"/>
          </a:p>
        </p:txBody>
      </p:sp>
    </p:spTree>
    <p:extLst>
      <p:ext uri="{BB962C8B-B14F-4D97-AF65-F5344CB8AC3E}">
        <p14:creationId xmlns:p14="http://schemas.microsoft.com/office/powerpoint/2010/main" val="988389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24</a:t>
            </a:fld>
            <a:endParaRPr lang="zh-CN" altLang="en-US"/>
          </a:p>
        </p:txBody>
      </p:sp>
    </p:spTree>
    <p:extLst>
      <p:ext uri="{BB962C8B-B14F-4D97-AF65-F5344CB8AC3E}">
        <p14:creationId xmlns:p14="http://schemas.microsoft.com/office/powerpoint/2010/main" val="1952595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25</a:t>
            </a:fld>
            <a:endParaRPr lang="zh-CN" altLang="en-US"/>
          </a:p>
        </p:txBody>
      </p:sp>
    </p:spTree>
    <p:extLst>
      <p:ext uri="{BB962C8B-B14F-4D97-AF65-F5344CB8AC3E}">
        <p14:creationId xmlns:p14="http://schemas.microsoft.com/office/powerpoint/2010/main" val="540161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26</a:t>
            </a:fld>
            <a:endParaRPr lang="zh-CN" altLang="en-US"/>
          </a:p>
        </p:txBody>
      </p:sp>
    </p:spTree>
    <p:extLst>
      <p:ext uri="{BB962C8B-B14F-4D97-AF65-F5344CB8AC3E}">
        <p14:creationId xmlns:p14="http://schemas.microsoft.com/office/powerpoint/2010/main" val="3526673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27</a:t>
            </a:fld>
            <a:endParaRPr lang="zh-CN" altLang="en-US"/>
          </a:p>
        </p:txBody>
      </p:sp>
    </p:spTree>
    <p:extLst>
      <p:ext uri="{BB962C8B-B14F-4D97-AF65-F5344CB8AC3E}">
        <p14:creationId xmlns:p14="http://schemas.microsoft.com/office/powerpoint/2010/main" val="29999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3</a:t>
            </a:fld>
            <a:endParaRPr lang="zh-CN" altLang="en-US"/>
          </a:p>
        </p:txBody>
      </p:sp>
    </p:spTree>
    <p:extLst>
      <p:ext uri="{BB962C8B-B14F-4D97-AF65-F5344CB8AC3E}">
        <p14:creationId xmlns:p14="http://schemas.microsoft.com/office/powerpoint/2010/main" val="331004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4</a:t>
            </a:fld>
            <a:endParaRPr lang="zh-CN" altLang="en-US"/>
          </a:p>
        </p:txBody>
      </p:sp>
    </p:spTree>
    <p:extLst>
      <p:ext uri="{BB962C8B-B14F-4D97-AF65-F5344CB8AC3E}">
        <p14:creationId xmlns:p14="http://schemas.microsoft.com/office/powerpoint/2010/main" val="2262502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5</a:t>
            </a:fld>
            <a:endParaRPr lang="zh-CN" altLang="en-US"/>
          </a:p>
        </p:txBody>
      </p:sp>
    </p:spTree>
    <p:extLst>
      <p:ext uri="{BB962C8B-B14F-4D97-AF65-F5344CB8AC3E}">
        <p14:creationId xmlns:p14="http://schemas.microsoft.com/office/powerpoint/2010/main" val="278460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6</a:t>
            </a:fld>
            <a:endParaRPr lang="zh-CN" altLang="en-US"/>
          </a:p>
        </p:txBody>
      </p:sp>
    </p:spTree>
    <p:extLst>
      <p:ext uri="{BB962C8B-B14F-4D97-AF65-F5344CB8AC3E}">
        <p14:creationId xmlns:p14="http://schemas.microsoft.com/office/powerpoint/2010/main" val="27967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7</a:t>
            </a:fld>
            <a:endParaRPr lang="zh-CN" altLang="en-US"/>
          </a:p>
        </p:txBody>
      </p:sp>
    </p:spTree>
    <p:extLst>
      <p:ext uri="{BB962C8B-B14F-4D97-AF65-F5344CB8AC3E}">
        <p14:creationId xmlns:p14="http://schemas.microsoft.com/office/powerpoint/2010/main" val="412218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8</a:t>
            </a:fld>
            <a:endParaRPr lang="zh-CN" altLang="en-US"/>
          </a:p>
        </p:txBody>
      </p:sp>
    </p:spTree>
    <p:extLst>
      <p:ext uri="{BB962C8B-B14F-4D97-AF65-F5344CB8AC3E}">
        <p14:creationId xmlns:p14="http://schemas.microsoft.com/office/powerpoint/2010/main" val="295039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185DE-A821-49E5-A5B3-D0D0E4869A50}" type="slidenum">
              <a:rPr lang="zh-CN" altLang="en-US" smtClean="0"/>
              <a:t>9</a:t>
            </a:fld>
            <a:endParaRPr lang="zh-CN" altLang="en-US"/>
          </a:p>
        </p:txBody>
      </p:sp>
    </p:spTree>
    <p:extLst>
      <p:ext uri="{BB962C8B-B14F-4D97-AF65-F5344CB8AC3E}">
        <p14:creationId xmlns:p14="http://schemas.microsoft.com/office/powerpoint/2010/main" val="1961467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1216B8-995D-4016-A752-9E6895CC21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849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0A6989-18C1-4BD4-8446-07C2C05AFA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145DCF8-3CF7-4C33-9CD7-D70D63A3A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A49D2B8-DC74-47F5-964D-93ABA3455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547680-3DC6-4C29-96C4-9854BD230000}"/>
              </a:ext>
            </a:extLst>
          </p:cNvPr>
          <p:cNvSpPr>
            <a:spLocks noGrp="1"/>
          </p:cNvSpPr>
          <p:nvPr>
            <p:ph type="dt" sz="half" idx="10"/>
          </p:nvPr>
        </p:nvSpPr>
        <p:spPr/>
        <p:txBody>
          <a:bodyPr/>
          <a:lstStyle/>
          <a:p>
            <a:fld id="{618EEF9F-996F-4A4C-B45D-2EEDCA1C37BB}"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5F334CB8-EF41-4F44-A116-AD2110F6064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8EA58E-1ABF-4B5E-9475-700CD0F78657}"/>
              </a:ext>
            </a:extLst>
          </p:cNvPr>
          <p:cNvSpPr>
            <a:spLocks noGrp="1"/>
          </p:cNvSpPr>
          <p:nvPr>
            <p:ph type="sldNum" sz="quarter" idx="12"/>
          </p:nvPr>
        </p:nvSpPr>
        <p:spPr/>
        <p:txBody>
          <a:bodyPr/>
          <a:lstStyle/>
          <a:p>
            <a:fld id="{1AEBFFB7-0221-41E9-B896-A8AC06849275}" type="slidenum">
              <a:rPr lang="zh-CN" altLang="en-US" smtClean="0"/>
              <a:t>‹#›</a:t>
            </a:fld>
            <a:endParaRPr lang="zh-CN" altLang="en-US"/>
          </a:p>
        </p:txBody>
      </p:sp>
    </p:spTree>
    <p:extLst>
      <p:ext uri="{BB962C8B-B14F-4D97-AF65-F5344CB8AC3E}">
        <p14:creationId xmlns:p14="http://schemas.microsoft.com/office/powerpoint/2010/main" val="24892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0A87CF-A819-47E1-BEDC-7DFB3AAB79C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28FEC62-534A-4182-938D-47C3E64B272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4D23613-CC09-46CB-9BDC-C388625032AA}"/>
              </a:ext>
            </a:extLst>
          </p:cNvPr>
          <p:cNvSpPr>
            <a:spLocks noGrp="1"/>
          </p:cNvSpPr>
          <p:nvPr>
            <p:ph type="dt" sz="half" idx="10"/>
          </p:nvPr>
        </p:nvSpPr>
        <p:spPr/>
        <p:txBody>
          <a:bodyPr/>
          <a:lstStyle/>
          <a:p>
            <a:fld id="{618EEF9F-996F-4A4C-B45D-2EEDCA1C37BB}"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7FC4DA8A-A863-4B09-8591-25C1EA187B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3A90154-1FC7-4FB1-A0E0-F5D228C954EF}"/>
              </a:ext>
            </a:extLst>
          </p:cNvPr>
          <p:cNvSpPr>
            <a:spLocks noGrp="1"/>
          </p:cNvSpPr>
          <p:nvPr>
            <p:ph type="sldNum" sz="quarter" idx="12"/>
          </p:nvPr>
        </p:nvSpPr>
        <p:spPr/>
        <p:txBody>
          <a:bodyPr/>
          <a:lstStyle/>
          <a:p>
            <a:fld id="{1AEBFFB7-0221-41E9-B896-A8AC06849275}" type="slidenum">
              <a:rPr lang="zh-CN" altLang="en-US" smtClean="0"/>
              <a:t>‹#›</a:t>
            </a:fld>
            <a:endParaRPr lang="zh-CN" altLang="en-US"/>
          </a:p>
        </p:txBody>
      </p:sp>
    </p:spTree>
    <p:extLst>
      <p:ext uri="{BB962C8B-B14F-4D97-AF65-F5344CB8AC3E}">
        <p14:creationId xmlns:p14="http://schemas.microsoft.com/office/powerpoint/2010/main" val="3479044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903D711-A554-464B-8BC3-D18468D3B7F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04D655-CC28-4DC0-A521-5CC0AEEE6A3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92D5BFD-5437-4792-9FBE-4EC328D43FC5}"/>
              </a:ext>
            </a:extLst>
          </p:cNvPr>
          <p:cNvSpPr>
            <a:spLocks noGrp="1"/>
          </p:cNvSpPr>
          <p:nvPr>
            <p:ph type="dt" sz="half" idx="10"/>
          </p:nvPr>
        </p:nvSpPr>
        <p:spPr/>
        <p:txBody>
          <a:bodyPr/>
          <a:lstStyle/>
          <a:p>
            <a:fld id="{618EEF9F-996F-4A4C-B45D-2EEDCA1C37BB}"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5556C6A8-4DB0-490C-8398-6A0BD9D4ED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F8C183-ABE7-4B57-BFC9-5E776CC83501}"/>
              </a:ext>
            </a:extLst>
          </p:cNvPr>
          <p:cNvSpPr>
            <a:spLocks noGrp="1"/>
          </p:cNvSpPr>
          <p:nvPr>
            <p:ph type="sldNum" sz="quarter" idx="12"/>
          </p:nvPr>
        </p:nvSpPr>
        <p:spPr/>
        <p:txBody>
          <a:bodyPr/>
          <a:lstStyle/>
          <a:p>
            <a:fld id="{1AEBFFB7-0221-41E9-B896-A8AC06849275}" type="slidenum">
              <a:rPr lang="zh-CN" altLang="en-US" smtClean="0"/>
              <a:t>‹#›</a:t>
            </a:fld>
            <a:endParaRPr lang="zh-CN" altLang="en-US"/>
          </a:p>
        </p:txBody>
      </p:sp>
    </p:spTree>
    <p:extLst>
      <p:ext uri="{BB962C8B-B14F-4D97-AF65-F5344CB8AC3E}">
        <p14:creationId xmlns:p14="http://schemas.microsoft.com/office/powerpoint/2010/main" val="28802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774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gradFill flip="none" rotWithShape="1">
            <a:gsLst>
              <a:gs pos="0">
                <a:srgbClr val="BDA779">
                  <a:shade val="30000"/>
                  <a:satMod val="115000"/>
                </a:srgbClr>
              </a:gs>
              <a:gs pos="50000">
                <a:srgbClr val="BDA779">
                  <a:shade val="67500"/>
                  <a:satMod val="115000"/>
                </a:srgbClr>
              </a:gs>
              <a:gs pos="100000">
                <a:srgbClr val="BDA77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anose="020B0604020202020204" pitchFamily="34" charset="0"/>
                <a:cs typeface="Arial" panose="020B0604020202020204" pitchFamily="34" charset="0"/>
              </a:rPr>
              <a:t>www.freeppt7.com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extLst>
      <p:ext uri="{BB962C8B-B14F-4D97-AF65-F5344CB8AC3E}">
        <p14:creationId xmlns:p14="http://schemas.microsoft.com/office/powerpoint/2010/main" val="226878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8748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9557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50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D89BBC6-4868-4729-9A36-D010D637A5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1124088" cy="6858000"/>
          </a:xfrm>
          <a:prstGeom prst="rect">
            <a:avLst/>
          </a:prstGeom>
        </p:spPr>
      </p:pic>
    </p:spTree>
    <p:extLst>
      <p:ext uri="{BB962C8B-B14F-4D97-AF65-F5344CB8AC3E}">
        <p14:creationId xmlns:p14="http://schemas.microsoft.com/office/powerpoint/2010/main" val="378421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AFEC06-3DF5-435E-8A3E-CABDD2773EF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2F8E283-1A92-4382-894C-229B621A6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4C9CBBF-964F-4D18-97AD-DCD463799196}"/>
              </a:ext>
            </a:extLst>
          </p:cNvPr>
          <p:cNvSpPr>
            <a:spLocks noGrp="1"/>
          </p:cNvSpPr>
          <p:nvPr>
            <p:ph type="dt" sz="half" idx="10"/>
          </p:nvPr>
        </p:nvSpPr>
        <p:spPr/>
        <p:txBody>
          <a:bodyPr/>
          <a:lstStyle/>
          <a:p>
            <a:fld id="{618EEF9F-996F-4A4C-B45D-2EEDCA1C37BB}"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3F5F8133-0B2E-434A-B8E9-40FF925F1D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85D234-1EB4-461D-8F38-72A52483E2D8}"/>
              </a:ext>
            </a:extLst>
          </p:cNvPr>
          <p:cNvSpPr>
            <a:spLocks noGrp="1"/>
          </p:cNvSpPr>
          <p:nvPr>
            <p:ph type="sldNum" sz="quarter" idx="12"/>
          </p:nvPr>
        </p:nvSpPr>
        <p:spPr/>
        <p:txBody>
          <a:bodyPr/>
          <a:lstStyle/>
          <a:p>
            <a:fld id="{1AEBFFB7-0221-41E9-B896-A8AC06849275}" type="slidenum">
              <a:rPr lang="zh-CN" altLang="en-US" smtClean="0"/>
              <a:t>‹#›</a:t>
            </a:fld>
            <a:endParaRPr lang="zh-CN" altLang="en-US"/>
          </a:p>
        </p:txBody>
      </p:sp>
    </p:spTree>
    <p:extLst>
      <p:ext uri="{BB962C8B-B14F-4D97-AF65-F5344CB8AC3E}">
        <p14:creationId xmlns:p14="http://schemas.microsoft.com/office/powerpoint/2010/main" val="408037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30431E-CFEF-4215-81D6-1C1B9FDC16D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3B5C3CF-00B5-4593-A14D-C4476A97DCE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AF237F4-0F9B-4C58-9B94-1E75952560D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1340852-4ACD-4F14-8566-EBCF6853F1D2}"/>
              </a:ext>
            </a:extLst>
          </p:cNvPr>
          <p:cNvSpPr>
            <a:spLocks noGrp="1"/>
          </p:cNvSpPr>
          <p:nvPr>
            <p:ph type="dt" sz="half" idx="10"/>
          </p:nvPr>
        </p:nvSpPr>
        <p:spPr/>
        <p:txBody>
          <a:bodyPr/>
          <a:lstStyle/>
          <a:p>
            <a:fld id="{618EEF9F-996F-4A4C-B45D-2EEDCA1C37BB}"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7454CE51-D2C4-4CD4-A898-EC68CDDA4B2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F5A04CF-1FEF-48E7-8C69-495303BF148D}"/>
              </a:ext>
            </a:extLst>
          </p:cNvPr>
          <p:cNvSpPr>
            <a:spLocks noGrp="1"/>
          </p:cNvSpPr>
          <p:nvPr>
            <p:ph type="sldNum" sz="quarter" idx="12"/>
          </p:nvPr>
        </p:nvSpPr>
        <p:spPr/>
        <p:txBody>
          <a:bodyPr/>
          <a:lstStyle/>
          <a:p>
            <a:fld id="{1AEBFFB7-0221-41E9-B896-A8AC06849275}" type="slidenum">
              <a:rPr lang="zh-CN" altLang="en-US" smtClean="0"/>
              <a:t>‹#›</a:t>
            </a:fld>
            <a:endParaRPr lang="zh-CN" altLang="en-US"/>
          </a:p>
        </p:txBody>
      </p:sp>
    </p:spTree>
    <p:extLst>
      <p:ext uri="{BB962C8B-B14F-4D97-AF65-F5344CB8AC3E}">
        <p14:creationId xmlns:p14="http://schemas.microsoft.com/office/powerpoint/2010/main" val="322747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16BAFD-E82E-46DB-90A9-5596B2857A5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BA96B7A-C924-48BF-ADDD-933338673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6363A46-2DD2-440D-AB5E-99FCE2EE551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445FC32-D7BC-4E03-AC32-6DB5D3983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D094095-7E37-49B9-8189-3A85ADACFC5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C44248C-55FF-47E4-9E60-E4983FF04EFF}"/>
              </a:ext>
            </a:extLst>
          </p:cNvPr>
          <p:cNvSpPr>
            <a:spLocks noGrp="1"/>
          </p:cNvSpPr>
          <p:nvPr>
            <p:ph type="dt" sz="half" idx="10"/>
          </p:nvPr>
        </p:nvSpPr>
        <p:spPr/>
        <p:txBody>
          <a:bodyPr/>
          <a:lstStyle/>
          <a:p>
            <a:fld id="{618EEF9F-996F-4A4C-B45D-2EEDCA1C37BB}" type="datetimeFigureOut">
              <a:rPr lang="zh-CN" altLang="en-US" smtClean="0"/>
              <a:t>2022/3/5</a:t>
            </a:fld>
            <a:endParaRPr lang="zh-CN" altLang="en-US"/>
          </a:p>
        </p:txBody>
      </p:sp>
      <p:sp>
        <p:nvSpPr>
          <p:cNvPr id="8" name="页脚占位符 7">
            <a:extLst>
              <a:ext uri="{FF2B5EF4-FFF2-40B4-BE49-F238E27FC236}">
                <a16:creationId xmlns:a16="http://schemas.microsoft.com/office/drawing/2014/main" id="{8E735285-EB59-476B-A1E8-0CD68A40F2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F7AFD6-4C44-400B-ACE5-8BE384D52D42}"/>
              </a:ext>
            </a:extLst>
          </p:cNvPr>
          <p:cNvSpPr>
            <a:spLocks noGrp="1"/>
          </p:cNvSpPr>
          <p:nvPr>
            <p:ph type="sldNum" sz="quarter" idx="12"/>
          </p:nvPr>
        </p:nvSpPr>
        <p:spPr/>
        <p:txBody>
          <a:bodyPr/>
          <a:lstStyle/>
          <a:p>
            <a:fld id="{1AEBFFB7-0221-41E9-B896-A8AC06849275}" type="slidenum">
              <a:rPr lang="zh-CN" altLang="en-US" smtClean="0"/>
              <a:t>‹#›</a:t>
            </a:fld>
            <a:endParaRPr lang="zh-CN" altLang="en-US"/>
          </a:p>
        </p:txBody>
      </p:sp>
    </p:spTree>
    <p:extLst>
      <p:ext uri="{BB962C8B-B14F-4D97-AF65-F5344CB8AC3E}">
        <p14:creationId xmlns:p14="http://schemas.microsoft.com/office/powerpoint/2010/main" val="191382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16BAFD-E82E-46DB-90A9-5596B2857A5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BA96B7A-C924-48BF-ADDD-933338673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6363A46-2DD2-440D-AB5E-99FCE2EE551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445FC32-D7BC-4E03-AC32-6DB5D3983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D094095-7E37-49B9-8189-3A85ADACFC5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C44248C-55FF-47E4-9E60-E4983FF04EFF}"/>
              </a:ext>
            </a:extLst>
          </p:cNvPr>
          <p:cNvSpPr>
            <a:spLocks noGrp="1"/>
          </p:cNvSpPr>
          <p:nvPr>
            <p:ph type="dt" sz="half" idx="10"/>
          </p:nvPr>
        </p:nvSpPr>
        <p:spPr/>
        <p:txBody>
          <a:bodyPr/>
          <a:lstStyle/>
          <a:p>
            <a:fld id="{618EEF9F-996F-4A4C-B45D-2EEDCA1C37BB}" type="datetimeFigureOut">
              <a:rPr lang="zh-CN" altLang="en-US" smtClean="0"/>
              <a:t>2022/3/5</a:t>
            </a:fld>
            <a:endParaRPr lang="zh-CN" altLang="en-US"/>
          </a:p>
        </p:txBody>
      </p:sp>
      <p:sp>
        <p:nvSpPr>
          <p:cNvPr id="8" name="页脚占位符 7">
            <a:extLst>
              <a:ext uri="{FF2B5EF4-FFF2-40B4-BE49-F238E27FC236}">
                <a16:creationId xmlns:a16="http://schemas.microsoft.com/office/drawing/2014/main" id="{8E735285-EB59-476B-A1E8-0CD68A40F2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F7AFD6-4C44-400B-ACE5-8BE384D52D42}"/>
              </a:ext>
            </a:extLst>
          </p:cNvPr>
          <p:cNvSpPr>
            <a:spLocks noGrp="1"/>
          </p:cNvSpPr>
          <p:nvPr>
            <p:ph type="sldNum" sz="quarter" idx="12"/>
          </p:nvPr>
        </p:nvSpPr>
        <p:spPr/>
        <p:txBody>
          <a:bodyPr/>
          <a:lstStyle/>
          <a:p>
            <a:fld id="{1AEBFFB7-0221-41E9-B896-A8AC06849275}" type="slidenum">
              <a:rPr lang="zh-CN" altLang="en-US" smtClean="0"/>
              <a:t>‹#›</a:t>
            </a:fld>
            <a:endParaRPr lang="zh-CN" altLang="en-US"/>
          </a:p>
        </p:txBody>
      </p:sp>
      <p:sp>
        <p:nvSpPr>
          <p:cNvPr id="11" name="TextBox 10"/>
          <p:cNvSpPr txBox="1"/>
          <p:nvPr userDrawn="1"/>
        </p:nvSpPr>
        <p:spPr>
          <a:xfrm>
            <a:off x="1907704" y="67157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344291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F7383E-D63B-4CAF-8B38-7F8B9426316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50B5F8-47AD-414D-A44C-D7675A11A7D9}"/>
              </a:ext>
            </a:extLst>
          </p:cNvPr>
          <p:cNvSpPr>
            <a:spLocks noGrp="1"/>
          </p:cNvSpPr>
          <p:nvPr>
            <p:ph type="dt" sz="half" idx="10"/>
          </p:nvPr>
        </p:nvSpPr>
        <p:spPr/>
        <p:txBody>
          <a:bodyPr/>
          <a:lstStyle/>
          <a:p>
            <a:fld id="{618EEF9F-996F-4A4C-B45D-2EEDCA1C37BB}" type="datetimeFigureOut">
              <a:rPr lang="zh-CN" altLang="en-US" smtClean="0"/>
              <a:t>2022/3/5</a:t>
            </a:fld>
            <a:endParaRPr lang="zh-CN" altLang="en-US"/>
          </a:p>
        </p:txBody>
      </p:sp>
      <p:sp>
        <p:nvSpPr>
          <p:cNvPr id="4" name="页脚占位符 3">
            <a:extLst>
              <a:ext uri="{FF2B5EF4-FFF2-40B4-BE49-F238E27FC236}">
                <a16:creationId xmlns:a16="http://schemas.microsoft.com/office/drawing/2014/main" id="{8771C60A-3292-4EA4-80C0-0C1B4F2C7B9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98D24B4-BD61-42D7-8B01-B92C8771829A}"/>
              </a:ext>
            </a:extLst>
          </p:cNvPr>
          <p:cNvSpPr>
            <a:spLocks noGrp="1"/>
          </p:cNvSpPr>
          <p:nvPr>
            <p:ph type="sldNum" sz="quarter" idx="12"/>
          </p:nvPr>
        </p:nvSpPr>
        <p:spPr/>
        <p:txBody>
          <a:bodyPr/>
          <a:lstStyle/>
          <a:p>
            <a:fld id="{1AEBFFB7-0221-41E9-B896-A8AC06849275}" type="slidenum">
              <a:rPr lang="zh-CN" altLang="en-US" smtClean="0"/>
              <a:t>‹#›</a:t>
            </a:fld>
            <a:endParaRPr lang="zh-CN" altLang="en-US"/>
          </a:p>
        </p:txBody>
      </p:sp>
    </p:spTree>
    <p:extLst>
      <p:ext uri="{BB962C8B-B14F-4D97-AF65-F5344CB8AC3E}">
        <p14:creationId xmlns:p14="http://schemas.microsoft.com/office/powerpoint/2010/main" val="19409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984E030-F0BD-4FF8-8C71-64707995C476}"/>
              </a:ext>
            </a:extLst>
          </p:cNvPr>
          <p:cNvSpPr>
            <a:spLocks noGrp="1"/>
          </p:cNvSpPr>
          <p:nvPr>
            <p:ph type="dt" sz="half" idx="10"/>
          </p:nvPr>
        </p:nvSpPr>
        <p:spPr/>
        <p:txBody>
          <a:bodyPr/>
          <a:lstStyle/>
          <a:p>
            <a:fld id="{618EEF9F-996F-4A4C-B45D-2EEDCA1C37BB}" type="datetimeFigureOut">
              <a:rPr lang="zh-CN" altLang="en-US" smtClean="0"/>
              <a:t>2022/3/5</a:t>
            </a:fld>
            <a:endParaRPr lang="zh-CN" altLang="en-US"/>
          </a:p>
        </p:txBody>
      </p:sp>
      <p:sp>
        <p:nvSpPr>
          <p:cNvPr id="3" name="页脚占位符 2">
            <a:extLst>
              <a:ext uri="{FF2B5EF4-FFF2-40B4-BE49-F238E27FC236}">
                <a16:creationId xmlns:a16="http://schemas.microsoft.com/office/drawing/2014/main" id="{B8C1740B-D937-45B4-8374-68B081B94F5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21AD6FA-B974-4DE0-B8A3-33C90DD6455F}"/>
              </a:ext>
            </a:extLst>
          </p:cNvPr>
          <p:cNvSpPr>
            <a:spLocks noGrp="1"/>
          </p:cNvSpPr>
          <p:nvPr>
            <p:ph type="sldNum" sz="quarter" idx="12"/>
          </p:nvPr>
        </p:nvSpPr>
        <p:spPr/>
        <p:txBody>
          <a:bodyPr/>
          <a:lstStyle/>
          <a:p>
            <a:fld id="{1AEBFFB7-0221-41E9-B896-A8AC06849275}" type="slidenum">
              <a:rPr lang="zh-CN" altLang="en-US" smtClean="0"/>
              <a:t>‹#›</a:t>
            </a:fld>
            <a:endParaRPr lang="zh-CN" altLang="en-US"/>
          </a:p>
        </p:txBody>
      </p:sp>
    </p:spTree>
    <p:extLst>
      <p:ext uri="{BB962C8B-B14F-4D97-AF65-F5344CB8AC3E}">
        <p14:creationId xmlns:p14="http://schemas.microsoft.com/office/powerpoint/2010/main" val="54484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6D05A6-7464-4083-9D69-ADB229B41FC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0B21F23-9D0C-4976-AB7C-C5ECD7ADE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2CDF707-A45E-4D24-BAFF-1688D5F03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153C0D2-687A-440A-8188-9ED65E0B9F8B}"/>
              </a:ext>
            </a:extLst>
          </p:cNvPr>
          <p:cNvSpPr>
            <a:spLocks noGrp="1"/>
          </p:cNvSpPr>
          <p:nvPr>
            <p:ph type="dt" sz="half" idx="10"/>
          </p:nvPr>
        </p:nvSpPr>
        <p:spPr/>
        <p:txBody>
          <a:bodyPr/>
          <a:lstStyle/>
          <a:p>
            <a:fld id="{618EEF9F-996F-4A4C-B45D-2EEDCA1C37BB}"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753C62BF-6679-4491-8D1D-8EB86D3B26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5709C0-54A7-4C50-A346-5703F9629B21}"/>
              </a:ext>
            </a:extLst>
          </p:cNvPr>
          <p:cNvSpPr>
            <a:spLocks noGrp="1"/>
          </p:cNvSpPr>
          <p:nvPr>
            <p:ph type="sldNum" sz="quarter" idx="12"/>
          </p:nvPr>
        </p:nvSpPr>
        <p:spPr/>
        <p:txBody>
          <a:bodyPr/>
          <a:lstStyle/>
          <a:p>
            <a:fld id="{1AEBFFB7-0221-41E9-B896-A8AC06849275}" type="slidenum">
              <a:rPr lang="zh-CN" altLang="en-US" smtClean="0"/>
              <a:t>‹#›</a:t>
            </a:fld>
            <a:endParaRPr lang="zh-CN" altLang="en-US"/>
          </a:p>
        </p:txBody>
      </p:sp>
    </p:spTree>
    <p:extLst>
      <p:ext uri="{BB962C8B-B14F-4D97-AF65-F5344CB8AC3E}">
        <p14:creationId xmlns:p14="http://schemas.microsoft.com/office/powerpoint/2010/main" val="161997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1C38B34-1140-4911-A6AA-E4D3A0552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F9FD52B-4225-42BF-B0C4-486C5618B5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2D8360-7B70-4E3E-8CD1-40F354410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EEF9F-996F-4A4C-B45D-2EEDCA1C37BB}"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07E61391-1365-4D1E-85C2-D5D7FFDBE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CE54DEE-F80C-4BB9-B21E-F8E0FF817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FFB7-0221-41E9-B896-A8AC06849275}" type="slidenum">
              <a:rPr lang="zh-CN" altLang="en-US" smtClean="0"/>
              <a:t>‹#›</a:t>
            </a:fld>
            <a:endParaRPr lang="zh-CN" altLang="en-US"/>
          </a:p>
        </p:txBody>
      </p:sp>
    </p:spTree>
    <p:extLst>
      <p:ext uri="{BB962C8B-B14F-4D97-AF65-F5344CB8AC3E}">
        <p14:creationId xmlns:p14="http://schemas.microsoft.com/office/powerpoint/2010/main" val="1014642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5"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3113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notesSlide" Target="../notesSlides/notesSlide14.xml"/><Relationship Id="rId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notesSlide" Target="../notesSlides/notesSlid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39.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www.facebook.com/groups/best.PowerPoint.templates" TargetMode="External"/><Relationship Id="rId3" Type="http://schemas.openxmlformats.org/officeDocument/2006/relationships/hyperlink" Target="https://www.freeppt7.com/" TargetMode="External"/><Relationship Id="rId7" Type="http://schemas.openxmlformats.org/officeDocument/2006/relationships/hyperlink" Target="https://www.facebook.com/freeppt7/" TargetMode="External"/><Relationship Id="rId2" Type="http://schemas.openxmlformats.org/officeDocument/2006/relationships/hyperlink" Target="https://www.jpppt.com/" TargetMode="External"/><Relationship Id="rId1" Type="http://schemas.openxmlformats.org/officeDocument/2006/relationships/slideLayout" Target="../slideLayouts/slideLayout2.xml"/><Relationship Id="rId6" Type="http://schemas.openxmlformats.org/officeDocument/2006/relationships/hyperlink" Target="https://www.instagram.com/slidesfree/" TargetMode="External"/><Relationship Id="rId5" Type="http://schemas.openxmlformats.org/officeDocument/2006/relationships/hyperlink" Target="https://www.youtube.com/c/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A1CD0AD-863E-40D8-A991-9C23DDB9BB6E}"/>
              </a:ext>
            </a:extLst>
          </p:cNvPr>
          <p:cNvGrpSpPr/>
          <p:nvPr/>
        </p:nvGrpSpPr>
        <p:grpSpPr>
          <a:xfrm>
            <a:off x="977212" y="5303749"/>
            <a:ext cx="868595" cy="427639"/>
            <a:chOff x="1352550" y="4843770"/>
            <a:chExt cx="1318932" cy="649355"/>
          </a:xfrm>
          <a:effectLst>
            <a:outerShdw blurRad="50800" dist="38100" dir="8100000" algn="tr" rotWithShape="0">
              <a:schemeClr val="bg1">
                <a:lumMod val="50000"/>
                <a:alpha val="40000"/>
              </a:schemeClr>
            </a:outerShdw>
          </a:effectLst>
        </p:grpSpPr>
        <p:sp>
          <p:nvSpPr>
            <p:cNvPr id="7" name="圆角矩形 1">
              <a:extLst>
                <a:ext uri="{FF2B5EF4-FFF2-40B4-BE49-F238E27FC236}">
                  <a16:creationId xmlns:a16="http://schemas.microsoft.com/office/drawing/2014/main" id="{0B1A0C15-9B3B-42C9-B7B7-5370623D04DC}"/>
                </a:ext>
              </a:extLst>
            </p:cNvPr>
            <p:cNvSpPr/>
            <p:nvPr/>
          </p:nvSpPr>
          <p:spPr>
            <a:xfrm>
              <a:off x="1352550" y="4843770"/>
              <a:ext cx="1318932" cy="649355"/>
            </a:xfrm>
            <a:prstGeom prst="roundRect">
              <a:avLst>
                <a:gd name="adj" fmla="val 25150"/>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右箭头 25">
              <a:extLst>
                <a:ext uri="{FF2B5EF4-FFF2-40B4-BE49-F238E27FC236}">
                  <a16:creationId xmlns:a16="http://schemas.microsoft.com/office/drawing/2014/main" id="{16EED8B5-019F-4323-AD17-E73A71941326}"/>
                </a:ext>
              </a:extLst>
            </p:cNvPr>
            <p:cNvSpPr/>
            <p:nvPr/>
          </p:nvSpPr>
          <p:spPr>
            <a:xfrm>
              <a:off x="1669901" y="5012468"/>
              <a:ext cx="684231" cy="311959"/>
            </a:xfrm>
            <a:prstGeom prst="rightArrow">
              <a:avLst>
                <a:gd name="adj1" fmla="val 31267"/>
                <a:gd name="adj2" fmla="val 624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a:extLst>
              <a:ext uri="{FF2B5EF4-FFF2-40B4-BE49-F238E27FC236}">
                <a16:creationId xmlns:a16="http://schemas.microsoft.com/office/drawing/2014/main" id="{FAEB9DFD-23A0-40D8-BADD-29B3A6957EA1}"/>
              </a:ext>
            </a:extLst>
          </p:cNvPr>
          <p:cNvSpPr txBox="1"/>
          <p:nvPr/>
        </p:nvSpPr>
        <p:spPr>
          <a:xfrm>
            <a:off x="862544" y="2081816"/>
            <a:ext cx="5749907" cy="1938992"/>
          </a:xfrm>
          <a:prstGeom prst="rect">
            <a:avLst/>
          </a:prstGeom>
          <a:noFill/>
        </p:spPr>
        <p:txBody>
          <a:bodyPr wrap="none" rtlCol="0">
            <a:spAutoFit/>
            <a:scene3d>
              <a:camera prst="orthographicFront"/>
              <a:lightRig rig="threePt" dir="t"/>
            </a:scene3d>
            <a:sp3d contourW="12700"/>
          </a:bodyPr>
          <a:lstStyle/>
          <a:p>
            <a:pPr>
              <a:lnSpc>
                <a:spcPts val="7200"/>
              </a:lnSpc>
            </a:pPr>
            <a:r>
              <a:rPr lang="en-US" altLang="zh-CN" sz="4800" b="1" dirty="0">
                <a:solidFill>
                  <a:schemeClr val="bg1"/>
                </a:solidFill>
                <a:cs typeface="+mn-ea"/>
                <a:sym typeface="+mn-lt"/>
              </a:rPr>
              <a:t>high-end </a:t>
            </a:r>
          </a:p>
          <a:p>
            <a:pPr>
              <a:lnSpc>
                <a:spcPts val="7200"/>
              </a:lnSpc>
            </a:pPr>
            <a:r>
              <a:rPr lang="en-US" altLang="zh-CN" sz="6000" b="1" dirty="0">
                <a:solidFill>
                  <a:schemeClr val="bg1"/>
                </a:solidFill>
                <a:cs typeface="+mn-ea"/>
                <a:sym typeface="+mn-lt"/>
              </a:rPr>
              <a:t>PPT templates</a:t>
            </a:r>
            <a:endParaRPr lang="zh-CN" altLang="en-US" sz="6000" b="1" dirty="0">
              <a:solidFill>
                <a:schemeClr val="bg1"/>
              </a:solidFill>
              <a:cs typeface="+mn-ea"/>
              <a:sym typeface="+mn-lt"/>
            </a:endParaRPr>
          </a:p>
        </p:txBody>
      </p:sp>
      <p:sp>
        <p:nvSpPr>
          <p:cNvPr id="12" name="PA_库_文本框 21">
            <a:extLst>
              <a:ext uri="{FF2B5EF4-FFF2-40B4-BE49-F238E27FC236}">
                <a16:creationId xmlns:a16="http://schemas.microsoft.com/office/drawing/2014/main" id="{1A777640-F1CC-402E-BBEA-41796B8C661D}"/>
              </a:ext>
            </a:extLst>
          </p:cNvPr>
          <p:cNvSpPr txBox="1"/>
          <p:nvPr>
            <p:custDataLst>
              <p:tags r:id="rId1"/>
            </p:custDataLst>
          </p:nvPr>
        </p:nvSpPr>
        <p:spPr>
          <a:xfrm rot="16200000">
            <a:off x="2241672" y="-494829"/>
            <a:ext cx="1107996" cy="3866250"/>
          </a:xfrm>
          <a:prstGeom prst="rect">
            <a:avLst/>
          </a:prstGeom>
          <a:noFill/>
        </p:spPr>
        <p:txBody>
          <a:bodyPr vert="eaVert" wrap="square" rtlCol="0">
            <a:spAutoFit/>
          </a:bodyPr>
          <a:lstStyle/>
          <a:p>
            <a:r>
              <a:rPr lang="pt-BR" altLang="zh-CN" sz="6000" dirty="0">
                <a:solidFill>
                  <a:srgbClr val="BDA779"/>
                </a:solidFill>
                <a:effectLst>
                  <a:innerShdw blurRad="63500" dist="50800" dir="13500000">
                    <a:prstClr val="black">
                      <a:alpha val="50000"/>
                    </a:prstClr>
                  </a:innerShdw>
                </a:effectLst>
                <a:cs typeface="+mn-ea"/>
                <a:sym typeface="+mn-lt"/>
              </a:rPr>
              <a:t>BUSINESS</a:t>
            </a:r>
          </a:p>
        </p:txBody>
      </p:sp>
      <p:sp>
        <p:nvSpPr>
          <p:cNvPr id="24" name="矩形 23">
            <a:extLst>
              <a:ext uri="{FF2B5EF4-FFF2-40B4-BE49-F238E27FC236}">
                <a16:creationId xmlns:a16="http://schemas.microsoft.com/office/drawing/2014/main" id="{860D8B0E-0100-4B3B-9E11-40F57B00BF6C}"/>
              </a:ext>
            </a:extLst>
          </p:cNvPr>
          <p:cNvSpPr/>
          <p:nvPr/>
        </p:nvSpPr>
        <p:spPr>
          <a:xfrm>
            <a:off x="862544" y="4284768"/>
            <a:ext cx="5233456" cy="400118"/>
          </a:xfrm>
          <a:prstGeom prst="rect">
            <a:avLst/>
          </a:prstGeom>
        </p:spPr>
        <p:txBody>
          <a:bodyPr wrap="square" lIns="91448" tIns="45724" rIns="91448" bIns="45724">
            <a:spAutoFit/>
          </a:bodyPr>
          <a:lstStyle/>
          <a:p>
            <a:r>
              <a:rPr lang="en-US" altLang="zh-CN" sz="2000" dirty="0">
                <a:solidFill>
                  <a:schemeClr val="tx1">
                    <a:lumMod val="50000"/>
                    <a:lumOff val="50000"/>
                  </a:schemeClr>
                </a:solidFill>
                <a:cs typeface="+mn-ea"/>
                <a:sym typeface="+mn-lt"/>
              </a:rPr>
              <a:t>Insert the Subtitle of Your Presentation</a:t>
            </a:r>
          </a:p>
        </p:txBody>
      </p:sp>
    </p:spTree>
    <p:extLst>
      <p:ext uri="{BB962C8B-B14F-4D97-AF65-F5344CB8AC3E}">
        <p14:creationId xmlns:p14="http://schemas.microsoft.com/office/powerpoint/2010/main" val="328083446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850"/>
                            </p:stCondLst>
                            <p:childTnLst>
                              <p:par>
                                <p:cTn id="13" presetID="2" presetClass="entr" presetSubtype="12"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6" presetClass="emph" presetSubtype="0" fill="hold" grpId="1" nodeType="withEffect">
                                  <p:stCondLst>
                                    <p:cond delay="500"/>
                                  </p:stCondLst>
                                  <p:iterate type="lt">
                                    <p:tmPct val="10000"/>
                                  </p:iterate>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2800"/>
                            </p:stCondLst>
                            <p:childTnLst>
                              <p:par>
                                <p:cTn id="21" presetID="2" presetClass="entr" presetSubtype="8" decel="10000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500" fill="hold"/>
                                        <p:tgtEl>
                                          <p:spTgt spid="24"/>
                                        </p:tgtEl>
                                        <p:attrNameLst>
                                          <p:attrName>ppt_x</p:attrName>
                                        </p:attrNameLst>
                                      </p:cBhvr>
                                      <p:tavLst>
                                        <p:tav tm="0">
                                          <p:val>
                                            <p:strVal val="0-#ppt_w/2"/>
                                          </p:val>
                                        </p:tav>
                                        <p:tav tm="100000">
                                          <p:val>
                                            <p:strVal val="#ppt_x"/>
                                          </p:val>
                                        </p:tav>
                                      </p:tavLst>
                                    </p:anim>
                                    <p:anim calcmode="lin" valueType="num">
                                      <p:cBhvr additive="base">
                                        <p:cTn id="24" dur="1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6">
            <a:extLst>
              <a:ext uri="{FF2B5EF4-FFF2-40B4-BE49-F238E27FC236}">
                <a16:creationId xmlns:a16="http://schemas.microsoft.com/office/drawing/2014/main" id="{1426F388-59BC-4018-837B-E4CDA770AA60}"/>
              </a:ext>
            </a:extLst>
          </p:cNvPr>
          <p:cNvGrpSpPr/>
          <p:nvPr/>
        </p:nvGrpSpPr>
        <p:grpSpPr>
          <a:xfrm>
            <a:off x="1426017" y="1722100"/>
            <a:ext cx="2180885" cy="4457241"/>
            <a:chOff x="4362323" y="1251679"/>
            <a:chExt cx="2180885" cy="4457241"/>
          </a:xfrm>
        </p:grpSpPr>
        <p:sp>
          <p:nvSpPr>
            <p:cNvPr id="13" name="Rounded Rectangle 3">
              <a:extLst>
                <a:ext uri="{FF2B5EF4-FFF2-40B4-BE49-F238E27FC236}">
                  <a16:creationId xmlns:a16="http://schemas.microsoft.com/office/drawing/2014/main" id="{EE94479F-3075-4192-A1ED-8966DDF41091}"/>
                </a:ext>
              </a:extLst>
            </p:cNvPr>
            <p:cNvSpPr/>
            <p:nvPr/>
          </p:nvSpPr>
          <p:spPr>
            <a:xfrm>
              <a:off x="4362326" y="1251679"/>
              <a:ext cx="2180882" cy="4457241"/>
            </a:xfrm>
            <a:prstGeom prst="roundRect">
              <a:avLst>
                <a:gd name="adj" fmla="val 1231"/>
              </a:avLst>
            </a:prstGeom>
            <a:solidFill>
              <a:sysClr val="window" lastClr="FFFFFF"/>
            </a:solidFill>
            <a:ln w="12700" cap="flat" cmpd="sng" algn="ctr">
              <a:noFill/>
              <a:prstDash val="solid"/>
              <a:miter lim="800000"/>
            </a:ln>
            <a:effectLst>
              <a:outerShdw blurRad="381000" dist="254000" dir="5400000" algn="t"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4" name="Title 3">
              <a:extLst>
                <a:ext uri="{FF2B5EF4-FFF2-40B4-BE49-F238E27FC236}">
                  <a16:creationId xmlns:a16="http://schemas.microsoft.com/office/drawing/2014/main" id="{98FBFA4B-4382-4D64-ABC3-883BDA1F066A}"/>
                </a:ext>
              </a:extLst>
            </p:cNvPr>
            <p:cNvSpPr txBox="1">
              <a:spLocks/>
            </p:cNvSpPr>
            <p:nvPr/>
          </p:nvSpPr>
          <p:spPr>
            <a:xfrm>
              <a:off x="4362323" y="3206132"/>
              <a:ext cx="2180885"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ea"/>
                  <a:sym typeface="+mn-lt"/>
                </a:rPr>
                <a:t>Facebook</a:t>
              </a:r>
              <a:endParaRPr kumimoji="0" lang="en-US" sz="7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15" name="Title 3">
              <a:extLst>
                <a:ext uri="{FF2B5EF4-FFF2-40B4-BE49-F238E27FC236}">
                  <a16:creationId xmlns:a16="http://schemas.microsoft.com/office/drawing/2014/main" id="{CFF9C03E-DBCE-4C75-9DDB-0E3C32FBF3C8}"/>
                </a:ext>
              </a:extLst>
            </p:cNvPr>
            <p:cNvSpPr txBox="1">
              <a:spLocks/>
            </p:cNvSpPr>
            <p:nvPr/>
          </p:nvSpPr>
          <p:spPr>
            <a:xfrm>
              <a:off x="4362323" y="3422092"/>
              <a:ext cx="218088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800" b="0" i="0" u="none" strike="noStrike" kern="1200" cap="none" spc="0" normalizeH="0" baseline="0" noProof="0" dirty="0">
                  <a:ln>
                    <a:noFill/>
                  </a:ln>
                  <a:solidFill>
                    <a:prstClr val="black">
                      <a:alpha val="50000"/>
                    </a:prstClr>
                  </a:solidFill>
                  <a:effectLst/>
                  <a:uLnTx/>
                  <a:uFillTx/>
                  <a:latin typeface="+mn-lt"/>
                  <a:ea typeface="+mn-ea"/>
                  <a:cs typeface="+mn-ea"/>
                  <a:sym typeface="+mn-lt"/>
                </a:rPr>
                <a:t>Human maps resource</a:t>
              </a:r>
              <a:endParaRPr kumimoji="0" lang="en-US" sz="100" b="0" i="0" u="none" strike="noStrike" kern="1200" cap="none" spc="0" normalizeH="0" baseline="0" noProof="0" dirty="0">
                <a:ln>
                  <a:noFill/>
                </a:ln>
                <a:solidFill>
                  <a:prstClr val="black">
                    <a:alpha val="50000"/>
                  </a:prstClr>
                </a:solidFill>
                <a:effectLst/>
                <a:uLnTx/>
                <a:uFillTx/>
                <a:latin typeface="+mn-lt"/>
                <a:ea typeface="+mn-ea"/>
                <a:cs typeface="+mn-ea"/>
                <a:sym typeface="+mn-lt"/>
              </a:endParaRPr>
            </a:p>
          </p:txBody>
        </p:sp>
        <p:sp>
          <p:nvSpPr>
            <p:cNvPr id="16" name="Title 3">
              <a:extLst>
                <a:ext uri="{FF2B5EF4-FFF2-40B4-BE49-F238E27FC236}">
                  <a16:creationId xmlns:a16="http://schemas.microsoft.com/office/drawing/2014/main" id="{3619A044-2901-44CC-87D8-D1F7E6B9F661}"/>
                </a:ext>
              </a:extLst>
            </p:cNvPr>
            <p:cNvSpPr txBox="1">
              <a:spLocks/>
            </p:cNvSpPr>
            <p:nvPr/>
          </p:nvSpPr>
          <p:spPr>
            <a:xfrm>
              <a:off x="4548762" y="5109503"/>
              <a:ext cx="1874523"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100000"/>
                </a:lnSpc>
                <a:spcBef>
                  <a:spcPts val="1200"/>
                </a:spcBef>
                <a:spcAft>
                  <a:spcPts val="0"/>
                </a:spcAft>
                <a:buClr>
                  <a:srgbClr val="D6D2CA"/>
                </a:buClr>
                <a:buSzPct val="150000"/>
                <a:buFontTx/>
                <a:buNone/>
                <a:tabLst/>
                <a:defRPr/>
              </a:pPr>
              <a:r>
                <a:rPr kumimoji="0" lang="en-US" sz="1000" b="0" i="0" u="none" strike="noStrike" kern="1200" cap="none" spc="0" normalizeH="0" baseline="0" noProof="0" dirty="0">
                  <a:ln>
                    <a:noFill/>
                  </a:ln>
                  <a:solidFill>
                    <a:prstClr val="black">
                      <a:alpha val="70000"/>
                    </a:prstClr>
                  </a:solidFill>
                  <a:effectLst/>
                  <a:uLnTx/>
                  <a:uFillTx/>
                  <a:latin typeface="+mn-lt"/>
                  <a:ea typeface="+mn-ea"/>
                  <a:cs typeface="+mn-ea"/>
                  <a:sym typeface="+mn-lt"/>
                </a:rPr>
                <a:t>Sesame snaps </a:t>
              </a:r>
              <a:r>
                <a:rPr kumimoji="0" lang="en-US" sz="1000" b="0" i="0" u="none" strike="noStrike" kern="1200" cap="none" spc="0" normalizeH="0" baseline="0" noProof="0" dirty="0" err="1">
                  <a:ln>
                    <a:noFill/>
                  </a:ln>
                  <a:solidFill>
                    <a:prstClr val="black">
                      <a:alpha val="70000"/>
                    </a:prstClr>
                  </a:solidFill>
                  <a:effectLst/>
                  <a:uLnTx/>
                  <a:uFillTx/>
                  <a:latin typeface="+mn-lt"/>
                  <a:ea typeface="+mn-ea"/>
                  <a:cs typeface="+mn-ea"/>
                  <a:sym typeface="+mn-lt"/>
                </a:rPr>
                <a:t>jelyy</a:t>
              </a:r>
              <a:r>
                <a:rPr kumimoji="0" lang="en-US" sz="1000" b="0" i="0" u="none" strike="noStrike" kern="1200" cap="none" spc="0" normalizeH="0" baseline="0" noProof="0" dirty="0">
                  <a:ln>
                    <a:noFill/>
                  </a:ln>
                  <a:solidFill>
                    <a:prstClr val="black">
                      <a:alpha val="70000"/>
                    </a:prstClr>
                  </a:solidFill>
                  <a:effectLst/>
                  <a:uLnTx/>
                  <a:uFillTx/>
                  <a:latin typeface="+mn-lt"/>
                  <a:ea typeface="+mn-ea"/>
                  <a:cs typeface="+mn-ea"/>
                  <a:sym typeface="+mn-lt"/>
                </a:rPr>
                <a:t> dessert tootsie roll sweet roll.</a:t>
              </a:r>
            </a:p>
          </p:txBody>
        </p:sp>
        <p:cxnSp>
          <p:nvCxnSpPr>
            <p:cNvPr id="17" name="Straight Connector 7">
              <a:extLst>
                <a:ext uri="{FF2B5EF4-FFF2-40B4-BE49-F238E27FC236}">
                  <a16:creationId xmlns:a16="http://schemas.microsoft.com/office/drawing/2014/main" id="{6DFF8B2B-D571-47B7-8392-C8C34908C94A}"/>
                </a:ext>
              </a:extLst>
            </p:cNvPr>
            <p:cNvCxnSpPr/>
            <p:nvPr/>
          </p:nvCxnSpPr>
          <p:spPr>
            <a:xfrm>
              <a:off x="4362325" y="4249663"/>
              <a:ext cx="2180883" cy="0"/>
            </a:xfrm>
            <a:prstGeom prst="line">
              <a:avLst/>
            </a:prstGeom>
            <a:noFill/>
            <a:ln w="6350" cap="flat" cmpd="sng" algn="ctr">
              <a:solidFill>
                <a:sysClr val="windowText" lastClr="000000">
                  <a:alpha val="20000"/>
                </a:sysClr>
              </a:solidFill>
              <a:prstDash val="solid"/>
              <a:miter lim="800000"/>
            </a:ln>
            <a:effectLst/>
          </p:spPr>
        </p:cxnSp>
        <p:sp>
          <p:nvSpPr>
            <p:cNvPr id="18" name="Oval 8">
              <a:extLst>
                <a:ext uri="{FF2B5EF4-FFF2-40B4-BE49-F238E27FC236}">
                  <a16:creationId xmlns:a16="http://schemas.microsoft.com/office/drawing/2014/main" id="{D5B9651F-FEBF-4460-8CD0-E69B9429C632}"/>
                </a:ext>
              </a:extLst>
            </p:cNvPr>
            <p:cNvSpPr/>
            <p:nvPr/>
          </p:nvSpPr>
          <p:spPr>
            <a:xfrm>
              <a:off x="5143781" y="3928885"/>
              <a:ext cx="641555" cy="641555"/>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BDA779"/>
                  </a:solidFill>
                  <a:effectLst/>
                  <a:uLnTx/>
                  <a:uFillTx/>
                  <a:cs typeface="+mn-ea"/>
                  <a:sym typeface="+mn-lt"/>
                </a:rPr>
                <a:t>45</a:t>
              </a:r>
            </a:p>
          </p:txBody>
        </p:sp>
        <p:sp>
          <p:nvSpPr>
            <p:cNvPr id="19" name="Block Arc 9">
              <a:extLst>
                <a:ext uri="{FF2B5EF4-FFF2-40B4-BE49-F238E27FC236}">
                  <a16:creationId xmlns:a16="http://schemas.microsoft.com/office/drawing/2014/main" id="{4C6D1D1A-EEB6-4E5D-AB43-F3C755D48FDB}"/>
                </a:ext>
              </a:extLst>
            </p:cNvPr>
            <p:cNvSpPr/>
            <p:nvPr/>
          </p:nvSpPr>
          <p:spPr>
            <a:xfrm>
              <a:off x="5094626" y="3883257"/>
              <a:ext cx="743214" cy="743214"/>
            </a:xfrm>
            <a:prstGeom prst="blockArc">
              <a:avLst>
                <a:gd name="adj1" fmla="val 7068329"/>
                <a:gd name="adj2" fmla="val 16092632"/>
                <a:gd name="adj3" fmla="val 4000"/>
              </a:avLst>
            </a:prstGeom>
            <a:solidFill>
              <a:srgbClr val="E8DE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0" name="Title 3">
              <a:extLst>
                <a:ext uri="{FF2B5EF4-FFF2-40B4-BE49-F238E27FC236}">
                  <a16:creationId xmlns:a16="http://schemas.microsoft.com/office/drawing/2014/main" id="{CB1D0599-CA3C-4011-9680-4E86D49FBFDA}"/>
                </a:ext>
              </a:extLst>
            </p:cNvPr>
            <p:cNvSpPr txBox="1">
              <a:spLocks/>
            </p:cNvSpPr>
            <p:nvPr/>
          </p:nvSpPr>
          <p:spPr>
            <a:xfrm>
              <a:off x="4548762" y="4897068"/>
              <a:ext cx="1874523"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ea"/>
                  <a:sym typeface="+mn-lt"/>
                </a:rPr>
                <a:t>General Info</a:t>
              </a:r>
              <a:endParaRPr kumimoji="0" lang="en-US" sz="5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21" name="Freeform 90">
              <a:extLst>
                <a:ext uri="{FF2B5EF4-FFF2-40B4-BE49-F238E27FC236}">
                  <a16:creationId xmlns:a16="http://schemas.microsoft.com/office/drawing/2014/main" id="{F86A92F2-D4FD-4724-8A6E-4A7206E794AA}"/>
                </a:ext>
              </a:extLst>
            </p:cNvPr>
            <p:cNvSpPr>
              <a:spLocks/>
            </p:cNvSpPr>
            <p:nvPr/>
          </p:nvSpPr>
          <p:spPr bwMode="auto">
            <a:xfrm>
              <a:off x="5223389" y="1981519"/>
              <a:ext cx="458751" cy="847806"/>
            </a:xfrm>
            <a:custGeom>
              <a:avLst/>
              <a:gdLst>
                <a:gd name="T0" fmla="*/ 0 w 64"/>
                <a:gd name="T1" fmla="*/ 64 h 119"/>
                <a:gd name="T2" fmla="*/ 0 w 64"/>
                <a:gd name="T3" fmla="*/ 40 h 119"/>
                <a:gd name="T4" fmla="*/ 18 w 64"/>
                <a:gd name="T5" fmla="*/ 40 h 119"/>
                <a:gd name="T6" fmla="*/ 18 w 64"/>
                <a:gd name="T7" fmla="*/ 31 h 119"/>
                <a:gd name="T8" fmla="*/ 45 w 64"/>
                <a:gd name="T9" fmla="*/ 0 h 119"/>
                <a:gd name="T10" fmla="*/ 64 w 64"/>
                <a:gd name="T11" fmla="*/ 0 h 119"/>
                <a:gd name="T12" fmla="*/ 64 w 64"/>
                <a:gd name="T13" fmla="*/ 24 h 119"/>
                <a:gd name="T14" fmla="*/ 45 w 64"/>
                <a:gd name="T15" fmla="*/ 24 h 119"/>
                <a:gd name="T16" fmla="*/ 40 w 64"/>
                <a:gd name="T17" fmla="*/ 30 h 119"/>
                <a:gd name="T18" fmla="*/ 40 w 64"/>
                <a:gd name="T19" fmla="*/ 40 h 119"/>
                <a:gd name="T20" fmla="*/ 64 w 64"/>
                <a:gd name="T21" fmla="*/ 40 h 119"/>
                <a:gd name="T22" fmla="*/ 64 w 64"/>
                <a:gd name="T23" fmla="*/ 64 h 119"/>
                <a:gd name="T24" fmla="*/ 40 w 64"/>
                <a:gd name="T25" fmla="*/ 64 h 119"/>
                <a:gd name="T26" fmla="*/ 40 w 64"/>
                <a:gd name="T27" fmla="*/ 119 h 119"/>
                <a:gd name="T28" fmla="*/ 18 w 64"/>
                <a:gd name="T29" fmla="*/ 119 h 119"/>
                <a:gd name="T30" fmla="*/ 18 w 64"/>
                <a:gd name="T31" fmla="*/ 64 h 119"/>
                <a:gd name="T32" fmla="*/ 0 w 64"/>
                <a:gd name="T33"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9">
                  <a:moveTo>
                    <a:pt x="0" y="64"/>
                  </a:moveTo>
                  <a:cubicBezTo>
                    <a:pt x="0" y="40"/>
                    <a:pt x="0" y="40"/>
                    <a:pt x="0" y="40"/>
                  </a:cubicBezTo>
                  <a:cubicBezTo>
                    <a:pt x="18" y="40"/>
                    <a:pt x="18" y="40"/>
                    <a:pt x="18" y="40"/>
                  </a:cubicBezTo>
                  <a:cubicBezTo>
                    <a:pt x="18" y="31"/>
                    <a:pt x="18" y="31"/>
                    <a:pt x="18" y="31"/>
                  </a:cubicBezTo>
                  <a:cubicBezTo>
                    <a:pt x="18" y="14"/>
                    <a:pt x="30" y="0"/>
                    <a:pt x="45" y="0"/>
                  </a:cubicBezTo>
                  <a:cubicBezTo>
                    <a:pt x="64" y="0"/>
                    <a:pt x="64" y="0"/>
                    <a:pt x="64" y="0"/>
                  </a:cubicBezTo>
                  <a:cubicBezTo>
                    <a:pt x="64" y="24"/>
                    <a:pt x="64" y="24"/>
                    <a:pt x="64" y="24"/>
                  </a:cubicBezTo>
                  <a:cubicBezTo>
                    <a:pt x="45" y="24"/>
                    <a:pt x="45" y="24"/>
                    <a:pt x="45" y="24"/>
                  </a:cubicBezTo>
                  <a:cubicBezTo>
                    <a:pt x="43" y="24"/>
                    <a:pt x="40" y="26"/>
                    <a:pt x="40" y="30"/>
                  </a:cubicBezTo>
                  <a:cubicBezTo>
                    <a:pt x="40" y="40"/>
                    <a:pt x="40" y="40"/>
                    <a:pt x="40" y="40"/>
                  </a:cubicBezTo>
                  <a:cubicBezTo>
                    <a:pt x="64" y="40"/>
                    <a:pt x="64" y="40"/>
                    <a:pt x="64" y="40"/>
                  </a:cubicBezTo>
                  <a:cubicBezTo>
                    <a:pt x="64" y="64"/>
                    <a:pt x="64" y="64"/>
                    <a:pt x="64" y="64"/>
                  </a:cubicBezTo>
                  <a:cubicBezTo>
                    <a:pt x="40" y="64"/>
                    <a:pt x="40" y="64"/>
                    <a:pt x="40" y="64"/>
                  </a:cubicBezTo>
                  <a:cubicBezTo>
                    <a:pt x="40" y="119"/>
                    <a:pt x="40" y="119"/>
                    <a:pt x="40" y="119"/>
                  </a:cubicBezTo>
                  <a:cubicBezTo>
                    <a:pt x="18" y="119"/>
                    <a:pt x="18" y="119"/>
                    <a:pt x="18" y="119"/>
                  </a:cubicBezTo>
                  <a:cubicBezTo>
                    <a:pt x="18" y="64"/>
                    <a:pt x="18" y="64"/>
                    <a:pt x="18" y="64"/>
                  </a:cubicBezTo>
                  <a:lnTo>
                    <a:pt x="0" y="64"/>
                  </a:lnTo>
                  <a:close/>
                </a:path>
              </a:pathLst>
            </a:custGeom>
            <a:solidFill>
              <a:srgbClr val="D1C1AC"/>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BDA779"/>
                </a:solidFill>
                <a:effectLst/>
                <a:uLnTx/>
                <a:uFillTx/>
                <a:cs typeface="+mn-ea"/>
                <a:sym typeface="+mn-lt"/>
              </a:endParaRPr>
            </a:p>
          </p:txBody>
        </p:sp>
      </p:grpSp>
      <p:grpSp>
        <p:nvGrpSpPr>
          <p:cNvPr id="22" name="Group 47">
            <a:extLst>
              <a:ext uri="{FF2B5EF4-FFF2-40B4-BE49-F238E27FC236}">
                <a16:creationId xmlns:a16="http://schemas.microsoft.com/office/drawing/2014/main" id="{FF0A1AC1-A6D0-43A7-8485-99D7B815A90C}"/>
              </a:ext>
            </a:extLst>
          </p:cNvPr>
          <p:cNvGrpSpPr/>
          <p:nvPr/>
        </p:nvGrpSpPr>
        <p:grpSpPr>
          <a:xfrm>
            <a:off x="3801958" y="1722100"/>
            <a:ext cx="2180885" cy="4457241"/>
            <a:chOff x="6738264" y="1251679"/>
            <a:chExt cx="2180885" cy="4457241"/>
          </a:xfrm>
        </p:grpSpPr>
        <p:sp>
          <p:nvSpPr>
            <p:cNvPr id="23" name="Rounded Rectangle 23">
              <a:extLst>
                <a:ext uri="{FF2B5EF4-FFF2-40B4-BE49-F238E27FC236}">
                  <a16:creationId xmlns:a16="http://schemas.microsoft.com/office/drawing/2014/main" id="{557A031E-F92D-4B7D-B968-4B4527BDAC45}"/>
                </a:ext>
              </a:extLst>
            </p:cNvPr>
            <p:cNvSpPr/>
            <p:nvPr/>
          </p:nvSpPr>
          <p:spPr>
            <a:xfrm>
              <a:off x="6738267" y="1251679"/>
              <a:ext cx="2180882" cy="4457241"/>
            </a:xfrm>
            <a:prstGeom prst="roundRect">
              <a:avLst>
                <a:gd name="adj" fmla="val 1231"/>
              </a:avLst>
            </a:prstGeom>
            <a:solidFill>
              <a:sysClr val="window" lastClr="FFFFFF"/>
            </a:solidFill>
            <a:ln w="12700" cap="flat" cmpd="sng" algn="ctr">
              <a:noFill/>
              <a:prstDash val="solid"/>
              <a:miter lim="800000"/>
            </a:ln>
            <a:effectLst>
              <a:outerShdw blurRad="381000" dist="254000" dir="5400000" algn="t"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4" name="Title 3">
              <a:extLst>
                <a:ext uri="{FF2B5EF4-FFF2-40B4-BE49-F238E27FC236}">
                  <a16:creationId xmlns:a16="http://schemas.microsoft.com/office/drawing/2014/main" id="{473222DB-1E8D-4557-B53E-B286D24EAF48}"/>
                </a:ext>
              </a:extLst>
            </p:cNvPr>
            <p:cNvSpPr txBox="1">
              <a:spLocks/>
            </p:cNvSpPr>
            <p:nvPr/>
          </p:nvSpPr>
          <p:spPr>
            <a:xfrm>
              <a:off x="6738264" y="3206132"/>
              <a:ext cx="2180885"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ea"/>
                  <a:sym typeface="+mn-lt"/>
                </a:rPr>
                <a:t>Twitter</a:t>
              </a:r>
              <a:endParaRPr kumimoji="0" lang="en-US" sz="7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25" name="Title 3">
              <a:extLst>
                <a:ext uri="{FF2B5EF4-FFF2-40B4-BE49-F238E27FC236}">
                  <a16:creationId xmlns:a16="http://schemas.microsoft.com/office/drawing/2014/main" id="{03069D50-8F53-4BE6-8EC8-D5425B1CEF8F}"/>
                </a:ext>
              </a:extLst>
            </p:cNvPr>
            <p:cNvSpPr txBox="1">
              <a:spLocks/>
            </p:cNvSpPr>
            <p:nvPr/>
          </p:nvSpPr>
          <p:spPr>
            <a:xfrm>
              <a:off x="6738264" y="3422092"/>
              <a:ext cx="218088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800" b="0" i="0" u="none" strike="noStrike" kern="1200" cap="none" spc="0" normalizeH="0" baseline="0" noProof="0" dirty="0">
                  <a:ln>
                    <a:noFill/>
                  </a:ln>
                  <a:solidFill>
                    <a:prstClr val="black">
                      <a:alpha val="50000"/>
                    </a:prstClr>
                  </a:solidFill>
                  <a:effectLst/>
                  <a:uLnTx/>
                  <a:uFillTx/>
                  <a:latin typeface="+mn-lt"/>
                  <a:ea typeface="+mn-ea"/>
                  <a:cs typeface="+mn-ea"/>
                  <a:sym typeface="+mn-lt"/>
                </a:rPr>
                <a:t>Human maps resource</a:t>
              </a:r>
              <a:endParaRPr kumimoji="0" lang="en-US" sz="100" b="0" i="0" u="none" strike="noStrike" kern="1200" cap="none" spc="0" normalizeH="0" baseline="0" noProof="0" dirty="0">
                <a:ln>
                  <a:noFill/>
                </a:ln>
                <a:solidFill>
                  <a:prstClr val="black">
                    <a:alpha val="50000"/>
                  </a:prstClr>
                </a:solidFill>
                <a:effectLst/>
                <a:uLnTx/>
                <a:uFillTx/>
                <a:latin typeface="+mn-lt"/>
                <a:ea typeface="+mn-ea"/>
                <a:cs typeface="+mn-ea"/>
                <a:sym typeface="+mn-lt"/>
              </a:endParaRPr>
            </a:p>
          </p:txBody>
        </p:sp>
        <p:sp>
          <p:nvSpPr>
            <p:cNvPr id="26" name="Title 3">
              <a:extLst>
                <a:ext uri="{FF2B5EF4-FFF2-40B4-BE49-F238E27FC236}">
                  <a16:creationId xmlns:a16="http://schemas.microsoft.com/office/drawing/2014/main" id="{3AC2F084-0924-4CB4-BC40-E2780382140C}"/>
                </a:ext>
              </a:extLst>
            </p:cNvPr>
            <p:cNvSpPr txBox="1">
              <a:spLocks/>
            </p:cNvSpPr>
            <p:nvPr/>
          </p:nvSpPr>
          <p:spPr>
            <a:xfrm>
              <a:off x="6924703" y="5109503"/>
              <a:ext cx="1874523"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100000"/>
                </a:lnSpc>
                <a:spcBef>
                  <a:spcPts val="1200"/>
                </a:spcBef>
                <a:spcAft>
                  <a:spcPts val="0"/>
                </a:spcAft>
                <a:buClr>
                  <a:srgbClr val="D6D2CA"/>
                </a:buClr>
                <a:buSzPct val="150000"/>
                <a:buFontTx/>
                <a:buNone/>
                <a:tabLst/>
                <a:defRPr/>
              </a:pPr>
              <a:r>
                <a:rPr kumimoji="0" lang="en-US" sz="1000" b="0" i="0" u="none" strike="noStrike" kern="1200" cap="none" spc="0" normalizeH="0" baseline="0" noProof="0" dirty="0">
                  <a:ln>
                    <a:noFill/>
                  </a:ln>
                  <a:solidFill>
                    <a:prstClr val="black">
                      <a:alpha val="70000"/>
                    </a:prstClr>
                  </a:solidFill>
                  <a:effectLst/>
                  <a:uLnTx/>
                  <a:uFillTx/>
                  <a:latin typeface="+mn-lt"/>
                  <a:ea typeface="+mn-ea"/>
                  <a:cs typeface="+mn-ea"/>
                  <a:sym typeface="+mn-lt"/>
                </a:rPr>
                <a:t>Sesame snaps </a:t>
              </a:r>
              <a:r>
                <a:rPr kumimoji="0" lang="en-US" sz="1000" b="0" i="0" u="none" strike="noStrike" kern="1200" cap="none" spc="0" normalizeH="0" baseline="0" noProof="0" dirty="0" err="1">
                  <a:ln>
                    <a:noFill/>
                  </a:ln>
                  <a:solidFill>
                    <a:prstClr val="black">
                      <a:alpha val="70000"/>
                    </a:prstClr>
                  </a:solidFill>
                  <a:effectLst/>
                  <a:uLnTx/>
                  <a:uFillTx/>
                  <a:latin typeface="+mn-lt"/>
                  <a:ea typeface="+mn-ea"/>
                  <a:cs typeface="+mn-ea"/>
                  <a:sym typeface="+mn-lt"/>
                </a:rPr>
                <a:t>jelyy</a:t>
              </a:r>
              <a:r>
                <a:rPr kumimoji="0" lang="en-US" sz="1000" b="0" i="0" u="none" strike="noStrike" kern="1200" cap="none" spc="0" normalizeH="0" baseline="0" noProof="0" dirty="0">
                  <a:ln>
                    <a:noFill/>
                  </a:ln>
                  <a:solidFill>
                    <a:prstClr val="black">
                      <a:alpha val="70000"/>
                    </a:prstClr>
                  </a:solidFill>
                  <a:effectLst/>
                  <a:uLnTx/>
                  <a:uFillTx/>
                  <a:latin typeface="+mn-lt"/>
                  <a:ea typeface="+mn-ea"/>
                  <a:cs typeface="+mn-ea"/>
                  <a:sym typeface="+mn-lt"/>
                </a:rPr>
                <a:t> dessert tootsie roll sweet roll.</a:t>
              </a:r>
            </a:p>
          </p:txBody>
        </p:sp>
        <p:cxnSp>
          <p:nvCxnSpPr>
            <p:cNvPr id="27" name="Straight Connector 27">
              <a:extLst>
                <a:ext uri="{FF2B5EF4-FFF2-40B4-BE49-F238E27FC236}">
                  <a16:creationId xmlns:a16="http://schemas.microsoft.com/office/drawing/2014/main" id="{3903BE68-93F2-493A-9B6A-62A18E44FE0D}"/>
                </a:ext>
              </a:extLst>
            </p:cNvPr>
            <p:cNvCxnSpPr/>
            <p:nvPr/>
          </p:nvCxnSpPr>
          <p:spPr>
            <a:xfrm>
              <a:off x="6738266" y="4249663"/>
              <a:ext cx="2180883" cy="0"/>
            </a:xfrm>
            <a:prstGeom prst="line">
              <a:avLst/>
            </a:prstGeom>
            <a:noFill/>
            <a:ln w="6350" cap="flat" cmpd="sng" algn="ctr">
              <a:solidFill>
                <a:sysClr val="windowText" lastClr="000000">
                  <a:alpha val="20000"/>
                </a:sysClr>
              </a:solidFill>
              <a:prstDash val="solid"/>
              <a:miter lim="800000"/>
            </a:ln>
            <a:effectLst/>
          </p:spPr>
        </p:cxnSp>
        <p:sp>
          <p:nvSpPr>
            <p:cNvPr id="28" name="Oval 28">
              <a:extLst>
                <a:ext uri="{FF2B5EF4-FFF2-40B4-BE49-F238E27FC236}">
                  <a16:creationId xmlns:a16="http://schemas.microsoft.com/office/drawing/2014/main" id="{F777F70D-586D-4AAC-8BE6-76B1C22FF427}"/>
                </a:ext>
              </a:extLst>
            </p:cNvPr>
            <p:cNvSpPr/>
            <p:nvPr/>
          </p:nvSpPr>
          <p:spPr>
            <a:xfrm>
              <a:off x="7519722" y="3928885"/>
              <a:ext cx="641555" cy="641555"/>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D6D2CA"/>
                  </a:solidFill>
                  <a:effectLst/>
                  <a:uLnTx/>
                  <a:uFillTx/>
                  <a:cs typeface="+mn-ea"/>
                  <a:sym typeface="+mn-lt"/>
                </a:rPr>
                <a:t>72</a:t>
              </a:r>
            </a:p>
          </p:txBody>
        </p:sp>
        <p:sp>
          <p:nvSpPr>
            <p:cNvPr id="29" name="Block Arc 29">
              <a:extLst>
                <a:ext uri="{FF2B5EF4-FFF2-40B4-BE49-F238E27FC236}">
                  <a16:creationId xmlns:a16="http://schemas.microsoft.com/office/drawing/2014/main" id="{BC0C086D-B3FB-4D8E-A664-CEB906BA90CC}"/>
                </a:ext>
              </a:extLst>
            </p:cNvPr>
            <p:cNvSpPr/>
            <p:nvPr/>
          </p:nvSpPr>
          <p:spPr>
            <a:xfrm>
              <a:off x="7470567" y="3883257"/>
              <a:ext cx="743214" cy="743214"/>
            </a:xfrm>
            <a:prstGeom prst="blockArc">
              <a:avLst>
                <a:gd name="adj1" fmla="val 684068"/>
                <a:gd name="adj2" fmla="val 16092632"/>
                <a:gd name="adj3" fmla="val 4000"/>
              </a:avLst>
            </a:prstGeom>
            <a:solidFill>
              <a:srgbClr val="D6D2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0" name="Title 3">
              <a:extLst>
                <a:ext uri="{FF2B5EF4-FFF2-40B4-BE49-F238E27FC236}">
                  <a16:creationId xmlns:a16="http://schemas.microsoft.com/office/drawing/2014/main" id="{5CBC165C-DAC0-417A-BA4F-F7012E54A893}"/>
                </a:ext>
              </a:extLst>
            </p:cNvPr>
            <p:cNvSpPr txBox="1">
              <a:spLocks/>
            </p:cNvSpPr>
            <p:nvPr/>
          </p:nvSpPr>
          <p:spPr>
            <a:xfrm>
              <a:off x="6924703" y="4897068"/>
              <a:ext cx="1874523"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ea"/>
                  <a:sym typeface="+mn-lt"/>
                </a:rPr>
                <a:t>General Info</a:t>
              </a:r>
              <a:endParaRPr kumimoji="0" lang="en-US" sz="5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31" name="Freeform 47">
              <a:extLst>
                <a:ext uri="{FF2B5EF4-FFF2-40B4-BE49-F238E27FC236}">
                  <a16:creationId xmlns:a16="http://schemas.microsoft.com/office/drawing/2014/main" id="{5FE38140-F8DC-4F3A-B24E-0DC65B00E44B}"/>
                </a:ext>
              </a:extLst>
            </p:cNvPr>
            <p:cNvSpPr>
              <a:spLocks/>
            </p:cNvSpPr>
            <p:nvPr/>
          </p:nvSpPr>
          <p:spPr bwMode="auto">
            <a:xfrm>
              <a:off x="7404271" y="2068643"/>
              <a:ext cx="943249" cy="760682"/>
            </a:xfrm>
            <a:custGeom>
              <a:avLst/>
              <a:gdLst>
                <a:gd name="T0" fmla="*/ 90 w 100"/>
                <a:gd name="T1" fmla="*/ 20 h 81"/>
                <a:gd name="T2" fmla="*/ 32 w 100"/>
                <a:gd name="T3" fmla="*/ 81 h 81"/>
                <a:gd name="T4" fmla="*/ 0 w 100"/>
                <a:gd name="T5" fmla="*/ 72 h 81"/>
                <a:gd name="T6" fmla="*/ 31 w 100"/>
                <a:gd name="T7" fmla="*/ 63 h 81"/>
                <a:gd name="T8" fmla="*/ 12 w 100"/>
                <a:gd name="T9" fmla="*/ 49 h 81"/>
                <a:gd name="T10" fmla="*/ 21 w 100"/>
                <a:gd name="T11" fmla="*/ 48 h 81"/>
                <a:gd name="T12" fmla="*/ 4 w 100"/>
                <a:gd name="T13" fmla="*/ 28 h 81"/>
                <a:gd name="T14" fmla="*/ 14 w 100"/>
                <a:gd name="T15" fmla="*/ 31 h 81"/>
                <a:gd name="T16" fmla="*/ 7 w 100"/>
                <a:gd name="T17" fmla="*/ 3 h 81"/>
                <a:gd name="T18" fmla="*/ 50 w 100"/>
                <a:gd name="T19" fmla="*/ 25 h 81"/>
                <a:gd name="T20" fmla="*/ 70 w 100"/>
                <a:gd name="T21" fmla="*/ 0 h 81"/>
                <a:gd name="T22" fmla="*/ 85 w 100"/>
                <a:gd name="T23" fmla="*/ 6 h 81"/>
                <a:gd name="T24" fmla="*/ 98 w 100"/>
                <a:gd name="T25" fmla="*/ 1 h 81"/>
                <a:gd name="T26" fmla="*/ 89 w 100"/>
                <a:gd name="T27" fmla="*/ 12 h 81"/>
                <a:gd name="T28" fmla="*/ 100 w 100"/>
                <a:gd name="T29" fmla="*/ 9 h 81"/>
                <a:gd name="T30" fmla="*/ 90 w 100"/>
                <a:gd name="T31"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81">
                  <a:moveTo>
                    <a:pt x="90" y="20"/>
                  </a:moveTo>
                  <a:cubicBezTo>
                    <a:pt x="91" y="49"/>
                    <a:pt x="70" y="81"/>
                    <a:pt x="32" y="81"/>
                  </a:cubicBezTo>
                  <a:cubicBezTo>
                    <a:pt x="20" y="81"/>
                    <a:pt x="9" y="77"/>
                    <a:pt x="0" y="72"/>
                  </a:cubicBezTo>
                  <a:cubicBezTo>
                    <a:pt x="11" y="73"/>
                    <a:pt x="22" y="70"/>
                    <a:pt x="31" y="63"/>
                  </a:cubicBezTo>
                  <a:cubicBezTo>
                    <a:pt x="22" y="63"/>
                    <a:pt x="14" y="57"/>
                    <a:pt x="12" y="49"/>
                  </a:cubicBezTo>
                  <a:cubicBezTo>
                    <a:pt x="15" y="49"/>
                    <a:pt x="18" y="49"/>
                    <a:pt x="21" y="48"/>
                  </a:cubicBezTo>
                  <a:cubicBezTo>
                    <a:pt x="11" y="47"/>
                    <a:pt x="4" y="38"/>
                    <a:pt x="4" y="28"/>
                  </a:cubicBezTo>
                  <a:cubicBezTo>
                    <a:pt x="7" y="30"/>
                    <a:pt x="10" y="31"/>
                    <a:pt x="14" y="31"/>
                  </a:cubicBezTo>
                  <a:cubicBezTo>
                    <a:pt x="4" y="25"/>
                    <a:pt x="2" y="13"/>
                    <a:pt x="7" y="3"/>
                  </a:cubicBezTo>
                  <a:cubicBezTo>
                    <a:pt x="17" y="16"/>
                    <a:pt x="33" y="24"/>
                    <a:pt x="50" y="25"/>
                  </a:cubicBezTo>
                  <a:cubicBezTo>
                    <a:pt x="47" y="12"/>
                    <a:pt x="56" y="0"/>
                    <a:pt x="70" y="0"/>
                  </a:cubicBezTo>
                  <a:cubicBezTo>
                    <a:pt x="75" y="0"/>
                    <a:pt x="81" y="2"/>
                    <a:pt x="85" y="6"/>
                  </a:cubicBezTo>
                  <a:cubicBezTo>
                    <a:pt x="89" y="5"/>
                    <a:pt x="94" y="3"/>
                    <a:pt x="98" y="1"/>
                  </a:cubicBezTo>
                  <a:cubicBezTo>
                    <a:pt x="96" y="6"/>
                    <a:pt x="93" y="10"/>
                    <a:pt x="89" y="12"/>
                  </a:cubicBezTo>
                  <a:cubicBezTo>
                    <a:pt x="93" y="12"/>
                    <a:pt x="97" y="11"/>
                    <a:pt x="100" y="9"/>
                  </a:cubicBezTo>
                  <a:cubicBezTo>
                    <a:pt x="98" y="13"/>
                    <a:pt x="94" y="17"/>
                    <a:pt x="90" y="20"/>
                  </a:cubicBezTo>
                  <a:close/>
                </a:path>
              </a:pathLst>
            </a:custGeom>
            <a:solidFill>
              <a:srgbClr val="D6D2CA"/>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mn-ea"/>
                <a:sym typeface="+mn-lt"/>
              </a:endParaRPr>
            </a:p>
          </p:txBody>
        </p:sp>
      </p:grpSp>
      <p:grpSp>
        <p:nvGrpSpPr>
          <p:cNvPr id="32" name="Group 48">
            <a:extLst>
              <a:ext uri="{FF2B5EF4-FFF2-40B4-BE49-F238E27FC236}">
                <a16:creationId xmlns:a16="http://schemas.microsoft.com/office/drawing/2014/main" id="{59F9C7A1-0DC9-46C1-BCD4-84E3AFCBB2C2}"/>
              </a:ext>
            </a:extLst>
          </p:cNvPr>
          <p:cNvGrpSpPr/>
          <p:nvPr/>
        </p:nvGrpSpPr>
        <p:grpSpPr>
          <a:xfrm>
            <a:off x="6177899" y="1722100"/>
            <a:ext cx="2180885" cy="4457241"/>
            <a:chOff x="9114205" y="1251679"/>
            <a:chExt cx="2180885" cy="4457241"/>
          </a:xfrm>
        </p:grpSpPr>
        <p:sp>
          <p:nvSpPr>
            <p:cNvPr id="33" name="Rounded Rectangle 32">
              <a:extLst>
                <a:ext uri="{FF2B5EF4-FFF2-40B4-BE49-F238E27FC236}">
                  <a16:creationId xmlns:a16="http://schemas.microsoft.com/office/drawing/2014/main" id="{B7E1BDE7-A9A1-4CA7-AB75-1C1FA1465BCA}"/>
                </a:ext>
              </a:extLst>
            </p:cNvPr>
            <p:cNvSpPr/>
            <p:nvPr/>
          </p:nvSpPr>
          <p:spPr>
            <a:xfrm>
              <a:off x="9114208" y="1251679"/>
              <a:ext cx="2180882" cy="4457241"/>
            </a:xfrm>
            <a:prstGeom prst="roundRect">
              <a:avLst>
                <a:gd name="adj" fmla="val 1231"/>
              </a:avLst>
            </a:prstGeom>
            <a:solidFill>
              <a:sysClr val="window" lastClr="FFFFFF"/>
            </a:solidFill>
            <a:ln w="12700" cap="flat" cmpd="sng" algn="ctr">
              <a:noFill/>
              <a:prstDash val="solid"/>
              <a:miter lim="800000"/>
            </a:ln>
            <a:effectLst>
              <a:outerShdw blurRad="381000" dist="254000" dir="5400000" algn="t"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4" name="Title 3">
              <a:extLst>
                <a:ext uri="{FF2B5EF4-FFF2-40B4-BE49-F238E27FC236}">
                  <a16:creationId xmlns:a16="http://schemas.microsoft.com/office/drawing/2014/main" id="{1671B6A9-07F6-484C-BF3A-7E0C0AE67344}"/>
                </a:ext>
              </a:extLst>
            </p:cNvPr>
            <p:cNvSpPr txBox="1">
              <a:spLocks/>
            </p:cNvSpPr>
            <p:nvPr/>
          </p:nvSpPr>
          <p:spPr>
            <a:xfrm>
              <a:off x="9114205" y="3206132"/>
              <a:ext cx="2180885"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mn-lt"/>
                  <a:ea typeface="+mn-ea"/>
                  <a:cs typeface="+mn-ea"/>
                  <a:sym typeface="+mn-lt"/>
                </a:rPr>
                <a:t>GooglePlus</a:t>
              </a:r>
              <a:endParaRPr kumimoji="0" lang="en-US" sz="7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35" name="Title 3">
              <a:extLst>
                <a:ext uri="{FF2B5EF4-FFF2-40B4-BE49-F238E27FC236}">
                  <a16:creationId xmlns:a16="http://schemas.microsoft.com/office/drawing/2014/main" id="{A3740255-377F-4ADB-9C2F-ABCD9B82C568}"/>
                </a:ext>
              </a:extLst>
            </p:cNvPr>
            <p:cNvSpPr txBox="1">
              <a:spLocks/>
            </p:cNvSpPr>
            <p:nvPr/>
          </p:nvSpPr>
          <p:spPr>
            <a:xfrm>
              <a:off x="9114205" y="3422092"/>
              <a:ext cx="2180885"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800" b="0" i="0" u="none" strike="noStrike" kern="1200" cap="none" spc="0" normalizeH="0" baseline="0" noProof="0" dirty="0">
                  <a:ln>
                    <a:noFill/>
                  </a:ln>
                  <a:solidFill>
                    <a:prstClr val="black">
                      <a:alpha val="50000"/>
                    </a:prstClr>
                  </a:solidFill>
                  <a:effectLst/>
                  <a:uLnTx/>
                  <a:uFillTx/>
                  <a:latin typeface="+mn-lt"/>
                  <a:ea typeface="+mn-ea"/>
                  <a:cs typeface="+mn-ea"/>
                  <a:sym typeface="+mn-lt"/>
                </a:rPr>
                <a:t>Human maps resource</a:t>
              </a:r>
              <a:endParaRPr kumimoji="0" lang="en-US" sz="100" b="0" i="0" u="none" strike="noStrike" kern="1200" cap="none" spc="0" normalizeH="0" baseline="0" noProof="0" dirty="0">
                <a:ln>
                  <a:noFill/>
                </a:ln>
                <a:solidFill>
                  <a:prstClr val="black">
                    <a:alpha val="50000"/>
                  </a:prstClr>
                </a:solidFill>
                <a:effectLst/>
                <a:uLnTx/>
                <a:uFillTx/>
                <a:latin typeface="+mn-lt"/>
                <a:ea typeface="+mn-ea"/>
                <a:cs typeface="+mn-ea"/>
                <a:sym typeface="+mn-lt"/>
              </a:endParaRPr>
            </a:p>
          </p:txBody>
        </p:sp>
        <p:sp>
          <p:nvSpPr>
            <p:cNvPr id="36" name="Title 3">
              <a:extLst>
                <a:ext uri="{FF2B5EF4-FFF2-40B4-BE49-F238E27FC236}">
                  <a16:creationId xmlns:a16="http://schemas.microsoft.com/office/drawing/2014/main" id="{C6AD67E7-EF8C-4DE3-8992-DD03C879F59E}"/>
                </a:ext>
              </a:extLst>
            </p:cNvPr>
            <p:cNvSpPr txBox="1">
              <a:spLocks/>
            </p:cNvSpPr>
            <p:nvPr/>
          </p:nvSpPr>
          <p:spPr>
            <a:xfrm>
              <a:off x="9300644" y="5109503"/>
              <a:ext cx="1874523" cy="552193"/>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100000"/>
                </a:lnSpc>
                <a:spcBef>
                  <a:spcPts val="1200"/>
                </a:spcBef>
                <a:spcAft>
                  <a:spcPts val="0"/>
                </a:spcAft>
                <a:buClr>
                  <a:srgbClr val="D6D2CA"/>
                </a:buClr>
                <a:buSzPct val="150000"/>
                <a:buFontTx/>
                <a:buNone/>
                <a:tabLst/>
                <a:defRPr/>
              </a:pPr>
              <a:r>
                <a:rPr kumimoji="0" lang="en-US" sz="1000" b="0" i="0" u="none" strike="noStrike" kern="1200" cap="none" spc="0" normalizeH="0" baseline="0" noProof="0" dirty="0">
                  <a:ln>
                    <a:noFill/>
                  </a:ln>
                  <a:solidFill>
                    <a:prstClr val="black">
                      <a:alpha val="70000"/>
                    </a:prstClr>
                  </a:solidFill>
                  <a:effectLst/>
                  <a:uLnTx/>
                  <a:uFillTx/>
                  <a:latin typeface="+mn-lt"/>
                  <a:ea typeface="+mn-ea"/>
                  <a:cs typeface="+mn-ea"/>
                  <a:sym typeface="+mn-lt"/>
                </a:rPr>
                <a:t>Sesame snaps </a:t>
              </a:r>
              <a:r>
                <a:rPr kumimoji="0" lang="en-US" sz="1000" b="0" i="0" u="none" strike="noStrike" kern="1200" cap="none" spc="0" normalizeH="0" baseline="0" noProof="0" dirty="0" err="1">
                  <a:ln>
                    <a:noFill/>
                  </a:ln>
                  <a:solidFill>
                    <a:prstClr val="black">
                      <a:alpha val="70000"/>
                    </a:prstClr>
                  </a:solidFill>
                  <a:effectLst/>
                  <a:uLnTx/>
                  <a:uFillTx/>
                  <a:latin typeface="+mn-lt"/>
                  <a:ea typeface="+mn-ea"/>
                  <a:cs typeface="+mn-ea"/>
                  <a:sym typeface="+mn-lt"/>
                </a:rPr>
                <a:t>jelyy</a:t>
              </a:r>
              <a:r>
                <a:rPr kumimoji="0" lang="en-US" sz="1000" b="0" i="0" u="none" strike="noStrike" kern="1200" cap="none" spc="0" normalizeH="0" baseline="0" noProof="0" dirty="0">
                  <a:ln>
                    <a:noFill/>
                  </a:ln>
                  <a:solidFill>
                    <a:prstClr val="black">
                      <a:alpha val="70000"/>
                    </a:prstClr>
                  </a:solidFill>
                  <a:effectLst/>
                  <a:uLnTx/>
                  <a:uFillTx/>
                  <a:latin typeface="+mn-lt"/>
                  <a:ea typeface="+mn-ea"/>
                  <a:cs typeface="+mn-ea"/>
                  <a:sym typeface="+mn-lt"/>
                </a:rPr>
                <a:t> dessert tootsie roll sweet roll.</a:t>
              </a:r>
            </a:p>
          </p:txBody>
        </p:sp>
        <p:cxnSp>
          <p:nvCxnSpPr>
            <p:cNvPr id="37" name="Straight Connector 36">
              <a:extLst>
                <a:ext uri="{FF2B5EF4-FFF2-40B4-BE49-F238E27FC236}">
                  <a16:creationId xmlns:a16="http://schemas.microsoft.com/office/drawing/2014/main" id="{6750B308-B809-4D59-9DFE-72CCD0BC17F7}"/>
                </a:ext>
              </a:extLst>
            </p:cNvPr>
            <p:cNvCxnSpPr/>
            <p:nvPr/>
          </p:nvCxnSpPr>
          <p:spPr>
            <a:xfrm>
              <a:off x="9114207" y="4249663"/>
              <a:ext cx="2180883" cy="0"/>
            </a:xfrm>
            <a:prstGeom prst="line">
              <a:avLst/>
            </a:prstGeom>
            <a:noFill/>
            <a:ln w="6350" cap="flat" cmpd="sng" algn="ctr">
              <a:solidFill>
                <a:sysClr val="windowText" lastClr="000000">
                  <a:alpha val="20000"/>
                </a:sysClr>
              </a:solidFill>
              <a:prstDash val="solid"/>
              <a:miter lim="800000"/>
            </a:ln>
            <a:effectLst/>
          </p:spPr>
        </p:cxnSp>
        <p:sp>
          <p:nvSpPr>
            <p:cNvPr id="38" name="Oval 37">
              <a:extLst>
                <a:ext uri="{FF2B5EF4-FFF2-40B4-BE49-F238E27FC236}">
                  <a16:creationId xmlns:a16="http://schemas.microsoft.com/office/drawing/2014/main" id="{23C9808F-59E4-4C0D-9A03-F4380511B488}"/>
                </a:ext>
              </a:extLst>
            </p:cNvPr>
            <p:cNvSpPr/>
            <p:nvPr/>
          </p:nvSpPr>
          <p:spPr>
            <a:xfrm>
              <a:off x="9895663" y="3928885"/>
              <a:ext cx="641555" cy="641555"/>
            </a:xfrm>
            <a:prstGeom prst="ellipse">
              <a:avLst/>
            </a:prstGeom>
            <a:solidFill>
              <a:sysClr val="window" lastClr="FFFFFF"/>
            </a:solidFill>
            <a:ln w="12700" cap="flat" cmpd="sng" algn="ctr">
              <a:noFill/>
              <a:prstDash val="solid"/>
              <a:miter lim="800000"/>
            </a:ln>
            <a:effectLst>
              <a:outerShdw blurRad="63500" sx="102000" sy="102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BDA779"/>
                  </a:solidFill>
                  <a:effectLst/>
                  <a:uLnTx/>
                  <a:uFillTx/>
                  <a:cs typeface="+mn-ea"/>
                  <a:sym typeface="+mn-lt"/>
                </a:rPr>
                <a:t>23</a:t>
              </a:r>
            </a:p>
          </p:txBody>
        </p:sp>
        <p:sp>
          <p:nvSpPr>
            <p:cNvPr id="39" name="Block Arc 38">
              <a:extLst>
                <a:ext uri="{FF2B5EF4-FFF2-40B4-BE49-F238E27FC236}">
                  <a16:creationId xmlns:a16="http://schemas.microsoft.com/office/drawing/2014/main" id="{14CDE285-415D-4696-8B2C-7C5CAFFE4930}"/>
                </a:ext>
              </a:extLst>
            </p:cNvPr>
            <p:cNvSpPr/>
            <p:nvPr/>
          </p:nvSpPr>
          <p:spPr>
            <a:xfrm>
              <a:off x="9846508" y="3883257"/>
              <a:ext cx="743214" cy="743214"/>
            </a:xfrm>
            <a:prstGeom prst="blockArc">
              <a:avLst>
                <a:gd name="adj1" fmla="val 12219692"/>
                <a:gd name="adj2" fmla="val 16092632"/>
                <a:gd name="adj3" fmla="val 4000"/>
              </a:avLst>
            </a:prstGeom>
            <a:solidFill>
              <a:srgbClr val="E8DE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BDA779"/>
                </a:solidFill>
                <a:effectLst/>
                <a:uLnTx/>
                <a:uFillTx/>
                <a:cs typeface="+mn-ea"/>
                <a:sym typeface="+mn-lt"/>
              </a:endParaRPr>
            </a:p>
          </p:txBody>
        </p:sp>
        <p:sp>
          <p:nvSpPr>
            <p:cNvPr id="40" name="Title 3">
              <a:extLst>
                <a:ext uri="{FF2B5EF4-FFF2-40B4-BE49-F238E27FC236}">
                  <a16:creationId xmlns:a16="http://schemas.microsoft.com/office/drawing/2014/main" id="{2B865E27-2D1D-435E-8E27-076DBF2A5FAE}"/>
                </a:ext>
              </a:extLst>
            </p:cNvPr>
            <p:cNvSpPr txBox="1">
              <a:spLocks/>
            </p:cNvSpPr>
            <p:nvPr/>
          </p:nvSpPr>
          <p:spPr>
            <a:xfrm>
              <a:off x="9300644" y="4897068"/>
              <a:ext cx="1874523"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ea"/>
                  <a:sym typeface="+mn-lt"/>
                </a:rPr>
                <a:t>General Info</a:t>
              </a:r>
              <a:endParaRPr kumimoji="0" lang="en-US" sz="500" b="1" i="0" u="none" strike="noStrike" kern="1200" cap="none" spc="0" normalizeH="0" baseline="0" noProof="0" dirty="0">
                <a:ln>
                  <a:noFill/>
                </a:ln>
                <a:solidFill>
                  <a:prstClr val="black"/>
                </a:solidFill>
                <a:effectLst/>
                <a:uLnTx/>
                <a:uFillTx/>
                <a:latin typeface="+mn-lt"/>
                <a:ea typeface="+mn-ea"/>
                <a:cs typeface="+mn-ea"/>
                <a:sym typeface="+mn-lt"/>
              </a:endParaRPr>
            </a:p>
          </p:txBody>
        </p:sp>
        <p:grpSp>
          <p:nvGrpSpPr>
            <p:cNvPr id="41" name="Group 42">
              <a:extLst>
                <a:ext uri="{FF2B5EF4-FFF2-40B4-BE49-F238E27FC236}">
                  <a16:creationId xmlns:a16="http://schemas.microsoft.com/office/drawing/2014/main" id="{C586B153-586A-4B04-A5F0-8CA9F2AB1CC7}"/>
                </a:ext>
              </a:extLst>
            </p:cNvPr>
            <p:cNvGrpSpPr/>
            <p:nvPr/>
          </p:nvGrpSpPr>
          <p:grpSpPr>
            <a:xfrm>
              <a:off x="9895663" y="2048039"/>
              <a:ext cx="807231" cy="801889"/>
              <a:chOff x="5110056" y="4060506"/>
              <a:chExt cx="319617" cy="317501"/>
            </a:xfrm>
            <a:solidFill>
              <a:srgbClr val="A8CDD7"/>
            </a:solidFill>
          </p:grpSpPr>
          <p:sp>
            <p:nvSpPr>
              <p:cNvPr id="42" name="Freeform 60">
                <a:extLst>
                  <a:ext uri="{FF2B5EF4-FFF2-40B4-BE49-F238E27FC236}">
                    <a16:creationId xmlns:a16="http://schemas.microsoft.com/office/drawing/2014/main" id="{A7554975-CD6C-435B-A72C-6C807207121D}"/>
                  </a:ext>
                </a:extLst>
              </p:cNvPr>
              <p:cNvSpPr>
                <a:spLocks noEditPoints="1"/>
              </p:cNvSpPr>
              <p:nvPr/>
            </p:nvSpPr>
            <p:spPr bwMode="auto">
              <a:xfrm>
                <a:off x="5110056" y="4088023"/>
                <a:ext cx="198967" cy="289984"/>
              </a:xfrm>
              <a:custGeom>
                <a:avLst/>
                <a:gdLst>
                  <a:gd name="T0" fmla="*/ 16 w 76"/>
                  <a:gd name="T1" fmla="*/ 65 h 111"/>
                  <a:gd name="T2" fmla="*/ 0 w 76"/>
                  <a:gd name="T3" fmla="*/ 88 h 111"/>
                  <a:gd name="T4" fmla="*/ 38 w 76"/>
                  <a:gd name="T5" fmla="*/ 111 h 111"/>
                  <a:gd name="T6" fmla="*/ 76 w 76"/>
                  <a:gd name="T7" fmla="*/ 86 h 111"/>
                  <a:gd name="T8" fmla="*/ 66 w 76"/>
                  <a:gd name="T9" fmla="*/ 86 h 111"/>
                  <a:gd name="T10" fmla="*/ 38 w 76"/>
                  <a:gd name="T11" fmla="*/ 105 h 111"/>
                  <a:gd name="T12" fmla="*/ 13 w 76"/>
                  <a:gd name="T13" fmla="*/ 84 h 111"/>
                  <a:gd name="T14" fmla="*/ 16 w 76"/>
                  <a:gd name="T15" fmla="*/ 76 h 111"/>
                  <a:gd name="T16" fmla="*/ 16 w 76"/>
                  <a:gd name="T17" fmla="*/ 73 h 111"/>
                  <a:gd name="T18" fmla="*/ 16 w 76"/>
                  <a:gd name="T19" fmla="*/ 65 h 111"/>
                  <a:gd name="T20" fmla="*/ 16 w 76"/>
                  <a:gd name="T21" fmla="*/ 0 h 111"/>
                  <a:gd name="T22" fmla="*/ 8 w 76"/>
                  <a:gd name="T23" fmla="*/ 17 h 111"/>
                  <a:gd name="T24" fmla="*/ 16 w 76"/>
                  <a:gd name="T25" fmla="*/ 37 h 111"/>
                  <a:gd name="T26" fmla="*/ 16 w 76"/>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11">
                    <a:moveTo>
                      <a:pt x="16" y="65"/>
                    </a:moveTo>
                    <a:cubicBezTo>
                      <a:pt x="6" y="71"/>
                      <a:pt x="0" y="80"/>
                      <a:pt x="0" y="88"/>
                    </a:cubicBezTo>
                    <a:cubicBezTo>
                      <a:pt x="0" y="102"/>
                      <a:pt x="18" y="111"/>
                      <a:pt x="38" y="111"/>
                    </a:cubicBezTo>
                    <a:cubicBezTo>
                      <a:pt x="60" y="111"/>
                      <a:pt x="75" y="99"/>
                      <a:pt x="76" y="86"/>
                    </a:cubicBezTo>
                    <a:cubicBezTo>
                      <a:pt x="66" y="86"/>
                      <a:pt x="66" y="86"/>
                      <a:pt x="66" y="86"/>
                    </a:cubicBezTo>
                    <a:cubicBezTo>
                      <a:pt x="65" y="97"/>
                      <a:pt x="58" y="105"/>
                      <a:pt x="38" y="105"/>
                    </a:cubicBezTo>
                    <a:cubicBezTo>
                      <a:pt x="24" y="105"/>
                      <a:pt x="13" y="95"/>
                      <a:pt x="13" y="84"/>
                    </a:cubicBezTo>
                    <a:cubicBezTo>
                      <a:pt x="13" y="82"/>
                      <a:pt x="14" y="79"/>
                      <a:pt x="16" y="76"/>
                    </a:cubicBezTo>
                    <a:cubicBezTo>
                      <a:pt x="16" y="75"/>
                      <a:pt x="16" y="74"/>
                      <a:pt x="16" y="73"/>
                    </a:cubicBezTo>
                    <a:cubicBezTo>
                      <a:pt x="16" y="65"/>
                      <a:pt x="16" y="65"/>
                      <a:pt x="16" y="65"/>
                    </a:cubicBezTo>
                    <a:moveTo>
                      <a:pt x="16" y="0"/>
                    </a:moveTo>
                    <a:cubicBezTo>
                      <a:pt x="11" y="4"/>
                      <a:pt x="8" y="11"/>
                      <a:pt x="8" y="17"/>
                    </a:cubicBezTo>
                    <a:cubicBezTo>
                      <a:pt x="8" y="25"/>
                      <a:pt x="11" y="32"/>
                      <a:pt x="16" y="37"/>
                    </a:cubicBezTo>
                    <a:cubicBezTo>
                      <a:pt x="16" y="0"/>
                      <a:pt x="16" y="0"/>
                      <a:pt x="16" y="0"/>
                    </a:cubicBezTo>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mn-ea"/>
                  <a:sym typeface="+mn-lt"/>
                </a:endParaRPr>
              </a:p>
            </p:txBody>
          </p:sp>
          <p:sp>
            <p:nvSpPr>
              <p:cNvPr id="43" name="Freeform 61">
                <a:extLst>
                  <a:ext uri="{FF2B5EF4-FFF2-40B4-BE49-F238E27FC236}">
                    <a16:creationId xmlns:a16="http://schemas.microsoft.com/office/drawing/2014/main" id="{69D19ED3-3C25-407D-8881-FC37C3CC298F}"/>
                  </a:ext>
                </a:extLst>
              </p:cNvPr>
              <p:cNvSpPr>
                <a:spLocks/>
              </p:cNvSpPr>
              <p:nvPr/>
            </p:nvSpPr>
            <p:spPr bwMode="auto">
              <a:xfrm>
                <a:off x="5319606" y="4060506"/>
                <a:ext cx="110067" cy="105833"/>
              </a:xfrm>
              <a:custGeom>
                <a:avLst/>
                <a:gdLst>
                  <a:gd name="T0" fmla="*/ 31 w 52"/>
                  <a:gd name="T1" fmla="*/ 0 h 50"/>
                  <a:gd name="T2" fmla="*/ 21 w 52"/>
                  <a:gd name="T3" fmla="*/ 0 h 50"/>
                  <a:gd name="T4" fmla="*/ 21 w 52"/>
                  <a:gd name="T5" fmla="*/ 20 h 50"/>
                  <a:gd name="T6" fmla="*/ 0 w 52"/>
                  <a:gd name="T7" fmla="*/ 20 h 50"/>
                  <a:gd name="T8" fmla="*/ 0 w 52"/>
                  <a:gd name="T9" fmla="*/ 31 h 50"/>
                  <a:gd name="T10" fmla="*/ 21 w 52"/>
                  <a:gd name="T11" fmla="*/ 31 h 50"/>
                  <a:gd name="T12" fmla="*/ 21 w 52"/>
                  <a:gd name="T13" fmla="*/ 50 h 50"/>
                  <a:gd name="T14" fmla="*/ 31 w 52"/>
                  <a:gd name="T15" fmla="*/ 50 h 50"/>
                  <a:gd name="T16" fmla="*/ 31 w 52"/>
                  <a:gd name="T17" fmla="*/ 31 h 50"/>
                  <a:gd name="T18" fmla="*/ 52 w 52"/>
                  <a:gd name="T19" fmla="*/ 31 h 50"/>
                  <a:gd name="T20" fmla="*/ 52 w 52"/>
                  <a:gd name="T21" fmla="*/ 20 h 50"/>
                  <a:gd name="T22" fmla="*/ 31 w 52"/>
                  <a:gd name="T23" fmla="*/ 20 h 50"/>
                  <a:gd name="T24" fmla="*/ 31 w 52"/>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0">
                    <a:moveTo>
                      <a:pt x="31" y="0"/>
                    </a:moveTo>
                    <a:lnTo>
                      <a:pt x="21" y="0"/>
                    </a:lnTo>
                    <a:lnTo>
                      <a:pt x="21" y="20"/>
                    </a:lnTo>
                    <a:lnTo>
                      <a:pt x="0" y="20"/>
                    </a:lnTo>
                    <a:lnTo>
                      <a:pt x="0" y="31"/>
                    </a:lnTo>
                    <a:lnTo>
                      <a:pt x="21" y="31"/>
                    </a:lnTo>
                    <a:lnTo>
                      <a:pt x="21" y="50"/>
                    </a:lnTo>
                    <a:lnTo>
                      <a:pt x="31" y="50"/>
                    </a:lnTo>
                    <a:lnTo>
                      <a:pt x="31" y="31"/>
                    </a:lnTo>
                    <a:lnTo>
                      <a:pt x="52" y="31"/>
                    </a:lnTo>
                    <a:lnTo>
                      <a:pt x="52" y="20"/>
                    </a:lnTo>
                    <a:lnTo>
                      <a:pt x="31" y="20"/>
                    </a:lnTo>
                    <a:lnTo>
                      <a:pt x="31" y="0"/>
                    </a:lnTo>
                    <a:close/>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mn-ea"/>
                  <a:sym typeface="+mn-lt"/>
                </a:endParaRPr>
              </a:p>
            </p:txBody>
          </p:sp>
          <p:sp>
            <p:nvSpPr>
              <p:cNvPr id="44" name="Freeform 63">
                <a:extLst>
                  <a:ext uri="{FF2B5EF4-FFF2-40B4-BE49-F238E27FC236}">
                    <a16:creationId xmlns:a16="http://schemas.microsoft.com/office/drawing/2014/main" id="{9E4CFC1A-7719-4BBA-8F01-30BDF12709B9}"/>
                  </a:ext>
                </a:extLst>
              </p:cNvPr>
              <p:cNvSpPr>
                <a:spLocks noEditPoints="1"/>
              </p:cNvSpPr>
              <p:nvPr/>
            </p:nvSpPr>
            <p:spPr bwMode="auto">
              <a:xfrm>
                <a:off x="5152389" y="4060506"/>
                <a:ext cx="158751" cy="254000"/>
              </a:xfrm>
              <a:custGeom>
                <a:avLst/>
                <a:gdLst>
                  <a:gd name="T0" fmla="*/ 27 w 61"/>
                  <a:gd name="T1" fmla="*/ 50 h 97"/>
                  <a:gd name="T2" fmla="*/ 26 w 61"/>
                  <a:gd name="T3" fmla="*/ 50 h 97"/>
                  <a:gd name="T4" fmla="*/ 6 w 61"/>
                  <a:gd name="T5" fmla="*/ 28 h 97"/>
                  <a:gd name="T6" fmla="*/ 20 w 61"/>
                  <a:gd name="T7" fmla="*/ 6 h 97"/>
                  <a:gd name="T8" fmla="*/ 20 w 61"/>
                  <a:gd name="T9" fmla="*/ 6 h 97"/>
                  <a:gd name="T10" fmla="*/ 40 w 61"/>
                  <a:gd name="T11" fmla="*/ 29 h 97"/>
                  <a:gd name="T12" fmla="*/ 27 w 61"/>
                  <a:gd name="T13" fmla="*/ 50 h 97"/>
                  <a:gd name="T14" fmla="*/ 61 w 61"/>
                  <a:gd name="T15" fmla="*/ 0 h 97"/>
                  <a:gd name="T16" fmla="*/ 25 w 61"/>
                  <a:gd name="T17" fmla="*/ 0 h 97"/>
                  <a:gd name="T18" fmla="*/ 0 w 61"/>
                  <a:gd name="T19" fmla="*/ 11 h 97"/>
                  <a:gd name="T20" fmla="*/ 0 w 61"/>
                  <a:gd name="T21" fmla="*/ 48 h 97"/>
                  <a:gd name="T22" fmla="*/ 19 w 61"/>
                  <a:gd name="T23" fmla="*/ 55 h 97"/>
                  <a:gd name="T24" fmla="*/ 23 w 61"/>
                  <a:gd name="T25" fmla="*/ 55 h 97"/>
                  <a:gd name="T26" fmla="*/ 21 w 61"/>
                  <a:gd name="T27" fmla="*/ 62 h 97"/>
                  <a:gd name="T28" fmla="*/ 26 w 61"/>
                  <a:gd name="T29" fmla="*/ 71 h 97"/>
                  <a:gd name="T30" fmla="*/ 19 w 61"/>
                  <a:gd name="T31" fmla="*/ 71 h 97"/>
                  <a:gd name="T32" fmla="*/ 0 w 61"/>
                  <a:gd name="T33" fmla="*/ 76 h 97"/>
                  <a:gd name="T34" fmla="*/ 0 w 61"/>
                  <a:gd name="T35" fmla="*/ 84 h 97"/>
                  <a:gd name="T36" fmla="*/ 0 w 61"/>
                  <a:gd name="T37" fmla="*/ 87 h 97"/>
                  <a:gd name="T38" fmla="*/ 24 w 61"/>
                  <a:gd name="T39" fmla="*/ 76 h 97"/>
                  <a:gd name="T40" fmla="*/ 24 w 61"/>
                  <a:gd name="T41" fmla="*/ 76 h 97"/>
                  <a:gd name="T42" fmla="*/ 33 w 61"/>
                  <a:gd name="T43" fmla="*/ 77 h 97"/>
                  <a:gd name="T44" fmla="*/ 49 w 61"/>
                  <a:gd name="T45" fmla="*/ 92 h 97"/>
                  <a:gd name="T46" fmla="*/ 50 w 61"/>
                  <a:gd name="T47" fmla="*/ 96 h 97"/>
                  <a:gd name="T48" fmla="*/ 50 w 61"/>
                  <a:gd name="T49" fmla="*/ 97 h 97"/>
                  <a:gd name="T50" fmla="*/ 60 w 61"/>
                  <a:gd name="T51" fmla="*/ 97 h 97"/>
                  <a:gd name="T52" fmla="*/ 61 w 61"/>
                  <a:gd name="T53" fmla="*/ 94 h 97"/>
                  <a:gd name="T54" fmla="*/ 47 w 61"/>
                  <a:gd name="T55" fmla="*/ 69 h 97"/>
                  <a:gd name="T56" fmla="*/ 36 w 61"/>
                  <a:gd name="T57" fmla="*/ 58 h 97"/>
                  <a:gd name="T58" fmla="*/ 43 w 61"/>
                  <a:gd name="T59" fmla="*/ 48 h 97"/>
                  <a:gd name="T60" fmla="*/ 54 w 61"/>
                  <a:gd name="T61" fmla="*/ 29 h 97"/>
                  <a:gd name="T62" fmla="*/ 44 w 61"/>
                  <a:gd name="T63" fmla="*/ 8 h 97"/>
                  <a:gd name="T64" fmla="*/ 53 w 61"/>
                  <a:gd name="T65" fmla="*/ 8 h 97"/>
                  <a:gd name="T66" fmla="*/ 61 w 61"/>
                  <a:gd name="T6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97">
                    <a:moveTo>
                      <a:pt x="27" y="50"/>
                    </a:moveTo>
                    <a:cubicBezTo>
                      <a:pt x="26" y="50"/>
                      <a:pt x="26" y="50"/>
                      <a:pt x="26" y="50"/>
                    </a:cubicBezTo>
                    <a:cubicBezTo>
                      <a:pt x="16" y="49"/>
                      <a:pt x="7" y="40"/>
                      <a:pt x="6" y="28"/>
                    </a:cubicBezTo>
                    <a:cubicBezTo>
                      <a:pt x="4" y="15"/>
                      <a:pt x="10" y="6"/>
                      <a:pt x="20" y="6"/>
                    </a:cubicBezTo>
                    <a:cubicBezTo>
                      <a:pt x="20" y="6"/>
                      <a:pt x="20" y="6"/>
                      <a:pt x="20" y="6"/>
                    </a:cubicBezTo>
                    <a:cubicBezTo>
                      <a:pt x="30" y="6"/>
                      <a:pt x="38" y="16"/>
                      <a:pt x="40" y="29"/>
                    </a:cubicBezTo>
                    <a:cubicBezTo>
                      <a:pt x="41" y="42"/>
                      <a:pt x="36" y="50"/>
                      <a:pt x="27" y="50"/>
                    </a:cubicBezTo>
                    <a:moveTo>
                      <a:pt x="61" y="0"/>
                    </a:moveTo>
                    <a:cubicBezTo>
                      <a:pt x="61" y="0"/>
                      <a:pt x="35" y="0"/>
                      <a:pt x="25" y="0"/>
                    </a:cubicBezTo>
                    <a:cubicBezTo>
                      <a:pt x="15" y="0"/>
                      <a:pt x="6" y="4"/>
                      <a:pt x="0" y="11"/>
                    </a:cubicBezTo>
                    <a:cubicBezTo>
                      <a:pt x="0" y="48"/>
                      <a:pt x="0" y="48"/>
                      <a:pt x="0" y="48"/>
                    </a:cubicBezTo>
                    <a:cubicBezTo>
                      <a:pt x="4" y="52"/>
                      <a:pt x="11" y="55"/>
                      <a:pt x="19" y="55"/>
                    </a:cubicBezTo>
                    <a:cubicBezTo>
                      <a:pt x="20" y="55"/>
                      <a:pt x="21" y="55"/>
                      <a:pt x="23" y="55"/>
                    </a:cubicBezTo>
                    <a:cubicBezTo>
                      <a:pt x="21" y="57"/>
                      <a:pt x="21" y="59"/>
                      <a:pt x="21" y="62"/>
                    </a:cubicBezTo>
                    <a:cubicBezTo>
                      <a:pt x="21" y="66"/>
                      <a:pt x="23" y="69"/>
                      <a:pt x="26" y="71"/>
                    </a:cubicBezTo>
                    <a:cubicBezTo>
                      <a:pt x="24" y="71"/>
                      <a:pt x="22" y="71"/>
                      <a:pt x="19" y="71"/>
                    </a:cubicBezTo>
                    <a:cubicBezTo>
                      <a:pt x="12" y="71"/>
                      <a:pt x="5" y="73"/>
                      <a:pt x="0" y="76"/>
                    </a:cubicBezTo>
                    <a:cubicBezTo>
                      <a:pt x="0" y="84"/>
                      <a:pt x="0" y="84"/>
                      <a:pt x="0" y="84"/>
                    </a:cubicBezTo>
                    <a:cubicBezTo>
                      <a:pt x="0" y="85"/>
                      <a:pt x="0" y="86"/>
                      <a:pt x="0" y="87"/>
                    </a:cubicBezTo>
                    <a:cubicBezTo>
                      <a:pt x="4" y="80"/>
                      <a:pt x="13" y="76"/>
                      <a:pt x="24" y="76"/>
                    </a:cubicBezTo>
                    <a:cubicBezTo>
                      <a:pt x="24" y="76"/>
                      <a:pt x="24" y="76"/>
                      <a:pt x="24" y="76"/>
                    </a:cubicBezTo>
                    <a:cubicBezTo>
                      <a:pt x="27" y="76"/>
                      <a:pt x="31" y="76"/>
                      <a:pt x="33" y="77"/>
                    </a:cubicBezTo>
                    <a:cubicBezTo>
                      <a:pt x="41" y="83"/>
                      <a:pt x="48" y="86"/>
                      <a:pt x="49" y="92"/>
                    </a:cubicBezTo>
                    <a:cubicBezTo>
                      <a:pt x="49" y="93"/>
                      <a:pt x="50" y="95"/>
                      <a:pt x="50" y="96"/>
                    </a:cubicBezTo>
                    <a:cubicBezTo>
                      <a:pt x="50" y="96"/>
                      <a:pt x="50" y="97"/>
                      <a:pt x="50" y="97"/>
                    </a:cubicBezTo>
                    <a:cubicBezTo>
                      <a:pt x="60" y="97"/>
                      <a:pt x="60" y="97"/>
                      <a:pt x="60" y="97"/>
                    </a:cubicBezTo>
                    <a:cubicBezTo>
                      <a:pt x="61" y="96"/>
                      <a:pt x="61" y="95"/>
                      <a:pt x="61" y="94"/>
                    </a:cubicBezTo>
                    <a:cubicBezTo>
                      <a:pt x="61" y="84"/>
                      <a:pt x="58" y="78"/>
                      <a:pt x="47" y="69"/>
                    </a:cubicBezTo>
                    <a:cubicBezTo>
                      <a:pt x="43" y="67"/>
                      <a:pt x="36" y="62"/>
                      <a:pt x="36" y="58"/>
                    </a:cubicBezTo>
                    <a:cubicBezTo>
                      <a:pt x="36" y="54"/>
                      <a:pt x="37" y="52"/>
                      <a:pt x="43" y="48"/>
                    </a:cubicBezTo>
                    <a:cubicBezTo>
                      <a:pt x="50" y="43"/>
                      <a:pt x="54" y="36"/>
                      <a:pt x="54" y="29"/>
                    </a:cubicBezTo>
                    <a:cubicBezTo>
                      <a:pt x="54" y="20"/>
                      <a:pt x="50" y="12"/>
                      <a:pt x="44" y="8"/>
                    </a:cubicBezTo>
                    <a:cubicBezTo>
                      <a:pt x="53" y="8"/>
                      <a:pt x="53" y="8"/>
                      <a:pt x="53" y="8"/>
                    </a:cubicBezTo>
                    <a:cubicBezTo>
                      <a:pt x="61" y="0"/>
                      <a:pt x="61" y="0"/>
                      <a:pt x="61" y="0"/>
                    </a:cubicBezTo>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mn-ea"/>
                  <a:sym typeface="+mn-lt"/>
                </a:endParaRPr>
              </a:p>
            </p:txBody>
          </p:sp>
        </p:grpSp>
      </p:grpSp>
      <p:grpSp>
        <p:nvGrpSpPr>
          <p:cNvPr id="45" name="组合 44">
            <a:extLst>
              <a:ext uri="{FF2B5EF4-FFF2-40B4-BE49-F238E27FC236}">
                <a16:creationId xmlns:a16="http://schemas.microsoft.com/office/drawing/2014/main" id="{5049020C-65AD-4662-A7E2-BB84DC87130F}"/>
              </a:ext>
            </a:extLst>
          </p:cNvPr>
          <p:cNvGrpSpPr/>
          <p:nvPr/>
        </p:nvGrpSpPr>
        <p:grpSpPr>
          <a:xfrm>
            <a:off x="8553840" y="1144099"/>
            <a:ext cx="2546502" cy="5191623"/>
            <a:chOff x="8507457" y="1163737"/>
            <a:chExt cx="2546502" cy="5191623"/>
          </a:xfrm>
        </p:grpSpPr>
        <p:pic>
          <p:nvPicPr>
            <p:cNvPr id="46" name="Picture 7">
              <a:extLst>
                <a:ext uri="{FF2B5EF4-FFF2-40B4-BE49-F238E27FC236}">
                  <a16:creationId xmlns:a16="http://schemas.microsoft.com/office/drawing/2014/main" id="{12A700AD-732B-4F9F-B72F-6E37E4C184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7457" y="1163737"/>
              <a:ext cx="2546502" cy="5191623"/>
            </a:xfrm>
            <a:prstGeom prst="rect">
              <a:avLst/>
            </a:prstGeom>
            <a:effectLst>
              <a:outerShdw blurRad="482600" dist="152400" dir="5400000" sx="102000" sy="102000" algn="t" rotWithShape="0">
                <a:prstClr val="black">
                  <a:alpha val="20000"/>
                </a:prstClr>
              </a:outerShdw>
            </a:effectLst>
          </p:spPr>
        </p:pic>
        <p:sp>
          <p:nvSpPr>
            <p:cNvPr id="47" name="Picture Placeholder 2">
              <a:extLst>
                <a:ext uri="{FF2B5EF4-FFF2-40B4-BE49-F238E27FC236}">
                  <a16:creationId xmlns:a16="http://schemas.microsoft.com/office/drawing/2014/main" id="{7BE47A69-EF06-494B-9523-09CEFEFA9BEA}"/>
                </a:ext>
              </a:extLst>
            </p:cNvPr>
            <p:cNvSpPr txBox="1">
              <a:spLocks/>
            </p:cNvSpPr>
            <p:nvPr/>
          </p:nvSpPr>
          <p:spPr>
            <a:xfrm>
              <a:off x="8646966" y="1741738"/>
              <a:ext cx="2255869" cy="4034748"/>
            </a:xfrm>
            <a:prstGeom prst="rect">
              <a:avLst/>
            </a:prstGeom>
            <a:blipFill dpi="0" rotWithShape="1">
              <a:blip r:embed="rId4">
                <a:extLst>
                  <a:ext uri="{28A0092B-C50C-407E-A947-70E740481C1C}">
                    <a14:useLocalDpi xmlns:a14="http://schemas.microsoft.com/office/drawing/2010/main"/>
                  </a:ext>
                </a:extLst>
              </a:blip>
              <a:srcRect/>
              <a:stretch>
                <a:fillRect/>
              </a:stretch>
            </a:blip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ea"/>
                <a:sym typeface="+mn-lt"/>
              </a:endParaRPr>
            </a:p>
          </p:txBody>
        </p:sp>
      </p:grpSp>
      <p:sp>
        <p:nvSpPr>
          <p:cNvPr id="48" name="文本框 2">
            <a:extLst>
              <a:ext uri="{FF2B5EF4-FFF2-40B4-BE49-F238E27FC236}">
                <a16:creationId xmlns:a16="http://schemas.microsoft.com/office/drawing/2014/main" id="{273C30CB-7536-423C-A564-B630FDECEDF8}"/>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49" name="PA_库_文本框 21">
            <a:extLst>
              <a:ext uri="{FF2B5EF4-FFF2-40B4-BE49-F238E27FC236}">
                <a16:creationId xmlns:a16="http://schemas.microsoft.com/office/drawing/2014/main" id="{89E4F909-AB93-44EF-B399-B28ADBAC6B29}"/>
              </a:ext>
            </a:extLst>
          </p:cNvPr>
          <p:cNvSpPr txBox="1"/>
          <p:nvPr/>
        </p:nvSpPr>
        <p:spPr>
          <a:xfrm>
            <a:off x="376769" y="152440"/>
            <a:ext cx="1662635"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01</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sp>
        <p:nvSpPr>
          <p:cNvPr id="51" name="TextBox 50"/>
          <p:cNvSpPr txBox="1"/>
          <p:nvPr/>
        </p:nvSpPr>
        <p:spPr>
          <a:xfrm>
            <a:off x="201881" y="66141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下载 </a:t>
            </a:r>
            <a:r>
              <a:rPr kumimoji="0" lang="en-US" altLang="zh-CN" sz="100" b="0" i="0" u="none" strike="noStrike" kern="0" cap="none" spc="0" normalizeH="0" baseline="0" noProof="0" dirty="0">
                <a:ln>
                  <a:noFill/>
                </a:ln>
                <a:solidFill>
                  <a:schemeClr val="bg1"/>
                </a:solidFill>
                <a:effectLst/>
                <a:uLnTx/>
                <a:uFillTx/>
              </a:rPr>
              <a:t>http://www.1ppt.com/xiazai/</a:t>
            </a:r>
          </a:p>
        </p:txBody>
      </p:sp>
    </p:spTree>
    <p:extLst>
      <p:ext uri="{BB962C8B-B14F-4D97-AF65-F5344CB8AC3E}">
        <p14:creationId xmlns:p14="http://schemas.microsoft.com/office/powerpoint/2010/main" val="2853346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500" fill="hold"/>
                                            <p:tgtEl>
                                              <p:spTgt spid="49"/>
                                            </p:tgtEl>
                                            <p:attrNameLst>
                                              <p:attrName>ppt_x</p:attrName>
                                            </p:attrNameLst>
                                          </p:cBhvr>
                                          <p:tavLst>
                                            <p:tav tm="0">
                                              <p:val>
                                                <p:strVal val="0-#ppt_w/2"/>
                                              </p:val>
                                            </p:tav>
                                            <p:tav tm="100000">
                                              <p:val>
                                                <p:strVal val="#ppt_x"/>
                                              </p:val>
                                            </p:tav>
                                          </p:tavLst>
                                        </p:anim>
                                        <p:anim calcmode="lin" valueType="num">
                                          <p:cBhvr additive="base">
                                            <p:cTn id="8" dur="1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0" fill="hold"/>
                                            <p:tgtEl>
                                              <p:spTgt spid="48"/>
                                            </p:tgtEl>
                                            <p:attrNameLst>
                                              <p:attrName>ppt_x</p:attrName>
                                            </p:attrNameLst>
                                          </p:cBhvr>
                                          <p:tavLst>
                                            <p:tav tm="0">
                                              <p:val>
                                                <p:strVal val="0-#ppt_w/2"/>
                                              </p:val>
                                            </p:tav>
                                            <p:tav tm="100000">
                                              <p:val>
                                                <p:strVal val="#ppt_x"/>
                                              </p:val>
                                            </p:tav>
                                          </p:tavLst>
                                        </p:anim>
                                        <p:anim calcmode="lin" valueType="num">
                                          <p:cBhvr additive="base">
                                            <p:cTn id="12" dur="1500" fill="hold"/>
                                            <p:tgtEl>
                                              <p:spTgt spid="4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decel="5000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500" fill="hold"/>
                                            <p:tgtEl>
                                              <p:spTgt spid="12"/>
                                            </p:tgtEl>
                                            <p:attrNameLst>
                                              <p:attrName>ppt_x</p:attrName>
                                            </p:attrNameLst>
                                          </p:cBhvr>
                                          <p:tavLst>
                                            <p:tav tm="0">
                                              <p:val>
                                                <p:strVal val="#ppt_x"/>
                                              </p:val>
                                            </p:tav>
                                            <p:tav tm="100000">
                                              <p:val>
                                                <p:strVal val="#ppt_x"/>
                                              </p:val>
                                            </p:tav>
                                          </p:tavLst>
                                        </p:anim>
                                        <p:anim calcmode="lin" valueType="num">
                                          <p:cBhvr additive="base">
                                            <p:cTn id="17" dur="1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decel="50000" fill="hold" nodeType="withEffect">
                                      <p:stCondLst>
                                        <p:cond delay="50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1500" fill="hold"/>
                                            <p:tgtEl>
                                              <p:spTgt spid="22"/>
                                            </p:tgtEl>
                                            <p:attrNameLst>
                                              <p:attrName>ppt_x</p:attrName>
                                            </p:attrNameLst>
                                          </p:cBhvr>
                                          <p:tavLst>
                                            <p:tav tm="0">
                                              <p:val>
                                                <p:strVal val="#ppt_x"/>
                                              </p:val>
                                            </p:tav>
                                            <p:tav tm="100000">
                                              <p:val>
                                                <p:strVal val="#ppt_x"/>
                                              </p:val>
                                            </p:tav>
                                          </p:tavLst>
                                        </p:anim>
                                        <p:anim calcmode="lin" valueType="num">
                                          <p:cBhvr additive="base">
                                            <p:cTn id="21" dur="15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decel="50000" fill="hold" nodeType="withEffect">
                                      <p:stCondLst>
                                        <p:cond delay="10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1500" fill="hold"/>
                                            <p:tgtEl>
                                              <p:spTgt spid="32"/>
                                            </p:tgtEl>
                                            <p:attrNameLst>
                                              <p:attrName>ppt_x</p:attrName>
                                            </p:attrNameLst>
                                          </p:cBhvr>
                                          <p:tavLst>
                                            <p:tav tm="0">
                                              <p:val>
                                                <p:strVal val="#ppt_x"/>
                                              </p:val>
                                            </p:tav>
                                            <p:tav tm="100000">
                                              <p:val>
                                                <p:strVal val="#ppt_x"/>
                                              </p:val>
                                            </p:tav>
                                          </p:tavLst>
                                        </p:anim>
                                        <p:anim calcmode="lin" valueType="num">
                                          <p:cBhvr additive="base">
                                            <p:cTn id="25" dur="15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2" fill="hold" nodeType="withEffect" p14:presetBounceEnd="67000">
                                      <p:stCondLst>
                                        <p:cond delay="1000"/>
                                      </p:stCondLst>
                                      <p:childTnLst>
                                        <p:set>
                                          <p:cBhvr>
                                            <p:cTn id="27" dur="1" fill="hold">
                                              <p:stCondLst>
                                                <p:cond delay="0"/>
                                              </p:stCondLst>
                                            </p:cTn>
                                            <p:tgtEl>
                                              <p:spTgt spid="45"/>
                                            </p:tgtEl>
                                            <p:attrNameLst>
                                              <p:attrName>style.visibility</p:attrName>
                                            </p:attrNameLst>
                                          </p:cBhvr>
                                          <p:to>
                                            <p:strVal val="visible"/>
                                          </p:to>
                                        </p:set>
                                        <p:anim calcmode="lin" valueType="num" p14:bounceEnd="67000">
                                          <p:cBhvr additive="base">
                                            <p:cTn id="28" dur="2000" fill="hold"/>
                                            <p:tgtEl>
                                              <p:spTgt spid="45"/>
                                            </p:tgtEl>
                                            <p:attrNameLst>
                                              <p:attrName>ppt_x</p:attrName>
                                            </p:attrNameLst>
                                          </p:cBhvr>
                                          <p:tavLst>
                                            <p:tav tm="0">
                                              <p:val>
                                                <p:strVal val="1+#ppt_w/2"/>
                                              </p:val>
                                            </p:tav>
                                            <p:tav tm="100000">
                                              <p:val>
                                                <p:strVal val="#ppt_x"/>
                                              </p:val>
                                            </p:tav>
                                          </p:tavLst>
                                        </p:anim>
                                        <p:anim calcmode="lin" valueType="num" p14:bounceEnd="67000">
                                          <p:cBhvr additive="base">
                                            <p:cTn id="29" dur="2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500" fill="hold"/>
                                            <p:tgtEl>
                                              <p:spTgt spid="49"/>
                                            </p:tgtEl>
                                            <p:attrNameLst>
                                              <p:attrName>ppt_x</p:attrName>
                                            </p:attrNameLst>
                                          </p:cBhvr>
                                          <p:tavLst>
                                            <p:tav tm="0">
                                              <p:val>
                                                <p:strVal val="0-#ppt_w/2"/>
                                              </p:val>
                                            </p:tav>
                                            <p:tav tm="100000">
                                              <p:val>
                                                <p:strVal val="#ppt_x"/>
                                              </p:val>
                                            </p:tav>
                                          </p:tavLst>
                                        </p:anim>
                                        <p:anim calcmode="lin" valueType="num">
                                          <p:cBhvr additive="base">
                                            <p:cTn id="8" dur="1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0" fill="hold"/>
                                            <p:tgtEl>
                                              <p:spTgt spid="48"/>
                                            </p:tgtEl>
                                            <p:attrNameLst>
                                              <p:attrName>ppt_x</p:attrName>
                                            </p:attrNameLst>
                                          </p:cBhvr>
                                          <p:tavLst>
                                            <p:tav tm="0">
                                              <p:val>
                                                <p:strVal val="0-#ppt_w/2"/>
                                              </p:val>
                                            </p:tav>
                                            <p:tav tm="100000">
                                              <p:val>
                                                <p:strVal val="#ppt_x"/>
                                              </p:val>
                                            </p:tav>
                                          </p:tavLst>
                                        </p:anim>
                                        <p:anim calcmode="lin" valueType="num">
                                          <p:cBhvr additive="base">
                                            <p:cTn id="12" dur="1500" fill="hold"/>
                                            <p:tgtEl>
                                              <p:spTgt spid="4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decel="5000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500" fill="hold"/>
                                            <p:tgtEl>
                                              <p:spTgt spid="12"/>
                                            </p:tgtEl>
                                            <p:attrNameLst>
                                              <p:attrName>ppt_x</p:attrName>
                                            </p:attrNameLst>
                                          </p:cBhvr>
                                          <p:tavLst>
                                            <p:tav tm="0">
                                              <p:val>
                                                <p:strVal val="#ppt_x"/>
                                              </p:val>
                                            </p:tav>
                                            <p:tav tm="100000">
                                              <p:val>
                                                <p:strVal val="#ppt_x"/>
                                              </p:val>
                                            </p:tav>
                                          </p:tavLst>
                                        </p:anim>
                                        <p:anim calcmode="lin" valueType="num">
                                          <p:cBhvr additive="base">
                                            <p:cTn id="17" dur="1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decel="50000" fill="hold" nodeType="withEffect">
                                      <p:stCondLst>
                                        <p:cond delay="50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1500" fill="hold"/>
                                            <p:tgtEl>
                                              <p:spTgt spid="22"/>
                                            </p:tgtEl>
                                            <p:attrNameLst>
                                              <p:attrName>ppt_x</p:attrName>
                                            </p:attrNameLst>
                                          </p:cBhvr>
                                          <p:tavLst>
                                            <p:tav tm="0">
                                              <p:val>
                                                <p:strVal val="#ppt_x"/>
                                              </p:val>
                                            </p:tav>
                                            <p:tav tm="100000">
                                              <p:val>
                                                <p:strVal val="#ppt_x"/>
                                              </p:val>
                                            </p:tav>
                                          </p:tavLst>
                                        </p:anim>
                                        <p:anim calcmode="lin" valueType="num">
                                          <p:cBhvr additive="base">
                                            <p:cTn id="21" dur="15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decel="50000" fill="hold" nodeType="withEffect">
                                      <p:stCondLst>
                                        <p:cond delay="10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1500" fill="hold"/>
                                            <p:tgtEl>
                                              <p:spTgt spid="32"/>
                                            </p:tgtEl>
                                            <p:attrNameLst>
                                              <p:attrName>ppt_x</p:attrName>
                                            </p:attrNameLst>
                                          </p:cBhvr>
                                          <p:tavLst>
                                            <p:tav tm="0">
                                              <p:val>
                                                <p:strVal val="#ppt_x"/>
                                              </p:val>
                                            </p:tav>
                                            <p:tav tm="100000">
                                              <p:val>
                                                <p:strVal val="#ppt_x"/>
                                              </p:val>
                                            </p:tav>
                                          </p:tavLst>
                                        </p:anim>
                                        <p:anim calcmode="lin" valueType="num">
                                          <p:cBhvr additive="base">
                                            <p:cTn id="25" dur="15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2" fill="hold" nodeType="withEffect">
                                      <p:stCondLst>
                                        <p:cond delay="100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2000" fill="hold"/>
                                            <p:tgtEl>
                                              <p:spTgt spid="45"/>
                                            </p:tgtEl>
                                            <p:attrNameLst>
                                              <p:attrName>ppt_x</p:attrName>
                                            </p:attrNameLst>
                                          </p:cBhvr>
                                          <p:tavLst>
                                            <p:tav tm="0">
                                              <p:val>
                                                <p:strVal val="1+#ppt_w/2"/>
                                              </p:val>
                                            </p:tav>
                                            <p:tav tm="100000">
                                              <p:val>
                                                <p:strVal val="#ppt_x"/>
                                              </p:val>
                                            </p:tav>
                                          </p:tavLst>
                                        </p:anim>
                                        <p:anim calcmode="lin" valueType="num">
                                          <p:cBhvr additive="base">
                                            <p:cTn id="29" dur="2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5">
            <a:extLst>
              <a:ext uri="{FF2B5EF4-FFF2-40B4-BE49-F238E27FC236}">
                <a16:creationId xmlns:a16="http://schemas.microsoft.com/office/drawing/2014/main" id="{A5D7B8BA-44CD-4B78-BF57-6B502D9DED79}"/>
              </a:ext>
            </a:extLst>
          </p:cNvPr>
          <p:cNvSpPr txBox="1"/>
          <p:nvPr/>
        </p:nvSpPr>
        <p:spPr>
          <a:xfrm>
            <a:off x="7644968" y="805079"/>
            <a:ext cx="4597734" cy="1446550"/>
          </a:xfrm>
          <a:prstGeom prst="rect">
            <a:avLst/>
          </a:prstGeom>
          <a:noFill/>
          <a:ln>
            <a:noFill/>
          </a:ln>
        </p:spPr>
        <p:txBody>
          <a:bodyPr wrap="none" rtlCol="0">
            <a:spAutoFit/>
          </a:bodyPr>
          <a:lstStyle/>
          <a:p>
            <a:pPr algn="ctr"/>
            <a:r>
              <a:rPr lang="en-US" altLang="zh-CN" sz="8800" i="1" spc="300" dirty="0">
                <a:solidFill>
                  <a:srgbClr val="D1C1AC"/>
                </a:solidFill>
                <a:cs typeface="+mn-ea"/>
                <a:sym typeface="+mn-lt"/>
              </a:rPr>
              <a:t>Fashion</a:t>
            </a:r>
            <a:endParaRPr lang="en-US" altLang="zh-CN" sz="6000" i="1" spc="300" dirty="0">
              <a:solidFill>
                <a:srgbClr val="D1C1AC"/>
              </a:solidFill>
              <a:cs typeface="+mn-ea"/>
              <a:sym typeface="+mn-lt"/>
            </a:endParaRPr>
          </a:p>
        </p:txBody>
      </p:sp>
      <p:grpSp>
        <p:nvGrpSpPr>
          <p:cNvPr id="19" name="组合 18">
            <a:extLst>
              <a:ext uri="{FF2B5EF4-FFF2-40B4-BE49-F238E27FC236}">
                <a16:creationId xmlns:a16="http://schemas.microsoft.com/office/drawing/2014/main" id="{F65716B4-D74E-4934-8C51-57DE10FCA17A}"/>
              </a:ext>
            </a:extLst>
          </p:cNvPr>
          <p:cNvGrpSpPr/>
          <p:nvPr/>
        </p:nvGrpSpPr>
        <p:grpSpPr>
          <a:xfrm flipH="1">
            <a:off x="928969" y="1722535"/>
            <a:ext cx="9753628" cy="5069396"/>
            <a:chOff x="2800057" y="1596205"/>
            <a:chExt cx="9753628" cy="5069396"/>
          </a:xfrm>
        </p:grpSpPr>
        <p:pic>
          <p:nvPicPr>
            <p:cNvPr id="20" name="图片 19">
              <a:extLst>
                <a:ext uri="{FF2B5EF4-FFF2-40B4-BE49-F238E27FC236}">
                  <a16:creationId xmlns:a16="http://schemas.microsoft.com/office/drawing/2014/main" id="{98055F8F-A4F4-40C6-AE7D-E82DA1DC93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1474"/>
            <a:stretch/>
          </p:blipFill>
          <p:spPr>
            <a:xfrm flipH="1">
              <a:off x="2800057" y="5627284"/>
              <a:ext cx="9753628" cy="952381"/>
            </a:xfrm>
            <a:prstGeom prst="rect">
              <a:avLst/>
            </a:prstGeom>
          </p:spPr>
        </p:pic>
        <p:pic>
          <p:nvPicPr>
            <p:cNvPr id="21" name="图片 20" descr="6082027dc6a18a76db37fa86d9830d9c">
              <a:extLst>
                <a:ext uri="{FF2B5EF4-FFF2-40B4-BE49-F238E27FC236}">
                  <a16:creationId xmlns:a16="http://schemas.microsoft.com/office/drawing/2014/main" id="{684B5FEA-F4F4-4896-910D-FFFECD632C8A}"/>
                </a:ext>
              </a:extLst>
            </p:cNvPr>
            <p:cNvPicPr>
              <a:picLocks noChangeAspect="1"/>
            </p:cNvPicPr>
            <p:nvPr/>
          </p:nvPicPr>
          <p:blipFill>
            <a:blip r:embed="rId4" cstate="screen">
              <a:extLst>
                <a:ext uri="{28A0092B-C50C-407E-A947-70E740481C1C}">
                  <a14:useLocalDpi xmlns:a14="http://schemas.microsoft.com/office/drawing/2010/main"/>
                </a:ext>
              </a:extLst>
            </a:blip>
            <a:srcRect l="27208" t="5960" r="27985" b="5960"/>
            <a:stretch>
              <a:fillRect/>
            </a:stretch>
          </p:blipFill>
          <p:spPr>
            <a:xfrm>
              <a:off x="9267761" y="1596205"/>
              <a:ext cx="2578758" cy="5069396"/>
            </a:xfrm>
            <a:prstGeom prst="rect">
              <a:avLst/>
            </a:prstGeom>
          </p:spPr>
        </p:pic>
      </p:grpSp>
      <p:sp>
        <p:nvSpPr>
          <p:cNvPr id="16" name="文本框 2">
            <a:extLst>
              <a:ext uri="{FF2B5EF4-FFF2-40B4-BE49-F238E27FC236}">
                <a16:creationId xmlns:a16="http://schemas.microsoft.com/office/drawing/2014/main" id="{26D03289-FB08-4B56-9DAC-489C29C7C43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17" name="PA_库_文本框 21">
            <a:extLst>
              <a:ext uri="{FF2B5EF4-FFF2-40B4-BE49-F238E27FC236}">
                <a16:creationId xmlns:a16="http://schemas.microsoft.com/office/drawing/2014/main" id="{894EB06E-4D4F-4311-AE92-19B0212B1913}"/>
              </a:ext>
            </a:extLst>
          </p:cNvPr>
          <p:cNvSpPr txBox="1"/>
          <p:nvPr/>
        </p:nvSpPr>
        <p:spPr>
          <a:xfrm>
            <a:off x="376769"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02</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grpSp>
        <p:nvGrpSpPr>
          <p:cNvPr id="38" name="组合 37">
            <a:extLst>
              <a:ext uri="{FF2B5EF4-FFF2-40B4-BE49-F238E27FC236}">
                <a16:creationId xmlns:a16="http://schemas.microsoft.com/office/drawing/2014/main" id="{9E326C7E-C176-44B0-B77C-C3201D8639D6}"/>
              </a:ext>
            </a:extLst>
          </p:cNvPr>
          <p:cNvGrpSpPr/>
          <p:nvPr/>
        </p:nvGrpSpPr>
        <p:grpSpPr>
          <a:xfrm>
            <a:off x="5607007" y="2319565"/>
            <a:ext cx="4796621" cy="1084492"/>
            <a:chOff x="6104742" y="2271745"/>
            <a:chExt cx="4451804" cy="1084492"/>
          </a:xfrm>
        </p:grpSpPr>
        <p:sp>
          <p:nvSpPr>
            <p:cNvPr id="39" name="矩形 38">
              <a:extLst>
                <a:ext uri="{FF2B5EF4-FFF2-40B4-BE49-F238E27FC236}">
                  <a16:creationId xmlns:a16="http://schemas.microsoft.com/office/drawing/2014/main" id="{B097BC56-D70E-410D-A33B-461AD4612BFF}"/>
                </a:ext>
              </a:extLst>
            </p:cNvPr>
            <p:cNvSpPr/>
            <p:nvPr/>
          </p:nvSpPr>
          <p:spPr>
            <a:xfrm>
              <a:off x="6104742" y="2271745"/>
              <a:ext cx="4451804" cy="1084492"/>
            </a:xfrm>
            <a:prstGeom prst="rect">
              <a:avLst/>
            </a:prstGeom>
            <a:solidFill>
              <a:schemeClr val="bg1"/>
            </a:solidFill>
            <a:ln>
              <a:noFill/>
            </a:ln>
            <a:effectLst>
              <a:outerShdw blurRad="7620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a:extLst>
                <a:ext uri="{FF2B5EF4-FFF2-40B4-BE49-F238E27FC236}">
                  <a16:creationId xmlns:a16="http://schemas.microsoft.com/office/drawing/2014/main" id="{B5D6D428-02BB-4218-9617-81056EAEA9E6}"/>
                </a:ext>
              </a:extLst>
            </p:cNvPr>
            <p:cNvSpPr/>
            <p:nvPr/>
          </p:nvSpPr>
          <p:spPr>
            <a:xfrm>
              <a:off x="6104742" y="3320237"/>
              <a:ext cx="4451804" cy="36000"/>
            </a:xfrm>
            <a:prstGeom prst="rect">
              <a:avLst/>
            </a:prstGeom>
            <a:solidFill>
              <a:srgbClr val="D1C1A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41" name="椭圆 40">
            <a:extLst>
              <a:ext uri="{FF2B5EF4-FFF2-40B4-BE49-F238E27FC236}">
                <a16:creationId xmlns:a16="http://schemas.microsoft.com/office/drawing/2014/main" id="{01716D48-CA3E-4C93-99F1-953FB29D1B78}"/>
              </a:ext>
            </a:extLst>
          </p:cNvPr>
          <p:cNvSpPr>
            <a:spLocks noChangeAspect="1"/>
          </p:cNvSpPr>
          <p:nvPr/>
        </p:nvSpPr>
        <p:spPr>
          <a:xfrm>
            <a:off x="5921178" y="2591811"/>
            <a:ext cx="540000" cy="540000"/>
          </a:xfrm>
          <a:prstGeom prst="ellipse">
            <a:avLst/>
          </a:prstGeom>
          <a:solidFill>
            <a:schemeClr val="bg1"/>
          </a:solidFill>
          <a:ln w="25400">
            <a:solidFill>
              <a:srgbClr val="D1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a:extLst>
              <a:ext uri="{FF2B5EF4-FFF2-40B4-BE49-F238E27FC236}">
                <a16:creationId xmlns:a16="http://schemas.microsoft.com/office/drawing/2014/main" id="{F8CC7574-4534-41CA-9FAB-2865DFAD7F7F}"/>
              </a:ext>
            </a:extLst>
          </p:cNvPr>
          <p:cNvSpPr/>
          <p:nvPr/>
        </p:nvSpPr>
        <p:spPr>
          <a:xfrm>
            <a:off x="6587178" y="2568672"/>
            <a:ext cx="3816450" cy="625171"/>
          </a:xfrm>
          <a:prstGeom prst="rect">
            <a:avLst/>
          </a:prstGeom>
        </p:spPr>
        <p:txBody>
          <a:bodyPr wrap="square">
            <a:spAutoFit/>
          </a:bodyPr>
          <a:lstStyle/>
          <a:p>
            <a:pPr>
              <a:lnSpc>
                <a:spcPct val="130000"/>
              </a:lnSpc>
            </a:pPr>
            <a:r>
              <a:rPr lang="en-US" altLang="zh-CN" sz="1400" dirty="0">
                <a:solidFill>
                  <a:schemeClr val="tx1">
                    <a:lumMod val="65000"/>
                    <a:lumOff val="35000"/>
                  </a:schemeClr>
                </a:solidFill>
                <a:cs typeface="+mn-ea"/>
                <a:sym typeface="+mn-lt"/>
              </a:rPr>
              <a:t>Click here to add content that matches the title.</a:t>
            </a:r>
            <a:endParaRPr lang="zh-CN" altLang="en-US" sz="1400" dirty="0">
              <a:solidFill>
                <a:schemeClr val="tx1">
                  <a:lumMod val="65000"/>
                  <a:lumOff val="35000"/>
                </a:schemeClr>
              </a:solidFill>
              <a:cs typeface="+mn-ea"/>
              <a:sym typeface="+mn-lt"/>
            </a:endParaRPr>
          </a:p>
        </p:txBody>
      </p:sp>
      <p:sp>
        <p:nvSpPr>
          <p:cNvPr id="43" name="任意多边形 43">
            <a:extLst>
              <a:ext uri="{FF2B5EF4-FFF2-40B4-BE49-F238E27FC236}">
                <a16:creationId xmlns:a16="http://schemas.microsoft.com/office/drawing/2014/main" id="{22A3BA75-2C5E-4A9F-90F6-F6FC25789689}"/>
              </a:ext>
            </a:extLst>
          </p:cNvPr>
          <p:cNvSpPr>
            <a:spLocks/>
          </p:cNvSpPr>
          <p:nvPr/>
        </p:nvSpPr>
        <p:spPr bwMode="auto">
          <a:xfrm>
            <a:off x="6062851" y="2733491"/>
            <a:ext cx="256654" cy="256640"/>
          </a:xfrm>
          <a:custGeom>
            <a:avLst/>
            <a:gdLst>
              <a:gd name="connsiteX0" fmla="*/ 78836 w 464347"/>
              <a:gd name="connsiteY0" fmla="*/ 263236 h 464323"/>
              <a:gd name="connsiteX1" fmla="*/ 78531 w 464347"/>
              <a:gd name="connsiteY1" fmla="*/ 263687 h 464323"/>
              <a:gd name="connsiteX2" fmla="*/ 33272 w 464347"/>
              <a:gd name="connsiteY2" fmla="*/ 308982 h 464323"/>
              <a:gd name="connsiteX3" fmla="*/ 29010 w 464347"/>
              <a:gd name="connsiteY3" fmla="*/ 319237 h 464323"/>
              <a:gd name="connsiteX4" fmla="*/ 33272 w 464347"/>
              <a:gd name="connsiteY4" fmla="*/ 329491 h 464323"/>
              <a:gd name="connsiteX5" fmla="*/ 134847 w 464347"/>
              <a:gd name="connsiteY5" fmla="*/ 431066 h 464323"/>
              <a:gd name="connsiteX6" fmla="*/ 145118 w 464347"/>
              <a:gd name="connsiteY6" fmla="*/ 435301 h 464323"/>
              <a:gd name="connsiteX7" fmla="*/ 155368 w 464347"/>
              <a:gd name="connsiteY7" fmla="*/ 431066 h 464323"/>
              <a:gd name="connsiteX8" fmla="*/ 200670 w 464347"/>
              <a:gd name="connsiteY8" fmla="*/ 385771 h 464323"/>
              <a:gd name="connsiteX9" fmla="*/ 201107 w 464347"/>
              <a:gd name="connsiteY9" fmla="*/ 385492 h 464323"/>
              <a:gd name="connsiteX10" fmla="*/ 87053 w 464347"/>
              <a:gd name="connsiteY10" fmla="*/ 68362 h 464323"/>
              <a:gd name="connsiteX11" fmla="*/ 87032 w 464347"/>
              <a:gd name="connsiteY11" fmla="*/ 243157 h 464323"/>
              <a:gd name="connsiteX12" fmla="*/ 85742 w 464347"/>
              <a:gd name="connsiteY12" fmla="*/ 249628 h 464323"/>
              <a:gd name="connsiteX13" fmla="*/ 214700 w 464347"/>
              <a:gd name="connsiteY13" fmla="*/ 378548 h 464323"/>
              <a:gd name="connsiteX14" fmla="*/ 221190 w 464347"/>
              <a:gd name="connsiteY14" fmla="*/ 377258 h 464323"/>
              <a:gd name="connsiteX15" fmla="*/ 395976 w 464347"/>
              <a:gd name="connsiteY15" fmla="*/ 377258 h 464323"/>
              <a:gd name="connsiteX16" fmla="*/ 254120 w 464347"/>
              <a:gd name="connsiteY16" fmla="*/ 57944 h 464323"/>
              <a:gd name="connsiteX17" fmla="*/ 254487 w 464347"/>
              <a:gd name="connsiteY17" fmla="*/ 58029 h 464323"/>
              <a:gd name="connsiteX18" fmla="*/ 399232 w 464347"/>
              <a:gd name="connsiteY18" fmla="*/ 202971 h 464323"/>
              <a:gd name="connsiteX19" fmla="*/ 399260 w 464347"/>
              <a:gd name="connsiteY19" fmla="*/ 203084 h 464323"/>
              <a:gd name="connsiteX20" fmla="*/ 392007 w 464347"/>
              <a:gd name="connsiteY20" fmla="*/ 210344 h 464323"/>
              <a:gd name="connsiteX21" fmla="*/ 384747 w 464347"/>
              <a:gd name="connsiteY21" fmla="*/ 203140 h 464323"/>
              <a:gd name="connsiteX22" fmla="*/ 384719 w 464347"/>
              <a:gd name="connsiteY22" fmla="*/ 203140 h 464323"/>
              <a:gd name="connsiteX23" fmla="*/ 254092 w 464347"/>
              <a:gd name="connsiteY23" fmla="*/ 72514 h 464323"/>
              <a:gd name="connsiteX24" fmla="*/ 254092 w 464347"/>
              <a:gd name="connsiteY24" fmla="*/ 72457 h 464323"/>
              <a:gd name="connsiteX25" fmla="*/ 246867 w 464347"/>
              <a:gd name="connsiteY25" fmla="*/ 65197 h 464323"/>
              <a:gd name="connsiteX26" fmla="*/ 254120 w 464347"/>
              <a:gd name="connsiteY26" fmla="*/ 57944 h 464323"/>
              <a:gd name="connsiteX27" fmla="*/ 101564 w 464347"/>
              <a:gd name="connsiteY27" fmla="*/ 29022 h 464323"/>
              <a:gd name="connsiteX28" fmla="*/ 96013 w 464347"/>
              <a:gd name="connsiteY28" fmla="*/ 30118 h 464323"/>
              <a:gd name="connsiteX29" fmla="*/ 87053 w 464347"/>
              <a:gd name="connsiteY29" fmla="*/ 43532 h 464323"/>
              <a:gd name="connsiteX30" fmla="*/ 87053 w 464347"/>
              <a:gd name="connsiteY30" fmla="*/ 47853 h 464323"/>
              <a:gd name="connsiteX31" fmla="*/ 416496 w 464347"/>
              <a:gd name="connsiteY31" fmla="*/ 377258 h 464323"/>
              <a:gd name="connsiteX32" fmla="*/ 420801 w 464347"/>
              <a:gd name="connsiteY32" fmla="*/ 377258 h 464323"/>
              <a:gd name="connsiteX33" fmla="*/ 434197 w 464347"/>
              <a:gd name="connsiteY33" fmla="*/ 368315 h 464323"/>
              <a:gd name="connsiteX34" fmla="*/ 431050 w 464347"/>
              <a:gd name="connsiteY34" fmla="*/ 352493 h 464323"/>
              <a:gd name="connsiteX35" fmla="*/ 111813 w 464347"/>
              <a:gd name="connsiteY35" fmla="*/ 33257 h 464323"/>
              <a:gd name="connsiteX36" fmla="*/ 101564 w 464347"/>
              <a:gd name="connsiteY36" fmla="*/ 29022 h 464323"/>
              <a:gd name="connsiteX37" fmla="*/ 261366 w 464347"/>
              <a:gd name="connsiteY37" fmla="*/ 0 h 464323"/>
              <a:gd name="connsiteX38" fmla="*/ 261729 w 464347"/>
              <a:gd name="connsiteY38" fmla="*/ 81 h 464323"/>
              <a:gd name="connsiteX39" fmla="*/ 464325 w 464347"/>
              <a:gd name="connsiteY39" fmla="*/ 202868 h 464323"/>
              <a:gd name="connsiteX40" fmla="*/ 464345 w 464347"/>
              <a:gd name="connsiteY40" fmla="*/ 202989 h 464323"/>
              <a:gd name="connsiteX41" fmla="*/ 449856 w 464347"/>
              <a:gd name="connsiteY41" fmla="*/ 217488 h 464323"/>
              <a:gd name="connsiteX42" fmla="*/ 435357 w 464347"/>
              <a:gd name="connsiteY42" fmla="*/ 203039 h 464323"/>
              <a:gd name="connsiteX43" fmla="*/ 435327 w 464347"/>
              <a:gd name="connsiteY43" fmla="*/ 203039 h 464323"/>
              <a:gd name="connsiteX44" fmla="*/ 261336 w 464347"/>
              <a:gd name="connsiteY44" fmla="*/ 29049 h 464323"/>
              <a:gd name="connsiteX45" fmla="*/ 261336 w 464347"/>
              <a:gd name="connsiteY45" fmla="*/ 28998 h 464323"/>
              <a:gd name="connsiteX46" fmla="*/ 246867 w 464347"/>
              <a:gd name="connsiteY46" fmla="*/ 14499 h 464323"/>
              <a:gd name="connsiteX47" fmla="*/ 261366 w 464347"/>
              <a:gd name="connsiteY47" fmla="*/ 0 h 464323"/>
              <a:gd name="connsiteX48" fmla="*/ 101564 w 464347"/>
              <a:gd name="connsiteY48" fmla="*/ 0 h 464323"/>
              <a:gd name="connsiteX49" fmla="*/ 132356 w 464347"/>
              <a:gd name="connsiteY49" fmla="*/ 12748 h 464323"/>
              <a:gd name="connsiteX50" fmla="*/ 451571 w 464347"/>
              <a:gd name="connsiteY50" fmla="*/ 331985 h 464323"/>
              <a:gd name="connsiteX51" fmla="*/ 461012 w 464347"/>
              <a:gd name="connsiteY51" fmla="*/ 379429 h 464323"/>
              <a:gd name="connsiteX52" fmla="*/ 420801 w 464347"/>
              <a:gd name="connsiteY52" fmla="*/ 406301 h 464323"/>
              <a:gd name="connsiteX53" fmla="*/ 221190 w 464347"/>
              <a:gd name="connsiteY53" fmla="*/ 406301 h 464323"/>
              <a:gd name="connsiteX54" fmla="*/ 175888 w 464347"/>
              <a:gd name="connsiteY54" fmla="*/ 451575 h 464323"/>
              <a:gd name="connsiteX55" fmla="*/ 145118 w 464347"/>
              <a:gd name="connsiteY55" fmla="*/ 464323 h 464323"/>
              <a:gd name="connsiteX56" fmla="*/ 114327 w 464347"/>
              <a:gd name="connsiteY56" fmla="*/ 451575 h 464323"/>
              <a:gd name="connsiteX57" fmla="*/ 12751 w 464347"/>
              <a:gd name="connsiteY57" fmla="*/ 349999 h 464323"/>
              <a:gd name="connsiteX58" fmla="*/ 12751 w 464347"/>
              <a:gd name="connsiteY58" fmla="*/ 288452 h 464323"/>
              <a:gd name="connsiteX59" fmla="*/ 58010 w 464347"/>
              <a:gd name="connsiteY59" fmla="*/ 243157 h 464323"/>
              <a:gd name="connsiteX60" fmla="*/ 58032 w 464347"/>
              <a:gd name="connsiteY60" fmla="*/ 43532 h 464323"/>
              <a:gd name="connsiteX61" fmla="*/ 84912 w 464347"/>
              <a:gd name="connsiteY61" fmla="*/ 3311 h 464323"/>
              <a:gd name="connsiteX62" fmla="*/ 101564 w 464347"/>
              <a:gd name="connsiteY62" fmla="*/ 0 h 46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64347" h="464323">
                <a:moveTo>
                  <a:pt x="78836" y="263236"/>
                </a:moveTo>
                <a:cubicBezTo>
                  <a:pt x="78705" y="263365"/>
                  <a:pt x="78662" y="263558"/>
                  <a:pt x="78531" y="263687"/>
                </a:cubicBezTo>
                <a:lnTo>
                  <a:pt x="33272" y="308982"/>
                </a:lnTo>
                <a:cubicBezTo>
                  <a:pt x="29557" y="312658"/>
                  <a:pt x="29010" y="316979"/>
                  <a:pt x="29010" y="319237"/>
                </a:cubicBezTo>
                <a:cubicBezTo>
                  <a:pt x="29010" y="321451"/>
                  <a:pt x="29557" y="325772"/>
                  <a:pt x="33272" y="329491"/>
                </a:cubicBezTo>
                <a:lnTo>
                  <a:pt x="134847" y="431066"/>
                </a:lnTo>
                <a:cubicBezTo>
                  <a:pt x="138540" y="434764"/>
                  <a:pt x="142867" y="435301"/>
                  <a:pt x="145118" y="435301"/>
                </a:cubicBezTo>
                <a:cubicBezTo>
                  <a:pt x="147347" y="435301"/>
                  <a:pt x="151652" y="434764"/>
                  <a:pt x="155368" y="431066"/>
                </a:cubicBezTo>
                <a:lnTo>
                  <a:pt x="200670" y="385771"/>
                </a:lnTo>
                <a:cubicBezTo>
                  <a:pt x="200779" y="385642"/>
                  <a:pt x="200976" y="385599"/>
                  <a:pt x="201107" y="385492"/>
                </a:cubicBezTo>
                <a:close/>
                <a:moveTo>
                  <a:pt x="87053" y="68362"/>
                </a:moveTo>
                <a:lnTo>
                  <a:pt x="87032" y="243157"/>
                </a:lnTo>
                <a:cubicBezTo>
                  <a:pt x="87032" y="245393"/>
                  <a:pt x="86245" y="247478"/>
                  <a:pt x="85742" y="249628"/>
                </a:cubicBezTo>
                <a:lnTo>
                  <a:pt x="214700" y="378548"/>
                </a:lnTo>
                <a:cubicBezTo>
                  <a:pt x="216842" y="378054"/>
                  <a:pt x="218918" y="377258"/>
                  <a:pt x="221190" y="377258"/>
                </a:cubicBezTo>
                <a:cubicBezTo>
                  <a:pt x="221190" y="377258"/>
                  <a:pt x="395976" y="377258"/>
                  <a:pt x="395976" y="377258"/>
                </a:cubicBezTo>
                <a:close/>
                <a:moveTo>
                  <a:pt x="254120" y="57944"/>
                </a:moveTo>
                <a:cubicBezTo>
                  <a:pt x="254261" y="57944"/>
                  <a:pt x="254374" y="58015"/>
                  <a:pt x="254487" y="58029"/>
                </a:cubicBezTo>
                <a:cubicBezTo>
                  <a:pt x="334434" y="58233"/>
                  <a:pt x="399147" y="123003"/>
                  <a:pt x="399232" y="202971"/>
                </a:cubicBezTo>
                <a:cubicBezTo>
                  <a:pt x="399232" y="203013"/>
                  <a:pt x="399260" y="203042"/>
                  <a:pt x="399260" y="203084"/>
                </a:cubicBezTo>
                <a:cubicBezTo>
                  <a:pt x="399260" y="207084"/>
                  <a:pt x="396001" y="210344"/>
                  <a:pt x="392007" y="210344"/>
                </a:cubicBezTo>
                <a:cubicBezTo>
                  <a:pt x="388007" y="210344"/>
                  <a:pt x="384775" y="207113"/>
                  <a:pt x="384747" y="203140"/>
                </a:cubicBezTo>
                <a:lnTo>
                  <a:pt x="384719" y="203140"/>
                </a:lnTo>
                <a:cubicBezTo>
                  <a:pt x="384719" y="131110"/>
                  <a:pt x="326122" y="72514"/>
                  <a:pt x="254092" y="72514"/>
                </a:cubicBezTo>
                <a:lnTo>
                  <a:pt x="254092" y="72457"/>
                </a:lnTo>
                <a:cubicBezTo>
                  <a:pt x="250099" y="72443"/>
                  <a:pt x="246867" y="69191"/>
                  <a:pt x="246867" y="65197"/>
                </a:cubicBezTo>
                <a:cubicBezTo>
                  <a:pt x="246867" y="61197"/>
                  <a:pt x="250099" y="57944"/>
                  <a:pt x="254120" y="57944"/>
                </a:cubicBezTo>
                <a:close/>
                <a:moveTo>
                  <a:pt x="101564" y="29022"/>
                </a:moveTo>
                <a:cubicBezTo>
                  <a:pt x="99663" y="29022"/>
                  <a:pt x="97805" y="29387"/>
                  <a:pt x="96013" y="30118"/>
                </a:cubicBezTo>
                <a:cubicBezTo>
                  <a:pt x="90572" y="32375"/>
                  <a:pt x="87053" y="37621"/>
                  <a:pt x="87053" y="43532"/>
                </a:cubicBezTo>
                <a:lnTo>
                  <a:pt x="87053" y="47853"/>
                </a:lnTo>
                <a:lnTo>
                  <a:pt x="416496" y="377258"/>
                </a:lnTo>
                <a:lnTo>
                  <a:pt x="420801" y="377258"/>
                </a:lnTo>
                <a:cubicBezTo>
                  <a:pt x="426702" y="377258"/>
                  <a:pt x="431968" y="373754"/>
                  <a:pt x="434197" y="368315"/>
                </a:cubicBezTo>
                <a:cubicBezTo>
                  <a:pt x="436470" y="362876"/>
                  <a:pt x="435224" y="356664"/>
                  <a:pt x="431050" y="352493"/>
                </a:cubicBezTo>
                <a:lnTo>
                  <a:pt x="111813" y="33257"/>
                </a:lnTo>
                <a:cubicBezTo>
                  <a:pt x="109082" y="30526"/>
                  <a:pt x="105432" y="29022"/>
                  <a:pt x="101564" y="29022"/>
                </a:cubicBezTo>
                <a:close/>
                <a:moveTo>
                  <a:pt x="261366" y="0"/>
                </a:moveTo>
                <a:cubicBezTo>
                  <a:pt x="261507" y="0"/>
                  <a:pt x="261618" y="71"/>
                  <a:pt x="261729" y="81"/>
                </a:cubicBezTo>
                <a:cubicBezTo>
                  <a:pt x="373614" y="282"/>
                  <a:pt x="464234" y="90962"/>
                  <a:pt x="464325" y="202868"/>
                </a:cubicBezTo>
                <a:cubicBezTo>
                  <a:pt x="464325" y="202908"/>
                  <a:pt x="464345" y="202939"/>
                  <a:pt x="464345" y="202989"/>
                </a:cubicBezTo>
                <a:cubicBezTo>
                  <a:pt x="464345" y="211004"/>
                  <a:pt x="457861" y="217488"/>
                  <a:pt x="449856" y="217488"/>
                </a:cubicBezTo>
                <a:cubicBezTo>
                  <a:pt x="441861" y="217488"/>
                  <a:pt x="435377" y="211034"/>
                  <a:pt x="435357" y="203039"/>
                </a:cubicBezTo>
                <a:lnTo>
                  <a:pt x="435327" y="203039"/>
                </a:lnTo>
                <a:cubicBezTo>
                  <a:pt x="435327" y="107103"/>
                  <a:pt x="357273" y="29049"/>
                  <a:pt x="261336" y="29049"/>
                </a:cubicBezTo>
                <a:lnTo>
                  <a:pt x="261336" y="28998"/>
                </a:lnTo>
                <a:cubicBezTo>
                  <a:pt x="253352" y="28978"/>
                  <a:pt x="246867" y="22494"/>
                  <a:pt x="246867" y="14499"/>
                </a:cubicBezTo>
                <a:cubicBezTo>
                  <a:pt x="246867" y="6484"/>
                  <a:pt x="253352" y="0"/>
                  <a:pt x="261366" y="0"/>
                </a:cubicBezTo>
                <a:close/>
                <a:moveTo>
                  <a:pt x="101564" y="0"/>
                </a:moveTo>
                <a:cubicBezTo>
                  <a:pt x="112884" y="0"/>
                  <a:pt x="124030" y="4407"/>
                  <a:pt x="132356" y="12748"/>
                </a:cubicBezTo>
                <a:cubicBezTo>
                  <a:pt x="132356" y="12748"/>
                  <a:pt x="451571" y="331985"/>
                  <a:pt x="451571" y="331985"/>
                </a:cubicBezTo>
                <a:cubicBezTo>
                  <a:pt x="464049" y="344432"/>
                  <a:pt x="467786" y="363156"/>
                  <a:pt x="461012" y="379429"/>
                </a:cubicBezTo>
                <a:cubicBezTo>
                  <a:pt x="454303" y="395703"/>
                  <a:pt x="438437" y="406301"/>
                  <a:pt x="420801" y="406301"/>
                </a:cubicBezTo>
                <a:lnTo>
                  <a:pt x="221190" y="406301"/>
                </a:lnTo>
                <a:lnTo>
                  <a:pt x="175888" y="451575"/>
                </a:lnTo>
                <a:cubicBezTo>
                  <a:pt x="167387" y="460088"/>
                  <a:pt x="156264" y="464323"/>
                  <a:pt x="145118" y="464323"/>
                </a:cubicBezTo>
                <a:cubicBezTo>
                  <a:pt x="133995" y="464323"/>
                  <a:pt x="122828" y="460088"/>
                  <a:pt x="114327" y="451575"/>
                </a:cubicBezTo>
                <a:lnTo>
                  <a:pt x="12751" y="349999"/>
                </a:lnTo>
                <a:cubicBezTo>
                  <a:pt x="-4251" y="333016"/>
                  <a:pt x="-4251" y="305435"/>
                  <a:pt x="12751" y="288452"/>
                </a:cubicBezTo>
                <a:lnTo>
                  <a:pt x="58010" y="243157"/>
                </a:lnTo>
                <a:lnTo>
                  <a:pt x="58032" y="43532"/>
                </a:lnTo>
                <a:cubicBezTo>
                  <a:pt x="58032" y="25904"/>
                  <a:pt x="68653" y="10039"/>
                  <a:pt x="84912" y="3311"/>
                </a:cubicBezTo>
                <a:cubicBezTo>
                  <a:pt x="90310" y="1053"/>
                  <a:pt x="95948" y="0"/>
                  <a:pt x="101564" y="0"/>
                </a:cubicBezTo>
                <a:close/>
              </a:path>
            </a:pathLst>
          </a:custGeom>
          <a:solidFill>
            <a:srgbClr val="D1C1AC"/>
          </a:solidFill>
          <a:ln w="12700" cap="flat" cmpd="sng" algn="ctr">
            <a:noFill/>
            <a:prstDash val="solid"/>
            <a:miter lim="800000"/>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cs typeface="+mn-ea"/>
              <a:sym typeface="+mn-lt"/>
            </a:endParaRPr>
          </a:p>
        </p:txBody>
      </p:sp>
      <p:sp>
        <p:nvSpPr>
          <p:cNvPr id="44" name="矩形 43">
            <a:extLst>
              <a:ext uri="{FF2B5EF4-FFF2-40B4-BE49-F238E27FC236}">
                <a16:creationId xmlns:a16="http://schemas.microsoft.com/office/drawing/2014/main" id="{B2C9DE69-5E12-40FB-97EF-90FAA1EA235B}"/>
              </a:ext>
            </a:extLst>
          </p:cNvPr>
          <p:cNvSpPr/>
          <p:nvPr/>
        </p:nvSpPr>
        <p:spPr>
          <a:xfrm>
            <a:off x="5607007" y="3494126"/>
            <a:ext cx="4796621" cy="1084492"/>
          </a:xfrm>
          <a:prstGeom prst="rect">
            <a:avLst/>
          </a:prstGeom>
          <a:solidFill>
            <a:srgbClr val="D1C1AC"/>
          </a:solidFill>
          <a:ln w="12700" cap="flat" cmpd="sng" algn="ctr">
            <a:noFill/>
            <a:prstDash val="solid"/>
            <a:miter lim="800000"/>
          </a:ln>
          <a:effectLst>
            <a:outerShdw blurRad="7620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5" name="矩形 44">
            <a:extLst>
              <a:ext uri="{FF2B5EF4-FFF2-40B4-BE49-F238E27FC236}">
                <a16:creationId xmlns:a16="http://schemas.microsoft.com/office/drawing/2014/main" id="{1071C087-E517-4C35-9800-367AB03F80C1}"/>
              </a:ext>
            </a:extLst>
          </p:cNvPr>
          <p:cNvSpPr/>
          <p:nvPr/>
        </p:nvSpPr>
        <p:spPr>
          <a:xfrm>
            <a:off x="6587178" y="3761232"/>
            <a:ext cx="3816450" cy="625171"/>
          </a:xfrm>
          <a:prstGeom prst="rect">
            <a:avLst/>
          </a:prstGeom>
        </p:spPr>
        <p:txBody>
          <a:bodyPr wrap="square">
            <a:spAutoFit/>
          </a:bodyPr>
          <a:lstStyle/>
          <a:p>
            <a:pPr>
              <a:lnSpc>
                <a:spcPct val="130000"/>
              </a:lnSpc>
            </a:pPr>
            <a:r>
              <a:rPr lang="en-US" altLang="zh-CN" sz="1400" dirty="0">
                <a:solidFill>
                  <a:schemeClr val="bg1"/>
                </a:solidFill>
                <a:cs typeface="+mn-ea"/>
                <a:sym typeface="+mn-lt"/>
              </a:rPr>
              <a:t>Click here to add content that matches the title.</a:t>
            </a:r>
            <a:endParaRPr lang="zh-CN" altLang="en-US" sz="1400" dirty="0">
              <a:solidFill>
                <a:schemeClr val="bg1"/>
              </a:solidFill>
              <a:cs typeface="+mn-ea"/>
              <a:sym typeface="+mn-lt"/>
            </a:endParaRPr>
          </a:p>
        </p:txBody>
      </p:sp>
      <p:sp>
        <p:nvSpPr>
          <p:cNvPr id="46" name="椭圆 45">
            <a:extLst>
              <a:ext uri="{FF2B5EF4-FFF2-40B4-BE49-F238E27FC236}">
                <a16:creationId xmlns:a16="http://schemas.microsoft.com/office/drawing/2014/main" id="{F1764CA4-54B1-46BD-87CF-8F6675CBEC1B}"/>
              </a:ext>
            </a:extLst>
          </p:cNvPr>
          <p:cNvSpPr>
            <a:spLocks noChangeAspect="1"/>
          </p:cNvSpPr>
          <p:nvPr/>
        </p:nvSpPr>
        <p:spPr>
          <a:xfrm>
            <a:off x="5921178" y="3766372"/>
            <a:ext cx="540000" cy="540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39">
            <a:extLst>
              <a:ext uri="{FF2B5EF4-FFF2-40B4-BE49-F238E27FC236}">
                <a16:creationId xmlns:a16="http://schemas.microsoft.com/office/drawing/2014/main" id="{18E777A7-78D0-411D-92D6-AD37CAD349F1}"/>
              </a:ext>
            </a:extLst>
          </p:cNvPr>
          <p:cNvSpPr>
            <a:spLocks/>
          </p:cNvSpPr>
          <p:nvPr/>
        </p:nvSpPr>
        <p:spPr bwMode="auto">
          <a:xfrm>
            <a:off x="6099348" y="3907832"/>
            <a:ext cx="176364" cy="257078"/>
          </a:xfrm>
          <a:custGeom>
            <a:avLst/>
            <a:gdLst>
              <a:gd name="connsiteX0" fmla="*/ 192044 w 319088"/>
              <a:gd name="connsiteY0" fmla="*/ 410183 h 465117"/>
              <a:gd name="connsiteX1" fmla="*/ 130575 w 319088"/>
              <a:gd name="connsiteY1" fmla="*/ 417892 h 465117"/>
              <a:gd name="connsiteX2" fmla="*/ 159544 w 319088"/>
              <a:gd name="connsiteY2" fmla="*/ 436045 h 465117"/>
              <a:gd name="connsiteX3" fmla="*/ 192044 w 319088"/>
              <a:gd name="connsiteY3" fmla="*/ 410183 h 465117"/>
              <a:gd name="connsiteX4" fmla="*/ 206181 w 319088"/>
              <a:gd name="connsiteY4" fmla="*/ 364810 h 465117"/>
              <a:gd name="connsiteX5" fmla="*/ 116423 w 319088"/>
              <a:gd name="connsiteY5" fmla="*/ 376030 h 465117"/>
              <a:gd name="connsiteX6" fmla="*/ 116556 w 319088"/>
              <a:gd name="connsiteY6" fmla="*/ 376482 h 465117"/>
              <a:gd name="connsiteX7" fmla="*/ 125213 w 319088"/>
              <a:gd name="connsiteY7" fmla="*/ 404024 h 465117"/>
              <a:gd name="connsiteX8" fmla="*/ 197140 w 319088"/>
              <a:gd name="connsiteY8" fmla="*/ 395001 h 465117"/>
              <a:gd name="connsiteX9" fmla="*/ 202355 w 319088"/>
              <a:gd name="connsiteY9" fmla="*/ 377645 h 465117"/>
              <a:gd name="connsiteX10" fmla="*/ 206181 w 319088"/>
              <a:gd name="connsiteY10" fmla="*/ 364810 h 465117"/>
              <a:gd name="connsiteX11" fmla="*/ 103275 w 319088"/>
              <a:gd name="connsiteY11" fmla="*/ 334318 h 465117"/>
              <a:gd name="connsiteX12" fmla="*/ 112198 w 319088"/>
              <a:gd name="connsiteY12" fmla="*/ 362054 h 465117"/>
              <a:gd name="connsiteX13" fmla="*/ 210805 w 319088"/>
              <a:gd name="connsiteY13" fmla="*/ 349693 h 465117"/>
              <a:gd name="connsiteX14" fmla="*/ 215916 w 319088"/>
              <a:gd name="connsiteY14" fmla="*/ 334318 h 465117"/>
              <a:gd name="connsiteX15" fmla="*/ 159419 w 319088"/>
              <a:gd name="connsiteY15" fmla="*/ 73025 h 465117"/>
              <a:gd name="connsiteX16" fmla="*/ 166687 w 319088"/>
              <a:gd name="connsiteY16" fmla="*/ 80289 h 465117"/>
              <a:gd name="connsiteX17" fmla="*/ 159419 w 319088"/>
              <a:gd name="connsiteY17" fmla="*/ 87556 h 465117"/>
              <a:gd name="connsiteX18" fmla="*/ 86762 w 319088"/>
              <a:gd name="connsiteY18" fmla="*/ 160213 h 465117"/>
              <a:gd name="connsiteX19" fmla="*/ 79495 w 319088"/>
              <a:gd name="connsiteY19" fmla="*/ 167481 h 465117"/>
              <a:gd name="connsiteX20" fmla="*/ 72231 w 319088"/>
              <a:gd name="connsiteY20" fmla="*/ 160213 h 465117"/>
              <a:gd name="connsiteX21" fmla="*/ 159419 w 319088"/>
              <a:gd name="connsiteY21" fmla="*/ 73025 h 465117"/>
              <a:gd name="connsiteX22" fmla="*/ 159544 w 319088"/>
              <a:gd name="connsiteY22" fmla="*/ 29071 h 465117"/>
              <a:gd name="connsiteX23" fmla="*/ 28998 w 319088"/>
              <a:gd name="connsiteY23" fmla="*/ 159891 h 465117"/>
              <a:gd name="connsiteX24" fmla="*/ 67481 w 319088"/>
              <a:gd name="connsiteY24" fmla="*/ 258475 h 465117"/>
              <a:gd name="connsiteX25" fmla="*/ 91930 w 319088"/>
              <a:gd name="connsiteY25" fmla="*/ 305247 h 465117"/>
              <a:gd name="connsiteX26" fmla="*/ 227291 w 319088"/>
              <a:gd name="connsiteY26" fmla="*/ 305247 h 465117"/>
              <a:gd name="connsiteX27" fmla="*/ 251563 w 319088"/>
              <a:gd name="connsiteY27" fmla="*/ 258647 h 465117"/>
              <a:gd name="connsiteX28" fmla="*/ 290075 w 319088"/>
              <a:gd name="connsiteY28" fmla="*/ 159891 h 465117"/>
              <a:gd name="connsiteX29" fmla="*/ 159544 w 319088"/>
              <a:gd name="connsiteY29" fmla="*/ 29071 h 465117"/>
              <a:gd name="connsiteX30" fmla="*/ 159544 w 319088"/>
              <a:gd name="connsiteY30" fmla="*/ 0 h 465117"/>
              <a:gd name="connsiteX31" fmla="*/ 319088 w 319088"/>
              <a:gd name="connsiteY31" fmla="*/ 159891 h 465117"/>
              <a:gd name="connsiteX32" fmla="*/ 246112 w 319088"/>
              <a:gd name="connsiteY32" fmla="*/ 335438 h 465117"/>
              <a:gd name="connsiteX33" fmla="*/ 159544 w 319088"/>
              <a:gd name="connsiteY33" fmla="*/ 465117 h 465117"/>
              <a:gd name="connsiteX34" fmla="*/ 72962 w 319088"/>
              <a:gd name="connsiteY34" fmla="*/ 335115 h 465117"/>
              <a:gd name="connsiteX35" fmla="*/ 0 w 319088"/>
              <a:gd name="connsiteY35" fmla="*/ 159891 h 465117"/>
              <a:gd name="connsiteX36" fmla="*/ 159544 w 319088"/>
              <a:gd name="connsiteY36" fmla="*/ 0 h 46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9088" h="465117">
                <a:moveTo>
                  <a:pt x="192044" y="410183"/>
                </a:moveTo>
                <a:lnTo>
                  <a:pt x="130575" y="417892"/>
                </a:lnTo>
                <a:cubicBezTo>
                  <a:pt x="138080" y="434366"/>
                  <a:pt x="144845" y="436045"/>
                  <a:pt x="159544" y="436045"/>
                </a:cubicBezTo>
                <a:cubicBezTo>
                  <a:pt x="176666" y="436045"/>
                  <a:pt x="183151" y="434215"/>
                  <a:pt x="192044" y="410183"/>
                </a:cubicBezTo>
                <a:close/>
                <a:moveTo>
                  <a:pt x="206181" y="364810"/>
                </a:moveTo>
                <a:lnTo>
                  <a:pt x="116423" y="376030"/>
                </a:lnTo>
                <a:cubicBezTo>
                  <a:pt x="116452" y="376180"/>
                  <a:pt x="116512" y="376353"/>
                  <a:pt x="116556" y="376482"/>
                </a:cubicBezTo>
                <a:cubicBezTo>
                  <a:pt x="119894" y="387852"/>
                  <a:pt x="122657" y="396573"/>
                  <a:pt x="125213" y="404024"/>
                </a:cubicBezTo>
                <a:lnTo>
                  <a:pt x="197140" y="395001"/>
                </a:lnTo>
                <a:cubicBezTo>
                  <a:pt x="198736" y="389855"/>
                  <a:pt x="200449" y="384191"/>
                  <a:pt x="202355" y="377645"/>
                </a:cubicBezTo>
                <a:cubicBezTo>
                  <a:pt x="203537" y="373618"/>
                  <a:pt x="204911" y="369096"/>
                  <a:pt x="206181" y="364810"/>
                </a:cubicBezTo>
                <a:close/>
                <a:moveTo>
                  <a:pt x="103275" y="334318"/>
                </a:moveTo>
                <a:cubicBezTo>
                  <a:pt x="106584" y="344073"/>
                  <a:pt x="109568" y="353311"/>
                  <a:pt x="112198" y="362054"/>
                </a:cubicBezTo>
                <a:cubicBezTo>
                  <a:pt x="112198" y="362054"/>
                  <a:pt x="210805" y="349693"/>
                  <a:pt x="210805" y="349693"/>
                </a:cubicBezTo>
                <a:cubicBezTo>
                  <a:pt x="212356" y="344762"/>
                  <a:pt x="214144" y="339529"/>
                  <a:pt x="215916" y="334318"/>
                </a:cubicBezTo>
                <a:close/>
                <a:moveTo>
                  <a:pt x="159419" y="73025"/>
                </a:moveTo>
                <a:cubicBezTo>
                  <a:pt x="163434" y="73025"/>
                  <a:pt x="166687" y="76279"/>
                  <a:pt x="166687" y="80289"/>
                </a:cubicBezTo>
                <a:cubicBezTo>
                  <a:pt x="166687" y="84299"/>
                  <a:pt x="163434" y="87556"/>
                  <a:pt x="159419" y="87556"/>
                </a:cubicBezTo>
                <a:cubicBezTo>
                  <a:pt x="119359" y="87556"/>
                  <a:pt x="86762" y="120153"/>
                  <a:pt x="86762" y="160213"/>
                </a:cubicBezTo>
                <a:cubicBezTo>
                  <a:pt x="86762" y="164223"/>
                  <a:pt x="83509" y="167481"/>
                  <a:pt x="79495" y="167481"/>
                </a:cubicBezTo>
                <a:cubicBezTo>
                  <a:pt x="75480" y="167481"/>
                  <a:pt x="72231" y="164223"/>
                  <a:pt x="72231" y="160213"/>
                </a:cubicBezTo>
                <a:cubicBezTo>
                  <a:pt x="72231" y="112128"/>
                  <a:pt x="111339" y="73025"/>
                  <a:pt x="159419" y="73025"/>
                </a:cubicBezTo>
                <a:close/>
                <a:moveTo>
                  <a:pt x="159544" y="29071"/>
                </a:moveTo>
                <a:cubicBezTo>
                  <a:pt x="87557" y="29071"/>
                  <a:pt x="28998" y="87752"/>
                  <a:pt x="28998" y="159891"/>
                </a:cubicBezTo>
                <a:cubicBezTo>
                  <a:pt x="28998" y="189436"/>
                  <a:pt x="48557" y="224537"/>
                  <a:pt x="67481" y="258475"/>
                </a:cubicBezTo>
                <a:cubicBezTo>
                  <a:pt x="76035" y="273829"/>
                  <a:pt x="84706" y="289549"/>
                  <a:pt x="91930" y="305247"/>
                </a:cubicBezTo>
                <a:lnTo>
                  <a:pt x="227291" y="305247"/>
                </a:lnTo>
                <a:cubicBezTo>
                  <a:pt x="234485" y="289613"/>
                  <a:pt x="243083" y="273979"/>
                  <a:pt x="251563" y="258647"/>
                </a:cubicBezTo>
                <a:cubicBezTo>
                  <a:pt x="270516" y="224494"/>
                  <a:pt x="290075" y="189221"/>
                  <a:pt x="290075" y="159891"/>
                </a:cubicBezTo>
                <a:cubicBezTo>
                  <a:pt x="290075" y="87752"/>
                  <a:pt x="231516" y="29071"/>
                  <a:pt x="159544" y="29071"/>
                </a:cubicBezTo>
                <a:close/>
                <a:moveTo>
                  <a:pt x="159544" y="0"/>
                </a:moveTo>
                <a:cubicBezTo>
                  <a:pt x="247648" y="0"/>
                  <a:pt x="319088" y="71579"/>
                  <a:pt x="319088" y="159891"/>
                </a:cubicBezTo>
                <a:cubicBezTo>
                  <a:pt x="319088" y="218012"/>
                  <a:pt x="265656" y="280784"/>
                  <a:pt x="246112" y="335438"/>
                </a:cubicBezTo>
                <a:cubicBezTo>
                  <a:pt x="217039" y="416665"/>
                  <a:pt x="221175" y="465117"/>
                  <a:pt x="159544" y="465117"/>
                </a:cubicBezTo>
                <a:cubicBezTo>
                  <a:pt x="98799" y="465117"/>
                  <a:pt x="102020" y="416449"/>
                  <a:pt x="72962" y="335115"/>
                </a:cubicBezTo>
                <a:cubicBezTo>
                  <a:pt x="53491" y="280569"/>
                  <a:pt x="0" y="218486"/>
                  <a:pt x="0" y="159891"/>
                </a:cubicBezTo>
                <a:cubicBezTo>
                  <a:pt x="0" y="71579"/>
                  <a:pt x="71425" y="0"/>
                  <a:pt x="159544" y="0"/>
                </a:cubicBezTo>
                <a:close/>
              </a:path>
            </a:pathLst>
          </a:custGeom>
          <a:solidFill>
            <a:srgbClr val="D1C1AC"/>
          </a:solidFill>
          <a:ln w="12700" cap="flat" cmpd="sng" algn="ctr">
            <a:noFill/>
            <a:prstDash val="solid"/>
            <a:miter lim="800000"/>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cs typeface="+mn-ea"/>
              <a:sym typeface="+mn-lt"/>
            </a:endParaRPr>
          </a:p>
        </p:txBody>
      </p:sp>
      <p:grpSp>
        <p:nvGrpSpPr>
          <p:cNvPr id="48" name="组合 47">
            <a:extLst>
              <a:ext uri="{FF2B5EF4-FFF2-40B4-BE49-F238E27FC236}">
                <a16:creationId xmlns:a16="http://schemas.microsoft.com/office/drawing/2014/main" id="{72FFDA9B-0090-4145-932B-4DA4CBC52A13}"/>
              </a:ext>
            </a:extLst>
          </p:cNvPr>
          <p:cNvGrpSpPr/>
          <p:nvPr/>
        </p:nvGrpSpPr>
        <p:grpSpPr>
          <a:xfrm>
            <a:off x="5607007" y="4668687"/>
            <a:ext cx="4796621" cy="1084492"/>
            <a:chOff x="6104742" y="2271745"/>
            <a:chExt cx="4451804" cy="1084492"/>
          </a:xfrm>
        </p:grpSpPr>
        <p:sp>
          <p:nvSpPr>
            <p:cNvPr id="49" name="矩形 48">
              <a:extLst>
                <a:ext uri="{FF2B5EF4-FFF2-40B4-BE49-F238E27FC236}">
                  <a16:creationId xmlns:a16="http://schemas.microsoft.com/office/drawing/2014/main" id="{5FC494A0-582E-4341-9062-29D18EAB6058}"/>
                </a:ext>
              </a:extLst>
            </p:cNvPr>
            <p:cNvSpPr/>
            <p:nvPr/>
          </p:nvSpPr>
          <p:spPr>
            <a:xfrm>
              <a:off x="6104742" y="2271745"/>
              <a:ext cx="4451804" cy="1084492"/>
            </a:xfrm>
            <a:prstGeom prst="rect">
              <a:avLst/>
            </a:prstGeom>
            <a:solidFill>
              <a:schemeClr val="bg1"/>
            </a:solidFill>
            <a:ln>
              <a:noFill/>
            </a:ln>
            <a:effectLst>
              <a:outerShdw blurRad="7620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a:extLst>
                <a:ext uri="{FF2B5EF4-FFF2-40B4-BE49-F238E27FC236}">
                  <a16:creationId xmlns:a16="http://schemas.microsoft.com/office/drawing/2014/main" id="{3EECA270-166F-493E-84A2-0711621CE17F}"/>
                </a:ext>
              </a:extLst>
            </p:cNvPr>
            <p:cNvSpPr/>
            <p:nvPr/>
          </p:nvSpPr>
          <p:spPr>
            <a:xfrm>
              <a:off x="6104742" y="3320237"/>
              <a:ext cx="4451804" cy="36000"/>
            </a:xfrm>
            <a:prstGeom prst="rect">
              <a:avLst/>
            </a:prstGeom>
            <a:solidFill>
              <a:srgbClr val="D1C1A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51" name="椭圆 50">
            <a:extLst>
              <a:ext uri="{FF2B5EF4-FFF2-40B4-BE49-F238E27FC236}">
                <a16:creationId xmlns:a16="http://schemas.microsoft.com/office/drawing/2014/main" id="{C254AAA8-DD46-425A-991F-BAD9789CE9BD}"/>
              </a:ext>
            </a:extLst>
          </p:cNvPr>
          <p:cNvSpPr>
            <a:spLocks noChangeAspect="1"/>
          </p:cNvSpPr>
          <p:nvPr/>
        </p:nvSpPr>
        <p:spPr>
          <a:xfrm>
            <a:off x="5921178" y="4940933"/>
            <a:ext cx="540000" cy="540000"/>
          </a:xfrm>
          <a:prstGeom prst="ellipse">
            <a:avLst/>
          </a:prstGeom>
          <a:solidFill>
            <a:schemeClr val="bg1"/>
          </a:solidFill>
          <a:ln w="25400">
            <a:solidFill>
              <a:srgbClr val="D1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a:extLst>
              <a:ext uri="{FF2B5EF4-FFF2-40B4-BE49-F238E27FC236}">
                <a16:creationId xmlns:a16="http://schemas.microsoft.com/office/drawing/2014/main" id="{3D5938D9-FD84-4925-9A6B-9CC02E37A8BC}"/>
              </a:ext>
            </a:extLst>
          </p:cNvPr>
          <p:cNvSpPr/>
          <p:nvPr/>
        </p:nvSpPr>
        <p:spPr>
          <a:xfrm>
            <a:off x="6587178" y="4935793"/>
            <a:ext cx="3816450" cy="625171"/>
          </a:xfrm>
          <a:prstGeom prst="rect">
            <a:avLst/>
          </a:prstGeom>
        </p:spPr>
        <p:txBody>
          <a:bodyPr wrap="square">
            <a:spAutoFit/>
          </a:bodyPr>
          <a:lstStyle/>
          <a:p>
            <a:pPr>
              <a:lnSpc>
                <a:spcPct val="130000"/>
              </a:lnSpc>
            </a:pPr>
            <a:r>
              <a:rPr lang="en-US" altLang="zh-CN" sz="1400" dirty="0">
                <a:solidFill>
                  <a:schemeClr val="tx1">
                    <a:lumMod val="65000"/>
                    <a:lumOff val="35000"/>
                  </a:schemeClr>
                </a:solidFill>
                <a:cs typeface="+mn-ea"/>
                <a:sym typeface="+mn-lt"/>
              </a:rPr>
              <a:t>Click here to add content that matches the title.</a:t>
            </a:r>
            <a:endParaRPr lang="zh-CN" altLang="en-US" sz="1400" dirty="0">
              <a:solidFill>
                <a:schemeClr val="tx1">
                  <a:lumMod val="65000"/>
                  <a:lumOff val="35000"/>
                </a:schemeClr>
              </a:solidFill>
              <a:cs typeface="+mn-ea"/>
              <a:sym typeface="+mn-lt"/>
            </a:endParaRPr>
          </a:p>
        </p:txBody>
      </p:sp>
      <p:sp>
        <p:nvSpPr>
          <p:cNvPr id="53" name="任意多边形 32">
            <a:extLst>
              <a:ext uri="{FF2B5EF4-FFF2-40B4-BE49-F238E27FC236}">
                <a16:creationId xmlns:a16="http://schemas.microsoft.com/office/drawing/2014/main" id="{9DD44EC7-C49F-4AC1-9A36-2CA5F60798E4}"/>
              </a:ext>
            </a:extLst>
          </p:cNvPr>
          <p:cNvSpPr>
            <a:spLocks/>
          </p:cNvSpPr>
          <p:nvPr/>
        </p:nvSpPr>
        <p:spPr bwMode="auto">
          <a:xfrm>
            <a:off x="6069203" y="5082612"/>
            <a:ext cx="256652" cy="256640"/>
          </a:xfrm>
          <a:custGeom>
            <a:avLst/>
            <a:gdLst>
              <a:gd name="connsiteX0" fmla="*/ 65485 w 464344"/>
              <a:gd name="connsiteY0" fmla="*/ 391584 h 464323"/>
              <a:gd name="connsiteX1" fmla="*/ 58209 w 464344"/>
              <a:gd name="connsiteY1" fmla="*/ 398860 h 464323"/>
              <a:gd name="connsiteX2" fmla="*/ 65485 w 464344"/>
              <a:gd name="connsiteY2" fmla="*/ 406136 h 464323"/>
              <a:gd name="connsiteX3" fmla="*/ 72761 w 464344"/>
              <a:gd name="connsiteY3" fmla="*/ 398860 h 464323"/>
              <a:gd name="connsiteX4" fmla="*/ 65485 w 464344"/>
              <a:gd name="connsiteY4" fmla="*/ 391584 h 464323"/>
              <a:gd name="connsiteX5" fmla="*/ 65485 w 464344"/>
              <a:gd name="connsiteY5" fmla="*/ 377032 h 464323"/>
              <a:gd name="connsiteX6" fmla="*/ 87313 w 464344"/>
              <a:gd name="connsiteY6" fmla="*/ 398860 h 464323"/>
              <a:gd name="connsiteX7" fmla="*/ 65485 w 464344"/>
              <a:gd name="connsiteY7" fmla="*/ 420686 h 464323"/>
              <a:gd name="connsiteX8" fmla="*/ 43656 w 464344"/>
              <a:gd name="connsiteY8" fmla="*/ 398860 h 464323"/>
              <a:gd name="connsiteX9" fmla="*/ 65485 w 464344"/>
              <a:gd name="connsiteY9" fmla="*/ 377032 h 464323"/>
              <a:gd name="connsiteX10" fmla="*/ 43511 w 464344"/>
              <a:gd name="connsiteY10" fmla="*/ 174129 h 464323"/>
              <a:gd name="connsiteX11" fmla="*/ 29000 w 464344"/>
              <a:gd name="connsiteY11" fmla="*/ 188618 h 464323"/>
              <a:gd name="connsiteX12" fmla="*/ 29000 w 464344"/>
              <a:gd name="connsiteY12" fmla="*/ 420812 h 464323"/>
              <a:gd name="connsiteX13" fmla="*/ 43511 w 464344"/>
              <a:gd name="connsiteY13" fmla="*/ 435301 h 464323"/>
              <a:gd name="connsiteX14" fmla="*/ 87043 w 464344"/>
              <a:gd name="connsiteY14" fmla="*/ 435301 h 464323"/>
              <a:gd name="connsiteX15" fmla="*/ 101554 w 464344"/>
              <a:gd name="connsiteY15" fmla="*/ 420812 h 464323"/>
              <a:gd name="connsiteX16" fmla="*/ 101554 w 464344"/>
              <a:gd name="connsiteY16" fmla="*/ 188618 h 464323"/>
              <a:gd name="connsiteX17" fmla="*/ 87043 w 464344"/>
              <a:gd name="connsiteY17" fmla="*/ 174129 h 464323"/>
              <a:gd name="connsiteX18" fmla="*/ 232172 w 464344"/>
              <a:gd name="connsiteY18" fmla="*/ 29021 h 464323"/>
              <a:gd name="connsiteX19" fmla="*/ 217640 w 464344"/>
              <a:gd name="connsiteY19" fmla="*/ 43532 h 464323"/>
              <a:gd name="connsiteX20" fmla="*/ 130575 w 464344"/>
              <a:gd name="connsiteY20" fmla="*/ 180600 h 464323"/>
              <a:gd name="connsiteX21" fmla="*/ 127587 w 464344"/>
              <a:gd name="connsiteY21" fmla="*/ 181696 h 464323"/>
              <a:gd name="connsiteX22" fmla="*/ 116065 w 464344"/>
              <a:gd name="connsiteY22" fmla="*/ 196809 h 464323"/>
              <a:gd name="connsiteX23" fmla="*/ 116194 w 464344"/>
              <a:gd name="connsiteY23" fmla="*/ 397229 h 464323"/>
              <a:gd name="connsiteX24" fmla="*/ 128469 w 464344"/>
              <a:gd name="connsiteY24" fmla="*/ 409999 h 464323"/>
              <a:gd name="connsiteX25" fmla="*/ 195712 w 464344"/>
              <a:gd name="connsiteY25" fmla="*/ 426036 h 464323"/>
              <a:gd name="connsiteX26" fmla="*/ 276113 w 464344"/>
              <a:gd name="connsiteY26" fmla="*/ 435301 h 464323"/>
              <a:gd name="connsiteX27" fmla="*/ 355438 w 464344"/>
              <a:gd name="connsiteY27" fmla="*/ 435301 h 464323"/>
              <a:gd name="connsiteX28" fmla="*/ 381837 w 464344"/>
              <a:gd name="connsiteY28" fmla="*/ 422639 h 464323"/>
              <a:gd name="connsiteX29" fmla="*/ 385878 w 464344"/>
              <a:gd name="connsiteY29" fmla="*/ 412191 h 464323"/>
              <a:gd name="connsiteX30" fmla="*/ 370938 w 464344"/>
              <a:gd name="connsiteY30" fmla="*/ 391790 h 464323"/>
              <a:gd name="connsiteX31" fmla="*/ 348172 w 464344"/>
              <a:gd name="connsiteY31" fmla="*/ 391790 h 464323"/>
              <a:gd name="connsiteX32" fmla="*/ 340927 w 464344"/>
              <a:gd name="connsiteY32" fmla="*/ 384524 h 464323"/>
              <a:gd name="connsiteX33" fmla="*/ 348172 w 464344"/>
              <a:gd name="connsiteY33" fmla="*/ 377258 h 464323"/>
              <a:gd name="connsiteX34" fmla="*/ 371841 w 464344"/>
              <a:gd name="connsiteY34" fmla="*/ 377258 h 464323"/>
              <a:gd name="connsiteX35" fmla="*/ 410149 w 464344"/>
              <a:gd name="connsiteY35" fmla="*/ 349053 h 464323"/>
              <a:gd name="connsiteX36" fmla="*/ 391317 w 464344"/>
              <a:gd name="connsiteY36" fmla="*/ 319236 h 464323"/>
              <a:gd name="connsiteX37" fmla="*/ 362747 w 464344"/>
              <a:gd name="connsiteY37" fmla="*/ 319236 h 464323"/>
              <a:gd name="connsiteX38" fmla="*/ 355503 w 464344"/>
              <a:gd name="connsiteY38" fmla="*/ 311970 h 464323"/>
              <a:gd name="connsiteX39" fmla="*/ 362747 w 464344"/>
              <a:gd name="connsiteY39" fmla="*/ 304726 h 464323"/>
              <a:gd name="connsiteX40" fmla="*/ 397229 w 464344"/>
              <a:gd name="connsiteY40" fmla="*/ 304726 h 464323"/>
              <a:gd name="connsiteX41" fmla="*/ 428615 w 464344"/>
              <a:gd name="connsiteY41" fmla="*/ 273425 h 464323"/>
              <a:gd name="connsiteX42" fmla="*/ 405398 w 464344"/>
              <a:gd name="connsiteY42" fmla="*/ 246683 h 464323"/>
              <a:gd name="connsiteX43" fmla="*/ 377258 w 464344"/>
              <a:gd name="connsiteY43" fmla="*/ 246683 h 464323"/>
              <a:gd name="connsiteX44" fmla="*/ 370013 w 464344"/>
              <a:gd name="connsiteY44" fmla="*/ 239417 h 464323"/>
              <a:gd name="connsiteX45" fmla="*/ 377258 w 464344"/>
              <a:gd name="connsiteY45" fmla="*/ 232172 h 464323"/>
              <a:gd name="connsiteX46" fmla="*/ 406279 w 464344"/>
              <a:gd name="connsiteY46" fmla="*/ 232172 h 464323"/>
              <a:gd name="connsiteX47" fmla="*/ 435000 w 464344"/>
              <a:gd name="connsiteY47" fmla="*/ 210911 h 464323"/>
              <a:gd name="connsiteX48" fmla="*/ 435301 w 464344"/>
              <a:gd name="connsiteY48" fmla="*/ 201775 h 464323"/>
              <a:gd name="connsiteX49" fmla="*/ 418082 w 464344"/>
              <a:gd name="connsiteY49" fmla="*/ 179568 h 464323"/>
              <a:gd name="connsiteX50" fmla="*/ 261172 w 464344"/>
              <a:gd name="connsiteY50" fmla="*/ 174129 h 464323"/>
              <a:gd name="connsiteX51" fmla="*/ 274608 w 464344"/>
              <a:gd name="connsiteY51" fmla="*/ 97899 h 464323"/>
              <a:gd name="connsiteX52" fmla="*/ 232172 w 464344"/>
              <a:gd name="connsiteY52" fmla="*/ 29021 h 464323"/>
              <a:gd name="connsiteX53" fmla="*/ 232172 w 464344"/>
              <a:gd name="connsiteY53" fmla="*/ 0 h 464323"/>
              <a:gd name="connsiteX54" fmla="*/ 303629 w 464344"/>
              <a:gd name="connsiteY54" fmla="*/ 97899 h 464323"/>
              <a:gd name="connsiteX55" fmla="*/ 300018 w 464344"/>
              <a:gd name="connsiteY55" fmla="*/ 145602 h 464323"/>
              <a:gd name="connsiteX56" fmla="*/ 423198 w 464344"/>
              <a:gd name="connsiteY56" fmla="*/ 151965 h 464323"/>
              <a:gd name="connsiteX57" fmla="*/ 464344 w 464344"/>
              <a:gd name="connsiteY57" fmla="*/ 201775 h 464323"/>
              <a:gd name="connsiteX58" fmla="*/ 464151 w 464344"/>
              <a:gd name="connsiteY58" fmla="*/ 209041 h 464323"/>
              <a:gd name="connsiteX59" fmla="*/ 463979 w 464344"/>
              <a:gd name="connsiteY59" fmla="*/ 212072 h 464323"/>
              <a:gd name="connsiteX60" fmla="*/ 451596 w 464344"/>
              <a:gd name="connsiteY60" fmla="*/ 243652 h 464323"/>
              <a:gd name="connsiteX61" fmla="*/ 457228 w 464344"/>
              <a:gd name="connsiteY61" fmla="*/ 278069 h 464323"/>
              <a:gd name="connsiteX62" fmla="*/ 437838 w 464344"/>
              <a:gd name="connsiteY62" fmla="*/ 318226 h 464323"/>
              <a:gd name="connsiteX63" fmla="*/ 437816 w 464344"/>
              <a:gd name="connsiteY63" fmla="*/ 357781 h 464323"/>
              <a:gd name="connsiteX64" fmla="*/ 413954 w 464344"/>
              <a:gd name="connsiteY64" fmla="*/ 395208 h 464323"/>
              <a:gd name="connsiteX65" fmla="*/ 413610 w 464344"/>
              <a:gd name="connsiteY65" fmla="*/ 420747 h 464323"/>
              <a:gd name="connsiteX66" fmla="*/ 407419 w 464344"/>
              <a:gd name="connsiteY66" fmla="*/ 436355 h 464323"/>
              <a:gd name="connsiteX67" fmla="*/ 355438 w 464344"/>
              <a:gd name="connsiteY67" fmla="*/ 464323 h 464323"/>
              <a:gd name="connsiteX68" fmla="*/ 276113 w 464344"/>
              <a:gd name="connsiteY68" fmla="*/ 464323 h 464323"/>
              <a:gd name="connsiteX69" fmla="*/ 189435 w 464344"/>
              <a:gd name="connsiteY69" fmla="*/ 454348 h 464323"/>
              <a:gd name="connsiteX70" fmla="*/ 130575 w 464344"/>
              <a:gd name="connsiteY70" fmla="*/ 440525 h 464323"/>
              <a:gd name="connsiteX71" fmla="*/ 129931 w 464344"/>
              <a:gd name="connsiteY71" fmla="*/ 440375 h 464323"/>
              <a:gd name="connsiteX72" fmla="*/ 126448 w 464344"/>
              <a:gd name="connsiteY72" fmla="*/ 439450 h 464323"/>
              <a:gd name="connsiteX73" fmla="*/ 125760 w 464344"/>
              <a:gd name="connsiteY73" fmla="*/ 439278 h 464323"/>
              <a:gd name="connsiteX74" fmla="*/ 87043 w 464344"/>
              <a:gd name="connsiteY74" fmla="*/ 464323 h 464323"/>
              <a:gd name="connsiteX75" fmla="*/ 43511 w 464344"/>
              <a:gd name="connsiteY75" fmla="*/ 464323 h 464323"/>
              <a:gd name="connsiteX76" fmla="*/ 0 w 464344"/>
              <a:gd name="connsiteY76" fmla="*/ 420812 h 464323"/>
              <a:gd name="connsiteX77" fmla="*/ 0 w 464344"/>
              <a:gd name="connsiteY77" fmla="*/ 188618 h 464323"/>
              <a:gd name="connsiteX78" fmla="*/ 43511 w 464344"/>
              <a:gd name="connsiteY78" fmla="*/ 145107 h 464323"/>
              <a:gd name="connsiteX79" fmla="*/ 87043 w 464344"/>
              <a:gd name="connsiteY79" fmla="*/ 145107 h 464323"/>
              <a:gd name="connsiteX80" fmla="*/ 116065 w 464344"/>
              <a:gd name="connsiteY80" fmla="*/ 156695 h 464323"/>
              <a:gd name="connsiteX81" fmla="*/ 115312 w 464344"/>
              <a:gd name="connsiteY81" fmla="*/ 156050 h 464323"/>
              <a:gd name="connsiteX82" fmla="*/ 130575 w 464344"/>
              <a:gd name="connsiteY82" fmla="*/ 148461 h 464323"/>
              <a:gd name="connsiteX83" fmla="*/ 188618 w 464344"/>
              <a:gd name="connsiteY83" fmla="*/ 43188 h 464323"/>
              <a:gd name="connsiteX84" fmla="*/ 232172 w 464344"/>
              <a:gd name="connsiteY84" fmla="*/ 0 h 46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64344" h="464323">
                <a:moveTo>
                  <a:pt x="65485" y="391584"/>
                </a:moveTo>
                <a:cubicBezTo>
                  <a:pt x="61483" y="391584"/>
                  <a:pt x="58209" y="394852"/>
                  <a:pt x="58209" y="398860"/>
                </a:cubicBezTo>
                <a:cubicBezTo>
                  <a:pt x="58209" y="402866"/>
                  <a:pt x="61483" y="406136"/>
                  <a:pt x="65485" y="406136"/>
                </a:cubicBezTo>
                <a:cubicBezTo>
                  <a:pt x="69485" y="406136"/>
                  <a:pt x="72761" y="402866"/>
                  <a:pt x="72761" y="398860"/>
                </a:cubicBezTo>
                <a:cubicBezTo>
                  <a:pt x="72761" y="394852"/>
                  <a:pt x="69485" y="391584"/>
                  <a:pt x="65485" y="391584"/>
                </a:cubicBezTo>
                <a:close/>
                <a:moveTo>
                  <a:pt x="65485" y="377032"/>
                </a:moveTo>
                <a:cubicBezTo>
                  <a:pt x="77535" y="377032"/>
                  <a:pt x="87313" y="386808"/>
                  <a:pt x="87313" y="398860"/>
                </a:cubicBezTo>
                <a:cubicBezTo>
                  <a:pt x="87313" y="410910"/>
                  <a:pt x="77535" y="420686"/>
                  <a:pt x="65485" y="420686"/>
                </a:cubicBezTo>
                <a:cubicBezTo>
                  <a:pt x="53433" y="420686"/>
                  <a:pt x="43656" y="410910"/>
                  <a:pt x="43656" y="398860"/>
                </a:cubicBezTo>
                <a:cubicBezTo>
                  <a:pt x="43656" y="386808"/>
                  <a:pt x="53433" y="377032"/>
                  <a:pt x="65485" y="377032"/>
                </a:cubicBezTo>
                <a:close/>
                <a:moveTo>
                  <a:pt x="43511" y="174129"/>
                </a:moveTo>
                <a:cubicBezTo>
                  <a:pt x="35513" y="174129"/>
                  <a:pt x="29000" y="180600"/>
                  <a:pt x="29000" y="188618"/>
                </a:cubicBezTo>
                <a:lnTo>
                  <a:pt x="29000" y="420812"/>
                </a:lnTo>
                <a:cubicBezTo>
                  <a:pt x="29000" y="428830"/>
                  <a:pt x="35513" y="435301"/>
                  <a:pt x="43511" y="435301"/>
                </a:cubicBezTo>
                <a:lnTo>
                  <a:pt x="87043" y="435301"/>
                </a:lnTo>
                <a:cubicBezTo>
                  <a:pt x="95083" y="435301"/>
                  <a:pt x="101554" y="428830"/>
                  <a:pt x="101554" y="420812"/>
                </a:cubicBezTo>
                <a:cubicBezTo>
                  <a:pt x="101554" y="420812"/>
                  <a:pt x="101554" y="188618"/>
                  <a:pt x="101554" y="188618"/>
                </a:cubicBezTo>
                <a:cubicBezTo>
                  <a:pt x="101554" y="180600"/>
                  <a:pt x="95083" y="174129"/>
                  <a:pt x="87043" y="174129"/>
                </a:cubicBezTo>
                <a:close/>
                <a:moveTo>
                  <a:pt x="232172" y="29021"/>
                </a:moveTo>
                <a:cubicBezTo>
                  <a:pt x="223100" y="29021"/>
                  <a:pt x="217726" y="36589"/>
                  <a:pt x="217640" y="43532"/>
                </a:cubicBezTo>
                <a:cubicBezTo>
                  <a:pt x="217059" y="92955"/>
                  <a:pt x="196873" y="153169"/>
                  <a:pt x="130575" y="180600"/>
                </a:cubicBezTo>
                <a:cubicBezTo>
                  <a:pt x="129716" y="180987"/>
                  <a:pt x="128490" y="181331"/>
                  <a:pt x="127587" y="181696"/>
                </a:cubicBezTo>
                <a:cubicBezTo>
                  <a:pt x="120407" y="183846"/>
                  <a:pt x="116065" y="190016"/>
                  <a:pt x="116065" y="196809"/>
                </a:cubicBezTo>
                <a:lnTo>
                  <a:pt x="116194" y="397229"/>
                </a:lnTo>
                <a:cubicBezTo>
                  <a:pt x="116194" y="407935"/>
                  <a:pt x="128469" y="409999"/>
                  <a:pt x="128469" y="409999"/>
                </a:cubicBezTo>
                <a:cubicBezTo>
                  <a:pt x="132252" y="411074"/>
                  <a:pt x="135412" y="412148"/>
                  <a:pt x="195712" y="426036"/>
                </a:cubicBezTo>
                <a:cubicBezTo>
                  <a:pt x="196723" y="426272"/>
                  <a:pt x="236257" y="435301"/>
                  <a:pt x="276113" y="435301"/>
                </a:cubicBezTo>
                <a:lnTo>
                  <a:pt x="355438" y="435301"/>
                </a:lnTo>
                <a:cubicBezTo>
                  <a:pt x="370379" y="435301"/>
                  <a:pt x="377451" y="430550"/>
                  <a:pt x="381837" y="422639"/>
                </a:cubicBezTo>
                <a:cubicBezTo>
                  <a:pt x="381944" y="422446"/>
                  <a:pt x="384073" y="418082"/>
                  <a:pt x="385878" y="412191"/>
                </a:cubicBezTo>
                <a:cubicBezTo>
                  <a:pt x="387534" y="406796"/>
                  <a:pt x="386803" y="391790"/>
                  <a:pt x="370938" y="391790"/>
                </a:cubicBezTo>
                <a:lnTo>
                  <a:pt x="348172" y="391790"/>
                </a:lnTo>
                <a:cubicBezTo>
                  <a:pt x="344152" y="391790"/>
                  <a:pt x="340927" y="388523"/>
                  <a:pt x="340927" y="384524"/>
                </a:cubicBezTo>
                <a:cubicBezTo>
                  <a:pt x="340927" y="380504"/>
                  <a:pt x="344152" y="377258"/>
                  <a:pt x="348172" y="377258"/>
                </a:cubicBezTo>
                <a:lnTo>
                  <a:pt x="371841" y="377258"/>
                </a:lnTo>
                <a:cubicBezTo>
                  <a:pt x="402689" y="377258"/>
                  <a:pt x="405527" y="363693"/>
                  <a:pt x="410149" y="349053"/>
                </a:cubicBezTo>
                <a:cubicBezTo>
                  <a:pt x="413675" y="337896"/>
                  <a:pt x="415824" y="319236"/>
                  <a:pt x="391317" y="319236"/>
                </a:cubicBezTo>
                <a:lnTo>
                  <a:pt x="362747" y="319236"/>
                </a:lnTo>
                <a:cubicBezTo>
                  <a:pt x="358749" y="319236"/>
                  <a:pt x="355503" y="315990"/>
                  <a:pt x="355503" y="311970"/>
                </a:cubicBezTo>
                <a:cubicBezTo>
                  <a:pt x="355503" y="307950"/>
                  <a:pt x="358749" y="304726"/>
                  <a:pt x="362747" y="304726"/>
                </a:cubicBezTo>
                <a:lnTo>
                  <a:pt x="397229" y="304726"/>
                </a:lnTo>
                <a:cubicBezTo>
                  <a:pt x="421736" y="304726"/>
                  <a:pt x="426831" y="284260"/>
                  <a:pt x="428615" y="273425"/>
                </a:cubicBezTo>
                <a:cubicBezTo>
                  <a:pt x="430013" y="264719"/>
                  <a:pt x="427153" y="246683"/>
                  <a:pt x="405398" y="246683"/>
                </a:cubicBezTo>
                <a:lnTo>
                  <a:pt x="377258" y="246683"/>
                </a:lnTo>
                <a:cubicBezTo>
                  <a:pt x="373259" y="246683"/>
                  <a:pt x="370013" y="243437"/>
                  <a:pt x="370013" y="239417"/>
                </a:cubicBezTo>
                <a:cubicBezTo>
                  <a:pt x="370013" y="235397"/>
                  <a:pt x="373259" y="232172"/>
                  <a:pt x="377258" y="232172"/>
                </a:cubicBezTo>
                <a:lnTo>
                  <a:pt x="406279" y="232172"/>
                </a:lnTo>
                <a:cubicBezTo>
                  <a:pt x="431689" y="232172"/>
                  <a:pt x="434678" y="218070"/>
                  <a:pt x="435000" y="210911"/>
                </a:cubicBezTo>
                <a:cubicBezTo>
                  <a:pt x="435172" y="206031"/>
                  <a:pt x="435301" y="206762"/>
                  <a:pt x="435301" y="201775"/>
                </a:cubicBezTo>
                <a:cubicBezTo>
                  <a:pt x="435301" y="197239"/>
                  <a:pt x="433968" y="184104"/>
                  <a:pt x="418082" y="179568"/>
                </a:cubicBezTo>
                <a:cubicBezTo>
                  <a:pt x="405269" y="176193"/>
                  <a:pt x="406279" y="174129"/>
                  <a:pt x="261172" y="174129"/>
                </a:cubicBezTo>
                <a:cubicBezTo>
                  <a:pt x="273254" y="138271"/>
                  <a:pt x="274608" y="132316"/>
                  <a:pt x="274608" y="97899"/>
                </a:cubicBezTo>
                <a:cubicBezTo>
                  <a:pt x="274608" y="59806"/>
                  <a:pt x="247521" y="29021"/>
                  <a:pt x="232172" y="29021"/>
                </a:cubicBezTo>
                <a:close/>
                <a:moveTo>
                  <a:pt x="232172" y="0"/>
                </a:moveTo>
                <a:cubicBezTo>
                  <a:pt x="265729" y="0"/>
                  <a:pt x="303629" y="45854"/>
                  <a:pt x="303629" y="97899"/>
                </a:cubicBezTo>
                <a:cubicBezTo>
                  <a:pt x="303629" y="119697"/>
                  <a:pt x="302963" y="131973"/>
                  <a:pt x="300018" y="145602"/>
                </a:cubicBezTo>
                <a:cubicBezTo>
                  <a:pt x="362403" y="147236"/>
                  <a:pt x="405054" y="147171"/>
                  <a:pt x="423198" y="151965"/>
                </a:cubicBezTo>
                <a:cubicBezTo>
                  <a:pt x="451661" y="160070"/>
                  <a:pt x="464344" y="183437"/>
                  <a:pt x="464344" y="201775"/>
                </a:cubicBezTo>
                <a:cubicBezTo>
                  <a:pt x="464344" y="205967"/>
                  <a:pt x="464258" y="207127"/>
                  <a:pt x="464151" y="209041"/>
                </a:cubicBezTo>
                <a:lnTo>
                  <a:pt x="463979" y="212072"/>
                </a:lnTo>
                <a:cubicBezTo>
                  <a:pt x="463570" y="222821"/>
                  <a:pt x="459808" y="234429"/>
                  <a:pt x="451596" y="243652"/>
                </a:cubicBezTo>
                <a:cubicBezTo>
                  <a:pt x="457099" y="253863"/>
                  <a:pt x="459206" y="266138"/>
                  <a:pt x="457228" y="278069"/>
                </a:cubicBezTo>
                <a:cubicBezTo>
                  <a:pt x="454068" y="297331"/>
                  <a:pt x="446609" y="309950"/>
                  <a:pt x="437838" y="318226"/>
                </a:cubicBezTo>
                <a:cubicBezTo>
                  <a:pt x="441643" y="327513"/>
                  <a:pt x="443277" y="340476"/>
                  <a:pt x="437816" y="357781"/>
                </a:cubicBezTo>
                <a:cubicBezTo>
                  <a:pt x="434549" y="368315"/>
                  <a:pt x="429540" y="384503"/>
                  <a:pt x="413954" y="395208"/>
                </a:cubicBezTo>
                <a:cubicBezTo>
                  <a:pt x="416426" y="404732"/>
                  <a:pt x="415674" y="414105"/>
                  <a:pt x="413610" y="420747"/>
                </a:cubicBezTo>
                <a:cubicBezTo>
                  <a:pt x="410901" y="429561"/>
                  <a:pt x="407548" y="436075"/>
                  <a:pt x="407419" y="436355"/>
                </a:cubicBezTo>
                <a:cubicBezTo>
                  <a:pt x="397036" y="455036"/>
                  <a:pt x="379623" y="464323"/>
                  <a:pt x="355438" y="464323"/>
                </a:cubicBezTo>
                <a:lnTo>
                  <a:pt x="276113" y="464323"/>
                </a:lnTo>
                <a:cubicBezTo>
                  <a:pt x="235741" y="464323"/>
                  <a:pt x="196809" y="456025"/>
                  <a:pt x="189435" y="454348"/>
                </a:cubicBezTo>
                <a:cubicBezTo>
                  <a:pt x="155040" y="446458"/>
                  <a:pt x="138959" y="442589"/>
                  <a:pt x="130575" y="440525"/>
                </a:cubicBezTo>
                <a:cubicBezTo>
                  <a:pt x="130318" y="440439"/>
                  <a:pt x="130189" y="440418"/>
                  <a:pt x="129931" y="440375"/>
                </a:cubicBezTo>
                <a:cubicBezTo>
                  <a:pt x="128533" y="439988"/>
                  <a:pt x="127415" y="439708"/>
                  <a:pt x="126448" y="439450"/>
                </a:cubicBezTo>
                <a:cubicBezTo>
                  <a:pt x="126255" y="439429"/>
                  <a:pt x="125954" y="439343"/>
                  <a:pt x="125760" y="439278"/>
                </a:cubicBezTo>
                <a:cubicBezTo>
                  <a:pt x="118773" y="453896"/>
                  <a:pt x="104327" y="464323"/>
                  <a:pt x="87043" y="464323"/>
                </a:cubicBezTo>
                <a:lnTo>
                  <a:pt x="43511" y="464323"/>
                </a:lnTo>
                <a:cubicBezTo>
                  <a:pt x="19519" y="464323"/>
                  <a:pt x="0" y="444803"/>
                  <a:pt x="0" y="420812"/>
                </a:cubicBezTo>
                <a:lnTo>
                  <a:pt x="0" y="188618"/>
                </a:lnTo>
                <a:cubicBezTo>
                  <a:pt x="0" y="164627"/>
                  <a:pt x="19519" y="145107"/>
                  <a:pt x="43511" y="145107"/>
                </a:cubicBezTo>
                <a:lnTo>
                  <a:pt x="87043" y="145107"/>
                </a:lnTo>
                <a:cubicBezTo>
                  <a:pt x="97899" y="145107"/>
                  <a:pt x="108455" y="150138"/>
                  <a:pt x="116065" y="156695"/>
                </a:cubicBezTo>
                <a:lnTo>
                  <a:pt x="115312" y="156050"/>
                </a:lnTo>
                <a:cubicBezTo>
                  <a:pt x="116796" y="155383"/>
                  <a:pt x="127007" y="150353"/>
                  <a:pt x="130575" y="148461"/>
                </a:cubicBezTo>
                <a:cubicBezTo>
                  <a:pt x="179289" y="122879"/>
                  <a:pt x="188317" y="72403"/>
                  <a:pt x="188618" y="43188"/>
                </a:cubicBezTo>
                <a:cubicBezTo>
                  <a:pt x="188941" y="19369"/>
                  <a:pt x="208482" y="0"/>
                  <a:pt x="232172" y="0"/>
                </a:cubicBezTo>
                <a:close/>
              </a:path>
            </a:pathLst>
          </a:custGeom>
          <a:solidFill>
            <a:srgbClr val="D1C1AC"/>
          </a:solidFill>
          <a:ln w="12700" cap="flat" cmpd="sng" algn="ctr">
            <a:noFill/>
            <a:prstDash val="solid"/>
            <a:miter lim="800000"/>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cs typeface="+mn-ea"/>
              <a:sym typeface="+mn-lt"/>
            </a:endParaRPr>
          </a:p>
        </p:txBody>
      </p:sp>
    </p:spTree>
    <p:extLst>
      <p:ext uri="{BB962C8B-B14F-4D97-AF65-F5344CB8AC3E}">
        <p14:creationId xmlns:p14="http://schemas.microsoft.com/office/powerpoint/2010/main" val="3719690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0-#ppt_w/2"/>
                                          </p:val>
                                        </p:tav>
                                        <p:tav tm="100000">
                                          <p:val>
                                            <p:strVal val="#ppt_x"/>
                                          </p:val>
                                        </p:tav>
                                      </p:tavLst>
                                    </p:anim>
                                    <p:anim calcmode="lin" valueType="num">
                                      <p:cBhvr additive="base">
                                        <p:cTn id="12" dur="1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2" presetClass="entr" presetSubtype="8" accel="20000" decel="80000" fill="hold" nodeType="withEffect">
                                  <p:stCondLst>
                                    <p:cond delay="150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1500" fill="hold"/>
                                        <p:tgtEl>
                                          <p:spTgt spid="38"/>
                                        </p:tgtEl>
                                        <p:attrNameLst>
                                          <p:attrName>ppt_x</p:attrName>
                                        </p:attrNameLst>
                                      </p:cBhvr>
                                      <p:tavLst>
                                        <p:tav tm="0">
                                          <p:val>
                                            <p:strVal val="0-#ppt_w/2"/>
                                          </p:val>
                                        </p:tav>
                                        <p:tav tm="100000">
                                          <p:val>
                                            <p:strVal val="#ppt_x"/>
                                          </p:val>
                                        </p:tav>
                                      </p:tavLst>
                                    </p:anim>
                                    <p:anim calcmode="lin" valueType="num">
                                      <p:cBhvr additive="base">
                                        <p:cTn id="22" dur="1500" fill="hold"/>
                                        <p:tgtEl>
                                          <p:spTgt spid="38"/>
                                        </p:tgtEl>
                                        <p:attrNameLst>
                                          <p:attrName>ppt_y</p:attrName>
                                        </p:attrNameLst>
                                      </p:cBhvr>
                                      <p:tavLst>
                                        <p:tav tm="0">
                                          <p:val>
                                            <p:strVal val="#ppt_y"/>
                                          </p:val>
                                        </p:tav>
                                        <p:tav tm="100000">
                                          <p:val>
                                            <p:strVal val="#ppt_y"/>
                                          </p:val>
                                        </p:tav>
                                      </p:tavLst>
                                    </p:anim>
                                  </p:childTnLst>
                                </p:cTn>
                              </p:par>
                              <p:par>
                                <p:cTn id="23" presetID="21" presetClass="entr" presetSubtype="1" fill="hold" grpId="0" nodeType="withEffect">
                                  <p:stCondLst>
                                    <p:cond delay="3000"/>
                                  </p:stCondLst>
                                  <p:childTnLst>
                                    <p:set>
                                      <p:cBhvr>
                                        <p:cTn id="24" dur="1" fill="hold">
                                          <p:stCondLst>
                                            <p:cond delay="0"/>
                                          </p:stCondLst>
                                        </p:cTn>
                                        <p:tgtEl>
                                          <p:spTgt spid="41"/>
                                        </p:tgtEl>
                                        <p:attrNameLst>
                                          <p:attrName>style.visibility</p:attrName>
                                        </p:attrNameLst>
                                      </p:cBhvr>
                                      <p:to>
                                        <p:strVal val="visible"/>
                                      </p:to>
                                    </p:set>
                                    <p:animEffect transition="in" filter="wheel(1)">
                                      <p:cBhvr>
                                        <p:cTn id="25" dur="500"/>
                                        <p:tgtEl>
                                          <p:spTgt spid="41"/>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35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700"/>
                                        <p:tgtEl>
                                          <p:spTgt spid="42"/>
                                        </p:tgtEl>
                                      </p:cBhvr>
                                    </p:animEffect>
                                  </p:childTnLst>
                                </p:cTn>
                              </p:par>
                              <p:par>
                                <p:cTn id="32" presetID="35" presetClass="path" presetSubtype="0" decel="100000" fill="hold" grpId="1" nodeType="withEffect">
                                  <p:stCondLst>
                                    <p:cond delay="3500"/>
                                  </p:stCondLst>
                                  <p:childTnLst>
                                    <p:animMotion origin="layout" path="M 2.08333E-7 2.22222E-6 L -0.05729 2.22222E-6 " pathEditMode="relative" rAng="0" ptsTypes="AA">
                                      <p:cBhvr>
                                        <p:cTn id="33" dur="700" spd="-100000" fill="hold"/>
                                        <p:tgtEl>
                                          <p:spTgt spid="42"/>
                                        </p:tgtEl>
                                        <p:attrNameLst>
                                          <p:attrName>ppt_x</p:attrName>
                                          <p:attrName>ppt_y</p:attrName>
                                        </p:attrNameLst>
                                      </p:cBhvr>
                                      <p:rCtr x="-2865" y="0"/>
                                    </p:animMotion>
                                  </p:childTnLst>
                                </p:cTn>
                              </p:par>
                              <p:par>
                                <p:cTn id="34" presetID="2" presetClass="entr" presetSubtype="8" accel="20000" decel="80000" fill="hold" grpId="0" nodeType="withEffect">
                                  <p:stCondLst>
                                    <p:cond delay="170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1500" fill="hold"/>
                                        <p:tgtEl>
                                          <p:spTgt spid="44"/>
                                        </p:tgtEl>
                                        <p:attrNameLst>
                                          <p:attrName>ppt_x</p:attrName>
                                        </p:attrNameLst>
                                      </p:cBhvr>
                                      <p:tavLst>
                                        <p:tav tm="0">
                                          <p:val>
                                            <p:strVal val="0-#ppt_w/2"/>
                                          </p:val>
                                        </p:tav>
                                        <p:tav tm="100000">
                                          <p:val>
                                            <p:strVal val="#ppt_x"/>
                                          </p:val>
                                        </p:tav>
                                      </p:tavLst>
                                    </p:anim>
                                    <p:anim calcmode="lin" valueType="num">
                                      <p:cBhvr additive="base">
                                        <p:cTn id="37" dur="1500" fill="hold"/>
                                        <p:tgtEl>
                                          <p:spTgt spid="44"/>
                                        </p:tgtEl>
                                        <p:attrNameLst>
                                          <p:attrName>ppt_y</p:attrName>
                                        </p:attrNameLst>
                                      </p:cBhvr>
                                      <p:tavLst>
                                        <p:tav tm="0">
                                          <p:val>
                                            <p:strVal val="#ppt_y"/>
                                          </p:val>
                                        </p:tav>
                                        <p:tav tm="100000">
                                          <p:val>
                                            <p:strVal val="#ppt_y"/>
                                          </p:val>
                                        </p:tav>
                                      </p:tavLst>
                                    </p:anim>
                                  </p:childTnLst>
                                </p:cTn>
                              </p:par>
                              <p:par>
                                <p:cTn id="38" presetID="21" presetClass="entr" presetSubtype="1" fill="hold" grpId="0" nodeType="withEffect">
                                  <p:stCondLst>
                                    <p:cond delay="3200"/>
                                  </p:stCondLst>
                                  <p:childTnLst>
                                    <p:set>
                                      <p:cBhvr>
                                        <p:cTn id="39" dur="1" fill="hold">
                                          <p:stCondLst>
                                            <p:cond delay="0"/>
                                          </p:stCondLst>
                                        </p:cTn>
                                        <p:tgtEl>
                                          <p:spTgt spid="46"/>
                                        </p:tgtEl>
                                        <p:attrNameLst>
                                          <p:attrName>style.visibility</p:attrName>
                                        </p:attrNameLst>
                                      </p:cBhvr>
                                      <p:to>
                                        <p:strVal val="visible"/>
                                      </p:to>
                                    </p:set>
                                    <p:animEffect transition="in" filter="wheel(1)">
                                      <p:cBhvr>
                                        <p:cTn id="40" dur="500"/>
                                        <p:tgtEl>
                                          <p:spTgt spid="46"/>
                                        </p:tgtEl>
                                      </p:cBhvr>
                                    </p:animEffect>
                                  </p:childTnLst>
                                </p:cTn>
                              </p:par>
                              <p:par>
                                <p:cTn id="41" presetID="10" presetClass="entr" presetSubtype="0" fill="hold" grpId="0" nodeType="withEffect">
                                  <p:stCondLst>
                                    <p:cond delay="320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p:stCondLst>
                                    <p:cond delay="37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700"/>
                                        <p:tgtEl>
                                          <p:spTgt spid="45"/>
                                        </p:tgtEl>
                                      </p:cBhvr>
                                    </p:animEffect>
                                  </p:childTnLst>
                                </p:cTn>
                              </p:par>
                              <p:par>
                                <p:cTn id="47" presetID="35" presetClass="path" presetSubtype="0" decel="100000" fill="hold" grpId="1" nodeType="withEffect">
                                  <p:stCondLst>
                                    <p:cond delay="3700"/>
                                  </p:stCondLst>
                                  <p:childTnLst>
                                    <p:animMotion origin="layout" path="M 2.08333E-7 -3.7037E-7 L -0.05729 -3.7037E-7 " pathEditMode="relative" rAng="0" ptsTypes="AA">
                                      <p:cBhvr>
                                        <p:cTn id="48" dur="700" spd="-100000" fill="hold"/>
                                        <p:tgtEl>
                                          <p:spTgt spid="45"/>
                                        </p:tgtEl>
                                        <p:attrNameLst>
                                          <p:attrName>ppt_x</p:attrName>
                                          <p:attrName>ppt_y</p:attrName>
                                        </p:attrNameLst>
                                      </p:cBhvr>
                                      <p:rCtr x="-2865" y="0"/>
                                    </p:animMotion>
                                  </p:childTnLst>
                                </p:cTn>
                              </p:par>
                              <p:par>
                                <p:cTn id="49" presetID="2" presetClass="entr" presetSubtype="8" accel="20000" decel="80000" fill="hold" nodeType="withEffect">
                                  <p:stCondLst>
                                    <p:cond delay="19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500" fill="hold"/>
                                        <p:tgtEl>
                                          <p:spTgt spid="48"/>
                                        </p:tgtEl>
                                        <p:attrNameLst>
                                          <p:attrName>ppt_x</p:attrName>
                                        </p:attrNameLst>
                                      </p:cBhvr>
                                      <p:tavLst>
                                        <p:tav tm="0">
                                          <p:val>
                                            <p:strVal val="0-#ppt_w/2"/>
                                          </p:val>
                                        </p:tav>
                                        <p:tav tm="100000">
                                          <p:val>
                                            <p:strVal val="#ppt_x"/>
                                          </p:val>
                                        </p:tav>
                                      </p:tavLst>
                                    </p:anim>
                                    <p:anim calcmode="lin" valueType="num">
                                      <p:cBhvr additive="base">
                                        <p:cTn id="52" dur="1500" fill="hold"/>
                                        <p:tgtEl>
                                          <p:spTgt spid="48"/>
                                        </p:tgtEl>
                                        <p:attrNameLst>
                                          <p:attrName>ppt_y</p:attrName>
                                        </p:attrNameLst>
                                      </p:cBhvr>
                                      <p:tavLst>
                                        <p:tav tm="0">
                                          <p:val>
                                            <p:strVal val="#ppt_y"/>
                                          </p:val>
                                        </p:tav>
                                        <p:tav tm="100000">
                                          <p:val>
                                            <p:strVal val="#ppt_y"/>
                                          </p:val>
                                        </p:tav>
                                      </p:tavLst>
                                    </p:anim>
                                  </p:childTnLst>
                                </p:cTn>
                              </p:par>
                              <p:par>
                                <p:cTn id="53" presetID="21" presetClass="entr" presetSubtype="1" fill="hold" grpId="0" nodeType="withEffect">
                                  <p:stCondLst>
                                    <p:cond delay="3400"/>
                                  </p:stCondLst>
                                  <p:childTnLst>
                                    <p:set>
                                      <p:cBhvr>
                                        <p:cTn id="54" dur="1" fill="hold">
                                          <p:stCondLst>
                                            <p:cond delay="0"/>
                                          </p:stCondLst>
                                        </p:cTn>
                                        <p:tgtEl>
                                          <p:spTgt spid="51"/>
                                        </p:tgtEl>
                                        <p:attrNameLst>
                                          <p:attrName>style.visibility</p:attrName>
                                        </p:attrNameLst>
                                      </p:cBhvr>
                                      <p:to>
                                        <p:strVal val="visible"/>
                                      </p:to>
                                    </p:set>
                                    <p:animEffect transition="in" filter="wheel(1)">
                                      <p:cBhvr>
                                        <p:cTn id="55" dur="500"/>
                                        <p:tgtEl>
                                          <p:spTgt spid="51"/>
                                        </p:tgtEl>
                                      </p:cBhvr>
                                    </p:animEffect>
                                  </p:childTnLst>
                                </p:cTn>
                              </p:par>
                              <p:par>
                                <p:cTn id="56" presetID="10" presetClass="entr" presetSubtype="0" fill="hold" grpId="0" nodeType="withEffect">
                                  <p:stCondLst>
                                    <p:cond delay="340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grpId="0" nodeType="withEffect">
                                  <p:stCondLst>
                                    <p:cond delay="390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700"/>
                                        <p:tgtEl>
                                          <p:spTgt spid="52"/>
                                        </p:tgtEl>
                                      </p:cBhvr>
                                    </p:animEffect>
                                  </p:childTnLst>
                                </p:cTn>
                              </p:par>
                              <p:par>
                                <p:cTn id="62" presetID="35" presetClass="path" presetSubtype="0" decel="100000" fill="hold" grpId="1" nodeType="withEffect">
                                  <p:stCondLst>
                                    <p:cond delay="3900"/>
                                  </p:stCondLst>
                                  <p:childTnLst>
                                    <p:animMotion origin="layout" path="M 2.08333E-7 3.33333E-6 L -0.05729 3.33333E-6 " pathEditMode="relative" rAng="0" ptsTypes="AA">
                                      <p:cBhvr>
                                        <p:cTn id="63" dur="700" spd="-100000" fill="hold"/>
                                        <p:tgtEl>
                                          <p:spTgt spid="52"/>
                                        </p:tgtEl>
                                        <p:attrNameLst>
                                          <p:attrName>ppt_x</p:attrName>
                                          <p:attrName>ppt_y</p:attrName>
                                        </p:attrNameLst>
                                      </p:cBhvr>
                                      <p:rCtr x="-2865" y="0"/>
                                    </p:animMotion>
                                  </p:childTnLst>
                                </p:cTn>
                              </p:par>
                            </p:childTnLst>
                          </p:cTn>
                        </p:par>
                        <p:par>
                          <p:cTn id="64" fill="hold">
                            <p:stCondLst>
                              <p:cond delay="6100"/>
                            </p:stCondLst>
                            <p:childTnLst>
                              <p:par>
                                <p:cTn id="65" presetID="2" presetClass="entr" presetSubtype="3" fill="hold" grpId="0" nodeType="afterEffect">
                                  <p:stCondLst>
                                    <p:cond delay="0"/>
                                  </p:stCondLst>
                                  <p:iterate type="lt">
                                    <p:tmPct val="10000"/>
                                  </p:iterate>
                                  <p:childTnLst>
                                    <p:set>
                                      <p:cBhvr>
                                        <p:cTn id="66" dur="1" fill="hold">
                                          <p:stCondLst>
                                            <p:cond delay="0"/>
                                          </p:stCondLst>
                                        </p:cTn>
                                        <p:tgtEl>
                                          <p:spTgt spid="113"/>
                                        </p:tgtEl>
                                        <p:attrNameLst>
                                          <p:attrName>style.visibility</p:attrName>
                                        </p:attrNameLst>
                                      </p:cBhvr>
                                      <p:to>
                                        <p:strVal val="visible"/>
                                      </p:to>
                                    </p:set>
                                    <p:anim calcmode="lin" valueType="num">
                                      <p:cBhvr additive="base">
                                        <p:cTn id="67" dur="500" fill="hold"/>
                                        <p:tgtEl>
                                          <p:spTgt spid="113"/>
                                        </p:tgtEl>
                                        <p:attrNameLst>
                                          <p:attrName>ppt_x</p:attrName>
                                        </p:attrNameLst>
                                      </p:cBhvr>
                                      <p:tavLst>
                                        <p:tav tm="0">
                                          <p:val>
                                            <p:strVal val="1+#ppt_w/2"/>
                                          </p:val>
                                        </p:tav>
                                        <p:tav tm="100000">
                                          <p:val>
                                            <p:strVal val="#ppt_x"/>
                                          </p:val>
                                        </p:tav>
                                      </p:tavLst>
                                    </p:anim>
                                    <p:anim calcmode="lin" valueType="num">
                                      <p:cBhvr additive="base">
                                        <p:cTn id="68" dur="500" fill="hold"/>
                                        <p:tgtEl>
                                          <p:spTgt spid="113"/>
                                        </p:tgtEl>
                                        <p:attrNameLst>
                                          <p:attrName>ppt_y</p:attrName>
                                        </p:attrNameLst>
                                      </p:cBhvr>
                                      <p:tavLst>
                                        <p:tav tm="0">
                                          <p:val>
                                            <p:strVal val="0-#ppt_h/2"/>
                                          </p:val>
                                        </p:tav>
                                        <p:tav tm="100000">
                                          <p:val>
                                            <p:strVal val="#ppt_y"/>
                                          </p:val>
                                        </p:tav>
                                      </p:tavLst>
                                    </p:anim>
                                  </p:childTnLst>
                                </p:cTn>
                              </p:par>
                              <p:par>
                                <p:cTn id="69" presetID="26" presetClass="emph" presetSubtype="0" fill="hold" grpId="1" nodeType="withEffect">
                                  <p:stCondLst>
                                    <p:cond delay="1000"/>
                                  </p:stCondLst>
                                  <p:iterate type="lt">
                                    <p:tmPct val="10000"/>
                                  </p:iterate>
                                  <p:childTnLst>
                                    <p:animEffect transition="out" filter="fade">
                                      <p:cBhvr>
                                        <p:cTn id="70" dur="500" tmFilter="0, 0; .2, .5; .8, .5; 1, 0"/>
                                        <p:tgtEl>
                                          <p:spTgt spid="113"/>
                                        </p:tgtEl>
                                      </p:cBhvr>
                                    </p:animEffect>
                                    <p:animScale>
                                      <p:cBhvr>
                                        <p:cTn id="71" dur="250" autoRev="1" fill="hold"/>
                                        <p:tgtEl>
                                          <p:spTgt spid="1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3" grpId="1"/>
      <p:bldP spid="16" grpId="0"/>
      <p:bldP spid="17" grpId="0"/>
      <p:bldP spid="41" grpId="0" animBg="1"/>
      <p:bldP spid="42" grpId="0"/>
      <p:bldP spid="42" grpId="1"/>
      <p:bldP spid="43" grpId="0" animBg="1"/>
      <p:bldP spid="44" grpId="0" animBg="1"/>
      <p:bldP spid="45" grpId="0"/>
      <p:bldP spid="45" grpId="1"/>
      <p:bldP spid="46" grpId="0" animBg="1"/>
      <p:bldP spid="47" grpId="0" animBg="1"/>
      <p:bldP spid="51" grpId="0" animBg="1"/>
      <p:bldP spid="52" grpId="0"/>
      <p:bldP spid="52" grpId="1"/>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70"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03</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grpSp>
        <p:nvGrpSpPr>
          <p:cNvPr id="33" name="Group 25">
            <a:extLst>
              <a:ext uri="{FF2B5EF4-FFF2-40B4-BE49-F238E27FC236}">
                <a16:creationId xmlns:a16="http://schemas.microsoft.com/office/drawing/2014/main" id="{43DCB6EC-2A2D-4C02-836A-F62B36830123}"/>
              </a:ext>
            </a:extLst>
          </p:cNvPr>
          <p:cNvGrpSpPr/>
          <p:nvPr/>
        </p:nvGrpSpPr>
        <p:grpSpPr>
          <a:xfrm>
            <a:off x="8455952" y="4787938"/>
            <a:ext cx="3221698" cy="1290803"/>
            <a:chOff x="8455952" y="4787938"/>
            <a:chExt cx="3221698" cy="1290803"/>
          </a:xfrm>
        </p:grpSpPr>
        <p:sp>
          <p:nvSpPr>
            <p:cNvPr id="34" name="Shape 2633">
              <a:extLst>
                <a:ext uri="{FF2B5EF4-FFF2-40B4-BE49-F238E27FC236}">
                  <a16:creationId xmlns:a16="http://schemas.microsoft.com/office/drawing/2014/main" id="{95C568AE-9B71-4D65-82EB-0D9411638892}"/>
                </a:ext>
              </a:extLst>
            </p:cNvPr>
            <p:cNvSpPr/>
            <p:nvPr/>
          </p:nvSpPr>
          <p:spPr>
            <a:xfrm>
              <a:off x="8455952" y="4951835"/>
              <a:ext cx="516598" cy="51659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D1C1AC"/>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50000"/>
                  </a:schemeClr>
                </a:solidFill>
                <a:cs typeface="+mn-ea"/>
                <a:sym typeface="+mn-lt"/>
              </a:endParaRPr>
            </a:p>
          </p:txBody>
        </p:sp>
        <p:sp>
          <p:nvSpPr>
            <p:cNvPr id="35" name="TextBox 9">
              <a:extLst>
                <a:ext uri="{FF2B5EF4-FFF2-40B4-BE49-F238E27FC236}">
                  <a16:creationId xmlns:a16="http://schemas.microsoft.com/office/drawing/2014/main" id="{D4E0041D-F260-4084-996E-CF9A1FB6C23C}"/>
                </a:ext>
              </a:extLst>
            </p:cNvPr>
            <p:cNvSpPr txBox="1"/>
            <p:nvPr/>
          </p:nvSpPr>
          <p:spPr>
            <a:xfrm>
              <a:off x="9262671" y="4787938"/>
              <a:ext cx="2337572" cy="400110"/>
            </a:xfrm>
            <a:prstGeom prst="rect">
              <a:avLst/>
            </a:prstGeom>
            <a:noFill/>
          </p:spPr>
          <p:txBody>
            <a:bodyPr wrap="square" rtlCol="0">
              <a:spAutoFit/>
            </a:bodyPr>
            <a:lstStyle/>
            <a:p>
              <a:r>
                <a:rPr lang="en-US" sz="2000" dirty="0">
                  <a:solidFill>
                    <a:srgbClr val="2B2D3A"/>
                  </a:solidFill>
                  <a:cs typeface="+mn-ea"/>
                  <a:sym typeface="+mn-lt"/>
                </a:rPr>
                <a:t>Short Text Here</a:t>
              </a:r>
            </a:p>
          </p:txBody>
        </p:sp>
        <p:sp>
          <p:nvSpPr>
            <p:cNvPr id="36" name="Rectangle 10">
              <a:extLst>
                <a:ext uri="{FF2B5EF4-FFF2-40B4-BE49-F238E27FC236}">
                  <a16:creationId xmlns:a16="http://schemas.microsoft.com/office/drawing/2014/main" id="{40C41DF2-E59A-48AD-82A9-900D1365E7AD}"/>
                </a:ext>
              </a:extLst>
            </p:cNvPr>
            <p:cNvSpPr/>
            <p:nvPr/>
          </p:nvSpPr>
          <p:spPr>
            <a:xfrm>
              <a:off x="9262671" y="5188048"/>
              <a:ext cx="2414979" cy="890693"/>
            </a:xfrm>
            <a:prstGeom prst="rect">
              <a:avLst/>
            </a:prstGeom>
          </p:spPr>
          <p:txBody>
            <a:bodyPr wrap="square">
              <a:spAutoFit/>
            </a:bodyPr>
            <a:lstStyle/>
            <a:p>
              <a:pPr>
                <a:lnSpc>
                  <a:spcPct val="150000"/>
                </a:lnSpc>
              </a:pPr>
              <a:r>
                <a:rPr lang="en-US" sz="1200" b="0" i="0">
                  <a:solidFill>
                    <a:schemeClr val="bg1">
                      <a:lumMod val="50000"/>
                    </a:schemeClr>
                  </a:solidFill>
                  <a:effectLst/>
                  <a:cs typeface="+mn-ea"/>
                  <a:sym typeface="+mn-lt"/>
                </a:rPr>
                <a:t>Lorem ipsum dolor sit amet, consectetur adipiscing elit. Pellentesque aliquet, </a:t>
              </a:r>
              <a:endParaRPr lang="en-US" sz="1200">
                <a:solidFill>
                  <a:schemeClr val="bg1">
                    <a:lumMod val="50000"/>
                  </a:schemeClr>
                </a:solidFill>
                <a:cs typeface="+mn-ea"/>
                <a:sym typeface="+mn-lt"/>
              </a:endParaRPr>
            </a:p>
          </p:txBody>
        </p:sp>
      </p:grpSp>
      <p:grpSp>
        <p:nvGrpSpPr>
          <p:cNvPr id="37" name="Group 19">
            <a:extLst>
              <a:ext uri="{FF2B5EF4-FFF2-40B4-BE49-F238E27FC236}">
                <a16:creationId xmlns:a16="http://schemas.microsoft.com/office/drawing/2014/main" id="{4D6EF43D-6D6A-4AF6-9335-2A3CF64E0ECF}"/>
              </a:ext>
            </a:extLst>
          </p:cNvPr>
          <p:cNvGrpSpPr/>
          <p:nvPr/>
        </p:nvGrpSpPr>
        <p:grpSpPr>
          <a:xfrm>
            <a:off x="4727544" y="1279428"/>
            <a:ext cx="2966250" cy="1449919"/>
            <a:chOff x="4727544" y="1279428"/>
            <a:chExt cx="2966250" cy="1449919"/>
          </a:xfrm>
        </p:grpSpPr>
        <p:sp>
          <p:nvSpPr>
            <p:cNvPr id="38" name="TextBox 13">
              <a:extLst>
                <a:ext uri="{FF2B5EF4-FFF2-40B4-BE49-F238E27FC236}">
                  <a16:creationId xmlns:a16="http://schemas.microsoft.com/office/drawing/2014/main" id="{67CBFF5F-AFC2-4489-88F6-99AE9D8FA58F}"/>
                </a:ext>
              </a:extLst>
            </p:cNvPr>
            <p:cNvSpPr txBox="1"/>
            <p:nvPr/>
          </p:nvSpPr>
          <p:spPr>
            <a:xfrm>
              <a:off x="4727544" y="1279428"/>
              <a:ext cx="2966250" cy="1200329"/>
            </a:xfrm>
            <a:prstGeom prst="rect">
              <a:avLst/>
            </a:prstGeom>
            <a:noFill/>
          </p:spPr>
          <p:txBody>
            <a:bodyPr wrap="square" rtlCol="0">
              <a:spAutoFit/>
            </a:bodyPr>
            <a:lstStyle/>
            <a:p>
              <a:r>
                <a:rPr lang="en-US" sz="3600" dirty="0">
                  <a:solidFill>
                    <a:srgbClr val="D1C1AC"/>
                  </a:solidFill>
                  <a:cs typeface="+mn-ea"/>
                  <a:sym typeface="+mn-lt"/>
                </a:rPr>
                <a:t>Our Great Mockup</a:t>
              </a:r>
            </a:p>
          </p:txBody>
        </p:sp>
        <p:sp>
          <p:nvSpPr>
            <p:cNvPr id="39" name="Freeform 14">
              <a:extLst>
                <a:ext uri="{FF2B5EF4-FFF2-40B4-BE49-F238E27FC236}">
                  <a16:creationId xmlns:a16="http://schemas.microsoft.com/office/drawing/2014/main" id="{562BA30F-6467-4BB6-88A1-F2BB9C2A2502}"/>
                </a:ext>
              </a:extLst>
            </p:cNvPr>
            <p:cNvSpPr/>
            <p:nvPr/>
          </p:nvSpPr>
          <p:spPr>
            <a:xfrm>
              <a:off x="4860791" y="2667723"/>
              <a:ext cx="652174" cy="61624"/>
            </a:xfrm>
            <a:custGeom>
              <a:avLst/>
              <a:gdLst>
                <a:gd name="connsiteX0" fmla="*/ 30812 w 652174"/>
                <a:gd name="connsiteY0" fmla="*/ 0 h 61624"/>
                <a:gd name="connsiteX1" fmla="*/ 621362 w 652174"/>
                <a:gd name="connsiteY1" fmla="*/ 0 h 61624"/>
                <a:gd name="connsiteX2" fmla="*/ 652174 w 652174"/>
                <a:gd name="connsiteY2" fmla="*/ 30812 h 61624"/>
                <a:gd name="connsiteX3" fmla="*/ 621362 w 652174"/>
                <a:gd name="connsiteY3" fmla="*/ 61624 h 61624"/>
                <a:gd name="connsiteX4" fmla="*/ 30812 w 652174"/>
                <a:gd name="connsiteY4" fmla="*/ 61624 h 61624"/>
                <a:gd name="connsiteX5" fmla="*/ 0 w 652174"/>
                <a:gd name="connsiteY5" fmla="*/ 30812 h 61624"/>
                <a:gd name="connsiteX6" fmla="*/ 30812 w 652174"/>
                <a:gd name="connsiteY6" fmla="*/ 0 h 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174" h="61624">
                  <a:moveTo>
                    <a:pt x="30812" y="0"/>
                  </a:moveTo>
                  <a:lnTo>
                    <a:pt x="621362" y="0"/>
                  </a:lnTo>
                  <a:cubicBezTo>
                    <a:pt x="638379" y="0"/>
                    <a:pt x="652174" y="13795"/>
                    <a:pt x="652174" y="30812"/>
                  </a:cubicBezTo>
                  <a:cubicBezTo>
                    <a:pt x="652174" y="47829"/>
                    <a:pt x="638379" y="61624"/>
                    <a:pt x="621362" y="61624"/>
                  </a:cubicBezTo>
                  <a:lnTo>
                    <a:pt x="30812" y="61624"/>
                  </a:lnTo>
                  <a:cubicBezTo>
                    <a:pt x="13795" y="61624"/>
                    <a:pt x="0" y="47829"/>
                    <a:pt x="0" y="30812"/>
                  </a:cubicBezTo>
                  <a:cubicBezTo>
                    <a:pt x="0" y="13795"/>
                    <a:pt x="13795" y="0"/>
                    <a:pt x="30812" y="0"/>
                  </a:cubicBezTo>
                  <a:close/>
                </a:path>
              </a:pathLst>
            </a:custGeom>
            <a:solidFill>
              <a:srgbClr val="D1C1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C1AC"/>
                </a:solidFill>
                <a:cs typeface="+mn-ea"/>
                <a:sym typeface="+mn-lt"/>
              </a:endParaRPr>
            </a:p>
          </p:txBody>
        </p:sp>
      </p:grpSp>
      <p:sp>
        <p:nvSpPr>
          <p:cNvPr id="40" name="Rectangle 15">
            <a:extLst>
              <a:ext uri="{FF2B5EF4-FFF2-40B4-BE49-F238E27FC236}">
                <a16:creationId xmlns:a16="http://schemas.microsoft.com/office/drawing/2014/main" id="{78DD43B8-2B1B-44C9-9C5E-86A2912E661A}"/>
              </a:ext>
            </a:extLst>
          </p:cNvPr>
          <p:cNvSpPr/>
          <p:nvPr/>
        </p:nvSpPr>
        <p:spPr>
          <a:xfrm>
            <a:off x="4727544" y="3254196"/>
            <a:ext cx="3102375" cy="1167692"/>
          </a:xfrm>
          <a:prstGeom prst="rect">
            <a:avLst/>
          </a:prstGeom>
        </p:spPr>
        <p:txBody>
          <a:bodyPr wrap="square">
            <a:spAutoFit/>
          </a:bodyPr>
          <a:lstStyle/>
          <a:p>
            <a:pPr>
              <a:lnSpc>
                <a:spcPct val="150000"/>
              </a:lnSpc>
            </a:pPr>
            <a:r>
              <a:rPr lang="en-US" sz="1200" b="0" i="0" dirty="0">
                <a:solidFill>
                  <a:schemeClr val="bg1">
                    <a:lumMod val="50000"/>
                  </a:schemeClr>
                </a:solidFill>
                <a:effectLst/>
                <a:cs typeface="+mn-ea"/>
                <a:sym typeface="+mn-lt"/>
              </a:rPr>
              <a:t>Lorem ipsum dolor sit </a:t>
            </a:r>
            <a:r>
              <a:rPr lang="en-US" sz="1200" b="0" i="0" dirty="0" err="1">
                <a:solidFill>
                  <a:schemeClr val="bg1">
                    <a:lumMod val="50000"/>
                  </a:schemeClr>
                </a:solidFill>
                <a:effectLst/>
                <a:cs typeface="+mn-ea"/>
                <a:sym typeface="+mn-lt"/>
              </a:rPr>
              <a:t>amet</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consectetur</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adipiscing</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elit</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Pellentesque</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aliquet</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sapien</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eget</a:t>
            </a:r>
            <a:r>
              <a:rPr lang="en-US" sz="1200" b="0" i="0" dirty="0">
                <a:solidFill>
                  <a:schemeClr val="bg1">
                    <a:lumMod val="50000"/>
                  </a:schemeClr>
                </a:solidFill>
                <a:effectLst/>
                <a:cs typeface="+mn-ea"/>
                <a:sym typeface="+mn-lt"/>
              </a:rPr>
              <a:t> porta </a:t>
            </a:r>
            <a:r>
              <a:rPr lang="en-US" sz="1200" b="0" i="0" dirty="0" err="1">
                <a:solidFill>
                  <a:schemeClr val="bg1">
                    <a:lumMod val="50000"/>
                  </a:schemeClr>
                </a:solidFill>
                <a:effectLst/>
                <a:cs typeface="+mn-ea"/>
                <a:sym typeface="+mn-lt"/>
              </a:rPr>
              <a:t>porttitor</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nibh</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lacus</a:t>
            </a:r>
            <a:endParaRPr lang="en-US" sz="1200" dirty="0">
              <a:solidFill>
                <a:schemeClr val="bg1">
                  <a:lumMod val="50000"/>
                </a:schemeClr>
              </a:solidFill>
              <a:cs typeface="+mn-ea"/>
              <a:sym typeface="+mn-lt"/>
            </a:endParaRPr>
          </a:p>
        </p:txBody>
      </p:sp>
      <p:grpSp>
        <p:nvGrpSpPr>
          <p:cNvPr id="42" name="组合 41">
            <a:extLst>
              <a:ext uri="{FF2B5EF4-FFF2-40B4-BE49-F238E27FC236}">
                <a16:creationId xmlns:a16="http://schemas.microsoft.com/office/drawing/2014/main" id="{9E5B644E-DAFD-40C5-9BBD-AD181F2BAAD0}"/>
              </a:ext>
            </a:extLst>
          </p:cNvPr>
          <p:cNvGrpSpPr/>
          <p:nvPr/>
        </p:nvGrpSpPr>
        <p:grpSpPr>
          <a:xfrm>
            <a:off x="1162304" y="2257793"/>
            <a:ext cx="2767272" cy="5204829"/>
            <a:chOff x="1162304" y="2257793"/>
            <a:chExt cx="2767272" cy="5204829"/>
          </a:xfrm>
        </p:grpSpPr>
        <p:pic>
          <p:nvPicPr>
            <p:cNvPr id="43" name="Picture 5">
              <a:extLst>
                <a:ext uri="{FF2B5EF4-FFF2-40B4-BE49-F238E27FC236}">
                  <a16:creationId xmlns:a16="http://schemas.microsoft.com/office/drawing/2014/main" id="{A6B6AA7E-F6EB-4179-8060-0191DD1B32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2304" y="2257793"/>
              <a:ext cx="2767272" cy="5204829"/>
            </a:xfrm>
            <a:prstGeom prst="rect">
              <a:avLst/>
            </a:prstGeom>
          </p:spPr>
        </p:pic>
        <p:pic>
          <p:nvPicPr>
            <p:cNvPr id="44" name="图片占位符 31" descr="图片包含 人员, 杯子, 咖啡, 室内&#10;&#10;已生成极高可信度的说明">
              <a:extLst>
                <a:ext uri="{FF2B5EF4-FFF2-40B4-BE49-F238E27FC236}">
                  <a16:creationId xmlns:a16="http://schemas.microsoft.com/office/drawing/2014/main" id="{BDC589AB-E7C9-4D15-951D-2A443BAFEA0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34160" y="2485835"/>
              <a:ext cx="2223559" cy="4748744"/>
            </a:xfrm>
            <a:custGeom>
              <a:avLst/>
              <a:gdLst>
                <a:gd name="connsiteX0" fmla="*/ 273951 w 2388624"/>
                <a:gd name="connsiteY0" fmla="*/ 0 h 5134708"/>
                <a:gd name="connsiteX1" fmla="*/ 539607 w 2388624"/>
                <a:gd name="connsiteY1" fmla="*/ 0 h 5134708"/>
                <a:gd name="connsiteX2" fmla="*/ 539607 w 2388624"/>
                <a:gd name="connsiteY2" fmla="*/ 36935 h 5134708"/>
                <a:gd name="connsiteX3" fmla="*/ 692687 w 2388624"/>
                <a:gd name="connsiteY3" fmla="*/ 191101 h 5134708"/>
                <a:gd name="connsiteX4" fmla="*/ 1702534 w 2388624"/>
                <a:gd name="connsiteY4" fmla="*/ 191101 h 5134708"/>
                <a:gd name="connsiteX5" fmla="*/ 1855613 w 2388624"/>
                <a:gd name="connsiteY5" fmla="*/ 36935 h 5134708"/>
                <a:gd name="connsiteX6" fmla="*/ 1855613 w 2388624"/>
                <a:gd name="connsiteY6" fmla="*/ 0 h 5134708"/>
                <a:gd name="connsiteX7" fmla="*/ 2114673 w 2388624"/>
                <a:gd name="connsiteY7" fmla="*/ 0 h 5134708"/>
                <a:gd name="connsiteX8" fmla="*/ 2388624 w 2388624"/>
                <a:gd name="connsiteY8" fmla="*/ 275895 h 5134708"/>
                <a:gd name="connsiteX9" fmla="*/ 2388624 w 2388624"/>
                <a:gd name="connsiteY9" fmla="*/ 4858813 h 5134708"/>
                <a:gd name="connsiteX10" fmla="*/ 2114673 w 2388624"/>
                <a:gd name="connsiteY10" fmla="*/ 5134708 h 5134708"/>
                <a:gd name="connsiteX11" fmla="*/ 273951 w 2388624"/>
                <a:gd name="connsiteY11" fmla="*/ 5134708 h 5134708"/>
                <a:gd name="connsiteX12" fmla="*/ 0 w 2388624"/>
                <a:gd name="connsiteY12" fmla="*/ 4858813 h 5134708"/>
                <a:gd name="connsiteX13" fmla="*/ 0 w 2388624"/>
                <a:gd name="connsiteY13" fmla="*/ 275895 h 5134708"/>
                <a:gd name="connsiteX14" fmla="*/ 273951 w 2388624"/>
                <a:gd name="connsiteY14" fmla="*/ 0 h 51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8624" h="5134708">
                  <a:moveTo>
                    <a:pt x="273951" y="0"/>
                  </a:moveTo>
                  <a:lnTo>
                    <a:pt x="539607" y="0"/>
                  </a:lnTo>
                  <a:lnTo>
                    <a:pt x="539607" y="36935"/>
                  </a:lnTo>
                  <a:cubicBezTo>
                    <a:pt x="539607" y="122079"/>
                    <a:pt x="608144" y="191101"/>
                    <a:pt x="692687" y="191101"/>
                  </a:cubicBezTo>
                  <a:lnTo>
                    <a:pt x="1702534" y="191101"/>
                  </a:lnTo>
                  <a:cubicBezTo>
                    <a:pt x="1787077" y="191101"/>
                    <a:pt x="1855613" y="122079"/>
                    <a:pt x="1855613" y="36935"/>
                  </a:cubicBezTo>
                  <a:lnTo>
                    <a:pt x="1855613" y="0"/>
                  </a:lnTo>
                  <a:lnTo>
                    <a:pt x="2114673" y="0"/>
                  </a:lnTo>
                  <a:cubicBezTo>
                    <a:pt x="2265973" y="0"/>
                    <a:pt x="2388624" y="123522"/>
                    <a:pt x="2388624" y="275895"/>
                  </a:cubicBezTo>
                  <a:lnTo>
                    <a:pt x="2388624" y="4858813"/>
                  </a:lnTo>
                  <a:cubicBezTo>
                    <a:pt x="2388624" y="5011186"/>
                    <a:pt x="2265973" y="5134708"/>
                    <a:pt x="2114673" y="5134708"/>
                  </a:cubicBezTo>
                  <a:lnTo>
                    <a:pt x="273951" y="5134708"/>
                  </a:lnTo>
                  <a:cubicBezTo>
                    <a:pt x="122652" y="5134708"/>
                    <a:pt x="0" y="5011186"/>
                    <a:pt x="0" y="4858813"/>
                  </a:cubicBezTo>
                  <a:lnTo>
                    <a:pt x="0" y="275895"/>
                  </a:lnTo>
                  <a:cubicBezTo>
                    <a:pt x="0" y="123522"/>
                    <a:pt x="122652" y="0"/>
                    <a:pt x="273951" y="0"/>
                  </a:cubicBezTo>
                  <a:close/>
                </a:path>
              </a:pathLst>
            </a:custGeom>
          </p:spPr>
        </p:pic>
      </p:grpSp>
      <p:grpSp>
        <p:nvGrpSpPr>
          <p:cNvPr id="45" name="组合 44">
            <a:extLst>
              <a:ext uri="{FF2B5EF4-FFF2-40B4-BE49-F238E27FC236}">
                <a16:creationId xmlns:a16="http://schemas.microsoft.com/office/drawing/2014/main" id="{D501793C-7F6A-4099-A16C-15EC84BACD44}"/>
              </a:ext>
            </a:extLst>
          </p:cNvPr>
          <p:cNvGrpSpPr/>
          <p:nvPr/>
        </p:nvGrpSpPr>
        <p:grpSpPr>
          <a:xfrm>
            <a:off x="8378567" y="-745962"/>
            <a:ext cx="2767272" cy="5204829"/>
            <a:chOff x="8378567" y="-745962"/>
            <a:chExt cx="2767272" cy="5204829"/>
          </a:xfrm>
        </p:grpSpPr>
        <p:pic>
          <p:nvPicPr>
            <p:cNvPr id="46" name="Picture 6">
              <a:extLst>
                <a:ext uri="{FF2B5EF4-FFF2-40B4-BE49-F238E27FC236}">
                  <a16:creationId xmlns:a16="http://schemas.microsoft.com/office/drawing/2014/main" id="{E622C831-32C4-44F1-BDFA-D620C1D3DC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8378567" y="-745962"/>
              <a:ext cx="2767272" cy="5204829"/>
            </a:xfrm>
            <a:prstGeom prst="rect">
              <a:avLst/>
            </a:prstGeom>
          </p:spPr>
        </p:pic>
        <p:pic>
          <p:nvPicPr>
            <p:cNvPr id="47" name="图片占位符 33" descr="图片包含 杯子, 咖啡, 人员, 墙壁&#10;&#10;已生成极高可信度的说明">
              <a:extLst>
                <a:ext uri="{FF2B5EF4-FFF2-40B4-BE49-F238E27FC236}">
                  <a16:creationId xmlns:a16="http://schemas.microsoft.com/office/drawing/2014/main" id="{9479C191-CC9B-46E8-9E27-FA64372899E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650424" y="-517920"/>
              <a:ext cx="2223559" cy="4748744"/>
            </a:xfrm>
            <a:custGeom>
              <a:avLst/>
              <a:gdLst>
                <a:gd name="connsiteX0" fmla="*/ 255020 w 2223559"/>
                <a:gd name="connsiteY0" fmla="*/ 0 h 4748744"/>
                <a:gd name="connsiteX1" fmla="*/ 1968539 w 2223559"/>
                <a:gd name="connsiteY1" fmla="*/ 0 h 4748744"/>
                <a:gd name="connsiteX2" fmla="*/ 2223559 w 2223559"/>
                <a:gd name="connsiteY2" fmla="*/ 255157 h 4748744"/>
                <a:gd name="connsiteX3" fmla="*/ 2223559 w 2223559"/>
                <a:gd name="connsiteY3" fmla="*/ 4493588 h 4748744"/>
                <a:gd name="connsiteX4" fmla="*/ 1968539 w 2223559"/>
                <a:gd name="connsiteY4" fmla="*/ 4748744 h 4748744"/>
                <a:gd name="connsiteX5" fmla="*/ 1721241 w 2223559"/>
                <a:gd name="connsiteY5" fmla="*/ 4748744 h 4748744"/>
                <a:gd name="connsiteX6" fmla="*/ 1721241 w 2223559"/>
                <a:gd name="connsiteY6" fmla="*/ 4714586 h 4748744"/>
                <a:gd name="connsiteX7" fmla="*/ 1578740 w 2223559"/>
                <a:gd name="connsiteY7" fmla="*/ 4572008 h 4748744"/>
                <a:gd name="connsiteX8" fmla="*/ 638678 w 2223559"/>
                <a:gd name="connsiteY8" fmla="*/ 4572008 h 4748744"/>
                <a:gd name="connsiteX9" fmla="*/ 496177 w 2223559"/>
                <a:gd name="connsiteY9" fmla="*/ 4714586 h 4748744"/>
                <a:gd name="connsiteX10" fmla="*/ 496177 w 2223559"/>
                <a:gd name="connsiteY10" fmla="*/ 4748744 h 4748744"/>
                <a:gd name="connsiteX11" fmla="*/ 255020 w 2223559"/>
                <a:gd name="connsiteY11" fmla="*/ 4748744 h 4748744"/>
                <a:gd name="connsiteX12" fmla="*/ 0 w 2223559"/>
                <a:gd name="connsiteY12" fmla="*/ 4493588 h 4748744"/>
                <a:gd name="connsiteX13" fmla="*/ 0 w 2223559"/>
                <a:gd name="connsiteY13" fmla="*/ 255157 h 4748744"/>
                <a:gd name="connsiteX14" fmla="*/ 255020 w 2223559"/>
                <a:gd name="connsiteY14" fmla="*/ 0 h 474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3559" h="4748744">
                  <a:moveTo>
                    <a:pt x="255020" y="0"/>
                  </a:moveTo>
                  <a:lnTo>
                    <a:pt x="1968539" y="0"/>
                  </a:lnTo>
                  <a:cubicBezTo>
                    <a:pt x="2109383" y="0"/>
                    <a:pt x="2223559" y="114237"/>
                    <a:pt x="2223559" y="255157"/>
                  </a:cubicBezTo>
                  <a:lnTo>
                    <a:pt x="2223559" y="4493588"/>
                  </a:lnTo>
                  <a:cubicBezTo>
                    <a:pt x="2223559" y="4634507"/>
                    <a:pt x="2109383" y="4748744"/>
                    <a:pt x="1968539" y="4748744"/>
                  </a:cubicBezTo>
                  <a:lnTo>
                    <a:pt x="1721241" y="4748744"/>
                  </a:lnTo>
                  <a:lnTo>
                    <a:pt x="1721241" y="4714586"/>
                  </a:lnTo>
                  <a:cubicBezTo>
                    <a:pt x="1721241" y="4635842"/>
                    <a:pt x="1657441" y="4572008"/>
                    <a:pt x="1578740" y="4572008"/>
                  </a:cubicBezTo>
                  <a:lnTo>
                    <a:pt x="638678" y="4572008"/>
                  </a:lnTo>
                  <a:cubicBezTo>
                    <a:pt x="559977" y="4572008"/>
                    <a:pt x="496177" y="4635842"/>
                    <a:pt x="496177" y="4714586"/>
                  </a:cubicBezTo>
                  <a:lnTo>
                    <a:pt x="496177" y="4748744"/>
                  </a:lnTo>
                  <a:lnTo>
                    <a:pt x="255020" y="4748744"/>
                  </a:lnTo>
                  <a:cubicBezTo>
                    <a:pt x="114175" y="4748744"/>
                    <a:pt x="0" y="4634507"/>
                    <a:pt x="0" y="4493588"/>
                  </a:cubicBezTo>
                  <a:lnTo>
                    <a:pt x="0" y="255157"/>
                  </a:lnTo>
                  <a:cubicBezTo>
                    <a:pt x="0" y="114237"/>
                    <a:pt x="114175" y="0"/>
                    <a:pt x="255020" y="0"/>
                  </a:cubicBezTo>
                  <a:close/>
                </a:path>
              </a:pathLst>
            </a:custGeom>
          </p:spPr>
        </p:pic>
      </p:grpSp>
      <p:grpSp>
        <p:nvGrpSpPr>
          <p:cNvPr id="48" name="Group 29">
            <a:extLst>
              <a:ext uri="{FF2B5EF4-FFF2-40B4-BE49-F238E27FC236}">
                <a16:creationId xmlns:a16="http://schemas.microsoft.com/office/drawing/2014/main" id="{8ABD3CF5-EBDE-4D9A-A2DD-1C471AAE86AE}"/>
              </a:ext>
            </a:extLst>
          </p:cNvPr>
          <p:cNvGrpSpPr/>
          <p:nvPr/>
        </p:nvGrpSpPr>
        <p:grpSpPr>
          <a:xfrm>
            <a:off x="10098677" y="2179832"/>
            <a:ext cx="1966406" cy="1727717"/>
            <a:chOff x="10098677" y="2179832"/>
            <a:chExt cx="1966406" cy="1727717"/>
          </a:xfrm>
        </p:grpSpPr>
        <p:sp>
          <p:nvSpPr>
            <p:cNvPr id="49" name="Freeform 20">
              <a:extLst>
                <a:ext uri="{FF2B5EF4-FFF2-40B4-BE49-F238E27FC236}">
                  <a16:creationId xmlns:a16="http://schemas.microsoft.com/office/drawing/2014/main" id="{1B8E5C29-8B4E-4026-9DF8-39171446F91B}"/>
                </a:ext>
              </a:extLst>
            </p:cNvPr>
            <p:cNvSpPr/>
            <p:nvPr/>
          </p:nvSpPr>
          <p:spPr>
            <a:xfrm rot="13500000">
              <a:off x="10218021" y="2060488"/>
              <a:ext cx="1727717" cy="1966406"/>
            </a:xfrm>
            <a:custGeom>
              <a:avLst/>
              <a:gdLst>
                <a:gd name="connsiteX0" fmla="*/ 1676570 w 1727717"/>
                <a:gd name="connsiteY0" fmla="*/ 1030708 h 1966406"/>
                <a:gd name="connsiteX1" fmla="*/ 792018 w 1727717"/>
                <a:gd name="connsiteY1" fmla="*/ 1915259 h 1966406"/>
                <a:gd name="connsiteX2" fmla="*/ 545057 w 1727717"/>
                <a:gd name="connsiteY2" fmla="*/ 1915259 h 1966406"/>
                <a:gd name="connsiteX3" fmla="*/ 51147 w 1727717"/>
                <a:gd name="connsiteY3" fmla="*/ 1421349 h 1966406"/>
                <a:gd name="connsiteX4" fmla="*/ 51147 w 1727717"/>
                <a:gd name="connsiteY4" fmla="*/ 1174388 h 1966406"/>
                <a:gd name="connsiteX5" fmla="*/ 650699 w 1727717"/>
                <a:gd name="connsiteY5" fmla="*/ 574836 h 1966406"/>
                <a:gd name="connsiteX6" fmla="*/ 815959 w 1727717"/>
                <a:gd name="connsiteY6" fmla="*/ 0 h 1966406"/>
                <a:gd name="connsiteX7" fmla="*/ 907415 w 1727717"/>
                <a:gd name="connsiteY7" fmla="*/ 318120 h 1966406"/>
                <a:gd name="connsiteX8" fmla="*/ 935698 w 1727717"/>
                <a:gd name="connsiteY8" fmla="*/ 289837 h 1966406"/>
                <a:gd name="connsiteX9" fmla="*/ 1182660 w 1727717"/>
                <a:gd name="connsiteY9" fmla="*/ 289837 h 1966406"/>
                <a:gd name="connsiteX10" fmla="*/ 1676570 w 1727717"/>
                <a:gd name="connsiteY10" fmla="*/ 783747 h 1966406"/>
                <a:gd name="connsiteX11" fmla="*/ 1676570 w 1727717"/>
                <a:gd name="connsiteY11" fmla="*/ 1030708 h 196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17" h="1966406">
                  <a:moveTo>
                    <a:pt x="1676570" y="1030708"/>
                  </a:moveTo>
                  <a:lnTo>
                    <a:pt x="792018" y="1915259"/>
                  </a:lnTo>
                  <a:cubicBezTo>
                    <a:pt x="723822" y="1983455"/>
                    <a:pt x="613253" y="1983455"/>
                    <a:pt x="545057" y="1915259"/>
                  </a:cubicBezTo>
                  <a:lnTo>
                    <a:pt x="51147" y="1421349"/>
                  </a:lnTo>
                  <a:cubicBezTo>
                    <a:pt x="-17049" y="1353153"/>
                    <a:pt x="-17049" y="1242584"/>
                    <a:pt x="51147" y="1174388"/>
                  </a:cubicBezTo>
                  <a:lnTo>
                    <a:pt x="650699" y="574836"/>
                  </a:lnTo>
                  <a:lnTo>
                    <a:pt x="815959" y="0"/>
                  </a:lnTo>
                  <a:lnTo>
                    <a:pt x="907415" y="318120"/>
                  </a:lnTo>
                  <a:lnTo>
                    <a:pt x="935698" y="289837"/>
                  </a:lnTo>
                  <a:cubicBezTo>
                    <a:pt x="1003895" y="221641"/>
                    <a:pt x="1114463" y="221641"/>
                    <a:pt x="1182660" y="289837"/>
                  </a:cubicBezTo>
                  <a:lnTo>
                    <a:pt x="1676570" y="783747"/>
                  </a:lnTo>
                  <a:cubicBezTo>
                    <a:pt x="1744766" y="851943"/>
                    <a:pt x="1744766" y="962512"/>
                    <a:pt x="1676570" y="1030708"/>
                  </a:cubicBezTo>
                  <a:close/>
                </a:path>
              </a:pathLst>
            </a:custGeom>
            <a:solidFill>
              <a:schemeClr val="bg1"/>
            </a:solidFill>
            <a:ln>
              <a:noFill/>
            </a:ln>
            <a:effectLst>
              <a:outerShdw blurRad="2159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99574"/>
                </a:solidFill>
                <a:cs typeface="+mn-ea"/>
                <a:sym typeface="+mn-lt"/>
              </a:endParaRPr>
            </a:p>
          </p:txBody>
        </p:sp>
        <p:grpSp>
          <p:nvGrpSpPr>
            <p:cNvPr id="50" name="Group 24">
              <a:extLst>
                <a:ext uri="{FF2B5EF4-FFF2-40B4-BE49-F238E27FC236}">
                  <a16:creationId xmlns:a16="http://schemas.microsoft.com/office/drawing/2014/main" id="{4FFB7EC2-CFFA-4BC0-97E4-5416E0DA011E}"/>
                </a:ext>
              </a:extLst>
            </p:cNvPr>
            <p:cNvGrpSpPr/>
            <p:nvPr/>
          </p:nvGrpSpPr>
          <p:grpSpPr>
            <a:xfrm>
              <a:off x="10465796" y="2584258"/>
              <a:ext cx="1454181" cy="754380"/>
              <a:chOff x="10465796" y="2584258"/>
              <a:chExt cx="1454181" cy="754380"/>
            </a:xfrm>
          </p:grpSpPr>
          <p:sp>
            <p:nvSpPr>
              <p:cNvPr id="51" name="TextBox 21">
                <a:extLst>
                  <a:ext uri="{FF2B5EF4-FFF2-40B4-BE49-F238E27FC236}">
                    <a16:creationId xmlns:a16="http://schemas.microsoft.com/office/drawing/2014/main" id="{1ACBF4B9-1F45-40A4-ACB2-4DF433745EAF}"/>
                  </a:ext>
                </a:extLst>
              </p:cNvPr>
              <p:cNvSpPr txBox="1"/>
              <p:nvPr/>
            </p:nvSpPr>
            <p:spPr>
              <a:xfrm>
                <a:off x="10465796" y="2584258"/>
                <a:ext cx="1441716" cy="461665"/>
              </a:xfrm>
              <a:prstGeom prst="rect">
                <a:avLst/>
              </a:prstGeom>
              <a:noFill/>
            </p:spPr>
            <p:txBody>
              <a:bodyPr wrap="square" rtlCol="0">
                <a:spAutoFit/>
              </a:bodyPr>
              <a:lstStyle/>
              <a:p>
                <a:pPr algn="ctr"/>
                <a:r>
                  <a:rPr lang="en-US" sz="2400" b="1" dirty="0">
                    <a:solidFill>
                      <a:srgbClr val="D1C1AC"/>
                    </a:solidFill>
                    <a:cs typeface="+mn-ea"/>
                    <a:sym typeface="+mn-lt"/>
                  </a:rPr>
                  <a:t>$58,786</a:t>
                </a:r>
              </a:p>
            </p:txBody>
          </p:sp>
          <p:sp>
            <p:nvSpPr>
              <p:cNvPr id="52" name="TextBox 22">
                <a:extLst>
                  <a:ext uri="{FF2B5EF4-FFF2-40B4-BE49-F238E27FC236}">
                    <a16:creationId xmlns:a16="http://schemas.microsoft.com/office/drawing/2014/main" id="{2096724F-D5DC-4733-81A8-FC1D801403B5}"/>
                  </a:ext>
                </a:extLst>
              </p:cNvPr>
              <p:cNvSpPr txBox="1"/>
              <p:nvPr/>
            </p:nvSpPr>
            <p:spPr>
              <a:xfrm>
                <a:off x="10465796" y="2969306"/>
                <a:ext cx="1454181" cy="369332"/>
              </a:xfrm>
              <a:prstGeom prst="rect">
                <a:avLst/>
              </a:prstGeom>
              <a:noFill/>
            </p:spPr>
            <p:txBody>
              <a:bodyPr wrap="square" rtlCol="0">
                <a:spAutoFit/>
              </a:bodyPr>
              <a:lstStyle/>
              <a:p>
                <a:pPr algn="ctr"/>
                <a:r>
                  <a:rPr lang="en-US" b="1" dirty="0">
                    <a:solidFill>
                      <a:srgbClr val="D1C1AC"/>
                    </a:solidFill>
                    <a:cs typeface="+mn-ea"/>
                    <a:sym typeface="+mn-lt"/>
                  </a:rPr>
                  <a:t>Text Here</a:t>
                </a:r>
              </a:p>
            </p:txBody>
          </p:sp>
        </p:grpSp>
      </p:grpSp>
      <p:grpSp>
        <p:nvGrpSpPr>
          <p:cNvPr id="82" name="Group 23">
            <a:extLst>
              <a:ext uri="{FF2B5EF4-FFF2-40B4-BE49-F238E27FC236}">
                <a16:creationId xmlns:a16="http://schemas.microsoft.com/office/drawing/2014/main" id="{5A567A48-2F11-4B09-9376-9A664F8A4EB9}"/>
              </a:ext>
            </a:extLst>
          </p:cNvPr>
          <p:cNvGrpSpPr/>
          <p:nvPr/>
        </p:nvGrpSpPr>
        <p:grpSpPr>
          <a:xfrm>
            <a:off x="3176870" y="4318629"/>
            <a:ext cx="1966406" cy="1727717"/>
            <a:chOff x="3176870" y="4318629"/>
            <a:chExt cx="1966406" cy="1727717"/>
          </a:xfrm>
        </p:grpSpPr>
        <p:sp>
          <p:nvSpPr>
            <p:cNvPr id="83" name="Freeform 26">
              <a:extLst>
                <a:ext uri="{FF2B5EF4-FFF2-40B4-BE49-F238E27FC236}">
                  <a16:creationId xmlns:a16="http://schemas.microsoft.com/office/drawing/2014/main" id="{05B74AE3-0BD9-4281-B356-9D4B6C2CEC1E}"/>
                </a:ext>
              </a:extLst>
            </p:cNvPr>
            <p:cNvSpPr/>
            <p:nvPr/>
          </p:nvSpPr>
          <p:spPr>
            <a:xfrm rot="13500000">
              <a:off x="3296214" y="4199285"/>
              <a:ext cx="1727717" cy="1966406"/>
            </a:xfrm>
            <a:custGeom>
              <a:avLst/>
              <a:gdLst>
                <a:gd name="connsiteX0" fmla="*/ 1676570 w 1727717"/>
                <a:gd name="connsiteY0" fmla="*/ 1030708 h 1966406"/>
                <a:gd name="connsiteX1" fmla="*/ 792018 w 1727717"/>
                <a:gd name="connsiteY1" fmla="*/ 1915259 h 1966406"/>
                <a:gd name="connsiteX2" fmla="*/ 545057 w 1727717"/>
                <a:gd name="connsiteY2" fmla="*/ 1915259 h 1966406"/>
                <a:gd name="connsiteX3" fmla="*/ 51147 w 1727717"/>
                <a:gd name="connsiteY3" fmla="*/ 1421349 h 1966406"/>
                <a:gd name="connsiteX4" fmla="*/ 51147 w 1727717"/>
                <a:gd name="connsiteY4" fmla="*/ 1174388 h 1966406"/>
                <a:gd name="connsiteX5" fmla="*/ 650699 w 1727717"/>
                <a:gd name="connsiteY5" fmla="*/ 574836 h 1966406"/>
                <a:gd name="connsiteX6" fmla="*/ 815959 w 1727717"/>
                <a:gd name="connsiteY6" fmla="*/ 0 h 1966406"/>
                <a:gd name="connsiteX7" fmla="*/ 907415 w 1727717"/>
                <a:gd name="connsiteY7" fmla="*/ 318120 h 1966406"/>
                <a:gd name="connsiteX8" fmla="*/ 935698 w 1727717"/>
                <a:gd name="connsiteY8" fmla="*/ 289837 h 1966406"/>
                <a:gd name="connsiteX9" fmla="*/ 1182660 w 1727717"/>
                <a:gd name="connsiteY9" fmla="*/ 289837 h 1966406"/>
                <a:gd name="connsiteX10" fmla="*/ 1676570 w 1727717"/>
                <a:gd name="connsiteY10" fmla="*/ 783747 h 1966406"/>
                <a:gd name="connsiteX11" fmla="*/ 1676570 w 1727717"/>
                <a:gd name="connsiteY11" fmla="*/ 1030708 h 196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17" h="1966406">
                  <a:moveTo>
                    <a:pt x="1676570" y="1030708"/>
                  </a:moveTo>
                  <a:lnTo>
                    <a:pt x="792018" y="1915259"/>
                  </a:lnTo>
                  <a:cubicBezTo>
                    <a:pt x="723822" y="1983455"/>
                    <a:pt x="613253" y="1983455"/>
                    <a:pt x="545057" y="1915259"/>
                  </a:cubicBezTo>
                  <a:lnTo>
                    <a:pt x="51147" y="1421349"/>
                  </a:lnTo>
                  <a:cubicBezTo>
                    <a:pt x="-17049" y="1353153"/>
                    <a:pt x="-17049" y="1242584"/>
                    <a:pt x="51147" y="1174388"/>
                  </a:cubicBezTo>
                  <a:lnTo>
                    <a:pt x="650699" y="574836"/>
                  </a:lnTo>
                  <a:lnTo>
                    <a:pt x="815959" y="0"/>
                  </a:lnTo>
                  <a:lnTo>
                    <a:pt x="907415" y="318120"/>
                  </a:lnTo>
                  <a:lnTo>
                    <a:pt x="935698" y="289837"/>
                  </a:lnTo>
                  <a:cubicBezTo>
                    <a:pt x="1003895" y="221641"/>
                    <a:pt x="1114463" y="221641"/>
                    <a:pt x="1182660" y="289837"/>
                  </a:cubicBezTo>
                  <a:lnTo>
                    <a:pt x="1676570" y="783747"/>
                  </a:lnTo>
                  <a:cubicBezTo>
                    <a:pt x="1744766" y="851943"/>
                    <a:pt x="1744766" y="962512"/>
                    <a:pt x="1676570" y="1030708"/>
                  </a:cubicBezTo>
                  <a:close/>
                </a:path>
              </a:pathLst>
            </a:custGeom>
            <a:solidFill>
              <a:schemeClr val="bg1"/>
            </a:solidFill>
            <a:ln>
              <a:noFill/>
            </a:ln>
            <a:effectLst>
              <a:outerShdw blurRad="2159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99574"/>
                </a:solidFill>
                <a:cs typeface="+mn-ea"/>
                <a:sym typeface="+mn-lt"/>
              </a:endParaRPr>
            </a:p>
          </p:txBody>
        </p:sp>
        <p:sp>
          <p:nvSpPr>
            <p:cNvPr id="84" name="TextBox 27">
              <a:extLst>
                <a:ext uri="{FF2B5EF4-FFF2-40B4-BE49-F238E27FC236}">
                  <a16:creationId xmlns:a16="http://schemas.microsoft.com/office/drawing/2014/main" id="{C7173B66-F830-4315-B029-BB13886F70A7}"/>
                </a:ext>
              </a:extLst>
            </p:cNvPr>
            <p:cNvSpPr txBox="1"/>
            <p:nvPr/>
          </p:nvSpPr>
          <p:spPr>
            <a:xfrm>
              <a:off x="3543989" y="4723055"/>
              <a:ext cx="1441716" cy="461665"/>
            </a:xfrm>
            <a:prstGeom prst="rect">
              <a:avLst/>
            </a:prstGeom>
            <a:noFill/>
          </p:spPr>
          <p:txBody>
            <a:bodyPr wrap="square" rtlCol="0">
              <a:spAutoFit/>
            </a:bodyPr>
            <a:lstStyle/>
            <a:p>
              <a:pPr algn="ctr"/>
              <a:r>
                <a:rPr lang="en-US" sz="2400" b="1" dirty="0">
                  <a:solidFill>
                    <a:srgbClr val="D1C1AC"/>
                  </a:solidFill>
                  <a:cs typeface="+mn-ea"/>
                  <a:sym typeface="+mn-lt"/>
                </a:rPr>
                <a:t>$58,786</a:t>
              </a:r>
            </a:p>
          </p:txBody>
        </p:sp>
        <p:sp>
          <p:nvSpPr>
            <p:cNvPr id="85" name="TextBox 28">
              <a:extLst>
                <a:ext uri="{FF2B5EF4-FFF2-40B4-BE49-F238E27FC236}">
                  <a16:creationId xmlns:a16="http://schemas.microsoft.com/office/drawing/2014/main" id="{BCCB1B50-4558-47A9-A43B-B6C4CB5CF205}"/>
                </a:ext>
              </a:extLst>
            </p:cNvPr>
            <p:cNvSpPr txBox="1"/>
            <p:nvPr/>
          </p:nvSpPr>
          <p:spPr>
            <a:xfrm>
              <a:off x="3543989" y="5108103"/>
              <a:ext cx="1454181" cy="369332"/>
            </a:xfrm>
            <a:prstGeom prst="rect">
              <a:avLst/>
            </a:prstGeom>
            <a:noFill/>
          </p:spPr>
          <p:txBody>
            <a:bodyPr wrap="square" rtlCol="0">
              <a:spAutoFit/>
            </a:bodyPr>
            <a:lstStyle/>
            <a:p>
              <a:pPr algn="ctr"/>
              <a:r>
                <a:rPr lang="en-US" b="1" dirty="0">
                  <a:solidFill>
                    <a:srgbClr val="D1C1AC"/>
                  </a:solidFill>
                  <a:cs typeface="+mn-ea"/>
                  <a:sym typeface="+mn-lt"/>
                </a:rPr>
                <a:t>Text Here</a:t>
              </a:r>
            </a:p>
          </p:txBody>
        </p:sp>
      </p:grpSp>
    </p:spTree>
    <p:extLst>
      <p:ext uri="{BB962C8B-B14F-4D97-AF65-F5344CB8AC3E}">
        <p14:creationId xmlns:p14="http://schemas.microsoft.com/office/powerpoint/2010/main" val="301185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par>
                          <p:cTn id="24" fill="hold">
                            <p:stCondLst>
                              <p:cond delay="2800"/>
                            </p:stCondLst>
                            <p:childTnLst>
                              <p:par>
                                <p:cTn id="25" presetID="53" presetClass="entr" presetSubtype="16"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3300"/>
                            </p:stCondLst>
                            <p:childTnLst>
                              <p:par>
                                <p:cTn id="31" presetID="2" presetClass="entr" presetSubtype="2"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1000" fill="hold"/>
                                        <p:tgtEl>
                                          <p:spTgt spid="40"/>
                                        </p:tgtEl>
                                        <p:attrNameLst>
                                          <p:attrName>ppt_x</p:attrName>
                                        </p:attrNameLst>
                                      </p:cBhvr>
                                      <p:tavLst>
                                        <p:tav tm="0">
                                          <p:val>
                                            <p:strVal val="1+#ppt_w/2"/>
                                          </p:val>
                                        </p:tav>
                                        <p:tav tm="100000">
                                          <p:val>
                                            <p:strVal val="#ppt_x"/>
                                          </p:val>
                                        </p:tav>
                                      </p:tavLst>
                                    </p:anim>
                                    <p:anim calcmode="lin" valueType="num">
                                      <p:cBhvr additive="base">
                                        <p:cTn id="34" dur="1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1000" fill="hold"/>
                                        <p:tgtEl>
                                          <p:spTgt spid="33"/>
                                        </p:tgtEl>
                                        <p:attrNameLst>
                                          <p:attrName>ppt_x</p:attrName>
                                        </p:attrNameLst>
                                      </p:cBhvr>
                                      <p:tavLst>
                                        <p:tav tm="0">
                                          <p:val>
                                            <p:strVal val="1+#ppt_w/2"/>
                                          </p:val>
                                        </p:tav>
                                        <p:tav tm="100000">
                                          <p:val>
                                            <p:strVal val="#ppt_x"/>
                                          </p:val>
                                        </p:tav>
                                      </p:tavLst>
                                    </p:anim>
                                    <p:anim calcmode="lin" valueType="num">
                                      <p:cBhvr additive="base">
                                        <p:cTn id="38" dur="1000" fill="hold"/>
                                        <p:tgtEl>
                                          <p:spTgt spid="33"/>
                                        </p:tgtEl>
                                        <p:attrNameLst>
                                          <p:attrName>ppt_y</p:attrName>
                                        </p:attrNameLst>
                                      </p:cBhvr>
                                      <p:tavLst>
                                        <p:tav tm="0">
                                          <p:val>
                                            <p:strVal val="#ppt_y"/>
                                          </p:val>
                                        </p:tav>
                                        <p:tav tm="100000">
                                          <p:val>
                                            <p:strVal val="#ppt_y"/>
                                          </p:val>
                                        </p:tav>
                                      </p:tavLst>
                                    </p:anim>
                                  </p:childTnLst>
                                </p:cTn>
                              </p:par>
                            </p:childTnLst>
                          </p:cTn>
                        </p:par>
                        <p:par>
                          <p:cTn id="39" fill="hold">
                            <p:stCondLst>
                              <p:cond delay="4300"/>
                            </p:stCondLst>
                            <p:childTnLst>
                              <p:par>
                                <p:cTn id="40" presetID="55" presetClass="entr" presetSubtype="0" fill="hold" nodeType="afterEffect">
                                  <p:stCondLst>
                                    <p:cond delay="0"/>
                                  </p:stCondLst>
                                  <p:childTnLst>
                                    <p:set>
                                      <p:cBhvr>
                                        <p:cTn id="41" dur="1" fill="hold">
                                          <p:stCondLst>
                                            <p:cond delay="0"/>
                                          </p:stCondLst>
                                        </p:cTn>
                                        <p:tgtEl>
                                          <p:spTgt spid="82"/>
                                        </p:tgtEl>
                                        <p:attrNameLst>
                                          <p:attrName>style.visibility</p:attrName>
                                        </p:attrNameLst>
                                      </p:cBhvr>
                                      <p:to>
                                        <p:strVal val="visible"/>
                                      </p:to>
                                    </p:set>
                                    <p:anim calcmode="lin" valueType="num">
                                      <p:cBhvr>
                                        <p:cTn id="42" dur="1000" fill="hold"/>
                                        <p:tgtEl>
                                          <p:spTgt spid="82"/>
                                        </p:tgtEl>
                                        <p:attrNameLst>
                                          <p:attrName>ppt_w</p:attrName>
                                        </p:attrNameLst>
                                      </p:cBhvr>
                                      <p:tavLst>
                                        <p:tav tm="0">
                                          <p:val>
                                            <p:strVal val="#ppt_w*0.70"/>
                                          </p:val>
                                        </p:tav>
                                        <p:tav tm="100000">
                                          <p:val>
                                            <p:strVal val="#ppt_w"/>
                                          </p:val>
                                        </p:tav>
                                      </p:tavLst>
                                    </p:anim>
                                    <p:anim calcmode="lin" valueType="num">
                                      <p:cBhvr>
                                        <p:cTn id="43" dur="1000" fill="hold"/>
                                        <p:tgtEl>
                                          <p:spTgt spid="82"/>
                                        </p:tgtEl>
                                        <p:attrNameLst>
                                          <p:attrName>ppt_h</p:attrName>
                                        </p:attrNameLst>
                                      </p:cBhvr>
                                      <p:tavLst>
                                        <p:tav tm="0">
                                          <p:val>
                                            <p:strVal val="#ppt_h"/>
                                          </p:val>
                                        </p:tav>
                                        <p:tav tm="100000">
                                          <p:val>
                                            <p:strVal val="#ppt_h"/>
                                          </p:val>
                                        </p:tav>
                                      </p:tavLst>
                                    </p:anim>
                                    <p:animEffect transition="in" filter="fade">
                                      <p:cBhvr>
                                        <p:cTn id="44" dur="1000"/>
                                        <p:tgtEl>
                                          <p:spTgt spid="82"/>
                                        </p:tgtEl>
                                      </p:cBhvr>
                                    </p:animEffect>
                                  </p:childTnLst>
                                </p:cTn>
                              </p:par>
                            </p:childTnLst>
                          </p:cTn>
                        </p:par>
                        <p:par>
                          <p:cTn id="45" fill="hold">
                            <p:stCondLst>
                              <p:cond delay="5300"/>
                            </p:stCondLst>
                            <p:childTnLst>
                              <p:par>
                                <p:cTn id="46" presetID="55" presetClass="entr" presetSubtype="0"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strVal val="#ppt_w*0.70"/>
                                          </p:val>
                                        </p:tav>
                                        <p:tav tm="100000">
                                          <p:val>
                                            <p:strVal val="#ppt_w"/>
                                          </p:val>
                                        </p:tav>
                                      </p:tavLst>
                                    </p:anim>
                                    <p:anim calcmode="lin" valueType="num">
                                      <p:cBhvr>
                                        <p:cTn id="49" dur="1000" fill="hold"/>
                                        <p:tgtEl>
                                          <p:spTgt spid="48"/>
                                        </p:tgtEl>
                                        <p:attrNameLst>
                                          <p:attrName>ppt_h</p:attrName>
                                        </p:attrNameLst>
                                      </p:cBhvr>
                                      <p:tavLst>
                                        <p:tav tm="0">
                                          <p:val>
                                            <p:strVal val="#ppt_h"/>
                                          </p:val>
                                        </p:tav>
                                        <p:tav tm="100000">
                                          <p:val>
                                            <p:strVal val="#ppt_h"/>
                                          </p:val>
                                        </p:tav>
                                      </p:tavLst>
                                    </p:anim>
                                    <p:animEffect transition="in" filter="fade">
                                      <p:cBhvr>
                                        <p:cTn id="5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69"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04</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pic>
        <p:nvPicPr>
          <p:cNvPr id="49" name="Picture 36">
            <a:extLst>
              <a:ext uri="{FF2B5EF4-FFF2-40B4-BE49-F238E27FC236}">
                <a16:creationId xmlns:a16="http://schemas.microsoft.com/office/drawing/2014/main" id="{A5219820-43EC-4B57-AEAA-15A900D334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1361" y="1155674"/>
            <a:ext cx="5234909" cy="5459321"/>
          </a:xfrm>
          <a:prstGeom prst="rect">
            <a:avLst/>
          </a:prstGeom>
          <a:effectLst>
            <a:outerShdw blurRad="1270000" dist="2540000" dir="4200000" sx="85000" sy="85000" algn="tl" rotWithShape="0">
              <a:prstClr val="black">
                <a:alpha val="40000"/>
              </a:prstClr>
            </a:outerShdw>
          </a:effectLst>
        </p:spPr>
      </p:pic>
      <p:sp>
        <p:nvSpPr>
          <p:cNvPr id="50" name="Rectangle 11">
            <a:extLst>
              <a:ext uri="{FF2B5EF4-FFF2-40B4-BE49-F238E27FC236}">
                <a16:creationId xmlns:a16="http://schemas.microsoft.com/office/drawing/2014/main" id="{D003E75F-B1D4-41E6-B27B-F1C5A165573F}"/>
              </a:ext>
            </a:extLst>
          </p:cNvPr>
          <p:cNvSpPr/>
          <p:nvPr/>
        </p:nvSpPr>
        <p:spPr>
          <a:xfrm>
            <a:off x="1109748" y="2162213"/>
            <a:ext cx="4349216" cy="923330"/>
          </a:xfrm>
          <a:prstGeom prst="rect">
            <a:avLst/>
          </a:prstGeom>
        </p:spPr>
        <p:txBody>
          <a:bodyPr wrap="square">
            <a:spAutoFit/>
          </a:bodyPr>
          <a:lstStyle/>
          <a:p>
            <a:pPr defTabSz="285750">
              <a:lnSpc>
                <a:spcPct val="120000"/>
              </a:lnSpc>
            </a:pPr>
            <a:r>
              <a:rPr lang="en-US" sz="1125" dirty="0">
                <a:solidFill>
                  <a:prstClr val="white">
                    <a:lumMod val="50000"/>
                  </a:prstClr>
                </a:solidFill>
                <a:cs typeface="+mn-ea"/>
                <a:sym typeface="+mn-lt"/>
              </a:rPr>
              <a:t>A wonderful serenity has taken possession of my entire soul, like these sweet mornings of spring which I enjoy with my whole heart. I am alone, and feel the charm of existence in this spot, which was created for the bliss of souls like mine.</a:t>
            </a:r>
            <a:endParaRPr lang="id-ID" sz="1125" dirty="0">
              <a:solidFill>
                <a:prstClr val="white">
                  <a:lumMod val="50000"/>
                </a:prstClr>
              </a:solidFill>
              <a:cs typeface="+mn-ea"/>
              <a:sym typeface="+mn-lt"/>
            </a:endParaRPr>
          </a:p>
        </p:txBody>
      </p:sp>
      <p:sp>
        <p:nvSpPr>
          <p:cNvPr id="51" name="Freeform 45">
            <a:extLst>
              <a:ext uri="{FF2B5EF4-FFF2-40B4-BE49-F238E27FC236}">
                <a16:creationId xmlns:a16="http://schemas.microsoft.com/office/drawing/2014/main" id="{07E6F897-8A40-4A3D-B7CC-8A634ACB90E1}"/>
              </a:ext>
            </a:extLst>
          </p:cNvPr>
          <p:cNvSpPr>
            <a:spLocks noEditPoints="1"/>
          </p:cNvSpPr>
          <p:nvPr/>
        </p:nvSpPr>
        <p:spPr bwMode="auto">
          <a:xfrm>
            <a:off x="1016395" y="4722062"/>
            <a:ext cx="200928" cy="200928"/>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285750"/>
            <a:endParaRPr lang="en-US" sz="1125" dirty="0">
              <a:solidFill>
                <a:prstClr val="black"/>
              </a:solidFill>
              <a:cs typeface="+mn-ea"/>
              <a:sym typeface="+mn-lt"/>
            </a:endParaRPr>
          </a:p>
        </p:txBody>
      </p:sp>
      <p:grpSp>
        <p:nvGrpSpPr>
          <p:cNvPr id="52" name="Group 17">
            <a:extLst>
              <a:ext uri="{FF2B5EF4-FFF2-40B4-BE49-F238E27FC236}">
                <a16:creationId xmlns:a16="http://schemas.microsoft.com/office/drawing/2014/main" id="{94339534-437C-466C-9504-AF4F92D1DD2A}"/>
              </a:ext>
            </a:extLst>
          </p:cNvPr>
          <p:cNvGrpSpPr/>
          <p:nvPr/>
        </p:nvGrpSpPr>
        <p:grpSpPr>
          <a:xfrm>
            <a:off x="1348704" y="4708149"/>
            <a:ext cx="1804272" cy="1556326"/>
            <a:chOff x="10955939" y="3701437"/>
            <a:chExt cx="2886835" cy="2490122"/>
          </a:xfrm>
        </p:grpSpPr>
        <p:sp>
          <p:nvSpPr>
            <p:cNvPr id="53" name="Rectangle 18">
              <a:extLst>
                <a:ext uri="{FF2B5EF4-FFF2-40B4-BE49-F238E27FC236}">
                  <a16:creationId xmlns:a16="http://schemas.microsoft.com/office/drawing/2014/main" id="{A82385B4-3292-4110-9D37-2FD3F28BFC67}"/>
                </a:ext>
              </a:extLst>
            </p:cNvPr>
            <p:cNvSpPr/>
            <p:nvPr/>
          </p:nvSpPr>
          <p:spPr>
            <a:xfrm>
              <a:off x="10955939" y="4271032"/>
              <a:ext cx="2886835" cy="1920527"/>
            </a:xfrm>
            <a:prstGeom prst="rect">
              <a:avLst/>
            </a:prstGeom>
          </p:spPr>
          <p:txBody>
            <a:bodyPr wrap="square">
              <a:spAutoFit/>
            </a:bodyPr>
            <a:lstStyle/>
            <a:p>
              <a:pPr defTabSz="285750">
                <a:lnSpc>
                  <a:spcPct val="120000"/>
                </a:lnSpc>
              </a:pPr>
              <a:r>
                <a:rPr lang="en-US" sz="1000" dirty="0">
                  <a:solidFill>
                    <a:prstClr val="white">
                      <a:lumMod val="50000"/>
                    </a:prstClr>
                  </a:solidFill>
                  <a:cs typeface="+mn-ea"/>
                  <a:sym typeface="+mn-lt"/>
                </a:rPr>
                <a:t>A wonderful serenity has taken possession of my entire soul, like these sweet mornings of spring which I enjoy with my whole heart.</a:t>
              </a:r>
              <a:endParaRPr lang="id-ID" sz="1000" dirty="0">
                <a:solidFill>
                  <a:prstClr val="white">
                    <a:lumMod val="50000"/>
                  </a:prstClr>
                </a:solidFill>
                <a:cs typeface="+mn-ea"/>
                <a:sym typeface="+mn-lt"/>
              </a:endParaRPr>
            </a:p>
          </p:txBody>
        </p:sp>
        <p:sp>
          <p:nvSpPr>
            <p:cNvPr id="54" name="Rectangle 19">
              <a:extLst>
                <a:ext uri="{FF2B5EF4-FFF2-40B4-BE49-F238E27FC236}">
                  <a16:creationId xmlns:a16="http://schemas.microsoft.com/office/drawing/2014/main" id="{F024E4D2-5A3F-4DEB-9FC6-43DE7E323571}"/>
                </a:ext>
              </a:extLst>
            </p:cNvPr>
            <p:cNvSpPr/>
            <p:nvPr/>
          </p:nvSpPr>
          <p:spPr>
            <a:xfrm>
              <a:off x="10955939" y="3701437"/>
              <a:ext cx="2810637" cy="455509"/>
            </a:xfrm>
            <a:prstGeom prst="rect">
              <a:avLst/>
            </a:prstGeom>
          </p:spPr>
          <p:txBody>
            <a:bodyPr wrap="square">
              <a:spAutoFit/>
            </a:bodyPr>
            <a:lstStyle/>
            <a:p>
              <a:pPr defTabSz="285750"/>
              <a:r>
                <a:rPr lang="en-US" altLang="zh-CN" sz="1250" dirty="0">
                  <a:solidFill>
                    <a:prstClr val="white">
                      <a:lumMod val="50000"/>
                    </a:prstClr>
                  </a:solidFill>
                  <a:cs typeface="+mn-ea"/>
                  <a:sym typeface="+mn-lt"/>
                </a:rPr>
                <a:t>Title text</a:t>
              </a:r>
              <a:r>
                <a:rPr lang="en-US" sz="1250" dirty="0">
                  <a:solidFill>
                    <a:prstClr val="white">
                      <a:lumMod val="50000"/>
                    </a:prstClr>
                  </a:solidFill>
                  <a:cs typeface="+mn-ea"/>
                  <a:sym typeface="+mn-lt"/>
                </a:rPr>
                <a:t>#1</a:t>
              </a:r>
            </a:p>
          </p:txBody>
        </p:sp>
      </p:grpSp>
      <p:sp>
        <p:nvSpPr>
          <p:cNvPr id="55" name="Freeform 45">
            <a:extLst>
              <a:ext uri="{FF2B5EF4-FFF2-40B4-BE49-F238E27FC236}">
                <a16:creationId xmlns:a16="http://schemas.microsoft.com/office/drawing/2014/main" id="{2D342353-CE40-4F76-8E80-4F381EED860C}"/>
              </a:ext>
            </a:extLst>
          </p:cNvPr>
          <p:cNvSpPr>
            <a:spLocks noEditPoints="1"/>
          </p:cNvSpPr>
          <p:nvPr/>
        </p:nvSpPr>
        <p:spPr bwMode="auto">
          <a:xfrm>
            <a:off x="3284356" y="4722062"/>
            <a:ext cx="200928" cy="200928"/>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285750"/>
            <a:endParaRPr lang="en-US" sz="1125" dirty="0">
              <a:solidFill>
                <a:prstClr val="black"/>
              </a:solidFill>
              <a:cs typeface="+mn-ea"/>
              <a:sym typeface="+mn-lt"/>
            </a:endParaRPr>
          </a:p>
        </p:txBody>
      </p:sp>
      <p:grpSp>
        <p:nvGrpSpPr>
          <p:cNvPr id="56" name="Group 22">
            <a:extLst>
              <a:ext uri="{FF2B5EF4-FFF2-40B4-BE49-F238E27FC236}">
                <a16:creationId xmlns:a16="http://schemas.microsoft.com/office/drawing/2014/main" id="{6C05A392-ED71-4513-91D3-286D2FBEBB5A}"/>
              </a:ext>
            </a:extLst>
          </p:cNvPr>
          <p:cNvGrpSpPr/>
          <p:nvPr/>
        </p:nvGrpSpPr>
        <p:grpSpPr>
          <a:xfrm>
            <a:off x="3616665" y="4708148"/>
            <a:ext cx="2127131" cy="1002328"/>
            <a:chOff x="10955939" y="3701437"/>
            <a:chExt cx="3403409" cy="1603725"/>
          </a:xfrm>
        </p:grpSpPr>
        <p:sp>
          <p:nvSpPr>
            <p:cNvPr id="57" name="Rectangle 23">
              <a:extLst>
                <a:ext uri="{FF2B5EF4-FFF2-40B4-BE49-F238E27FC236}">
                  <a16:creationId xmlns:a16="http://schemas.microsoft.com/office/drawing/2014/main" id="{9B08ED57-4DE9-4C50-8774-B31E6DC69F86}"/>
                </a:ext>
              </a:extLst>
            </p:cNvPr>
            <p:cNvSpPr/>
            <p:nvPr/>
          </p:nvSpPr>
          <p:spPr>
            <a:xfrm>
              <a:off x="10955939" y="4271032"/>
              <a:ext cx="3403409" cy="1034130"/>
            </a:xfrm>
            <a:prstGeom prst="rect">
              <a:avLst/>
            </a:prstGeom>
          </p:spPr>
          <p:txBody>
            <a:bodyPr wrap="square">
              <a:spAutoFit/>
            </a:bodyPr>
            <a:lstStyle/>
            <a:p>
              <a:pPr defTabSz="285750">
                <a:lnSpc>
                  <a:spcPct val="120000"/>
                </a:lnSpc>
              </a:pPr>
              <a:r>
                <a:rPr lang="en-US" sz="1000" dirty="0">
                  <a:solidFill>
                    <a:prstClr val="white">
                      <a:lumMod val="50000"/>
                    </a:prstClr>
                  </a:solidFill>
                  <a:cs typeface="+mn-ea"/>
                  <a:sym typeface="+mn-lt"/>
                </a:rPr>
                <a:t>A wonderful serenity has taken possession of my entire soul, like these sweet mornings</a:t>
              </a:r>
              <a:endParaRPr lang="id-ID" sz="1000" dirty="0">
                <a:solidFill>
                  <a:prstClr val="white">
                    <a:lumMod val="50000"/>
                  </a:prstClr>
                </a:solidFill>
                <a:cs typeface="+mn-ea"/>
                <a:sym typeface="+mn-lt"/>
              </a:endParaRPr>
            </a:p>
          </p:txBody>
        </p:sp>
        <p:sp>
          <p:nvSpPr>
            <p:cNvPr id="58" name="Rectangle 24">
              <a:extLst>
                <a:ext uri="{FF2B5EF4-FFF2-40B4-BE49-F238E27FC236}">
                  <a16:creationId xmlns:a16="http://schemas.microsoft.com/office/drawing/2014/main" id="{2A3A620C-045E-4F79-B2E9-D706D6C856A1}"/>
                </a:ext>
              </a:extLst>
            </p:cNvPr>
            <p:cNvSpPr/>
            <p:nvPr/>
          </p:nvSpPr>
          <p:spPr>
            <a:xfrm>
              <a:off x="10955939" y="3701437"/>
              <a:ext cx="2810636" cy="455509"/>
            </a:xfrm>
            <a:prstGeom prst="rect">
              <a:avLst/>
            </a:prstGeom>
          </p:spPr>
          <p:txBody>
            <a:bodyPr wrap="square">
              <a:spAutoFit/>
            </a:bodyPr>
            <a:lstStyle/>
            <a:p>
              <a:pPr defTabSz="285750"/>
              <a:r>
                <a:rPr lang="en-US" altLang="zh-CN" sz="1250" dirty="0">
                  <a:solidFill>
                    <a:prstClr val="white">
                      <a:lumMod val="50000"/>
                    </a:prstClr>
                  </a:solidFill>
                  <a:cs typeface="+mn-ea"/>
                  <a:sym typeface="+mn-lt"/>
                </a:rPr>
                <a:t>Title text</a:t>
              </a:r>
              <a:r>
                <a:rPr lang="en-US" sz="1250" dirty="0">
                  <a:solidFill>
                    <a:prstClr val="white">
                      <a:lumMod val="50000"/>
                    </a:prstClr>
                  </a:solidFill>
                  <a:cs typeface="+mn-ea"/>
                  <a:sym typeface="+mn-lt"/>
                </a:rPr>
                <a:t>#2</a:t>
              </a:r>
            </a:p>
          </p:txBody>
        </p:sp>
      </p:grpSp>
      <p:grpSp>
        <p:nvGrpSpPr>
          <p:cNvPr id="59" name="Group 25">
            <a:extLst>
              <a:ext uri="{FF2B5EF4-FFF2-40B4-BE49-F238E27FC236}">
                <a16:creationId xmlns:a16="http://schemas.microsoft.com/office/drawing/2014/main" id="{39FF78A3-165F-4809-B8B7-0691557EC7D8}"/>
              </a:ext>
            </a:extLst>
          </p:cNvPr>
          <p:cNvGrpSpPr/>
          <p:nvPr/>
        </p:nvGrpSpPr>
        <p:grpSpPr>
          <a:xfrm>
            <a:off x="762082" y="3420566"/>
            <a:ext cx="5654108" cy="893523"/>
            <a:chOff x="1100293" y="5392001"/>
            <a:chExt cx="9586759" cy="1515003"/>
          </a:xfrm>
        </p:grpSpPr>
        <p:sp>
          <p:nvSpPr>
            <p:cNvPr id="60" name="Rectangle: Top Corners Rounded 26">
              <a:extLst>
                <a:ext uri="{FF2B5EF4-FFF2-40B4-BE49-F238E27FC236}">
                  <a16:creationId xmlns:a16="http://schemas.microsoft.com/office/drawing/2014/main" id="{24DBE81C-A6DC-4BDC-B985-6ED17F834EFF}"/>
                </a:ext>
              </a:extLst>
            </p:cNvPr>
            <p:cNvSpPr/>
            <p:nvPr/>
          </p:nvSpPr>
          <p:spPr>
            <a:xfrm rot="5400000">
              <a:off x="5213640" y="1351454"/>
              <a:ext cx="1432864" cy="9513961"/>
            </a:xfrm>
            <a:prstGeom prst="round2SameRect">
              <a:avLst>
                <a:gd name="adj1" fmla="val 3704"/>
                <a:gd name="adj2" fmla="val 0"/>
              </a:avLst>
            </a:prstGeom>
            <a:solidFill>
              <a:sysClr val="window" lastClr="FFFFFF"/>
            </a:solidFill>
            <a:ln w="12700" cap="flat" cmpd="sng" algn="ctr">
              <a:noFill/>
              <a:prstDash val="solid"/>
              <a:miter lim="800000"/>
            </a:ln>
            <a:effectLst>
              <a:outerShdw blurRad="1270000" dist="508000" dir="5400000" sx="90000" sy="90000" algn="t" rotWithShape="0">
                <a:sysClr val="windowText" lastClr="000000">
                  <a:lumMod val="95000"/>
                  <a:lumOff val="5000"/>
                  <a:alpha val="40000"/>
                </a:sysClr>
              </a:outerShdw>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prstClr val="white"/>
                </a:solidFill>
                <a:effectLst/>
                <a:uLnTx/>
                <a:uFillTx/>
                <a:cs typeface="+mn-ea"/>
                <a:sym typeface="+mn-lt"/>
              </a:endParaRPr>
            </a:p>
          </p:txBody>
        </p:sp>
        <p:sp>
          <p:nvSpPr>
            <p:cNvPr id="61" name="Rectangle: Top Corners Rounded 27">
              <a:extLst>
                <a:ext uri="{FF2B5EF4-FFF2-40B4-BE49-F238E27FC236}">
                  <a16:creationId xmlns:a16="http://schemas.microsoft.com/office/drawing/2014/main" id="{543EA9ED-79B9-46D1-90B3-40B2B4C139C4}"/>
                </a:ext>
              </a:extLst>
            </p:cNvPr>
            <p:cNvSpPr/>
            <p:nvPr/>
          </p:nvSpPr>
          <p:spPr>
            <a:xfrm rot="16200000" flipH="1">
              <a:off x="422627" y="6069667"/>
              <a:ext cx="1432864" cy="77532"/>
            </a:xfrm>
            <a:prstGeom prst="round2SameRect">
              <a:avLst>
                <a:gd name="adj1" fmla="val 7299"/>
                <a:gd name="adj2" fmla="val 0"/>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62" name="Rectangle 28">
              <a:extLst>
                <a:ext uri="{FF2B5EF4-FFF2-40B4-BE49-F238E27FC236}">
                  <a16:creationId xmlns:a16="http://schemas.microsoft.com/office/drawing/2014/main" id="{8F704E53-361E-4BCF-93C7-486688A7CF35}"/>
                </a:ext>
              </a:extLst>
            </p:cNvPr>
            <p:cNvSpPr/>
            <p:nvPr/>
          </p:nvSpPr>
          <p:spPr>
            <a:xfrm>
              <a:off x="1618923" y="5723606"/>
              <a:ext cx="7957768" cy="1183398"/>
            </a:xfrm>
            <a:prstGeom prst="rect">
              <a:avLst/>
            </a:prstGeom>
          </p:spPr>
          <p:txBody>
            <a:bodyPr wrap="square">
              <a:spAutoFit/>
            </a:bodyPr>
            <a:lstStyle/>
            <a:p>
              <a:pPr marL="0" marR="0" lvl="0" indent="0" defTabSz="285750" eaLnBrk="1" fontAlgn="auto" latinLnBrk="0" hangingPunct="1">
                <a:lnSpc>
                  <a:spcPct val="120000"/>
                </a:lnSpc>
                <a:spcBef>
                  <a:spcPts val="0"/>
                </a:spcBef>
                <a:spcAft>
                  <a:spcPts val="0"/>
                </a:spcAft>
                <a:buClrTx/>
                <a:buSzTx/>
                <a:buFontTx/>
                <a:buNone/>
                <a:tabLst/>
                <a:defRPr/>
              </a:pPr>
              <a:r>
                <a:rPr kumimoji="0" lang="en-US" sz="1125" b="0" i="1" u="none" strike="noStrike" kern="0" cap="none" spc="0" normalizeH="0" baseline="0" noProof="0" dirty="0">
                  <a:ln>
                    <a:noFill/>
                  </a:ln>
                  <a:solidFill>
                    <a:prstClr val="white">
                      <a:lumMod val="50000"/>
                    </a:prstClr>
                  </a:solidFill>
                  <a:effectLst/>
                  <a:uLnTx/>
                  <a:uFillTx/>
                  <a:cs typeface="+mn-ea"/>
                  <a:sym typeface="+mn-lt"/>
                </a:rPr>
                <a:t>A wonderful serenity has taken possession of my entire soul, like these sweet mornings of spring which I enjoy with my whole heart.</a:t>
              </a:r>
              <a:endParaRPr kumimoji="0" lang="id-ID" sz="1125" b="0" i="1" u="none" strike="noStrike" kern="0" cap="none" spc="0" normalizeH="0" baseline="0" noProof="0" dirty="0">
                <a:ln>
                  <a:noFill/>
                </a:ln>
                <a:solidFill>
                  <a:prstClr val="white">
                    <a:lumMod val="50000"/>
                  </a:prstClr>
                </a:solidFill>
                <a:effectLst/>
                <a:uLnTx/>
                <a:uFillTx/>
                <a:cs typeface="+mn-ea"/>
                <a:sym typeface="+mn-lt"/>
              </a:endParaRPr>
            </a:p>
          </p:txBody>
        </p:sp>
      </p:grpSp>
      <p:grpSp>
        <p:nvGrpSpPr>
          <p:cNvPr id="63" name="Group 29">
            <a:extLst>
              <a:ext uri="{FF2B5EF4-FFF2-40B4-BE49-F238E27FC236}">
                <a16:creationId xmlns:a16="http://schemas.microsoft.com/office/drawing/2014/main" id="{4DCBB3DB-A81B-4B07-B292-EFA96C566A72}"/>
              </a:ext>
            </a:extLst>
          </p:cNvPr>
          <p:cNvGrpSpPr/>
          <p:nvPr/>
        </p:nvGrpSpPr>
        <p:grpSpPr>
          <a:xfrm>
            <a:off x="5911472" y="3780928"/>
            <a:ext cx="201349" cy="124357"/>
            <a:chOff x="4840536" y="357717"/>
            <a:chExt cx="7152011" cy="4417183"/>
          </a:xfrm>
          <a:solidFill>
            <a:sysClr val="window" lastClr="FFFFFF">
              <a:lumMod val="75000"/>
            </a:sysClr>
          </a:solidFill>
        </p:grpSpPr>
        <p:sp>
          <p:nvSpPr>
            <p:cNvPr id="64" name="Rectangle: Rounded Corners 30">
              <a:extLst>
                <a:ext uri="{FF2B5EF4-FFF2-40B4-BE49-F238E27FC236}">
                  <a16:creationId xmlns:a16="http://schemas.microsoft.com/office/drawing/2014/main" id="{441D91D4-50C2-43D4-A0F4-57D90D677CCF}"/>
                </a:ext>
              </a:extLst>
            </p:cNvPr>
            <p:cNvSpPr/>
            <p:nvPr/>
          </p:nvSpPr>
          <p:spPr>
            <a:xfrm>
              <a:off x="4840536" y="3077802"/>
              <a:ext cx="6741864" cy="54000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65" name="Rectangle: Rounded Corners 31">
              <a:extLst>
                <a:ext uri="{FF2B5EF4-FFF2-40B4-BE49-F238E27FC236}">
                  <a16:creationId xmlns:a16="http://schemas.microsoft.com/office/drawing/2014/main" id="{9319A03B-BBF2-4629-BD3C-CFD8B5894105}"/>
                </a:ext>
              </a:extLst>
            </p:cNvPr>
            <p:cNvSpPr/>
            <p:nvPr/>
          </p:nvSpPr>
          <p:spPr>
            <a:xfrm rot="2700000">
              <a:off x="8324327" y="1921828"/>
              <a:ext cx="3668221" cy="54000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sp>
          <p:nvSpPr>
            <p:cNvPr id="66" name="Rectangle: Rounded Corners 32">
              <a:extLst>
                <a:ext uri="{FF2B5EF4-FFF2-40B4-BE49-F238E27FC236}">
                  <a16:creationId xmlns:a16="http://schemas.microsoft.com/office/drawing/2014/main" id="{6965688E-66BB-44A5-8B50-572E9C6F5337}"/>
                </a:ext>
              </a:extLst>
            </p:cNvPr>
            <p:cNvSpPr/>
            <p:nvPr/>
          </p:nvSpPr>
          <p:spPr>
            <a:xfrm rot="18900000" flipV="1">
              <a:off x="8324326" y="4234900"/>
              <a:ext cx="3668221" cy="54000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prstClr val="white"/>
                </a:solidFill>
                <a:effectLst/>
                <a:uLnTx/>
                <a:uFillTx/>
                <a:cs typeface="+mn-ea"/>
                <a:sym typeface="+mn-lt"/>
              </a:endParaRPr>
            </a:p>
          </p:txBody>
        </p:sp>
      </p:grpSp>
      <p:pic>
        <p:nvPicPr>
          <p:cNvPr id="67" name="图片占位符 3">
            <a:extLst>
              <a:ext uri="{FF2B5EF4-FFF2-40B4-BE49-F238E27FC236}">
                <a16:creationId xmlns:a16="http://schemas.microsoft.com/office/drawing/2014/main" id="{79127804-D642-45E2-8E32-D50F2CE2FF4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494302" y="1155674"/>
            <a:ext cx="3935616" cy="3684981"/>
          </a:xfrm>
          <a:custGeom>
            <a:avLst/>
            <a:gdLst>
              <a:gd name="connsiteX0" fmla="*/ 0 w 4933950"/>
              <a:gd name="connsiteY0" fmla="*/ 0 h 4565650"/>
              <a:gd name="connsiteX1" fmla="*/ 4933950 w 4933950"/>
              <a:gd name="connsiteY1" fmla="*/ 0 h 4565650"/>
              <a:gd name="connsiteX2" fmla="*/ 4933950 w 4933950"/>
              <a:gd name="connsiteY2" fmla="*/ 4565650 h 4565650"/>
              <a:gd name="connsiteX3" fmla="*/ 0 w 4933950"/>
              <a:gd name="connsiteY3" fmla="*/ 4565650 h 4565650"/>
              <a:gd name="connsiteX4" fmla="*/ 0 w 4933950"/>
              <a:gd name="connsiteY4" fmla="*/ 0 h 4565650"/>
              <a:gd name="connsiteX0" fmla="*/ 0 w 4933950"/>
              <a:gd name="connsiteY0" fmla="*/ 1364343 h 5929993"/>
              <a:gd name="connsiteX1" fmla="*/ 4803322 w 4933950"/>
              <a:gd name="connsiteY1" fmla="*/ 0 h 5929993"/>
              <a:gd name="connsiteX2" fmla="*/ 4933950 w 4933950"/>
              <a:gd name="connsiteY2" fmla="*/ 5929993 h 5929993"/>
              <a:gd name="connsiteX3" fmla="*/ 0 w 4933950"/>
              <a:gd name="connsiteY3" fmla="*/ 5929993 h 5929993"/>
              <a:gd name="connsiteX4" fmla="*/ 0 w 4933950"/>
              <a:gd name="connsiteY4" fmla="*/ 1364343 h 5929993"/>
              <a:gd name="connsiteX0" fmla="*/ 0 w 4933950"/>
              <a:gd name="connsiteY0" fmla="*/ 1204685 h 5770335"/>
              <a:gd name="connsiteX1" fmla="*/ 4817836 w 4933950"/>
              <a:gd name="connsiteY1" fmla="*/ 0 h 5770335"/>
              <a:gd name="connsiteX2" fmla="*/ 4933950 w 4933950"/>
              <a:gd name="connsiteY2" fmla="*/ 5770335 h 5770335"/>
              <a:gd name="connsiteX3" fmla="*/ 0 w 4933950"/>
              <a:gd name="connsiteY3" fmla="*/ 5770335 h 5770335"/>
              <a:gd name="connsiteX4" fmla="*/ 0 w 4933950"/>
              <a:gd name="connsiteY4" fmla="*/ 1204685 h 5770335"/>
              <a:gd name="connsiteX0" fmla="*/ 0 w 4933950"/>
              <a:gd name="connsiteY0" fmla="*/ 1103085 h 5668735"/>
              <a:gd name="connsiteX1" fmla="*/ 4774293 w 4933950"/>
              <a:gd name="connsiteY1" fmla="*/ 0 h 5668735"/>
              <a:gd name="connsiteX2" fmla="*/ 4933950 w 4933950"/>
              <a:gd name="connsiteY2" fmla="*/ 5668735 h 5668735"/>
              <a:gd name="connsiteX3" fmla="*/ 0 w 4933950"/>
              <a:gd name="connsiteY3" fmla="*/ 5668735 h 5668735"/>
              <a:gd name="connsiteX4" fmla="*/ 0 w 4933950"/>
              <a:gd name="connsiteY4" fmla="*/ 1103085 h 5668735"/>
              <a:gd name="connsiteX0" fmla="*/ 0 w 4933950"/>
              <a:gd name="connsiteY0" fmla="*/ 1045028 h 5610678"/>
              <a:gd name="connsiteX1" fmla="*/ 4803322 w 4933950"/>
              <a:gd name="connsiteY1" fmla="*/ 0 h 5610678"/>
              <a:gd name="connsiteX2" fmla="*/ 4933950 w 4933950"/>
              <a:gd name="connsiteY2" fmla="*/ 5610678 h 5610678"/>
              <a:gd name="connsiteX3" fmla="*/ 0 w 4933950"/>
              <a:gd name="connsiteY3" fmla="*/ 5610678 h 5610678"/>
              <a:gd name="connsiteX4" fmla="*/ 0 w 4933950"/>
              <a:gd name="connsiteY4" fmla="*/ 1045028 h 5610678"/>
              <a:gd name="connsiteX0" fmla="*/ 0 w 4933950"/>
              <a:gd name="connsiteY0" fmla="*/ 1059543 h 5625193"/>
              <a:gd name="connsiteX1" fmla="*/ 4803322 w 4933950"/>
              <a:gd name="connsiteY1" fmla="*/ 0 h 5625193"/>
              <a:gd name="connsiteX2" fmla="*/ 4933950 w 4933950"/>
              <a:gd name="connsiteY2" fmla="*/ 5625193 h 5625193"/>
              <a:gd name="connsiteX3" fmla="*/ 0 w 4933950"/>
              <a:gd name="connsiteY3" fmla="*/ 5625193 h 5625193"/>
              <a:gd name="connsiteX4" fmla="*/ 0 w 4933950"/>
              <a:gd name="connsiteY4" fmla="*/ 1059543 h 5625193"/>
              <a:gd name="connsiteX0" fmla="*/ 0 w 4933950"/>
              <a:gd name="connsiteY0" fmla="*/ 1074057 h 5639707"/>
              <a:gd name="connsiteX1" fmla="*/ 4774293 w 4933950"/>
              <a:gd name="connsiteY1" fmla="*/ 0 h 5639707"/>
              <a:gd name="connsiteX2" fmla="*/ 4933950 w 4933950"/>
              <a:gd name="connsiteY2" fmla="*/ 5639707 h 5639707"/>
              <a:gd name="connsiteX3" fmla="*/ 0 w 4933950"/>
              <a:gd name="connsiteY3" fmla="*/ 5639707 h 5639707"/>
              <a:gd name="connsiteX4" fmla="*/ 0 w 4933950"/>
              <a:gd name="connsiteY4" fmla="*/ 1074057 h 5639707"/>
              <a:gd name="connsiteX0" fmla="*/ 0 w 4933950"/>
              <a:gd name="connsiteY0" fmla="*/ 1103086 h 5668736"/>
              <a:gd name="connsiteX1" fmla="*/ 4803322 w 4933950"/>
              <a:gd name="connsiteY1" fmla="*/ 0 h 5668736"/>
              <a:gd name="connsiteX2" fmla="*/ 4933950 w 4933950"/>
              <a:gd name="connsiteY2" fmla="*/ 5668736 h 5668736"/>
              <a:gd name="connsiteX3" fmla="*/ 0 w 4933950"/>
              <a:gd name="connsiteY3" fmla="*/ 5668736 h 5668736"/>
              <a:gd name="connsiteX4" fmla="*/ 0 w 4933950"/>
              <a:gd name="connsiteY4" fmla="*/ 1103086 h 5668736"/>
              <a:gd name="connsiteX0" fmla="*/ 0 w 4977493"/>
              <a:gd name="connsiteY0" fmla="*/ 1103086 h 5813879"/>
              <a:gd name="connsiteX1" fmla="*/ 4803322 w 4977493"/>
              <a:gd name="connsiteY1" fmla="*/ 0 h 5813879"/>
              <a:gd name="connsiteX2" fmla="*/ 4977493 w 4977493"/>
              <a:gd name="connsiteY2" fmla="*/ 5813879 h 5813879"/>
              <a:gd name="connsiteX3" fmla="*/ 0 w 4977493"/>
              <a:gd name="connsiteY3" fmla="*/ 5668736 h 5813879"/>
              <a:gd name="connsiteX4" fmla="*/ 0 w 4977493"/>
              <a:gd name="connsiteY4" fmla="*/ 1103086 h 5813879"/>
              <a:gd name="connsiteX0" fmla="*/ 0 w 4992007"/>
              <a:gd name="connsiteY0" fmla="*/ 1103086 h 5871936"/>
              <a:gd name="connsiteX1" fmla="*/ 4803322 w 4992007"/>
              <a:gd name="connsiteY1" fmla="*/ 0 h 5871936"/>
              <a:gd name="connsiteX2" fmla="*/ 4992007 w 4992007"/>
              <a:gd name="connsiteY2" fmla="*/ 5871936 h 5871936"/>
              <a:gd name="connsiteX3" fmla="*/ 0 w 4992007"/>
              <a:gd name="connsiteY3" fmla="*/ 5668736 h 5871936"/>
              <a:gd name="connsiteX4" fmla="*/ 0 w 4992007"/>
              <a:gd name="connsiteY4" fmla="*/ 1103086 h 5871936"/>
              <a:gd name="connsiteX0" fmla="*/ 0 w 5035550"/>
              <a:gd name="connsiteY0" fmla="*/ 1103086 h 5886450"/>
              <a:gd name="connsiteX1" fmla="*/ 4803322 w 5035550"/>
              <a:gd name="connsiteY1" fmla="*/ 0 h 5886450"/>
              <a:gd name="connsiteX2" fmla="*/ 5035550 w 5035550"/>
              <a:gd name="connsiteY2" fmla="*/ 5886450 h 5886450"/>
              <a:gd name="connsiteX3" fmla="*/ 0 w 5035550"/>
              <a:gd name="connsiteY3" fmla="*/ 5668736 h 5886450"/>
              <a:gd name="connsiteX4" fmla="*/ 0 w 5035550"/>
              <a:gd name="connsiteY4" fmla="*/ 1103086 h 5886450"/>
              <a:gd name="connsiteX0" fmla="*/ 0 w 5064579"/>
              <a:gd name="connsiteY0" fmla="*/ 1103086 h 5886450"/>
              <a:gd name="connsiteX1" fmla="*/ 4803322 w 5064579"/>
              <a:gd name="connsiteY1" fmla="*/ 0 h 5886450"/>
              <a:gd name="connsiteX2" fmla="*/ 5064579 w 5064579"/>
              <a:gd name="connsiteY2" fmla="*/ 5886450 h 5886450"/>
              <a:gd name="connsiteX3" fmla="*/ 0 w 5064579"/>
              <a:gd name="connsiteY3" fmla="*/ 5668736 h 5886450"/>
              <a:gd name="connsiteX4" fmla="*/ 0 w 5064579"/>
              <a:gd name="connsiteY4" fmla="*/ 1103086 h 5886450"/>
              <a:gd name="connsiteX0" fmla="*/ 14515 w 5079094"/>
              <a:gd name="connsiteY0" fmla="*/ 1103086 h 5900964"/>
              <a:gd name="connsiteX1" fmla="*/ 4817837 w 5079094"/>
              <a:gd name="connsiteY1" fmla="*/ 0 h 5900964"/>
              <a:gd name="connsiteX2" fmla="*/ 5079094 w 5079094"/>
              <a:gd name="connsiteY2" fmla="*/ 5886450 h 5900964"/>
              <a:gd name="connsiteX3" fmla="*/ 0 w 5079094"/>
              <a:gd name="connsiteY3" fmla="*/ 5900964 h 5900964"/>
              <a:gd name="connsiteX4" fmla="*/ 14515 w 5079094"/>
              <a:gd name="connsiteY4" fmla="*/ 1103086 h 5900964"/>
              <a:gd name="connsiteX0" fmla="*/ 116115 w 5180694"/>
              <a:gd name="connsiteY0" fmla="*/ 1103086 h 5886450"/>
              <a:gd name="connsiteX1" fmla="*/ 4919437 w 5180694"/>
              <a:gd name="connsiteY1" fmla="*/ 0 h 5886450"/>
              <a:gd name="connsiteX2" fmla="*/ 5180694 w 5180694"/>
              <a:gd name="connsiteY2" fmla="*/ 5886450 h 5886450"/>
              <a:gd name="connsiteX3" fmla="*/ 0 w 5180694"/>
              <a:gd name="connsiteY3" fmla="*/ 5857421 h 5886450"/>
              <a:gd name="connsiteX4" fmla="*/ 116115 w 5180694"/>
              <a:gd name="connsiteY4" fmla="*/ 1103086 h 5886450"/>
              <a:gd name="connsiteX0" fmla="*/ 101601 w 5166180"/>
              <a:gd name="connsiteY0" fmla="*/ 1103086 h 5886450"/>
              <a:gd name="connsiteX1" fmla="*/ 4904923 w 5166180"/>
              <a:gd name="connsiteY1" fmla="*/ 0 h 5886450"/>
              <a:gd name="connsiteX2" fmla="*/ 5166180 w 5166180"/>
              <a:gd name="connsiteY2" fmla="*/ 5886450 h 5886450"/>
              <a:gd name="connsiteX3" fmla="*/ 0 w 5166180"/>
              <a:gd name="connsiteY3" fmla="*/ 5755821 h 5886450"/>
              <a:gd name="connsiteX4" fmla="*/ 101601 w 5166180"/>
              <a:gd name="connsiteY4" fmla="*/ 1103086 h 5886450"/>
              <a:gd name="connsiteX0" fmla="*/ 72572 w 5137151"/>
              <a:gd name="connsiteY0" fmla="*/ 1103086 h 5886450"/>
              <a:gd name="connsiteX1" fmla="*/ 4875894 w 5137151"/>
              <a:gd name="connsiteY1" fmla="*/ 0 h 5886450"/>
              <a:gd name="connsiteX2" fmla="*/ 5137151 w 5137151"/>
              <a:gd name="connsiteY2" fmla="*/ 5886450 h 5886450"/>
              <a:gd name="connsiteX3" fmla="*/ 0 w 5137151"/>
              <a:gd name="connsiteY3" fmla="*/ 5813879 h 5886450"/>
              <a:gd name="connsiteX4" fmla="*/ 72572 w 5137151"/>
              <a:gd name="connsiteY4" fmla="*/ 1103086 h 5886450"/>
              <a:gd name="connsiteX0" fmla="*/ 14515 w 5079094"/>
              <a:gd name="connsiteY0" fmla="*/ 1103086 h 5886450"/>
              <a:gd name="connsiteX1" fmla="*/ 4817837 w 5079094"/>
              <a:gd name="connsiteY1" fmla="*/ 0 h 5886450"/>
              <a:gd name="connsiteX2" fmla="*/ 5079094 w 5079094"/>
              <a:gd name="connsiteY2" fmla="*/ 5886450 h 5886450"/>
              <a:gd name="connsiteX3" fmla="*/ 0 w 5079094"/>
              <a:gd name="connsiteY3" fmla="*/ 5770336 h 5886450"/>
              <a:gd name="connsiteX4" fmla="*/ 14515 w 5079094"/>
              <a:gd name="connsiteY4" fmla="*/ 1103086 h 5886450"/>
              <a:gd name="connsiteX0" fmla="*/ 87086 w 5151665"/>
              <a:gd name="connsiteY0" fmla="*/ 1103086 h 5886450"/>
              <a:gd name="connsiteX1" fmla="*/ 4890408 w 5151665"/>
              <a:gd name="connsiteY1" fmla="*/ 0 h 5886450"/>
              <a:gd name="connsiteX2" fmla="*/ 5151665 w 5151665"/>
              <a:gd name="connsiteY2" fmla="*/ 5886450 h 5886450"/>
              <a:gd name="connsiteX3" fmla="*/ 0 w 5151665"/>
              <a:gd name="connsiteY3" fmla="*/ 5813879 h 5886450"/>
              <a:gd name="connsiteX4" fmla="*/ 87086 w 5151665"/>
              <a:gd name="connsiteY4" fmla="*/ 1103086 h 5886450"/>
              <a:gd name="connsiteX0" fmla="*/ 29029 w 5151665"/>
              <a:gd name="connsiteY0" fmla="*/ 1117600 h 5886450"/>
              <a:gd name="connsiteX1" fmla="*/ 4890408 w 5151665"/>
              <a:gd name="connsiteY1" fmla="*/ 0 h 5886450"/>
              <a:gd name="connsiteX2" fmla="*/ 5151665 w 5151665"/>
              <a:gd name="connsiteY2" fmla="*/ 5886450 h 5886450"/>
              <a:gd name="connsiteX3" fmla="*/ 0 w 5151665"/>
              <a:gd name="connsiteY3" fmla="*/ 5813879 h 5886450"/>
              <a:gd name="connsiteX4" fmla="*/ 29029 w 5151665"/>
              <a:gd name="connsiteY4" fmla="*/ 1117600 h 5886450"/>
              <a:gd name="connsiteX0" fmla="*/ 29029 w 5151665"/>
              <a:gd name="connsiteY0" fmla="*/ 1117600 h 5886450"/>
              <a:gd name="connsiteX1" fmla="*/ 4890408 w 5151665"/>
              <a:gd name="connsiteY1" fmla="*/ 0 h 5886450"/>
              <a:gd name="connsiteX2" fmla="*/ 5151665 w 5151665"/>
              <a:gd name="connsiteY2" fmla="*/ 5886450 h 5886450"/>
              <a:gd name="connsiteX3" fmla="*/ 0 w 5151665"/>
              <a:gd name="connsiteY3" fmla="*/ 5813879 h 5886450"/>
              <a:gd name="connsiteX4" fmla="*/ 29029 w 5151665"/>
              <a:gd name="connsiteY4" fmla="*/ 1117600 h 5886450"/>
              <a:gd name="connsiteX0" fmla="*/ 0 w 5166179"/>
              <a:gd name="connsiteY0" fmla="*/ 1175657 h 5886450"/>
              <a:gd name="connsiteX1" fmla="*/ 4904922 w 5166179"/>
              <a:gd name="connsiteY1" fmla="*/ 0 h 5886450"/>
              <a:gd name="connsiteX2" fmla="*/ 5166179 w 5166179"/>
              <a:gd name="connsiteY2" fmla="*/ 5886450 h 5886450"/>
              <a:gd name="connsiteX3" fmla="*/ 14514 w 5166179"/>
              <a:gd name="connsiteY3" fmla="*/ 5813879 h 5886450"/>
              <a:gd name="connsiteX4" fmla="*/ 0 w 5166179"/>
              <a:gd name="connsiteY4" fmla="*/ 1175657 h 5886450"/>
              <a:gd name="connsiteX0" fmla="*/ 38826 w 5151665"/>
              <a:gd name="connsiteY0" fmla="*/ 1160417 h 5886450"/>
              <a:gd name="connsiteX1" fmla="*/ 4890408 w 5151665"/>
              <a:gd name="connsiteY1" fmla="*/ 0 h 5886450"/>
              <a:gd name="connsiteX2" fmla="*/ 5151665 w 5151665"/>
              <a:gd name="connsiteY2" fmla="*/ 5886450 h 5886450"/>
              <a:gd name="connsiteX3" fmla="*/ 0 w 5151665"/>
              <a:gd name="connsiteY3" fmla="*/ 5813879 h 5886450"/>
              <a:gd name="connsiteX4" fmla="*/ 38826 w 5151665"/>
              <a:gd name="connsiteY4" fmla="*/ 1160417 h 5886450"/>
              <a:gd name="connsiteX0" fmla="*/ 23586 w 5151665"/>
              <a:gd name="connsiteY0" fmla="*/ 1160417 h 5886450"/>
              <a:gd name="connsiteX1" fmla="*/ 4890408 w 5151665"/>
              <a:gd name="connsiteY1" fmla="*/ 0 h 5886450"/>
              <a:gd name="connsiteX2" fmla="*/ 5151665 w 5151665"/>
              <a:gd name="connsiteY2" fmla="*/ 5886450 h 5886450"/>
              <a:gd name="connsiteX3" fmla="*/ 0 w 5151665"/>
              <a:gd name="connsiteY3" fmla="*/ 5813879 h 5886450"/>
              <a:gd name="connsiteX4" fmla="*/ 23586 w 5151665"/>
              <a:gd name="connsiteY4" fmla="*/ 1160417 h 5886450"/>
              <a:gd name="connsiteX0" fmla="*/ 726 w 5151665"/>
              <a:gd name="connsiteY0" fmla="*/ 1145177 h 5886450"/>
              <a:gd name="connsiteX1" fmla="*/ 4890408 w 5151665"/>
              <a:gd name="connsiteY1" fmla="*/ 0 h 5886450"/>
              <a:gd name="connsiteX2" fmla="*/ 5151665 w 5151665"/>
              <a:gd name="connsiteY2" fmla="*/ 5886450 h 5886450"/>
              <a:gd name="connsiteX3" fmla="*/ 0 w 5151665"/>
              <a:gd name="connsiteY3" fmla="*/ 5813879 h 5886450"/>
              <a:gd name="connsiteX4" fmla="*/ 726 w 5151665"/>
              <a:gd name="connsiteY4" fmla="*/ 1145177 h 5886450"/>
              <a:gd name="connsiteX0" fmla="*/ 15966 w 5151665"/>
              <a:gd name="connsiteY0" fmla="*/ 1137557 h 5886450"/>
              <a:gd name="connsiteX1" fmla="*/ 4890408 w 5151665"/>
              <a:gd name="connsiteY1" fmla="*/ 0 h 5886450"/>
              <a:gd name="connsiteX2" fmla="*/ 5151665 w 5151665"/>
              <a:gd name="connsiteY2" fmla="*/ 5886450 h 5886450"/>
              <a:gd name="connsiteX3" fmla="*/ 0 w 5151665"/>
              <a:gd name="connsiteY3" fmla="*/ 5813879 h 5886450"/>
              <a:gd name="connsiteX4" fmla="*/ 15966 w 5151665"/>
              <a:gd name="connsiteY4" fmla="*/ 1137557 h 5886450"/>
              <a:gd name="connsiteX0" fmla="*/ 15966 w 5151665"/>
              <a:gd name="connsiteY0" fmla="*/ 1137557 h 5886450"/>
              <a:gd name="connsiteX1" fmla="*/ 4890408 w 5151665"/>
              <a:gd name="connsiteY1" fmla="*/ 0 h 5886450"/>
              <a:gd name="connsiteX2" fmla="*/ 5151665 w 5151665"/>
              <a:gd name="connsiteY2" fmla="*/ 5886450 h 5886450"/>
              <a:gd name="connsiteX3" fmla="*/ 0 w 5151665"/>
              <a:gd name="connsiteY3" fmla="*/ 5813879 h 5886450"/>
              <a:gd name="connsiteX4" fmla="*/ 15966 w 5151665"/>
              <a:gd name="connsiteY4" fmla="*/ 1137557 h 5886450"/>
              <a:gd name="connsiteX0" fmla="*/ 15966 w 5126265"/>
              <a:gd name="connsiteY0" fmla="*/ 1137557 h 5899150"/>
              <a:gd name="connsiteX1" fmla="*/ 4890408 w 5126265"/>
              <a:gd name="connsiteY1" fmla="*/ 0 h 5899150"/>
              <a:gd name="connsiteX2" fmla="*/ 5126265 w 5126265"/>
              <a:gd name="connsiteY2" fmla="*/ 5899150 h 5899150"/>
              <a:gd name="connsiteX3" fmla="*/ 0 w 5126265"/>
              <a:gd name="connsiteY3" fmla="*/ 5813879 h 5899150"/>
              <a:gd name="connsiteX4" fmla="*/ 15966 w 5126265"/>
              <a:gd name="connsiteY4" fmla="*/ 1137557 h 5899150"/>
              <a:gd name="connsiteX0" fmla="*/ 15966 w 5138965"/>
              <a:gd name="connsiteY0" fmla="*/ 1137557 h 5899150"/>
              <a:gd name="connsiteX1" fmla="*/ 4890408 w 5138965"/>
              <a:gd name="connsiteY1" fmla="*/ 0 h 5899150"/>
              <a:gd name="connsiteX2" fmla="*/ 5138965 w 5138965"/>
              <a:gd name="connsiteY2" fmla="*/ 5899150 h 5899150"/>
              <a:gd name="connsiteX3" fmla="*/ 0 w 5138965"/>
              <a:gd name="connsiteY3" fmla="*/ 5813879 h 5899150"/>
              <a:gd name="connsiteX4" fmla="*/ 15966 w 5138965"/>
              <a:gd name="connsiteY4" fmla="*/ 1137557 h 5899150"/>
              <a:gd name="connsiteX0" fmla="*/ 15966 w 5138965"/>
              <a:gd name="connsiteY0" fmla="*/ 1156607 h 5918200"/>
              <a:gd name="connsiteX1" fmla="*/ 4884058 w 5138965"/>
              <a:gd name="connsiteY1" fmla="*/ 0 h 5918200"/>
              <a:gd name="connsiteX2" fmla="*/ 5138965 w 5138965"/>
              <a:gd name="connsiteY2" fmla="*/ 5918200 h 5918200"/>
              <a:gd name="connsiteX3" fmla="*/ 0 w 5138965"/>
              <a:gd name="connsiteY3" fmla="*/ 5832929 h 5918200"/>
              <a:gd name="connsiteX4" fmla="*/ 15966 w 5138965"/>
              <a:gd name="connsiteY4" fmla="*/ 1156607 h 5918200"/>
              <a:gd name="connsiteX0" fmla="*/ 3266 w 5126265"/>
              <a:gd name="connsiteY0" fmla="*/ 1156607 h 5918200"/>
              <a:gd name="connsiteX1" fmla="*/ 4871358 w 5126265"/>
              <a:gd name="connsiteY1" fmla="*/ 0 h 5918200"/>
              <a:gd name="connsiteX2" fmla="*/ 5126265 w 5126265"/>
              <a:gd name="connsiteY2" fmla="*/ 5918200 h 5918200"/>
              <a:gd name="connsiteX3" fmla="*/ 0 w 5126265"/>
              <a:gd name="connsiteY3" fmla="*/ 5839279 h 5918200"/>
              <a:gd name="connsiteX4" fmla="*/ 3266 w 5126265"/>
              <a:gd name="connsiteY4" fmla="*/ 1156607 h 5918200"/>
              <a:gd name="connsiteX0" fmla="*/ 0 w 5122999"/>
              <a:gd name="connsiteY0" fmla="*/ 1156607 h 5918200"/>
              <a:gd name="connsiteX1" fmla="*/ 4868092 w 5122999"/>
              <a:gd name="connsiteY1" fmla="*/ 0 h 5918200"/>
              <a:gd name="connsiteX2" fmla="*/ 5122999 w 5122999"/>
              <a:gd name="connsiteY2" fmla="*/ 5918200 h 5918200"/>
              <a:gd name="connsiteX3" fmla="*/ 9434 w 5122999"/>
              <a:gd name="connsiteY3" fmla="*/ 5864679 h 5918200"/>
              <a:gd name="connsiteX4" fmla="*/ 0 w 5122999"/>
              <a:gd name="connsiteY4" fmla="*/ 1156607 h 5918200"/>
              <a:gd name="connsiteX0" fmla="*/ 0 w 5122999"/>
              <a:gd name="connsiteY0" fmla="*/ 1156607 h 5918200"/>
              <a:gd name="connsiteX1" fmla="*/ 4868092 w 5122999"/>
              <a:gd name="connsiteY1" fmla="*/ 0 h 5918200"/>
              <a:gd name="connsiteX2" fmla="*/ 5122999 w 5122999"/>
              <a:gd name="connsiteY2" fmla="*/ 5918200 h 5918200"/>
              <a:gd name="connsiteX3" fmla="*/ 3084 w 5122999"/>
              <a:gd name="connsiteY3" fmla="*/ 5858329 h 5918200"/>
              <a:gd name="connsiteX4" fmla="*/ 0 w 5122999"/>
              <a:gd name="connsiteY4" fmla="*/ 1156607 h 5918200"/>
              <a:gd name="connsiteX0" fmla="*/ 0 w 5122999"/>
              <a:gd name="connsiteY0" fmla="*/ 1156607 h 5918200"/>
              <a:gd name="connsiteX1" fmla="*/ 4868092 w 5122999"/>
              <a:gd name="connsiteY1" fmla="*/ 0 h 5918200"/>
              <a:gd name="connsiteX2" fmla="*/ 5122999 w 5122999"/>
              <a:gd name="connsiteY2" fmla="*/ 5918200 h 5918200"/>
              <a:gd name="connsiteX3" fmla="*/ 3084 w 5122999"/>
              <a:gd name="connsiteY3" fmla="*/ 5845629 h 5918200"/>
              <a:gd name="connsiteX4" fmla="*/ 0 w 5122999"/>
              <a:gd name="connsiteY4" fmla="*/ 1156607 h 5918200"/>
              <a:gd name="connsiteX0" fmla="*/ 0 w 5122999"/>
              <a:gd name="connsiteY0" fmla="*/ 1093107 h 5854700"/>
              <a:gd name="connsiteX1" fmla="*/ 5007792 w 5122999"/>
              <a:gd name="connsiteY1" fmla="*/ 0 h 5854700"/>
              <a:gd name="connsiteX2" fmla="*/ 5122999 w 5122999"/>
              <a:gd name="connsiteY2" fmla="*/ 5854700 h 5854700"/>
              <a:gd name="connsiteX3" fmla="*/ 3084 w 5122999"/>
              <a:gd name="connsiteY3" fmla="*/ 5782129 h 5854700"/>
              <a:gd name="connsiteX4" fmla="*/ 0 w 5122999"/>
              <a:gd name="connsiteY4" fmla="*/ 1093107 h 5854700"/>
              <a:gd name="connsiteX0" fmla="*/ 0 w 5122999"/>
              <a:gd name="connsiteY0" fmla="*/ 1012144 h 5773737"/>
              <a:gd name="connsiteX1" fmla="*/ 5074467 w 5122999"/>
              <a:gd name="connsiteY1" fmla="*/ 0 h 5773737"/>
              <a:gd name="connsiteX2" fmla="*/ 5122999 w 5122999"/>
              <a:gd name="connsiteY2" fmla="*/ 5773737 h 5773737"/>
              <a:gd name="connsiteX3" fmla="*/ 3084 w 5122999"/>
              <a:gd name="connsiteY3" fmla="*/ 5701166 h 5773737"/>
              <a:gd name="connsiteX4" fmla="*/ 0 w 5122999"/>
              <a:gd name="connsiteY4" fmla="*/ 1012144 h 5773737"/>
              <a:gd name="connsiteX0" fmla="*/ 0 w 5126855"/>
              <a:gd name="connsiteY0" fmla="*/ 969282 h 5730875"/>
              <a:gd name="connsiteX1" fmla="*/ 5126855 w 5126855"/>
              <a:gd name="connsiteY1" fmla="*/ 0 h 5730875"/>
              <a:gd name="connsiteX2" fmla="*/ 5122999 w 5126855"/>
              <a:gd name="connsiteY2" fmla="*/ 5730875 h 5730875"/>
              <a:gd name="connsiteX3" fmla="*/ 3084 w 5126855"/>
              <a:gd name="connsiteY3" fmla="*/ 5658304 h 5730875"/>
              <a:gd name="connsiteX4" fmla="*/ 0 w 5126855"/>
              <a:gd name="connsiteY4" fmla="*/ 969282 h 5730875"/>
              <a:gd name="connsiteX0" fmla="*/ 0 w 5198292"/>
              <a:gd name="connsiteY0" fmla="*/ 878794 h 5640387"/>
              <a:gd name="connsiteX1" fmla="*/ 5198292 w 5198292"/>
              <a:gd name="connsiteY1" fmla="*/ 0 h 5640387"/>
              <a:gd name="connsiteX2" fmla="*/ 5122999 w 5198292"/>
              <a:gd name="connsiteY2" fmla="*/ 5640387 h 5640387"/>
              <a:gd name="connsiteX3" fmla="*/ 3084 w 5198292"/>
              <a:gd name="connsiteY3" fmla="*/ 5567816 h 5640387"/>
              <a:gd name="connsiteX4" fmla="*/ 0 w 5198292"/>
              <a:gd name="connsiteY4" fmla="*/ 878794 h 5640387"/>
              <a:gd name="connsiteX0" fmla="*/ 0 w 5212580"/>
              <a:gd name="connsiteY0" fmla="*/ 874032 h 5635625"/>
              <a:gd name="connsiteX1" fmla="*/ 5212580 w 5212580"/>
              <a:gd name="connsiteY1" fmla="*/ 0 h 5635625"/>
              <a:gd name="connsiteX2" fmla="*/ 5122999 w 5212580"/>
              <a:gd name="connsiteY2" fmla="*/ 5635625 h 5635625"/>
              <a:gd name="connsiteX3" fmla="*/ 3084 w 5212580"/>
              <a:gd name="connsiteY3" fmla="*/ 5563054 h 5635625"/>
              <a:gd name="connsiteX4" fmla="*/ 0 w 5212580"/>
              <a:gd name="connsiteY4" fmla="*/ 874032 h 5635625"/>
              <a:gd name="connsiteX0" fmla="*/ 0 w 5417368"/>
              <a:gd name="connsiteY0" fmla="*/ 769257 h 5635625"/>
              <a:gd name="connsiteX1" fmla="*/ 5417368 w 5417368"/>
              <a:gd name="connsiteY1" fmla="*/ 0 h 5635625"/>
              <a:gd name="connsiteX2" fmla="*/ 5327787 w 5417368"/>
              <a:gd name="connsiteY2" fmla="*/ 5635625 h 5635625"/>
              <a:gd name="connsiteX3" fmla="*/ 207872 w 5417368"/>
              <a:gd name="connsiteY3" fmla="*/ 5563054 h 5635625"/>
              <a:gd name="connsiteX4" fmla="*/ 0 w 5417368"/>
              <a:gd name="connsiteY4" fmla="*/ 769257 h 5635625"/>
              <a:gd name="connsiteX0" fmla="*/ 0 w 5722168"/>
              <a:gd name="connsiteY0" fmla="*/ 654957 h 5635625"/>
              <a:gd name="connsiteX1" fmla="*/ 5722168 w 5722168"/>
              <a:gd name="connsiteY1" fmla="*/ 0 h 5635625"/>
              <a:gd name="connsiteX2" fmla="*/ 5632587 w 5722168"/>
              <a:gd name="connsiteY2" fmla="*/ 5635625 h 5635625"/>
              <a:gd name="connsiteX3" fmla="*/ 512672 w 5722168"/>
              <a:gd name="connsiteY3" fmla="*/ 5563054 h 5635625"/>
              <a:gd name="connsiteX4" fmla="*/ 0 w 5722168"/>
              <a:gd name="connsiteY4" fmla="*/ 654957 h 5635625"/>
              <a:gd name="connsiteX0" fmla="*/ 0 w 5712643"/>
              <a:gd name="connsiteY0" fmla="*/ 597807 h 5635625"/>
              <a:gd name="connsiteX1" fmla="*/ 5712643 w 5712643"/>
              <a:gd name="connsiteY1" fmla="*/ 0 h 5635625"/>
              <a:gd name="connsiteX2" fmla="*/ 5623062 w 5712643"/>
              <a:gd name="connsiteY2" fmla="*/ 5635625 h 5635625"/>
              <a:gd name="connsiteX3" fmla="*/ 503147 w 5712643"/>
              <a:gd name="connsiteY3" fmla="*/ 5563054 h 5635625"/>
              <a:gd name="connsiteX4" fmla="*/ 0 w 5712643"/>
              <a:gd name="connsiteY4" fmla="*/ 597807 h 5635625"/>
              <a:gd name="connsiteX0" fmla="*/ 0 w 5731693"/>
              <a:gd name="connsiteY0" fmla="*/ 569232 h 5635625"/>
              <a:gd name="connsiteX1" fmla="*/ 5731693 w 5731693"/>
              <a:gd name="connsiteY1" fmla="*/ 0 h 5635625"/>
              <a:gd name="connsiteX2" fmla="*/ 5642112 w 5731693"/>
              <a:gd name="connsiteY2" fmla="*/ 5635625 h 5635625"/>
              <a:gd name="connsiteX3" fmla="*/ 522197 w 5731693"/>
              <a:gd name="connsiteY3" fmla="*/ 5563054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522197 w 5731693"/>
              <a:gd name="connsiteY3" fmla="*/ 5563054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403135 w 5731693"/>
              <a:gd name="connsiteY3" fmla="*/ 5520191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317410 w 5731693"/>
              <a:gd name="connsiteY3" fmla="*/ 5429704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274547 w 5731693"/>
              <a:gd name="connsiteY3" fmla="*/ 5420179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88822 w 5731693"/>
              <a:gd name="connsiteY3" fmla="*/ 5382079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36435 w 5731693"/>
              <a:gd name="connsiteY3" fmla="*/ 5291591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55485 w 5731693"/>
              <a:gd name="connsiteY3" fmla="*/ 5277304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79297 w 5731693"/>
              <a:gd name="connsiteY3" fmla="*/ 5291592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79297 w 5731693"/>
              <a:gd name="connsiteY3" fmla="*/ 5291592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79297 w 5731693"/>
              <a:gd name="connsiteY3" fmla="*/ 5291592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74535 w 5731693"/>
              <a:gd name="connsiteY3" fmla="*/ 5305879 h 5635625"/>
              <a:gd name="connsiteX4" fmla="*/ 0 w 5731693"/>
              <a:gd name="connsiteY4" fmla="*/ 569232 h 5635625"/>
              <a:gd name="connsiteX0" fmla="*/ 0 w 5789769"/>
              <a:gd name="connsiteY0" fmla="*/ 569232 h 5854700"/>
              <a:gd name="connsiteX1" fmla="*/ 5731693 w 5789769"/>
              <a:gd name="connsiteY1" fmla="*/ 0 h 5854700"/>
              <a:gd name="connsiteX2" fmla="*/ 5789749 w 5789769"/>
              <a:gd name="connsiteY2" fmla="*/ 5854700 h 5854700"/>
              <a:gd name="connsiteX3" fmla="*/ 174535 w 5789769"/>
              <a:gd name="connsiteY3" fmla="*/ 5305879 h 5854700"/>
              <a:gd name="connsiteX4" fmla="*/ 0 w 5789769"/>
              <a:gd name="connsiteY4" fmla="*/ 569232 h 5854700"/>
              <a:gd name="connsiteX0" fmla="*/ 0 w 6199326"/>
              <a:gd name="connsiteY0" fmla="*/ 569232 h 5973763"/>
              <a:gd name="connsiteX1" fmla="*/ 5731693 w 6199326"/>
              <a:gd name="connsiteY1" fmla="*/ 0 h 5973763"/>
              <a:gd name="connsiteX2" fmla="*/ 6199324 w 6199326"/>
              <a:gd name="connsiteY2" fmla="*/ 5973763 h 5973763"/>
              <a:gd name="connsiteX3" fmla="*/ 174535 w 6199326"/>
              <a:gd name="connsiteY3" fmla="*/ 5305879 h 5973763"/>
              <a:gd name="connsiteX4" fmla="*/ 0 w 6199326"/>
              <a:gd name="connsiteY4" fmla="*/ 569232 h 5973763"/>
              <a:gd name="connsiteX0" fmla="*/ 0 w 6237426"/>
              <a:gd name="connsiteY0" fmla="*/ 569232 h 5959475"/>
              <a:gd name="connsiteX1" fmla="*/ 5731693 w 6237426"/>
              <a:gd name="connsiteY1" fmla="*/ 0 h 5959475"/>
              <a:gd name="connsiteX2" fmla="*/ 6237424 w 6237426"/>
              <a:gd name="connsiteY2" fmla="*/ 5959475 h 5959475"/>
              <a:gd name="connsiteX3" fmla="*/ 174535 w 6237426"/>
              <a:gd name="connsiteY3" fmla="*/ 5305879 h 5959475"/>
              <a:gd name="connsiteX4" fmla="*/ 0 w 6237426"/>
              <a:gd name="connsiteY4" fmla="*/ 569232 h 5959475"/>
              <a:gd name="connsiteX0" fmla="*/ 0 w 6266001"/>
              <a:gd name="connsiteY0" fmla="*/ 569232 h 5983287"/>
              <a:gd name="connsiteX1" fmla="*/ 5731693 w 6266001"/>
              <a:gd name="connsiteY1" fmla="*/ 0 h 5983287"/>
              <a:gd name="connsiteX2" fmla="*/ 6265999 w 6266001"/>
              <a:gd name="connsiteY2" fmla="*/ 5983287 h 5983287"/>
              <a:gd name="connsiteX3" fmla="*/ 174535 w 6266001"/>
              <a:gd name="connsiteY3" fmla="*/ 5305879 h 5983287"/>
              <a:gd name="connsiteX4" fmla="*/ 0 w 6266001"/>
              <a:gd name="connsiteY4" fmla="*/ 569232 h 5983287"/>
              <a:gd name="connsiteX0" fmla="*/ 0 w 6265999"/>
              <a:gd name="connsiteY0" fmla="*/ 569232 h 5983287"/>
              <a:gd name="connsiteX1" fmla="*/ 5731693 w 6265999"/>
              <a:gd name="connsiteY1" fmla="*/ 0 h 5983287"/>
              <a:gd name="connsiteX2" fmla="*/ 6265999 w 6265999"/>
              <a:gd name="connsiteY2" fmla="*/ 5983287 h 5983287"/>
              <a:gd name="connsiteX3" fmla="*/ 174535 w 6265999"/>
              <a:gd name="connsiteY3" fmla="*/ 5305879 h 5983287"/>
              <a:gd name="connsiteX4" fmla="*/ 0 w 6265999"/>
              <a:gd name="connsiteY4" fmla="*/ 569232 h 5983287"/>
              <a:gd name="connsiteX0" fmla="*/ 0 w 6266543"/>
              <a:gd name="connsiteY0" fmla="*/ 569232 h 5983385"/>
              <a:gd name="connsiteX1" fmla="*/ 5731693 w 6266543"/>
              <a:gd name="connsiteY1" fmla="*/ 0 h 5983385"/>
              <a:gd name="connsiteX2" fmla="*/ 6265999 w 6266543"/>
              <a:gd name="connsiteY2" fmla="*/ 5983287 h 5983385"/>
              <a:gd name="connsiteX3" fmla="*/ 174535 w 6266543"/>
              <a:gd name="connsiteY3" fmla="*/ 5305879 h 5983385"/>
              <a:gd name="connsiteX4" fmla="*/ 0 w 6266543"/>
              <a:gd name="connsiteY4" fmla="*/ 569232 h 5983385"/>
              <a:gd name="connsiteX0" fmla="*/ 0 w 6266049"/>
              <a:gd name="connsiteY0" fmla="*/ 569232 h 5983301"/>
              <a:gd name="connsiteX1" fmla="*/ 5731693 w 6266049"/>
              <a:gd name="connsiteY1" fmla="*/ 0 h 5983301"/>
              <a:gd name="connsiteX2" fmla="*/ 6265999 w 6266049"/>
              <a:gd name="connsiteY2" fmla="*/ 5983287 h 5983301"/>
              <a:gd name="connsiteX3" fmla="*/ 174535 w 6266049"/>
              <a:gd name="connsiteY3" fmla="*/ 5305879 h 5983301"/>
              <a:gd name="connsiteX4" fmla="*/ 0 w 6266049"/>
              <a:gd name="connsiteY4" fmla="*/ 569232 h 5983301"/>
              <a:gd name="connsiteX0" fmla="*/ 0 w 6266047"/>
              <a:gd name="connsiteY0" fmla="*/ 588282 h 6002351"/>
              <a:gd name="connsiteX1" fmla="*/ 5712643 w 6266047"/>
              <a:gd name="connsiteY1" fmla="*/ 0 h 6002351"/>
              <a:gd name="connsiteX2" fmla="*/ 6265999 w 6266047"/>
              <a:gd name="connsiteY2" fmla="*/ 6002337 h 6002351"/>
              <a:gd name="connsiteX3" fmla="*/ 174535 w 6266047"/>
              <a:gd name="connsiteY3" fmla="*/ 5324929 h 6002351"/>
              <a:gd name="connsiteX4" fmla="*/ 0 w 6266047"/>
              <a:gd name="connsiteY4" fmla="*/ 588282 h 6002351"/>
              <a:gd name="connsiteX0" fmla="*/ 0 w 6266046"/>
              <a:gd name="connsiteY0" fmla="*/ 616857 h 6030926"/>
              <a:gd name="connsiteX1" fmla="*/ 5703118 w 6266046"/>
              <a:gd name="connsiteY1" fmla="*/ 0 h 6030926"/>
              <a:gd name="connsiteX2" fmla="*/ 6265999 w 6266046"/>
              <a:gd name="connsiteY2" fmla="*/ 6030912 h 6030926"/>
              <a:gd name="connsiteX3" fmla="*/ 174535 w 6266046"/>
              <a:gd name="connsiteY3" fmla="*/ 5353504 h 6030926"/>
              <a:gd name="connsiteX4" fmla="*/ 0 w 6266046"/>
              <a:gd name="connsiteY4" fmla="*/ 616857 h 6030926"/>
              <a:gd name="connsiteX0" fmla="*/ 0 w 6266046"/>
              <a:gd name="connsiteY0" fmla="*/ 616857 h 6030922"/>
              <a:gd name="connsiteX1" fmla="*/ 5703118 w 6266046"/>
              <a:gd name="connsiteY1" fmla="*/ 0 h 6030922"/>
              <a:gd name="connsiteX2" fmla="*/ 6265999 w 6266046"/>
              <a:gd name="connsiteY2" fmla="*/ 6030912 h 6030922"/>
              <a:gd name="connsiteX3" fmla="*/ 174535 w 6266046"/>
              <a:gd name="connsiteY3" fmla="*/ 5353504 h 6030922"/>
              <a:gd name="connsiteX4" fmla="*/ 0 w 6266046"/>
              <a:gd name="connsiteY4" fmla="*/ 616857 h 6030922"/>
              <a:gd name="connsiteX0" fmla="*/ 0 w 6370821"/>
              <a:gd name="connsiteY0" fmla="*/ 502557 h 6030922"/>
              <a:gd name="connsiteX1" fmla="*/ 5807893 w 6370821"/>
              <a:gd name="connsiteY1" fmla="*/ 0 h 6030922"/>
              <a:gd name="connsiteX2" fmla="*/ 6370774 w 6370821"/>
              <a:gd name="connsiteY2" fmla="*/ 6030912 h 6030922"/>
              <a:gd name="connsiteX3" fmla="*/ 279310 w 6370821"/>
              <a:gd name="connsiteY3" fmla="*/ 5353504 h 6030922"/>
              <a:gd name="connsiteX4" fmla="*/ 0 w 6370821"/>
              <a:gd name="connsiteY4" fmla="*/ 502557 h 6030922"/>
              <a:gd name="connsiteX0" fmla="*/ 0 w 6380346"/>
              <a:gd name="connsiteY0" fmla="*/ 464457 h 6030922"/>
              <a:gd name="connsiteX1" fmla="*/ 5817418 w 6380346"/>
              <a:gd name="connsiteY1" fmla="*/ 0 h 6030922"/>
              <a:gd name="connsiteX2" fmla="*/ 6380299 w 6380346"/>
              <a:gd name="connsiteY2" fmla="*/ 6030912 h 6030922"/>
              <a:gd name="connsiteX3" fmla="*/ 288835 w 6380346"/>
              <a:gd name="connsiteY3" fmla="*/ 5353504 h 6030922"/>
              <a:gd name="connsiteX4" fmla="*/ 0 w 6380346"/>
              <a:gd name="connsiteY4" fmla="*/ 464457 h 6030922"/>
              <a:gd name="connsiteX0" fmla="*/ 0 w 6418446"/>
              <a:gd name="connsiteY0" fmla="*/ 473982 h 6030922"/>
              <a:gd name="connsiteX1" fmla="*/ 5855518 w 6418446"/>
              <a:gd name="connsiteY1" fmla="*/ 0 h 6030922"/>
              <a:gd name="connsiteX2" fmla="*/ 6418399 w 6418446"/>
              <a:gd name="connsiteY2" fmla="*/ 6030912 h 6030922"/>
              <a:gd name="connsiteX3" fmla="*/ 326935 w 6418446"/>
              <a:gd name="connsiteY3" fmla="*/ 5353504 h 6030922"/>
              <a:gd name="connsiteX4" fmla="*/ 0 w 6418446"/>
              <a:gd name="connsiteY4" fmla="*/ 473982 h 6030922"/>
              <a:gd name="connsiteX0" fmla="*/ 0 w 6418450"/>
              <a:gd name="connsiteY0" fmla="*/ 483507 h 6040447"/>
              <a:gd name="connsiteX1" fmla="*/ 5893618 w 6418450"/>
              <a:gd name="connsiteY1" fmla="*/ 0 h 6040447"/>
              <a:gd name="connsiteX2" fmla="*/ 6418399 w 6418450"/>
              <a:gd name="connsiteY2" fmla="*/ 6040437 h 6040447"/>
              <a:gd name="connsiteX3" fmla="*/ 326935 w 6418450"/>
              <a:gd name="connsiteY3" fmla="*/ 5363029 h 6040447"/>
              <a:gd name="connsiteX4" fmla="*/ 0 w 6418450"/>
              <a:gd name="connsiteY4" fmla="*/ 483507 h 6040447"/>
              <a:gd name="connsiteX0" fmla="*/ 0 w 6418450"/>
              <a:gd name="connsiteY0" fmla="*/ 454932 h 6011872"/>
              <a:gd name="connsiteX1" fmla="*/ 5893618 w 6418450"/>
              <a:gd name="connsiteY1" fmla="*/ 0 h 6011872"/>
              <a:gd name="connsiteX2" fmla="*/ 6418399 w 6418450"/>
              <a:gd name="connsiteY2" fmla="*/ 6011862 h 6011872"/>
              <a:gd name="connsiteX3" fmla="*/ 326935 w 6418450"/>
              <a:gd name="connsiteY3" fmla="*/ 5334454 h 6011872"/>
              <a:gd name="connsiteX4" fmla="*/ 0 w 6418450"/>
              <a:gd name="connsiteY4" fmla="*/ 454932 h 6011872"/>
              <a:gd name="connsiteX0" fmla="*/ 0 w 6418450"/>
              <a:gd name="connsiteY0" fmla="*/ 454932 h 6011872"/>
              <a:gd name="connsiteX1" fmla="*/ 5893618 w 6418450"/>
              <a:gd name="connsiteY1" fmla="*/ 0 h 6011872"/>
              <a:gd name="connsiteX2" fmla="*/ 6418399 w 6418450"/>
              <a:gd name="connsiteY2" fmla="*/ 6011862 h 6011872"/>
              <a:gd name="connsiteX3" fmla="*/ 269785 w 6418450"/>
              <a:gd name="connsiteY3" fmla="*/ 5239204 h 6011872"/>
              <a:gd name="connsiteX4" fmla="*/ 0 w 6418450"/>
              <a:gd name="connsiteY4" fmla="*/ 454932 h 6011872"/>
              <a:gd name="connsiteX0" fmla="*/ 0 w 6418450"/>
              <a:gd name="connsiteY0" fmla="*/ 454932 h 6011872"/>
              <a:gd name="connsiteX1" fmla="*/ 5893618 w 6418450"/>
              <a:gd name="connsiteY1" fmla="*/ 0 h 6011872"/>
              <a:gd name="connsiteX2" fmla="*/ 6418399 w 6418450"/>
              <a:gd name="connsiteY2" fmla="*/ 6011862 h 6011872"/>
              <a:gd name="connsiteX3" fmla="*/ 212635 w 6418450"/>
              <a:gd name="connsiteY3" fmla="*/ 5239204 h 6011872"/>
              <a:gd name="connsiteX4" fmla="*/ 0 w 6418450"/>
              <a:gd name="connsiteY4" fmla="*/ 454932 h 6011872"/>
              <a:gd name="connsiteX0" fmla="*/ 0 w 6418450"/>
              <a:gd name="connsiteY0" fmla="*/ 454932 h 6011872"/>
              <a:gd name="connsiteX1" fmla="*/ 5893618 w 6418450"/>
              <a:gd name="connsiteY1" fmla="*/ 0 h 6011872"/>
              <a:gd name="connsiteX2" fmla="*/ 6418399 w 6418450"/>
              <a:gd name="connsiteY2" fmla="*/ 6011862 h 6011872"/>
              <a:gd name="connsiteX3" fmla="*/ 193585 w 6418450"/>
              <a:gd name="connsiteY3" fmla="*/ 5201104 h 6011872"/>
              <a:gd name="connsiteX4" fmla="*/ 0 w 6418450"/>
              <a:gd name="connsiteY4" fmla="*/ 454932 h 6011872"/>
              <a:gd name="connsiteX0" fmla="*/ 0 w 6456546"/>
              <a:gd name="connsiteY0" fmla="*/ 454932 h 6069021"/>
              <a:gd name="connsiteX1" fmla="*/ 5893618 w 6456546"/>
              <a:gd name="connsiteY1" fmla="*/ 0 h 6069021"/>
              <a:gd name="connsiteX2" fmla="*/ 6456499 w 6456546"/>
              <a:gd name="connsiteY2" fmla="*/ 6069012 h 6069021"/>
              <a:gd name="connsiteX3" fmla="*/ 193585 w 6456546"/>
              <a:gd name="connsiteY3" fmla="*/ 5201104 h 6069021"/>
              <a:gd name="connsiteX4" fmla="*/ 0 w 6456546"/>
              <a:gd name="connsiteY4" fmla="*/ 454932 h 6069021"/>
              <a:gd name="connsiteX0" fmla="*/ 0 w 6441306"/>
              <a:gd name="connsiteY0" fmla="*/ 424452 h 6069021"/>
              <a:gd name="connsiteX1" fmla="*/ 5878378 w 6441306"/>
              <a:gd name="connsiteY1" fmla="*/ 0 h 6069021"/>
              <a:gd name="connsiteX2" fmla="*/ 6441259 w 6441306"/>
              <a:gd name="connsiteY2" fmla="*/ 6069012 h 6069021"/>
              <a:gd name="connsiteX3" fmla="*/ 178345 w 6441306"/>
              <a:gd name="connsiteY3" fmla="*/ 5201104 h 6069021"/>
              <a:gd name="connsiteX4" fmla="*/ 0 w 6441306"/>
              <a:gd name="connsiteY4" fmla="*/ 424452 h 6069021"/>
              <a:gd name="connsiteX0" fmla="*/ 0 w 6471786"/>
              <a:gd name="connsiteY0" fmla="*/ 424452 h 6069021"/>
              <a:gd name="connsiteX1" fmla="*/ 5908858 w 6471786"/>
              <a:gd name="connsiteY1" fmla="*/ 0 h 6069021"/>
              <a:gd name="connsiteX2" fmla="*/ 6471739 w 6471786"/>
              <a:gd name="connsiteY2" fmla="*/ 6069012 h 6069021"/>
              <a:gd name="connsiteX3" fmla="*/ 208825 w 6471786"/>
              <a:gd name="connsiteY3" fmla="*/ 5201104 h 6069021"/>
              <a:gd name="connsiteX4" fmla="*/ 0 w 6471786"/>
              <a:gd name="connsiteY4" fmla="*/ 424452 h 606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1786" h="6069021">
                <a:moveTo>
                  <a:pt x="0" y="424452"/>
                </a:moveTo>
                <a:lnTo>
                  <a:pt x="5908858" y="0"/>
                </a:lnTo>
                <a:cubicBezTo>
                  <a:pt x="5907573" y="5292"/>
                  <a:pt x="6477786" y="6078007"/>
                  <a:pt x="6471739" y="6069012"/>
                </a:cubicBezTo>
                <a:lnTo>
                  <a:pt x="208825" y="5201104"/>
                </a:lnTo>
                <a:cubicBezTo>
                  <a:pt x="156513" y="3606573"/>
                  <a:pt x="1330" y="437606"/>
                  <a:pt x="0" y="424452"/>
                </a:cubicBezTo>
                <a:close/>
              </a:path>
            </a:pathLst>
          </a:custGeom>
          <a:solidFill>
            <a:sysClr val="window" lastClr="FFFFFF">
              <a:lumMod val="85000"/>
            </a:sysClr>
          </a:solidFill>
          <a:effectLst>
            <a:outerShdw blurRad="1270000" dist="2540000" dir="2700000" sx="80000" sy="80000" algn="tl" rotWithShape="0">
              <a:prstClr val="black">
                <a:alpha val="40000"/>
              </a:prstClr>
            </a:outerShdw>
          </a:effectLst>
          <a:scene3d>
            <a:camera prst="isometricRightUp">
              <a:rot lat="1788000" lon="18522000" rev="21360000"/>
            </a:camera>
            <a:lightRig rig="threePt" dir="t"/>
          </a:scene3d>
        </p:spPr>
      </p:pic>
      <p:pic>
        <p:nvPicPr>
          <p:cNvPr id="68" name="图片占位符 1">
            <a:extLst>
              <a:ext uri="{FF2B5EF4-FFF2-40B4-BE49-F238E27FC236}">
                <a16:creationId xmlns:a16="http://schemas.microsoft.com/office/drawing/2014/main" id="{EEE1384E-4F3E-4B75-9876-1A1099E8B83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452267" y="741096"/>
            <a:ext cx="4309041" cy="3658619"/>
          </a:xfrm>
          <a:custGeom>
            <a:avLst/>
            <a:gdLst>
              <a:gd name="connsiteX0" fmla="*/ 0 w 4933950"/>
              <a:gd name="connsiteY0" fmla="*/ 0 h 4565650"/>
              <a:gd name="connsiteX1" fmla="*/ 4933950 w 4933950"/>
              <a:gd name="connsiteY1" fmla="*/ 0 h 4565650"/>
              <a:gd name="connsiteX2" fmla="*/ 4933950 w 4933950"/>
              <a:gd name="connsiteY2" fmla="*/ 4565650 h 4565650"/>
              <a:gd name="connsiteX3" fmla="*/ 0 w 4933950"/>
              <a:gd name="connsiteY3" fmla="*/ 4565650 h 4565650"/>
              <a:gd name="connsiteX4" fmla="*/ 0 w 4933950"/>
              <a:gd name="connsiteY4" fmla="*/ 0 h 4565650"/>
              <a:gd name="connsiteX0" fmla="*/ 0 w 4933950"/>
              <a:gd name="connsiteY0" fmla="*/ 1364343 h 5929993"/>
              <a:gd name="connsiteX1" fmla="*/ 4803322 w 4933950"/>
              <a:gd name="connsiteY1" fmla="*/ 0 h 5929993"/>
              <a:gd name="connsiteX2" fmla="*/ 4933950 w 4933950"/>
              <a:gd name="connsiteY2" fmla="*/ 5929993 h 5929993"/>
              <a:gd name="connsiteX3" fmla="*/ 0 w 4933950"/>
              <a:gd name="connsiteY3" fmla="*/ 5929993 h 5929993"/>
              <a:gd name="connsiteX4" fmla="*/ 0 w 4933950"/>
              <a:gd name="connsiteY4" fmla="*/ 1364343 h 5929993"/>
              <a:gd name="connsiteX0" fmla="*/ 0 w 4933950"/>
              <a:gd name="connsiteY0" fmla="*/ 1204685 h 5770335"/>
              <a:gd name="connsiteX1" fmla="*/ 4817836 w 4933950"/>
              <a:gd name="connsiteY1" fmla="*/ 0 h 5770335"/>
              <a:gd name="connsiteX2" fmla="*/ 4933950 w 4933950"/>
              <a:gd name="connsiteY2" fmla="*/ 5770335 h 5770335"/>
              <a:gd name="connsiteX3" fmla="*/ 0 w 4933950"/>
              <a:gd name="connsiteY3" fmla="*/ 5770335 h 5770335"/>
              <a:gd name="connsiteX4" fmla="*/ 0 w 4933950"/>
              <a:gd name="connsiteY4" fmla="*/ 1204685 h 5770335"/>
              <a:gd name="connsiteX0" fmla="*/ 0 w 4933950"/>
              <a:gd name="connsiteY0" fmla="*/ 1103085 h 5668735"/>
              <a:gd name="connsiteX1" fmla="*/ 4774293 w 4933950"/>
              <a:gd name="connsiteY1" fmla="*/ 0 h 5668735"/>
              <a:gd name="connsiteX2" fmla="*/ 4933950 w 4933950"/>
              <a:gd name="connsiteY2" fmla="*/ 5668735 h 5668735"/>
              <a:gd name="connsiteX3" fmla="*/ 0 w 4933950"/>
              <a:gd name="connsiteY3" fmla="*/ 5668735 h 5668735"/>
              <a:gd name="connsiteX4" fmla="*/ 0 w 4933950"/>
              <a:gd name="connsiteY4" fmla="*/ 1103085 h 5668735"/>
              <a:gd name="connsiteX0" fmla="*/ 0 w 4933950"/>
              <a:gd name="connsiteY0" fmla="*/ 1045028 h 5610678"/>
              <a:gd name="connsiteX1" fmla="*/ 4803322 w 4933950"/>
              <a:gd name="connsiteY1" fmla="*/ 0 h 5610678"/>
              <a:gd name="connsiteX2" fmla="*/ 4933950 w 4933950"/>
              <a:gd name="connsiteY2" fmla="*/ 5610678 h 5610678"/>
              <a:gd name="connsiteX3" fmla="*/ 0 w 4933950"/>
              <a:gd name="connsiteY3" fmla="*/ 5610678 h 5610678"/>
              <a:gd name="connsiteX4" fmla="*/ 0 w 4933950"/>
              <a:gd name="connsiteY4" fmla="*/ 1045028 h 5610678"/>
              <a:gd name="connsiteX0" fmla="*/ 0 w 4933950"/>
              <a:gd name="connsiteY0" fmla="*/ 1059543 h 5625193"/>
              <a:gd name="connsiteX1" fmla="*/ 4803322 w 4933950"/>
              <a:gd name="connsiteY1" fmla="*/ 0 h 5625193"/>
              <a:gd name="connsiteX2" fmla="*/ 4933950 w 4933950"/>
              <a:gd name="connsiteY2" fmla="*/ 5625193 h 5625193"/>
              <a:gd name="connsiteX3" fmla="*/ 0 w 4933950"/>
              <a:gd name="connsiteY3" fmla="*/ 5625193 h 5625193"/>
              <a:gd name="connsiteX4" fmla="*/ 0 w 4933950"/>
              <a:gd name="connsiteY4" fmla="*/ 1059543 h 5625193"/>
              <a:gd name="connsiteX0" fmla="*/ 0 w 4933950"/>
              <a:gd name="connsiteY0" fmla="*/ 1074057 h 5639707"/>
              <a:gd name="connsiteX1" fmla="*/ 4774293 w 4933950"/>
              <a:gd name="connsiteY1" fmla="*/ 0 h 5639707"/>
              <a:gd name="connsiteX2" fmla="*/ 4933950 w 4933950"/>
              <a:gd name="connsiteY2" fmla="*/ 5639707 h 5639707"/>
              <a:gd name="connsiteX3" fmla="*/ 0 w 4933950"/>
              <a:gd name="connsiteY3" fmla="*/ 5639707 h 5639707"/>
              <a:gd name="connsiteX4" fmla="*/ 0 w 4933950"/>
              <a:gd name="connsiteY4" fmla="*/ 1074057 h 5639707"/>
              <a:gd name="connsiteX0" fmla="*/ 0 w 4933950"/>
              <a:gd name="connsiteY0" fmla="*/ 1103086 h 5668736"/>
              <a:gd name="connsiteX1" fmla="*/ 4803322 w 4933950"/>
              <a:gd name="connsiteY1" fmla="*/ 0 h 5668736"/>
              <a:gd name="connsiteX2" fmla="*/ 4933950 w 4933950"/>
              <a:gd name="connsiteY2" fmla="*/ 5668736 h 5668736"/>
              <a:gd name="connsiteX3" fmla="*/ 0 w 4933950"/>
              <a:gd name="connsiteY3" fmla="*/ 5668736 h 5668736"/>
              <a:gd name="connsiteX4" fmla="*/ 0 w 4933950"/>
              <a:gd name="connsiteY4" fmla="*/ 1103086 h 5668736"/>
              <a:gd name="connsiteX0" fmla="*/ 0 w 4977493"/>
              <a:gd name="connsiteY0" fmla="*/ 1103086 h 5813879"/>
              <a:gd name="connsiteX1" fmla="*/ 4803322 w 4977493"/>
              <a:gd name="connsiteY1" fmla="*/ 0 h 5813879"/>
              <a:gd name="connsiteX2" fmla="*/ 4977493 w 4977493"/>
              <a:gd name="connsiteY2" fmla="*/ 5813879 h 5813879"/>
              <a:gd name="connsiteX3" fmla="*/ 0 w 4977493"/>
              <a:gd name="connsiteY3" fmla="*/ 5668736 h 5813879"/>
              <a:gd name="connsiteX4" fmla="*/ 0 w 4977493"/>
              <a:gd name="connsiteY4" fmla="*/ 1103086 h 5813879"/>
              <a:gd name="connsiteX0" fmla="*/ 0 w 4992007"/>
              <a:gd name="connsiteY0" fmla="*/ 1103086 h 5871936"/>
              <a:gd name="connsiteX1" fmla="*/ 4803322 w 4992007"/>
              <a:gd name="connsiteY1" fmla="*/ 0 h 5871936"/>
              <a:gd name="connsiteX2" fmla="*/ 4992007 w 4992007"/>
              <a:gd name="connsiteY2" fmla="*/ 5871936 h 5871936"/>
              <a:gd name="connsiteX3" fmla="*/ 0 w 4992007"/>
              <a:gd name="connsiteY3" fmla="*/ 5668736 h 5871936"/>
              <a:gd name="connsiteX4" fmla="*/ 0 w 4992007"/>
              <a:gd name="connsiteY4" fmla="*/ 1103086 h 5871936"/>
              <a:gd name="connsiteX0" fmla="*/ 0 w 5035550"/>
              <a:gd name="connsiteY0" fmla="*/ 1103086 h 5886450"/>
              <a:gd name="connsiteX1" fmla="*/ 4803322 w 5035550"/>
              <a:gd name="connsiteY1" fmla="*/ 0 h 5886450"/>
              <a:gd name="connsiteX2" fmla="*/ 5035550 w 5035550"/>
              <a:gd name="connsiteY2" fmla="*/ 5886450 h 5886450"/>
              <a:gd name="connsiteX3" fmla="*/ 0 w 5035550"/>
              <a:gd name="connsiteY3" fmla="*/ 5668736 h 5886450"/>
              <a:gd name="connsiteX4" fmla="*/ 0 w 5035550"/>
              <a:gd name="connsiteY4" fmla="*/ 1103086 h 5886450"/>
              <a:gd name="connsiteX0" fmla="*/ 0 w 5064579"/>
              <a:gd name="connsiteY0" fmla="*/ 1103086 h 5886450"/>
              <a:gd name="connsiteX1" fmla="*/ 4803322 w 5064579"/>
              <a:gd name="connsiteY1" fmla="*/ 0 h 5886450"/>
              <a:gd name="connsiteX2" fmla="*/ 5064579 w 5064579"/>
              <a:gd name="connsiteY2" fmla="*/ 5886450 h 5886450"/>
              <a:gd name="connsiteX3" fmla="*/ 0 w 5064579"/>
              <a:gd name="connsiteY3" fmla="*/ 5668736 h 5886450"/>
              <a:gd name="connsiteX4" fmla="*/ 0 w 5064579"/>
              <a:gd name="connsiteY4" fmla="*/ 1103086 h 5886450"/>
              <a:gd name="connsiteX0" fmla="*/ 14515 w 5079094"/>
              <a:gd name="connsiteY0" fmla="*/ 1103086 h 5900964"/>
              <a:gd name="connsiteX1" fmla="*/ 4817837 w 5079094"/>
              <a:gd name="connsiteY1" fmla="*/ 0 h 5900964"/>
              <a:gd name="connsiteX2" fmla="*/ 5079094 w 5079094"/>
              <a:gd name="connsiteY2" fmla="*/ 5886450 h 5900964"/>
              <a:gd name="connsiteX3" fmla="*/ 0 w 5079094"/>
              <a:gd name="connsiteY3" fmla="*/ 5900964 h 5900964"/>
              <a:gd name="connsiteX4" fmla="*/ 14515 w 5079094"/>
              <a:gd name="connsiteY4" fmla="*/ 1103086 h 5900964"/>
              <a:gd name="connsiteX0" fmla="*/ 116115 w 5180694"/>
              <a:gd name="connsiteY0" fmla="*/ 1103086 h 5886450"/>
              <a:gd name="connsiteX1" fmla="*/ 4919437 w 5180694"/>
              <a:gd name="connsiteY1" fmla="*/ 0 h 5886450"/>
              <a:gd name="connsiteX2" fmla="*/ 5180694 w 5180694"/>
              <a:gd name="connsiteY2" fmla="*/ 5886450 h 5886450"/>
              <a:gd name="connsiteX3" fmla="*/ 0 w 5180694"/>
              <a:gd name="connsiteY3" fmla="*/ 5857421 h 5886450"/>
              <a:gd name="connsiteX4" fmla="*/ 116115 w 5180694"/>
              <a:gd name="connsiteY4" fmla="*/ 1103086 h 5886450"/>
              <a:gd name="connsiteX0" fmla="*/ 101601 w 5166180"/>
              <a:gd name="connsiteY0" fmla="*/ 1103086 h 5886450"/>
              <a:gd name="connsiteX1" fmla="*/ 4904923 w 5166180"/>
              <a:gd name="connsiteY1" fmla="*/ 0 h 5886450"/>
              <a:gd name="connsiteX2" fmla="*/ 5166180 w 5166180"/>
              <a:gd name="connsiteY2" fmla="*/ 5886450 h 5886450"/>
              <a:gd name="connsiteX3" fmla="*/ 0 w 5166180"/>
              <a:gd name="connsiteY3" fmla="*/ 5755821 h 5886450"/>
              <a:gd name="connsiteX4" fmla="*/ 101601 w 5166180"/>
              <a:gd name="connsiteY4" fmla="*/ 1103086 h 5886450"/>
              <a:gd name="connsiteX0" fmla="*/ 72572 w 5137151"/>
              <a:gd name="connsiteY0" fmla="*/ 1103086 h 5886450"/>
              <a:gd name="connsiteX1" fmla="*/ 4875894 w 5137151"/>
              <a:gd name="connsiteY1" fmla="*/ 0 h 5886450"/>
              <a:gd name="connsiteX2" fmla="*/ 5137151 w 5137151"/>
              <a:gd name="connsiteY2" fmla="*/ 5886450 h 5886450"/>
              <a:gd name="connsiteX3" fmla="*/ 0 w 5137151"/>
              <a:gd name="connsiteY3" fmla="*/ 5813879 h 5886450"/>
              <a:gd name="connsiteX4" fmla="*/ 72572 w 5137151"/>
              <a:gd name="connsiteY4" fmla="*/ 1103086 h 5886450"/>
              <a:gd name="connsiteX0" fmla="*/ 14515 w 5079094"/>
              <a:gd name="connsiteY0" fmla="*/ 1103086 h 5886450"/>
              <a:gd name="connsiteX1" fmla="*/ 4817837 w 5079094"/>
              <a:gd name="connsiteY1" fmla="*/ 0 h 5886450"/>
              <a:gd name="connsiteX2" fmla="*/ 5079094 w 5079094"/>
              <a:gd name="connsiteY2" fmla="*/ 5886450 h 5886450"/>
              <a:gd name="connsiteX3" fmla="*/ 0 w 5079094"/>
              <a:gd name="connsiteY3" fmla="*/ 5770336 h 5886450"/>
              <a:gd name="connsiteX4" fmla="*/ 14515 w 5079094"/>
              <a:gd name="connsiteY4" fmla="*/ 1103086 h 5886450"/>
              <a:gd name="connsiteX0" fmla="*/ 87086 w 5151665"/>
              <a:gd name="connsiteY0" fmla="*/ 1103086 h 5886450"/>
              <a:gd name="connsiteX1" fmla="*/ 4890408 w 5151665"/>
              <a:gd name="connsiteY1" fmla="*/ 0 h 5886450"/>
              <a:gd name="connsiteX2" fmla="*/ 5151665 w 5151665"/>
              <a:gd name="connsiteY2" fmla="*/ 5886450 h 5886450"/>
              <a:gd name="connsiteX3" fmla="*/ 0 w 5151665"/>
              <a:gd name="connsiteY3" fmla="*/ 5813879 h 5886450"/>
              <a:gd name="connsiteX4" fmla="*/ 87086 w 5151665"/>
              <a:gd name="connsiteY4" fmla="*/ 1103086 h 5886450"/>
              <a:gd name="connsiteX0" fmla="*/ 29029 w 5151665"/>
              <a:gd name="connsiteY0" fmla="*/ 1117600 h 5886450"/>
              <a:gd name="connsiteX1" fmla="*/ 4890408 w 5151665"/>
              <a:gd name="connsiteY1" fmla="*/ 0 h 5886450"/>
              <a:gd name="connsiteX2" fmla="*/ 5151665 w 5151665"/>
              <a:gd name="connsiteY2" fmla="*/ 5886450 h 5886450"/>
              <a:gd name="connsiteX3" fmla="*/ 0 w 5151665"/>
              <a:gd name="connsiteY3" fmla="*/ 5813879 h 5886450"/>
              <a:gd name="connsiteX4" fmla="*/ 29029 w 5151665"/>
              <a:gd name="connsiteY4" fmla="*/ 1117600 h 5886450"/>
              <a:gd name="connsiteX0" fmla="*/ 29029 w 5151665"/>
              <a:gd name="connsiteY0" fmla="*/ 1117600 h 5886450"/>
              <a:gd name="connsiteX1" fmla="*/ 4890408 w 5151665"/>
              <a:gd name="connsiteY1" fmla="*/ 0 h 5886450"/>
              <a:gd name="connsiteX2" fmla="*/ 5151665 w 5151665"/>
              <a:gd name="connsiteY2" fmla="*/ 5886450 h 5886450"/>
              <a:gd name="connsiteX3" fmla="*/ 0 w 5151665"/>
              <a:gd name="connsiteY3" fmla="*/ 5813879 h 5886450"/>
              <a:gd name="connsiteX4" fmla="*/ 29029 w 5151665"/>
              <a:gd name="connsiteY4" fmla="*/ 1117600 h 5886450"/>
              <a:gd name="connsiteX0" fmla="*/ 0 w 5166179"/>
              <a:gd name="connsiteY0" fmla="*/ 1175657 h 5886450"/>
              <a:gd name="connsiteX1" fmla="*/ 4904922 w 5166179"/>
              <a:gd name="connsiteY1" fmla="*/ 0 h 5886450"/>
              <a:gd name="connsiteX2" fmla="*/ 5166179 w 5166179"/>
              <a:gd name="connsiteY2" fmla="*/ 5886450 h 5886450"/>
              <a:gd name="connsiteX3" fmla="*/ 14514 w 5166179"/>
              <a:gd name="connsiteY3" fmla="*/ 5813879 h 5886450"/>
              <a:gd name="connsiteX4" fmla="*/ 0 w 5166179"/>
              <a:gd name="connsiteY4" fmla="*/ 1175657 h 5886450"/>
              <a:gd name="connsiteX0" fmla="*/ 38826 w 5151665"/>
              <a:gd name="connsiteY0" fmla="*/ 1160417 h 5886450"/>
              <a:gd name="connsiteX1" fmla="*/ 4890408 w 5151665"/>
              <a:gd name="connsiteY1" fmla="*/ 0 h 5886450"/>
              <a:gd name="connsiteX2" fmla="*/ 5151665 w 5151665"/>
              <a:gd name="connsiteY2" fmla="*/ 5886450 h 5886450"/>
              <a:gd name="connsiteX3" fmla="*/ 0 w 5151665"/>
              <a:gd name="connsiteY3" fmla="*/ 5813879 h 5886450"/>
              <a:gd name="connsiteX4" fmla="*/ 38826 w 5151665"/>
              <a:gd name="connsiteY4" fmla="*/ 1160417 h 5886450"/>
              <a:gd name="connsiteX0" fmla="*/ 23586 w 5151665"/>
              <a:gd name="connsiteY0" fmla="*/ 1160417 h 5886450"/>
              <a:gd name="connsiteX1" fmla="*/ 4890408 w 5151665"/>
              <a:gd name="connsiteY1" fmla="*/ 0 h 5886450"/>
              <a:gd name="connsiteX2" fmla="*/ 5151665 w 5151665"/>
              <a:gd name="connsiteY2" fmla="*/ 5886450 h 5886450"/>
              <a:gd name="connsiteX3" fmla="*/ 0 w 5151665"/>
              <a:gd name="connsiteY3" fmla="*/ 5813879 h 5886450"/>
              <a:gd name="connsiteX4" fmla="*/ 23586 w 5151665"/>
              <a:gd name="connsiteY4" fmla="*/ 1160417 h 5886450"/>
              <a:gd name="connsiteX0" fmla="*/ 726 w 5151665"/>
              <a:gd name="connsiteY0" fmla="*/ 1145177 h 5886450"/>
              <a:gd name="connsiteX1" fmla="*/ 4890408 w 5151665"/>
              <a:gd name="connsiteY1" fmla="*/ 0 h 5886450"/>
              <a:gd name="connsiteX2" fmla="*/ 5151665 w 5151665"/>
              <a:gd name="connsiteY2" fmla="*/ 5886450 h 5886450"/>
              <a:gd name="connsiteX3" fmla="*/ 0 w 5151665"/>
              <a:gd name="connsiteY3" fmla="*/ 5813879 h 5886450"/>
              <a:gd name="connsiteX4" fmla="*/ 726 w 5151665"/>
              <a:gd name="connsiteY4" fmla="*/ 1145177 h 5886450"/>
              <a:gd name="connsiteX0" fmla="*/ 15966 w 5151665"/>
              <a:gd name="connsiteY0" fmla="*/ 1137557 h 5886450"/>
              <a:gd name="connsiteX1" fmla="*/ 4890408 w 5151665"/>
              <a:gd name="connsiteY1" fmla="*/ 0 h 5886450"/>
              <a:gd name="connsiteX2" fmla="*/ 5151665 w 5151665"/>
              <a:gd name="connsiteY2" fmla="*/ 5886450 h 5886450"/>
              <a:gd name="connsiteX3" fmla="*/ 0 w 5151665"/>
              <a:gd name="connsiteY3" fmla="*/ 5813879 h 5886450"/>
              <a:gd name="connsiteX4" fmla="*/ 15966 w 5151665"/>
              <a:gd name="connsiteY4" fmla="*/ 1137557 h 5886450"/>
              <a:gd name="connsiteX0" fmla="*/ 15966 w 5151665"/>
              <a:gd name="connsiteY0" fmla="*/ 1137557 h 5886450"/>
              <a:gd name="connsiteX1" fmla="*/ 4890408 w 5151665"/>
              <a:gd name="connsiteY1" fmla="*/ 0 h 5886450"/>
              <a:gd name="connsiteX2" fmla="*/ 5151665 w 5151665"/>
              <a:gd name="connsiteY2" fmla="*/ 5886450 h 5886450"/>
              <a:gd name="connsiteX3" fmla="*/ 0 w 5151665"/>
              <a:gd name="connsiteY3" fmla="*/ 5813879 h 5886450"/>
              <a:gd name="connsiteX4" fmla="*/ 15966 w 5151665"/>
              <a:gd name="connsiteY4" fmla="*/ 1137557 h 5886450"/>
              <a:gd name="connsiteX0" fmla="*/ 15966 w 5126265"/>
              <a:gd name="connsiteY0" fmla="*/ 1137557 h 5899150"/>
              <a:gd name="connsiteX1" fmla="*/ 4890408 w 5126265"/>
              <a:gd name="connsiteY1" fmla="*/ 0 h 5899150"/>
              <a:gd name="connsiteX2" fmla="*/ 5126265 w 5126265"/>
              <a:gd name="connsiteY2" fmla="*/ 5899150 h 5899150"/>
              <a:gd name="connsiteX3" fmla="*/ 0 w 5126265"/>
              <a:gd name="connsiteY3" fmla="*/ 5813879 h 5899150"/>
              <a:gd name="connsiteX4" fmla="*/ 15966 w 5126265"/>
              <a:gd name="connsiteY4" fmla="*/ 1137557 h 5899150"/>
              <a:gd name="connsiteX0" fmla="*/ 15966 w 5138965"/>
              <a:gd name="connsiteY0" fmla="*/ 1137557 h 5899150"/>
              <a:gd name="connsiteX1" fmla="*/ 4890408 w 5138965"/>
              <a:gd name="connsiteY1" fmla="*/ 0 h 5899150"/>
              <a:gd name="connsiteX2" fmla="*/ 5138965 w 5138965"/>
              <a:gd name="connsiteY2" fmla="*/ 5899150 h 5899150"/>
              <a:gd name="connsiteX3" fmla="*/ 0 w 5138965"/>
              <a:gd name="connsiteY3" fmla="*/ 5813879 h 5899150"/>
              <a:gd name="connsiteX4" fmla="*/ 15966 w 5138965"/>
              <a:gd name="connsiteY4" fmla="*/ 1137557 h 5899150"/>
              <a:gd name="connsiteX0" fmla="*/ 15966 w 5138965"/>
              <a:gd name="connsiteY0" fmla="*/ 1156607 h 5918200"/>
              <a:gd name="connsiteX1" fmla="*/ 4884058 w 5138965"/>
              <a:gd name="connsiteY1" fmla="*/ 0 h 5918200"/>
              <a:gd name="connsiteX2" fmla="*/ 5138965 w 5138965"/>
              <a:gd name="connsiteY2" fmla="*/ 5918200 h 5918200"/>
              <a:gd name="connsiteX3" fmla="*/ 0 w 5138965"/>
              <a:gd name="connsiteY3" fmla="*/ 5832929 h 5918200"/>
              <a:gd name="connsiteX4" fmla="*/ 15966 w 5138965"/>
              <a:gd name="connsiteY4" fmla="*/ 1156607 h 5918200"/>
              <a:gd name="connsiteX0" fmla="*/ 3266 w 5126265"/>
              <a:gd name="connsiteY0" fmla="*/ 1156607 h 5918200"/>
              <a:gd name="connsiteX1" fmla="*/ 4871358 w 5126265"/>
              <a:gd name="connsiteY1" fmla="*/ 0 h 5918200"/>
              <a:gd name="connsiteX2" fmla="*/ 5126265 w 5126265"/>
              <a:gd name="connsiteY2" fmla="*/ 5918200 h 5918200"/>
              <a:gd name="connsiteX3" fmla="*/ 0 w 5126265"/>
              <a:gd name="connsiteY3" fmla="*/ 5839279 h 5918200"/>
              <a:gd name="connsiteX4" fmla="*/ 3266 w 5126265"/>
              <a:gd name="connsiteY4" fmla="*/ 1156607 h 5918200"/>
              <a:gd name="connsiteX0" fmla="*/ 0 w 5122999"/>
              <a:gd name="connsiteY0" fmla="*/ 1156607 h 5918200"/>
              <a:gd name="connsiteX1" fmla="*/ 4868092 w 5122999"/>
              <a:gd name="connsiteY1" fmla="*/ 0 h 5918200"/>
              <a:gd name="connsiteX2" fmla="*/ 5122999 w 5122999"/>
              <a:gd name="connsiteY2" fmla="*/ 5918200 h 5918200"/>
              <a:gd name="connsiteX3" fmla="*/ 9434 w 5122999"/>
              <a:gd name="connsiteY3" fmla="*/ 5864679 h 5918200"/>
              <a:gd name="connsiteX4" fmla="*/ 0 w 5122999"/>
              <a:gd name="connsiteY4" fmla="*/ 1156607 h 5918200"/>
              <a:gd name="connsiteX0" fmla="*/ 0 w 5122999"/>
              <a:gd name="connsiteY0" fmla="*/ 1156607 h 5918200"/>
              <a:gd name="connsiteX1" fmla="*/ 4868092 w 5122999"/>
              <a:gd name="connsiteY1" fmla="*/ 0 h 5918200"/>
              <a:gd name="connsiteX2" fmla="*/ 5122999 w 5122999"/>
              <a:gd name="connsiteY2" fmla="*/ 5918200 h 5918200"/>
              <a:gd name="connsiteX3" fmla="*/ 3084 w 5122999"/>
              <a:gd name="connsiteY3" fmla="*/ 5858329 h 5918200"/>
              <a:gd name="connsiteX4" fmla="*/ 0 w 5122999"/>
              <a:gd name="connsiteY4" fmla="*/ 1156607 h 5918200"/>
              <a:gd name="connsiteX0" fmla="*/ 0 w 5122999"/>
              <a:gd name="connsiteY0" fmla="*/ 1156607 h 5918200"/>
              <a:gd name="connsiteX1" fmla="*/ 4868092 w 5122999"/>
              <a:gd name="connsiteY1" fmla="*/ 0 h 5918200"/>
              <a:gd name="connsiteX2" fmla="*/ 5122999 w 5122999"/>
              <a:gd name="connsiteY2" fmla="*/ 5918200 h 5918200"/>
              <a:gd name="connsiteX3" fmla="*/ 3084 w 5122999"/>
              <a:gd name="connsiteY3" fmla="*/ 5845629 h 5918200"/>
              <a:gd name="connsiteX4" fmla="*/ 0 w 5122999"/>
              <a:gd name="connsiteY4" fmla="*/ 1156607 h 5918200"/>
              <a:gd name="connsiteX0" fmla="*/ 0 w 5122999"/>
              <a:gd name="connsiteY0" fmla="*/ 1093107 h 5854700"/>
              <a:gd name="connsiteX1" fmla="*/ 5007792 w 5122999"/>
              <a:gd name="connsiteY1" fmla="*/ 0 h 5854700"/>
              <a:gd name="connsiteX2" fmla="*/ 5122999 w 5122999"/>
              <a:gd name="connsiteY2" fmla="*/ 5854700 h 5854700"/>
              <a:gd name="connsiteX3" fmla="*/ 3084 w 5122999"/>
              <a:gd name="connsiteY3" fmla="*/ 5782129 h 5854700"/>
              <a:gd name="connsiteX4" fmla="*/ 0 w 5122999"/>
              <a:gd name="connsiteY4" fmla="*/ 1093107 h 5854700"/>
              <a:gd name="connsiteX0" fmla="*/ 0 w 5122999"/>
              <a:gd name="connsiteY0" fmla="*/ 1012144 h 5773737"/>
              <a:gd name="connsiteX1" fmla="*/ 5074467 w 5122999"/>
              <a:gd name="connsiteY1" fmla="*/ 0 h 5773737"/>
              <a:gd name="connsiteX2" fmla="*/ 5122999 w 5122999"/>
              <a:gd name="connsiteY2" fmla="*/ 5773737 h 5773737"/>
              <a:gd name="connsiteX3" fmla="*/ 3084 w 5122999"/>
              <a:gd name="connsiteY3" fmla="*/ 5701166 h 5773737"/>
              <a:gd name="connsiteX4" fmla="*/ 0 w 5122999"/>
              <a:gd name="connsiteY4" fmla="*/ 1012144 h 5773737"/>
              <a:gd name="connsiteX0" fmla="*/ 0 w 5126855"/>
              <a:gd name="connsiteY0" fmla="*/ 969282 h 5730875"/>
              <a:gd name="connsiteX1" fmla="*/ 5126855 w 5126855"/>
              <a:gd name="connsiteY1" fmla="*/ 0 h 5730875"/>
              <a:gd name="connsiteX2" fmla="*/ 5122999 w 5126855"/>
              <a:gd name="connsiteY2" fmla="*/ 5730875 h 5730875"/>
              <a:gd name="connsiteX3" fmla="*/ 3084 w 5126855"/>
              <a:gd name="connsiteY3" fmla="*/ 5658304 h 5730875"/>
              <a:gd name="connsiteX4" fmla="*/ 0 w 5126855"/>
              <a:gd name="connsiteY4" fmla="*/ 969282 h 5730875"/>
              <a:gd name="connsiteX0" fmla="*/ 0 w 5198292"/>
              <a:gd name="connsiteY0" fmla="*/ 878794 h 5640387"/>
              <a:gd name="connsiteX1" fmla="*/ 5198292 w 5198292"/>
              <a:gd name="connsiteY1" fmla="*/ 0 h 5640387"/>
              <a:gd name="connsiteX2" fmla="*/ 5122999 w 5198292"/>
              <a:gd name="connsiteY2" fmla="*/ 5640387 h 5640387"/>
              <a:gd name="connsiteX3" fmla="*/ 3084 w 5198292"/>
              <a:gd name="connsiteY3" fmla="*/ 5567816 h 5640387"/>
              <a:gd name="connsiteX4" fmla="*/ 0 w 5198292"/>
              <a:gd name="connsiteY4" fmla="*/ 878794 h 5640387"/>
              <a:gd name="connsiteX0" fmla="*/ 0 w 5212580"/>
              <a:gd name="connsiteY0" fmla="*/ 874032 h 5635625"/>
              <a:gd name="connsiteX1" fmla="*/ 5212580 w 5212580"/>
              <a:gd name="connsiteY1" fmla="*/ 0 h 5635625"/>
              <a:gd name="connsiteX2" fmla="*/ 5122999 w 5212580"/>
              <a:gd name="connsiteY2" fmla="*/ 5635625 h 5635625"/>
              <a:gd name="connsiteX3" fmla="*/ 3084 w 5212580"/>
              <a:gd name="connsiteY3" fmla="*/ 5563054 h 5635625"/>
              <a:gd name="connsiteX4" fmla="*/ 0 w 5212580"/>
              <a:gd name="connsiteY4" fmla="*/ 874032 h 5635625"/>
              <a:gd name="connsiteX0" fmla="*/ 0 w 5417368"/>
              <a:gd name="connsiteY0" fmla="*/ 769257 h 5635625"/>
              <a:gd name="connsiteX1" fmla="*/ 5417368 w 5417368"/>
              <a:gd name="connsiteY1" fmla="*/ 0 h 5635625"/>
              <a:gd name="connsiteX2" fmla="*/ 5327787 w 5417368"/>
              <a:gd name="connsiteY2" fmla="*/ 5635625 h 5635625"/>
              <a:gd name="connsiteX3" fmla="*/ 207872 w 5417368"/>
              <a:gd name="connsiteY3" fmla="*/ 5563054 h 5635625"/>
              <a:gd name="connsiteX4" fmla="*/ 0 w 5417368"/>
              <a:gd name="connsiteY4" fmla="*/ 769257 h 5635625"/>
              <a:gd name="connsiteX0" fmla="*/ 0 w 5722168"/>
              <a:gd name="connsiteY0" fmla="*/ 654957 h 5635625"/>
              <a:gd name="connsiteX1" fmla="*/ 5722168 w 5722168"/>
              <a:gd name="connsiteY1" fmla="*/ 0 h 5635625"/>
              <a:gd name="connsiteX2" fmla="*/ 5632587 w 5722168"/>
              <a:gd name="connsiteY2" fmla="*/ 5635625 h 5635625"/>
              <a:gd name="connsiteX3" fmla="*/ 512672 w 5722168"/>
              <a:gd name="connsiteY3" fmla="*/ 5563054 h 5635625"/>
              <a:gd name="connsiteX4" fmla="*/ 0 w 5722168"/>
              <a:gd name="connsiteY4" fmla="*/ 654957 h 5635625"/>
              <a:gd name="connsiteX0" fmla="*/ 0 w 5712643"/>
              <a:gd name="connsiteY0" fmla="*/ 597807 h 5635625"/>
              <a:gd name="connsiteX1" fmla="*/ 5712643 w 5712643"/>
              <a:gd name="connsiteY1" fmla="*/ 0 h 5635625"/>
              <a:gd name="connsiteX2" fmla="*/ 5623062 w 5712643"/>
              <a:gd name="connsiteY2" fmla="*/ 5635625 h 5635625"/>
              <a:gd name="connsiteX3" fmla="*/ 503147 w 5712643"/>
              <a:gd name="connsiteY3" fmla="*/ 5563054 h 5635625"/>
              <a:gd name="connsiteX4" fmla="*/ 0 w 5712643"/>
              <a:gd name="connsiteY4" fmla="*/ 597807 h 5635625"/>
              <a:gd name="connsiteX0" fmla="*/ 0 w 5731693"/>
              <a:gd name="connsiteY0" fmla="*/ 569232 h 5635625"/>
              <a:gd name="connsiteX1" fmla="*/ 5731693 w 5731693"/>
              <a:gd name="connsiteY1" fmla="*/ 0 h 5635625"/>
              <a:gd name="connsiteX2" fmla="*/ 5642112 w 5731693"/>
              <a:gd name="connsiteY2" fmla="*/ 5635625 h 5635625"/>
              <a:gd name="connsiteX3" fmla="*/ 522197 w 5731693"/>
              <a:gd name="connsiteY3" fmla="*/ 5563054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522197 w 5731693"/>
              <a:gd name="connsiteY3" fmla="*/ 5563054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403135 w 5731693"/>
              <a:gd name="connsiteY3" fmla="*/ 5520191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317410 w 5731693"/>
              <a:gd name="connsiteY3" fmla="*/ 5429704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274547 w 5731693"/>
              <a:gd name="connsiteY3" fmla="*/ 5420179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88822 w 5731693"/>
              <a:gd name="connsiteY3" fmla="*/ 5382079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36435 w 5731693"/>
              <a:gd name="connsiteY3" fmla="*/ 5291591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55485 w 5731693"/>
              <a:gd name="connsiteY3" fmla="*/ 5277304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79297 w 5731693"/>
              <a:gd name="connsiteY3" fmla="*/ 5291592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79297 w 5731693"/>
              <a:gd name="connsiteY3" fmla="*/ 5291592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79297 w 5731693"/>
              <a:gd name="connsiteY3" fmla="*/ 5291592 h 5635625"/>
              <a:gd name="connsiteX4" fmla="*/ 0 w 5731693"/>
              <a:gd name="connsiteY4" fmla="*/ 569232 h 5635625"/>
              <a:gd name="connsiteX0" fmla="*/ 0 w 5731693"/>
              <a:gd name="connsiteY0" fmla="*/ 569232 h 5635625"/>
              <a:gd name="connsiteX1" fmla="*/ 5731693 w 5731693"/>
              <a:gd name="connsiteY1" fmla="*/ 0 h 5635625"/>
              <a:gd name="connsiteX2" fmla="*/ 5642112 w 5731693"/>
              <a:gd name="connsiteY2" fmla="*/ 5635625 h 5635625"/>
              <a:gd name="connsiteX3" fmla="*/ 174535 w 5731693"/>
              <a:gd name="connsiteY3" fmla="*/ 5305879 h 5635625"/>
              <a:gd name="connsiteX4" fmla="*/ 0 w 5731693"/>
              <a:gd name="connsiteY4" fmla="*/ 569232 h 5635625"/>
              <a:gd name="connsiteX0" fmla="*/ 0 w 5789769"/>
              <a:gd name="connsiteY0" fmla="*/ 569232 h 5854700"/>
              <a:gd name="connsiteX1" fmla="*/ 5731693 w 5789769"/>
              <a:gd name="connsiteY1" fmla="*/ 0 h 5854700"/>
              <a:gd name="connsiteX2" fmla="*/ 5789749 w 5789769"/>
              <a:gd name="connsiteY2" fmla="*/ 5854700 h 5854700"/>
              <a:gd name="connsiteX3" fmla="*/ 174535 w 5789769"/>
              <a:gd name="connsiteY3" fmla="*/ 5305879 h 5854700"/>
              <a:gd name="connsiteX4" fmla="*/ 0 w 5789769"/>
              <a:gd name="connsiteY4" fmla="*/ 569232 h 5854700"/>
              <a:gd name="connsiteX0" fmla="*/ 0 w 6199326"/>
              <a:gd name="connsiteY0" fmla="*/ 569232 h 5973763"/>
              <a:gd name="connsiteX1" fmla="*/ 5731693 w 6199326"/>
              <a:gd name="connsiteY1" fmla="*/ 0 h 5973763"/>
              <a:gd name="connsiteX2" fmla="*/ 6199324 w 6199326"/>
              <a:gd name="connsiteY2" fmla="*/ 5973763 h 5973763"/>
              <a:gd name="connsiteX3" fmla="*/ 174535 w 6199326"/>
              <a:gd name="connsiteY3" fmla="*/ 5305879 h 5973763"/>
              <a:gd name="connsiteX4" fmla="*/ 0 w 6199326"/>
              <a:gd name="connsiteY4" fmla="*/ 569232 h 5973763"/>
              <a:gd name="connsiteX0" fmla="*/ 0 w 6237426"/>
              <a:gd name="connsiteY0" fmla="*/ 569232 h 5959475"/>
              <a:gd name="connsiteX1" fmla="*/ 5731693 w 6237426"/>
              <a:gd name="connsiteY1" fmla="*/ 0 h 5959475"/>
              <a:gd name="connsiteX2" fmla="*/ 6237424 w 6237426"/>
              <a:gd name="connsiteY2" fmla="*/ 5959475 h 5959475"/>
              <a:gd name="connsiteX3" fmla="*/ 174535 w 6237426"/>
              <a:gd name="connsiteY3" fmla="*/ 5305879 h 5959475"/>
              <a:gd name="connsiteX4" fmla="*/ 0 w 6237426"/>
              <a:gd name="connsiteY4" fmla="*/ 569232 h 5959475"/>
              <a:gd name="connsiteX0" fmla="*/ 0 w 6266001"/>
              <a:gd name="connsiteY0" fmla="*/ 569232 h 5983287"/>
              <a:gd name="connsiteX1" fmla="*/ 5731693 w 6266001"/>
              <a:gd name="connsiteY1" fmla="*/ 0 h 5983287"/>
              <a:gd name="connsiteX2" fmla="*/ 6265999 w 6266001"/>
              <a:gd name="connsiteY2" fmla="*/ 5983287 h 5983287"/>
              <a:gd name="connsiteX3" fmla="*/ 174535 w 6266001"/>
              <a:gd name="connsiteY3" fmla="*/ 5305879 h 5983287"/>
              <a:gd name="connsiteX4" fmla="*/ 0 w 6266001"/>
              <a:gd name="connsiteY4" fmla="*/ 569232 h 5983287"/>
              <a:gd name="connsiteX0" fmla="*/ 0 w 6265999"/>
              <a:gd name="connsiteY0" fmla="*/ 569232 h 5983287"/>
              <a:gd name="connsiteX1" fmla="*/ 5731693 w 6265999"/>
              <a:gd name="connsiteY1" fmla="*/ 0 h 5983287"/>
              <a:gd name="connsiteX2" fmla="*/ 6265999 w 6265999"/>
              <a:gd name="connsiteY2" fmla="*/ 5983287 h 5983287"/>
              <a:gd name="connsiteX3" fmla="*/ 174535 w 6265999"/>
              <a:gd name="connsiteY3" fmla="*/ 5305879 h 5983287"/>
              <a:gd name="connsiteX4" fmla="*/ 0 w 6265999"/>
              <a:gd name="connsiteY4" fmla="*/ 569232 h 5983287"/>
              <a:gd name="connsiteX0" fmla="*/ 0 w 6266543"/>
              <a:gd name="connsiteY0" fmla="*/ 569232 h 5983385"/>
              <a:gd name="connsiteX1" fmla="*/ 5731693 w 6266543"/>
              <a:gd name="connsiteY1" fmla="*/ 0 h 5983385"/>
              <a:gd name="connsiteX2" fmla="*/ 6265999 w 6266543"/>
              <a:gd name="connsiteY2" fmla="*/ 5983287 h 5983385"/>
              <a:gd name="connsiteX3" fmla="*/ 174535 w 6266543"/>
              <a:gd name="connsiteY3" fmla="*/ 5305879 h 5983385"/>
              <a:gd name="connsiteX4" fmla="*/ 0 w 6266543"/>
              <a:gd name="connsiteY4" fmla="*/ 569232 h 5983385"/>
              <a:gd name="connsiteX0" fmla="*/ 0 w 6266049"/>
              <a:gd name="connsiteY0" fmla="*/ 569232 h 5983301"/>
              <a:gd name="connsiteX1" fmla="*/ 5731693 w 6266049"/>
              <a:gd name="connsiteY1" fmla="*/ 0 h 5983301"/>
              <a:gd name="connsiteX2" fmla="*/ 6265999 w 6266049"/>
              <a:gd name="connsiteY2" fmla="*/ 5983287 h 5983301"/>
              <a:gd name="connsiteX3" fmla="*/ 174535 w 6266049"/>
              <a:gd name="connsiteY3" fmla="*/ 5305879 h 5983301"/>
              <a:gd name="connsiteX4" fmla="*/ 0 w 6266049"/>
              <a:gd name="connsiteY4" fmla="*/ 569232 h 5983301"/>
              <a:gd name="connsiteX0" fmla="*/ 0 w 6266047"/>
              <a:gd name="connsiteY0" fmla="*/ 588282 h 6002351"/>
              <a:gd name="connsiteX1" fmla="*/ 5712643 w 6266047"/>
              <a:gd name="connsiteY1" fmla="*/ 0 h 6002351"/>
              <a:gd name="connsiteX2" fmla="*/ 6265999 w 6266047"/>
              <a:gd name="connsiteY2" fmla="*/ 6002337 h 6002351"/>
              <a:gd name="connsiteX3" fmla="*/ 174535 w 6266047"/>
              <a:gd name="connsiteY3" fmla="*/ 5324929 h 6002351"/>
              <a:gd name="connsiteX4" fmla="*/ 0 w 6266047"/>
              <a:gd name="connsiteY4" fmla="*/ 588282 h 6002351"/>
              <a:gd name="connsiteX0" fmla="*/ 0 w 6266046"/>
              <a:gd name="connsiteY0" fmla="*/ 616857 h 6030926"/>
              <a:gd name="connsiteX1" fmla="*/ 5703118 w 6266046"/>
              <a:gd name="connsiteY1" fmla="*/ 0 h 6030926"/>
              <a:gd name="connsiteX2" fmla="*/ 6265999 w 6266046"/>
              <a:gd name="connsiteY2" fmla="*/ 6030912 h 6030926"/>
              <a:gd name="connsiteX3" fmla="*/ 174535 w 6266046"/>
              <a:gd name="connsiteY3" fmla="*/ 5353504 h 6030926"/>
              <a:gd name="connsiteX4" fmla="*/ 0 w 6266046"/>
              <a:gd name="connsiteY4" fmla="*/ 616857 h 6030926"/>
              <a:gd name="connsiteX0" fmla="*/ 0 w 6266046"/>
              <a:gd name="connsiteY0" fmla="*/ 616857 h 6030922"/>
              <a:gd name="connsiteX1" fmla="*/ 5703118 w 6266046"/>
              <a:gd name="connsiteY1" fmla="*/ 0 h 6030922"/>
              <a:gd name="connsiteX2" fmla="*/ 6265999 w 6266046"/>
              <a:gd name="connsiteY2" fmla="*/ 6030912 h 6030922"/>
              <a:gd name="connsiteX3" fmla="*/ 174535 w 6266046"/>
              <a:gd name="connsiteY3" fmla="*/ 5353504 h 6030922"/>
              <a:gd name="connsiteX4" fmla="*/ 0 w 6266046"/>
              <a:gd name="connsiteY4" fmla="*/ 616857 h 6030922"/>
              <a:gd name="connsiteX0" fmla="*/ 0 w 6370821"/>
              <a:gd name="connsiteY0" fmla="*/ 502557 h 6030922"/>
              <a:gd name="connsiteX1" fmla="*/ 5807893 w 6370821"/>
              <a:gd name="connsiteY1" fmla="*/ 0 h 6030922"/>
              <a:gd name="connsiteX2" fmla="*/ 6370774 w 6370821"/>
              <a:gd name="connsiteY2" fmla="*/ 6030912 h 6030922"/>
              <a:gd name="connsiteX3" fmla="*/ 279310 w 6370821"/>
              <a:gd name="connsiteY3" fmla="*/ 5353504 h 6030922"/>
              <a:gd name="connsiteX4" fmla="*/ 0 w 6370821"/>
              <a:gd name="connsiteY4" fmla="*/ 502557 h 6030922"/>
              <a:gd name="connsiteX0" fmla="*/ 0 w 6380346"/>
              <a:gd name="connsiteY0" fmla="*/ 464457 h 6030922"/>
              <a:gd name="connsiteX1" fmla="*/ 5817418 w 6380346"/>
              <a:gd name="connsiteY1" fmla="*/ 0 h 6030922"/>
              <a:gd name="connsiteX2" fmla="*/ 6380299 w 6380346"/>
              <a:gd name="connsiteY2" fmla="*/ 6030912 h 6030922"/>
              <a:gd name="connsiteX3" fmla="*/ 288835 w 6380346"/>
              <a:gd name="connsiteY3" fmla="*/ 5353504 h 6030922"/>
              <a:gd name="connsiteX4" fmla="*/ 0 w 6380346"/>
              <a:gd name="connsiteY4" fmla="*/ 464457 h 6030922"/>
              <a:gd name="connsiteX0" fmla="*/ 0 w 6418446"/>
              <a:gd name="connsiteY0" fmla="*/ 473982 h 6030922"/>
              <a:gd name="connsiteX1" fmla="*/ 5855518 w 6418446"/>
              <a:gd name="connsiteY1" fmla="*/ 0 h 6030922"/>
              <a:gd name="connsiteX2" fmla="*/ 6418399 w 6418446"/>
              <a:gd name="connsiteY2" fmla="*/ 6030912 h 6030922"/>
              <a:gd name="connsiteX3" fmla="*/ 326935 w 6418446"/>
              <a:gd name="connsiteY3" fmla="*/ 5353504 h 6030922"/>
              <a:gd name="connsiteX4" fmla="*/ 0 w 6418446"/>
              <a:gd name="connsiteY4" fmla="*/ 473982 h 6030922"/>
              <a:gd name="connsiteX0" fmla="*/ 0 w 6418450"/>
              <a:gd name="connsiteY0" fmla="*/ 483507 h 6040447"/>
              <a:gd name="connsiteX1" fmla="*/ 5893618 w 6418450"/>
              <a:gd name="connsiteY1" fmla="*/ 0 h 6040447"/>
              <a:gd name="connsiteX2" fmla="*/ 6418399 w 6418450"/>
              <a:gd name="connsiteY2" fmla="*/ 6040437 h 6040447"/>
              <a:gd name="connsiteX3" fmla="*/ 326935 w 6418450"/>
              <a:gd name="connsiteY3" fmla="*/ 5363029 h 6040447"/>
              <a:gd name="connsiteX4" fmla="*/ 0 w 6418450"/>
              <a:gd name="connsiteY4" fmla="*/ 483507 h 6040447"/>
              <a:gd name="connsiteX0" fmla="*/ 0 w 6418450"/>
              <a:gd name="connsiteY0" fmla="*/ 454932 h 6011872"/>
              <a:gd name="connsiteX1" fmla="*/ 5893618 w 6418450"/>
              <a:gd name="connsiteY1" fmla="*/ 0 h 6011872"/>
              <a:gd name="connsiteX2" fmla="*/ 6418399 w 6418450"/>
              <a:gd name="connsiteY2" fmla="*/ 6011862 h 6011872"/>
              <a:gd name="connsiteX3" fmla="*/ 326935 w 6418450"/>
              <a:gd name="connsiteY3" fmla="*/ 5334454 h 6011872"/>
              <a:gd name="connsiteX4" fmla="*/ 0 w 6418450"/>
              <a:gd name="connsiteY4" fmla="*/ 454932 h 6011872"/>
              <a:gd name="connsiteX0" fmla="*/ 0 w 6418450"/>
              <a:gd name="connsiteY0" fmla="*/ 454932 h 6011872"/>
              <a:gd name="connsiteX1" fmla="*/ 5893618 w 6418450"/>
              <a:gd name="connsiteY1" fmla="*/ 0 h 6011872"/>
              <a:gd name="connsiteX2" fmla="*/ 6418399 w 6418450"/>
              <a:gd name="connsiteY2" fmla="*/ 6011862 h 6011872"/>
              <a:gd name="connsiteX3" fmla="*/ 269785 w 6418450"/>
              <a:gd name="connsiteY3" fmla="*/ 5239204 h 6011872"/>
              <a:gd name="connsiteX4" fmla="*/ 0 w 6418450"/>
              <a:gd name="connsiteY4" fmla="*/ 454932 h 6011872"/>
              <a:gd name="connsiteX0" fmla="*/ 0 w 6418450"/>
              <a:gd name="connsiteY0" fmla="*/ 454932 h 6011872"/>
              <a:gd name="connsiteX1" fmla="*/ 5893618 w 6418450"/>
              <a:gd name="connsiteY1" fmla="*/ 0 h 6011872"/>
              <a:gd name="connsiteX2" fmla="*/ 6418399 w 6418450"/>
              <a:gd name="connsiteY2" fmla="*/ 6011862 h 6011872"/>
              <a:gd name="connsiteX3" fmla="*/ 212635 w 6418450"/>
              <a:gd name="connsiteY3" fmla="*/ 5239204 h 6011872"/>
              <a:gd name="connsiteX4" fmla="*/ 0 w 6418450"/>
              <a:gd name="connsiteY4" fmla="*/ 454932 h 6011872"/>
              <a:gd name="connsiteX0" fmla="*/ 0 w 6418450"/>
              <a:gd name="connsiteY0" fmla="*/ 454932 h 6011872"/>
              <a:gd name="connsiteX1" fmla="*/ 5893618 w 6418450"/>
              <a:gd name="connsiteY1" fmla="*/ 0 h 6011872"/>
              <a:gd name="connsiteX2" fmla="*/ 6418399 w 6418450"/>
              <a:gd name="connsiteY2" fmla="*/ 6011862 h 6011872"/>
              <a:gd name="connsiteX3" fmla="*/ 193585 w 6418450"/>
              <a:gd name="connsiteY3" fmla="*/ 5201104 h 6011872"/>
              <a:gd name="connsiteX4" fmla="*/ 0 w 6418450"/>
              <a:gd name="connsiteY4" fmla="*/ 454932 h 6011872"/>
              <a:gd name="connsiteX0" fmla="*/ 0 w 6456546"/>
              <a:gd name="connsiteY0" fmla="*/ 454932 h 6069021"/>
              <a:gd name="connsiteX1" fmla="*/ 5893618 w 6456546"/>
              <a:gd name="connsiteY1" fmla="*/ 0 h 6069021"/>
              <a:gd name="connsiteX2" fmla="*/ 6456499 w 6456546"/>
              <a:gd name="connsiteY2" fmla="*/ 6069012 h 6069021"/>
              <a:gd name="connsiteX3" fmla="*/ 193585 w 6456546"/>
              <a:gd name="connsiteY3" fmla="*/ 5201104 h 6069021"/>
              <a:gd name="connsiteX4" fmla="*/ 0 w 6456546"/>
              <a:gd name="connsiteY4" fmla="*/ 454932 h 6069021"/>
              <a:gd name="connsiteX0" fmla="*/ 0 w 6441306"/>
              <a:gd name="connsiteY0" fmla="*/ 424452 h 6069021"/>
              <a:gd name="connsiteX1" fmla="*/ 5878378 w 6441306"/>
              <a:gd name="connsiteY1" fmla="*/ 0 h 6069021"/>
              <a:gd name="connsiteX2" fmla="*/ 6441259 w 6441306"/>
              <a:gd name="connsiteY2" fmla="*/ 6069012 h 6069021"/>
              <a:gd name="connsiteX3" fmla="*/ 178345 w 6441306"/>
              <a:gd name="connsiteY3" fmla="*/ 5201104 h 6069021"/>
              <a:gd name="connsiteX4" fmla="*/ 0 w 6441306"/>
              <a:gd name="connsiteY4" fmla="*/ 424452 h 6069021"/>
              <a:gd name="connsiteX0" fmla="*/ 0 w 6471786"/>
              <a:gd name="connsiteY0" fmla="*/ 424452 h 6069021"/>
              <a:gd name="connsiteX1" fmla="*/ 5908858 w 6471786"/>
              <a:gd name="connsiteY1" fmla="*/ 0 h 6069021"/>
              <a:gd name="connsiteX2" fmla="*/ 6471739 w 6471786"/>
              <a:gd name="connsiteY2" fmla="*/ 6069012 h 6069021"/>
              <a:gd name="connsiteX3" fmla="*/ 208825 w 6471786"/>
              <a:gd name="connsiteY3" fmla="*/ 5201104 h 6069021"/>
              <a:gd name="connsiteX4" fmla="*/ 0 w 6471786"/>
              <a:gd name="connsiteY4" fmla="*/ 424452 h 606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1786" h="6069021">
                <a:moveTo>
                  <a:pt x="0" y="424452"/>
                </a:moveTo>
                <a:lnTo>
                  <a:pt x="5908858" y="0"/>
                </a:lnTo>
                <a:cubicBezTo>
                  <a:pt x="5907573" y="5292"/>
                  <a:pt x="6477786" y="6078007"/>
                  <a:pt x="6471739" y="6069012"/>
                </a:cubicBezTo>
                <a:lnTo>
                  <a:pt x="208825" y="5201104"/>
                </a:lnTo>
                <a:cubicBezTo>
                  <a:pt x="156513" y="3606573"/>
                  <a:pt x="1330" y="437606"/>
                  <a:pt x="0" y="424452"/>
                </a:cubicBezTo>
                <a:close/>
              </a:path>
            </a:pathLst>
          </a:custGeom>
          <a:solidFill>
            <a:sysClr val="window" lastClr="FFFFFF">
              <a:lumMod val="85000"/>
            </a:sysClr>
          </a:solidFill>
          <a:effectLst>
            <a:outerShdw blurRad="1270000" dist="2540000" dir="2700000" sx="80000" sy="80000" algn="tl" rotWithShape="0">
              <a:prstClr val="black">
                <a:alpha val="40000"/>
              </a:prstClr>
            </a:outerShdw>
          </a:effectLst>
          <a:scene3d>
            <a:camera prst="isometricRightUp">
              <a:rot lat="1788000" lon="18522000" rev="21360000"/>
            </a:camera>
            <a:lightRig rig="threePt" dir="t"/>
          </a:scene3d>
        </p:spPr>
      </p:pic>
    </p:spTree>
    <p:extLst>
      <p:ext uri="{BB962C8B-B14F-4D97-AF65-F5344CB8AC3E}">
        <p14:creationId xmlns:p14="http://schemas.microsoft.com/office/powerpoint/2010/main" val="340649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14:presetBounceEnd="50000">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14:bounceEnd="50000">
                                          <p:cBhvr additive="base">
                                            <p:cTn id="16" dur="1000" fill="hold"/>
                                            <p:tgtEl>
                                              <p:spTgt spid="49"/>
                                            </p:tgtEl>
                                            <p:attrNameLst>
                                              <p:attrName>ppt_x</p:attrName>
                                            </p:attrNameLst>
                                          </p:cBhvr>
                                          <p:tavLst>
                                            <p:tav tm="0">
                                              <p:val>
                                                <p:strVal val="1+#ppt_w/2"/>
                                              </p:val>
                                            </p:tav>
                                            <p:tav tm="100000">
                                              <p:val>
                                                <p:strVal val="#ppt_x"/>
                                              </p:val>
                                            </p:tav>
                                          </p:tavLst>
                                        </p:anim>
                                        <p:anim calcmode="lin" valueType="num" p14:bounceEnd="50000">
                                          <p:cBhvr additive="base">
                                            <p:cTn id="17" dur="1000" fill="hold"/>
                                            <p:tgtEl>
                                              <p:spTgt spid="49"/>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50000">
                                      <p:stCondLst>
                                        <p:cond delay="500"/>
                                      </p:stCondLst>
                                      <p:childTnLst>
                                        <p:set>
                                          <p:cBhvr>
                                            <p:cTn id="19" dur="1" fill="hold">
                                              <p:stCondLst>
                                                <p:cond delay="0"/>
                                              </p:stCondLst>
                                            </p:cTn>
                                            <p:tgtEl>
                                              <p:spTgt spid="67"/>
                                            </p:tgtEl>
                                            <p:attrNameLst>
                                              <p:attrName>style.visibility</p:attrName>
                                            </p:attrNameLst>
                                          </p:cBhvr>
                                          <p:to>
                                            <p:strVal val="visible"/>
                                          </p:to>
                                        </p:set>
                                        <p:anim calcmode="lin" valueType="num" p14:bounceEnd="50000">
                                          <p:cBhvr additive="base">
                                            <p:cTn id="20" dur="1000" fill="hold"/>
                                            <p:tgtEl>
                                              <p:spTgt spid="67"/>
                                            </p:tgtEl>
                                            <p:attrNameLst>
                                              <p:attrName>ppt_x</p:attrName>
                                            </p:attrNameLst>
                                          </p:cBhvr>
                                          <p:tavLst>
                                            <p:tav tm="0">
                                              <p:val>
                                                <p:strVal val="1+#ppt_w/2"/>
                                              </p:val>
                                            </p:tav>
                                            <p:tav tm="100000">
                                              <p:val>
                                                <p:strVal val="#ppt_x"/>
                                              </p:val>
                                            </p:tav>
                                          </p:tavLst>
                                        </p:anim>
                                        <p:anim calcmode="lin" valueType="num" p14:bounceEnd="50000">
                                          <p:cBhvr additive="base">
                                            <p:cTn id="21" dur="1000" fill="hold"/>
                                            <p:tgtEl>
                                              <p:spTgt spid="6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50000">
                                      <p:stCondLst>
                                        <p:cond delay="1000"/>
                                      </p:stCondLst>
                                      <p:childTnLst>
                                        <p:set>
                                          <p:cBhvr>
                                            <p:cTn id="23" dur="1" fill="hold">
                                              <p:stCondLst>
                                                <p:cond delay="0"/>
                                              </p:stCondLst>
                                            </p:cTn>
                                            <p:tgtEl>
                                              <p:spTgt spid="68"/>
                                            </p:tgtEl>
                                            <p:attrNameLst>
                                              <p:attrName>style.visibility</p:attrName>
                                            </p:attrNameLst>
                                          </p:cBhvr>
                                          <p:to>
                                            <p:strVal val="visible"/>
                                          </p:to>
                                        </p:set>
                                        <p:anim calcmode="lin" valueType="num" p14:bounceEnd="50000">
                                          <p:cBhvr additive="base">
                                            <p:cTn id="24" dur="1000" fill="hold"/>
                                            <p:tgtEl>
                                              <p:spTgt spid="68"/>
                                            </p:tgtEl>
                                            <p:attrNameLst>
                                              <p:attrName>ppt_x</p:attrName>
                                            </p:attrNameLst>
                                          </p:cBhvr>
                                          <p:tavLst>
                                            <p:tav tm="0">
                                              <p:val>
                                                <p:strVal val="1+#ppt_w/2"/>
                                              </p:val>
                                            </p:tav>
                                            <p:tav tm="100000">
                                              <p:val>
                                                <p:strVal val="#ppt_x"/>
                                              </p:val>
                                            </p:tav>
                                          </p:tavLst>
                                        </p:anim>
                                        <p:anim calcmode="lin" valueType="num" p14:bounceEnd="50000">
                                          <p:cBhvr additive="base">
                                            <p:cTn id="25" dur="1000" fill="hold"/>
                                            <p:tgtEl>
                                              <p:spTgt spid="68"/>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8" decel="10000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750" fill="hold"/>
                                            <p:tgtEl>
                                              <p:spTgt spid="50"/>
                                            </p:tgtEl>
                                            <p:attrNameLst>
                                              <p:attrName>ppt_x</p:attrName>
                                            </p:attrNameLst>
                                          </p:cBhvr>
                                          <p:tavLst>
                                            <p:tav tm="0">
                                              <p:val>
                                                <p:strVal val="0-#ppt_w/2"/>
                                              </p:val>
                                            </p:tav>
                                            <p:tav tm="100000">
                                              <p:val>
                                                <p:strVal val="#ppt_x"/>
                                              </p:val>
                                            </p:tav>
                                          </p:tavLst>
                                        </p:anim>
                                        <p:anim calcmode="lin" valueType="num">
                                          <p:cBhvr additive="base">
                                            <p:cTn id="30" dur="750" fill="hold"/>
                                            <p:tgtEl>
                                              <p:spTgt spid="5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14:presetBounceEnd="50000">
                                      <p:stCondLst>
                                        <p:cond delay="1250"/>
                                      </p:stCondLst>
                                      <p:childTnLst>
                                        <p:set>
                                          <p:cBhvr>
                                            <p:cTn id="32" dur="1" fill="hold">
                                              <p:stCondLst>
                                                <p:cond delay="0"/>
                                              </p:stCondLst>
                                            </p:cTn>
                                            <p:tgtEl>
                                              <p:spTgt spid="59"/>
                                            </p:tgtEl>
                                            <p:attrNameLst>
                                              <p:attrName>style.visibility</p:attrName>
                                            </p:attrNameLst>
                                          </p:cBhvr>
                                          <p:to>
                                            <p:strVal val="visible"/>
                                          </p:to>
                                        </p:set>
                                        <p:anim calcmode="lin" valueType="num" p14:bounceEnd="50000">
                                          <p:cBhvr additive="base">
                                            <p:cTn id="33" dur="1000" fill="hold"/>
                                            <p:tgtEl>
                                              <p:spTgt spid="59"/>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59"/>
                                            </p:tgtEl>
                                            <p:attrNameLst>
                                              <p:attrName>ppt_y</p:attrName>
                                            </p:attrNameLst>
                                          </p:cBhvr>
                                          <p:tavLst>
                                            <p:tav tm="0">
                                              <p:val>
                                                <p:strVal val="#ppt_y"/>
                                              </p:val>
                                            </p:tav>
                                            <p:tav tm="100000">
                                              <p:val>
                                                <p:strVal val="#ppt_y"/>
                                              </p:val>
                                            </p:tav>
                                          </p:tavLst>
                                        </p:anim>
                                      </p:childTnLst>
                                    </p:cTn>
                                  </p:par>
                                  <p:par>
                                    <p:cTn id="35" presetID="49" presetClass="entr" presetSubtype="0" decel="100000" fill="hold" nodeType="withEffect">
                                      <p:stCondLst>
                                        <p:cond delay="175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 calcmode="lin" valueType="num">
                                          <p:cBhvr>
                                            <p:cTn id="39" dur="500" fill="hold"/>
                                            <p:tgtEl>
                                              <p:spTgt spid="63"/>
                                            </p:tgtEl>
                                            <p:attrNameLst>
                                              <p:attrName>style.rotation</p:attrName>
                                            </p:attrNameLst>
                                          </p:cBhvr>
                                          <p:tavLst>
                                            <p:tav tm="0">
                                              <p:val>
                                                <p:fltVal val="360"/>
                                              </p:val>
                                            </p:tav>
                                            <p:tav tm="100000">
                                              <p:val>
                                                <p:fltVal val="0"/>
                                              </p:val>
                                            </p:tav>
                                          </p:tavLst>
                                        </p:anim>
                                        <p:animEffect transition="in" filter="fade">
                                          <p:cBhvr>
                                            <p:cTn id="40" dur="500"/>
                                            <p:tgtEl>
                                              <p:spTgt spid="63"/>
                                            </p:tgtEl>
                                          </p:cBhvr>
                                        </p:animEffect>
                                      </p:childTnLst>
                                    </p:cTn>
                                  </p:par>
                                  <p:par>
                                    <p:cTn id="41" presetID="49" presetClass="entr" presetSubtype="0" decel="100000" fill="hold" grpId="0" nodeType="withEffect">
                                      <p:stCondLst>
                                        <p:cond delay="250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 calcmode="lin" valueType="num">
                                          <p:cBhvr>
                                            <p:cTn id="45" dur="500" fill="hold"/>
                                            <p:tgtEl>
                                              <p:spTgt spid="51"/>
                                            </p:tgtEl>
                                            <p:attrNameLst>
                                              <p:attrName>style.rotation</p:attrName>
                                            </p:attrNameLst>
                                          </p:cBhvr>
                                          <p:tavLst>
                                            <p:tav tm="0">
                                              <p:val>
                                                <p:fltVal val="360"/>
                                              </p:val>
                                            </p:tav>
                                            <p:tav tm="100000">
                                              <p:val>
                                                <p:fltVal val="0"/>
                                              </p:val>
                                            </p:tav>
                                          </p:tavLst>
                                        </p:anim>
                                        <p:animEffect transition="in" filter="fade">
                                          <p:cBhvr>
                                            <p:cTn id="46" dur="500"/>
                                            <p:tgtEl>
                                              <p:spTgt spid="51"/>
                                            </p:tgtEl>
                                          </p:cBhvr>
                                        </p:animEffect>
                                      </p:childTnLst>
                                    </p:cTn>
                                  </p:par>
                                  <p:par>
                                    <p:cTn id="47" presetID="2" presetClass="entr" presetSubtype="4" decel="100000" fill="hold" nodeType="withEffect">
                                      <p:stCondLst>
                                        <p:cond delay="225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750" fill="hold"/>
                                            <p:tgtEl>
                                              <p:spTgt spid="52"/>
                                            </p:tgtEl>
                                            <p:attrNameLst>
                                              <p:attrName>ppt_x</p:attrName>
                                            </p:attrNameLst>
                                          </p:cBhvr>
                                          <p:tavLst>
                                            <p:tav tm="0">
                                              <p:val>
                                                <p:strVal val="#ppt_x"/>
                                              </p:val>
                                            </p:tav>
                                            <p:tav tm="100000">
                                              <p:val>
                                                <p:strVal val="#ppt_x"/>
                                              </p:val>
                                            </p:tav>
                                          </p:tavLst>
                                        </p:anim>
                                        <p:anim calcmode="lin" valueType="num">
                                          <p:cBhvr additive="base">
                                            <p:cTn id="50" dur="750" fill="hold"/>
                                            <p:tgtEl>
                                              <p:spTgt spid="52"/>
                                            </p:tgtEl>
                                            <p:attrNameLst>
                                              <p:attrName>ppt_y</p:attrName>
                                            </p:attrNameLst>
                                          </p:cBhvr>
                                          <p:tavLst>
                                            <p:tav tm="0">
                                              <p:val>
                                                <p:strVal val="1+#ppt_h/2"/>
                                              </p:val>
                                            </p:tav>
                                            <p:tav tm="100000">
                                              <p:val>
                                                <p:strVal val="#ppt_y"/>
                                              </p:val>
                                            </p:tav>
                                          </p:tavLst>
                                        </p:anim>
                                      </p:childTnLst>
                                    </p:cTn>
                                  </p:par>
                                  <p:par>
                                    <p:cTn id="51" presetID="49" presetClass="entr" presetSubtype="0" decel="100000" fill="hold" grpId="0" nodeType="withEffect">
                                      <p:stCondLst>
                                        <p:cond delay="250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 calcmode="lin" valueType="num">
                                          <p:cBhvr>
                                            <p:cTn id="55" dur="500" fill="hold"/>
                                            <p:tgtEl>
                                              <p:spTgt spid="55"/>
                                            </p:tgtEl>
                                            <p:attrNameLst>
                                              <p:attrName>style.rotation</p:attrName>
                                            </p:attrNameLst>
                                          </p:cBhvr>
                                          <p:tavLst>
                                            <p:tav tm="0">
                                              <p:val>
                                                <p:fltVal val="360"/>
                                              </p:val>
                                            </p:tav>
                                            <p:tav tm="100000">
                                              <p:val>
                                                <p:fltVal val="0"/>
                                              </p:val>
                                            </p:tav>
                                          </p:tavLst>
                                        </p:anim>
                                        <p:animEffect transition="in" filter="fade">
                                          <p:cBhvr>
                                            <p:cTn id="56" dur="500"/>
                                            <p:tgtEl>
                                              <p:spTgt spid="55"/>
                                            </p:tgtEl>
                                          </p:cBhvr>
                                        </p:animEffect>
                                      </p:childTnLst>
                                    </p:cTn>
                                  </p:par>
                                  <p:par>
                                    <p:cTn id="57" presetID="2" presetClass="entr" presetSubtype="4" decel="100000" fill="hold" nodeType="withEffect">
                                      <p:stCondLst>
                                        <p:cond delay="225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750" fill="hold"/>
                                            <p:tgtEl>
                                              <p:spTgt spid="56"/>
                                            </p:tgtEl>
                                            <p:attrNameLst>
                                              <p:attrName>ppt_x</p:attrName>
                                            </p:attrNameLst>
                                          </p:cBhvr>
                                          <p:tavLst>
                                            <p:tav tm="0">
                                              <p:val>
                                                <p:strVal val="#ppt_x"/>
                                              </p:val>
                                            </p:tav>
                                            <p:tav tm="100000">
                                              <p:val>
                                                <p:strVal val="#ppt_x"/>
                                              </p:val>
                                            </p:tav>
                                          </p:tavLst>
                                        </p:anim>
                                        <p:anim calcmode="lin" valueType="num">
                                          <p:cBhvr additive="base">
                                            <p:cTn id="60"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0" grpId="0"/>
          <p:bldP spid="51"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000" fill="hold"/>
                                            <p:tgtEl>
                                              <p:spTgt spid="49"/>
                                            </p:tgtEl>
                                            <p:attrNameLst>
                                              <p:attrName>ppt_x</p:attrName>
                                            </p:attrNameLst>
                                          </p:cBhvr>
                                          <p:tavLst>
                                            <p:tav tm="0">
                                              <p:val>
                                                <p:strVal val="1+#ppt_w/2"/>
                                              </p:val>
                                            </p:tav>
                                            <p:tav tm="100000">
                                              <p:val>
                                                <p:strVal val="#ppt_x"/>
                                              </p:val>
                                            </p:tav>
                                          </p:tavLst>
                                        </p:anim>
                                        <p:anim calcmode="lin" valueType="num">
                                          <p:cBhvr additive="base">
                                            <p:cTn id="17" dur="1000" fill="hold"/>
                                            <p:tgtEl>
                                              <p:spTgt spid="49"/>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50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1000" fill="hold"/>
                                            <p:tgtEl>
                                              <p:spTgt spid="67"/>
                                            </p:tgtEl>
                                            <p:attrNameLst>
                                              <p:attrName>ppt_x</p:attrName>
                                            </p:attrNameLst>
                                          </p:cBhvr>
                                          <p:tavLst>
                                            <p:tav tm="0">
                                              <p:val>
                                                <p:strVal val="1+#ppt_w/2"/>
                                              </p:val>
                                            </p:tav>
                                            <p:tav tm="100000">
                                              <p:val>
                                                <p:strVal val="#ppt_x"/>
                                              </p:val>
                                            </p:tav>
                                          </p:tavLst>
                                        </p:anim>
                                        <p:anim calcmode="lin" valueType="num">
                                          <p:cBhvr additive="base">
                                            <p:cTn id="21" dur="1000" fill="hold"/>
                                            <p:tgtEl>
                                              <p:spTgt spid="6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00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1000" fill="hold"/>
                                            <p:tgtEl>
                                              <p:spTgt spid="68"/>
                                            </p:tgtEl>
                                            <p:attrNameLst>
                                              <p:attrName>ppt_x</p:attrName>
                                            </p:attrNameLst>
                                          </p:cBhvr>
                                          <p:tavLst>
                                            <p:tav tm="0">
                                              <p:val>
                                                <p:strVal val="1+#ppt_w/2"/>
                                              </p:val>
                                            </p:tav>
                                            <p:tav tm="100000">
                                              <p:val>
                                                <p:strVal val="#ppt_x"/>
                                              </p:val>
                                            </p:tav>
                                          </p:tavLst>
                                        </p:anim>
                                        <p:anim calcmode="lin" valueType="num">
                                          <p:cBhvr additive="base">
                                            <p:cTn id="25" dur="1000" fill="hold"/>
                                            <p:tgtEl>
                                              <p:spTgt spid="68"/>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8" decel="10000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750" fill="hold"/>
                                            <p:tgtEl>
                                              <p:spTgt spid="50"/>
                                            </p:tgtEl>
                                            <p:attrNameLst>
                                              <p:attrName>ppt_x</p:attrName>
                                            </p:attrNameLst>
                                          </p:cBhvr>
                                          <p:tavLst>
                                            <p:tav tm="0">
                                              <p:val>
                                                <p:strVal val="0-#ppt_w/2"/>
                                              </p:val>
                                            </p:tav>
                                            <p:tav tm="100000">
                                              <p:val>
                                                <p:strVal val="#ppt_x"/>
                                              </p:val>
                                            </p:tav>
                                          </p:tavLst>
                                        </p:anim>
                                        <p:anim calcmode="lin" valueType="num">
                                          <p:cBhvr additive="base">
                                            <p:cTn id="30" dur="750" fill="hold"/>
                                            <p:tgtEl>
                                              <p:spTgt spid="5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25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1000" fill="hold"/>
                                            <p:tgtEl>
                                              <p:spTgt spid="59"/>
                                            </p:tgtEl>
                                            <p:attrNameLst>
                                              <p:attrName>ppt_x</p:attrName>
                                            </p:attrNameLst>
                                          </p:cBhvr>
                                          <p:tavLst>
                                            <p:tav tm="0">
                                              <p:val>
                                                <p:strVal val="0-#ppt_w/2"/>
                                              </p:val>
                                            </p:tav>
                                            <p:tav tm="100000">
                                              <p:val>
                                                <p:strVal val="#ppt_x"/>
                                              </p:val>
                                            </p:tav>
                                          </p:tavLst>
                                        </p:anim>
                                        <p:anim calcmode="lin" valueType="num">
                                          <p:cBhvr additive="base">
                                            <p:cTn id="34" dur="1000" fill="hold"/>
                                            <p:tgtEl>
                                              <p:spTgt spid="59"/>
                                            </p:tgtEl>
                                            <p:attrNameLst>
                                              <p:attrName>ppt_y</p:attrName>
                                            </p:attrNameLst>
                                          </p:cBhvr>
                                          <p:tavLst>
                                            <p:tav tm="0">
                                              <p:val>
                                                <p:strVal val="#ppt_y"/>
                                              </p:val>
                                            </p:tav>
                                            <p:tav tm="100000">
                                              <p:val>
                                                <p:strVal val="#ppt_y"/>
                                              </p:val>
                                            </p:tav>
                                          </p:tavLst>
                                        </p:anim>
                                      </p:childTnLst>
                                    </p:cTn>
                                  </p:par>
                                  <p:par>
                                    <p:cTn id="35" presetID="49" presetClass="entr" presetSubtype="0" decel="100000" fill="hold" nodeType="withEffect">
                                      <p:stCondLst>
                                        <p:cond delay="175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 calcmode="lin" valueType="num">
                                          <p:cBhvr>
                                            <p:cTn id="39" dur="500" fill="hold"/>
                                            <p:tgtEl>
                                              <p:spTgt spid="63"/>
                                            </p:tgtEl>
                                            <p:attrNameLst>
                                              <p:attrName>style.rotation</p:attrName>
                                            </p:attrNameLst>
                                          </p:cBhvr>
                                          <p:tavLst>
                                            <p:tav tm="0">
                                              <p:val>
                                                <p:fltVal val="360"/>
                                              </p:val>
                                            </p:tav>
                                            <p:tav tm="100000">
                                              <p:val>
                                                <p:fltVal val="0"/>
                                              </p:val>
                                            </p:tav>
                                          </p:tavLst>
                                        </p:anim>
                                        <p:animEffect transition="in" filter="fade">
                                          <p:cBhvr>
                                            <p:cTn id="40" dur="500"/>
                                            <p:tgtEl>
                                              <p:spTgt spid="63"/>
                                            </p:tgtEl>
                                          </p:cBhvr>
                                        </p:animEffect>
                                      </p:childTnLst>
                                    </p:cTn>
                                  </p:par>
                                  <p:par>
                                    <p:cTn id="41" presetID="49" presetClass="entr" presetSubtype="0" decel="100000" fill="hold" grpId="0" nodeType="withEffect">
                                      <p:stCondLst>
                                        <p:cond delay="250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 calcmode="lin" valueType="num">
                                          <p:cBhvr>
                                            <p:cTn id="45" dur="500" fill="hold"/>
                                            <p:tgtEl>
                                              <p:spTgt spid="51"/>
                                            </p:tgtEl>
                                            <p:attrNameLst>
                                              <p:attrName>style.rotation</p:attrName>
                                            </p:attrNameLst>
                                          </p:cBhvr>
                                          <p:tavLst>
                                            <p:tav tm="0">
                                              <p:val>
                                                <p:fltVal val="360"/>
                                              </p:val>
                                            </p:tav>
                                            <p:tav tm="100000">
                                              <p:val>
                                                <p:fltVal val="0"/>
                                              </p:val>
                                            </p:tav>
                                          </p:tavLst>
                                        </p:anim>
                                        <p:animEffect transition="in" filter="fade">
                                          <p:cBhvr>
                                            <p:cTn id="46" dur="500"/>
                                            <p:tgtEl>
                                              <p:spTgt spid="51"/>
                                            </p:tgtEl>
                                          </p:cBhvr>
                                        </p:animEffect>
                                      </p:childTnLst>
                                    </p:cTn>
                                  </p:par>
                                  <p:par>
                                    <p:cTn id="47" presetID="2" presetClass="entr" presetSubtype="4" decel="100000" fill="hold" nodeType="withEffect">
                                      <p:stCondLst>
                                        <p:cond delay="225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750" fill="hold"/>
                                            <p:tgtEl>
                                              <p:spTgt spid="52"/>
                                            </p:tgtEl>
                                            <p:attrNameLst>
                                              <p:attrName>ppt_x</p:attrName>
                                            </p:attrNameLst>
                                          </p:cBhvr>
                                          <p:tavLst>
                                            <p:tav tm="0">
                                              <p:val>
                                                <p:strVal val="#ppt_x"/>
                                              </p:val>
                                            </p:tav>
                                            <p:tav tm="100000">
                                              <p:val>
                                                <p:strVal val="#ppt_x"/>
                                              </p:val>
                                            </p:tav>
                                          </p:tavLst>
                                        </p:anim>
                                        <p:anim calcmode="lin" valueType="num">
                                          <p:cBhvr additive="base">
                                            <p:cTn id="50" dur="750" fill="hold"/>
                                            <p:tgtEl>
                                              <p:spTgt spid="52"/>
                                            </p:tgtEl>
                                            <p:attrNameLst>
                                              <p:attrName>ppt_y</p:attrName>
                                            </p:attrNameLst>
                                          </p:cBhvr>
                                          <p:tavLst>
                                            <p:tav tm="0">
                                              <p:val>
                                                <p:strVal val="1+#ppt_h/2"/>
                                              </p:val>
                                            </p:tav>
                                            <p:tav tm="100000">
                                              <p:val>
                                                <p:strVal val="#ppt_y"/>
                                              </p:val>
                                            </p:tav>
                                          </p:tavLst>
                                        </p:anim>
                                      </p:childTnLst>
                                    </p:cTn>
                                  </p:par>
                                  <p:par>
                                    <p:cTn id="51" presetID="49" presetClass="entr" presetSubtype="0" decel="100000" fill="hold" grpId="0" nodeType="withEffect">
                                      <p:stCondLst>
                                        <p:cond delay="250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 calcmode="lin" valueType="num">
                                          <p:cBhvr>
                                            <p:cTn id="55" dur="500" fill="hold"/>
                                            <p:tgtEl>
                                              <p:spTgt spid="55"/>
                                            </p:tgtEl>
                                            <p:attrNameLst>
                                              <p:attrName>style.rotation</p:attrName>
                                            </p:attrNameLst>
                                          </p:cBhvr>
                                          <p:tavLst>
                                            <p:tav tm="0">
                                              <p:val>
                                                <p:fltVal val="360"/>
                                              </p:val>
                                            </p:tav>
                                            <p:tav tm="100000">
                                              <p:val>
                                                <p:fltVal val="0"/>
                                              </p:val>
                                            </p:tav>
                                          </p:tavLst>
                                        </p:anim>
                                        <p:animEffect transition="in" filter="fade">
                                          <p:cBhvr>
                                            <p:cTn id="56" dur="500"/>
                                            <p:tgtEl>
                                              <p:spTgt spid="55"/>
                                            </p:tgtEl>
                                          </p:cBhvr>
                                        </p:animEffect>
                                      </p:childTnLst>
                                    </p:cTn>
                                  </p:par>
                                  <p:par>
                                    <p:cTn id="57" presetID="2" presetClass="entr" presetSubtype="4" decel="100000" fill="hold" nodeType="withEffect">
                                      <p:stCondLst>
                                        <p:cond delay="225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750" fill="hold"/>
                                            <p:tgtEl>
                                              <p:spTgt spid="56"/>
                                            </p:tgtEl>
                                            <p:attrNameLst>
                                              <p:attrName>ppt_x</p:attrName>
                                            </p:attrNameLst>
                                          </p:cBhvr>
                                          <p:tavLst>
                                            <p:tav tm="0">
                                              <p:val>
                                                <p:strVal val="#ppt_x"/>
                                              </p:val>
                                            </p:tav>
                                            <p:tav tm="100000">
                                              <p:val>
                                                <p:strVal val="#ppt_x"/>
                                              </p:val>
                                            </p:tav>
                                          </p:tavLst>
                                        </p:anim>
                                        <p:anim calcmode="lin" valueType="num">
                                          <p:cBhvr additive="base">
                                            <p:cTn id="60"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0" grpId="0"/>
          <p:bldP spid="51" grpId="0" animBg="1"/>
          <p:bldP spid="5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a:extLst>
              <a:ext uri="{FF2B5EF4-FFF2-40B4-BE49-F238E27FC236}">
                <a16:creationId xmlns:a16="http://schemas.microsoft.com/office/drawing/2014/main" id="{D95A6007-14CD-43DB-BB45-0602DD2BC5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0732" y="1436913"/>
            <a:ext cx="5039810" cy="5426809"/>
          </a:xfrm>
          <a:prstGeom prst="rect">
            <a:avLst/>
          </a:prstGeom>
        </p:spPr>
      </p:pic>
      <p:sp>
        <p:nvSpPr>
          <p:cNvPr id="70" name="矩形 69">
            <a:extLst>
              <a:ext uri="{FF2B5EF4-FFF2-40B4-BE49-F238E27FC236}">
                <a16:creationId xmlns:a16="http://schemas.microsoft.com/office/drawing/2014/main" id="{12F438CE-6D42-43C9-9D04-F20DEFF9721D}"/>
              </a:ext>
            </a:extLst>
          </p:cNvPr>
          <p:cNvSpPr/>
          <p:nvPr/>
        </p:nvSpPr>
        <p:spPr>
          <a:xfrm>
            <a:off x="5951959" y="1185680"/>
            <a:ext cx="1738341" cy="1792046"/>
          </a:xfrm>
          <a:prstGeom prst="rect">
            <a:avLst/>
          </a:prstGeom>
          <a:solidFill>
            <a:schemeClr val="bg1"/>
          </a:solidFill>
          <a:ln>
            <a:noFill/>
          </a:ln>
          <a:effectLst>
            <a:outerShdw blurRad="381000" dist="190500" dir="54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a:extLst>
              <a:ext uri="{FF2B5EF4-FFF2-40B4-BE49-F238E27FC236}">
                <a16:creationId xmlns:a16="http://schemas.microsoft.com/office/drawing/2014/main" id="{AFD51D9E-6288-4B11-94E0-D78849BE5E47}"/>
              </a:ext>
            </a:extLst>
          </p:cNvPr>
          <p:cNvSpPr/>
          <p:nvPr/>
        </p:nvSpPr>
        <p:spPr>
          <a:xfrm>
            <a:off x="9771116" y="1185680"/>
            <a:ext cx="1738341" cy="1792046"/>
          </a:xfrm>
          <a:prstGeom prst="rect">
            <a:avLst/>
          </a:prstGeom>
          <a:solidFill>
            <a:schemeClr val="bg1"/>
          </a:solidFill>
          <a:ln>
            <a:noFill/>
          </a:ln>
          <a:effectLst>
            <a:outerShdw blurRad="381000" dist="190500" dir="54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a:extLst>
              <a:ext uri="{FF2B5EF4-FFF2-40B4-BE49-F238E27FC236}">
                <a16:creationId xmlns:a16="http://schemas.microsoft.com/office/drawing/2014/main" id="{31D57825-697D-4DCF-A76E-EDD6C507A7B6}"/>
              </a:ext>
            </a:extLst>
          </p:cNvPr>
          <p:cNvSpPr/>
          <p:nvPr/>
        </p:nvSpPr>
        <p:spPr>
          <a:xfrm>
            <a:off x="7861538" y="1185680"/>
            <a:ext cx="1738341" cy="1792046"/>
          </a:xfrm>
          <a:prstGeom prst="rect">
            <a:avLst/>
          </a:prstGeom>
          <a:solidFill>
            <a:schemeClr val="bg1"/>
          </a:solidFill>
          <a:ln>
            <a:noFill/>
          </a:ln>
          <a:effectLst>
            <a:outerShdw blurRad="381000" dist="190500" dir="54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Text Placeholder 4">
            <a:extLst>
              <a:ext uri="{FF2B5EF4-FFF2-40B4-BE49-F238E27FC236}">
                <a16:creationId xmlns:a16="http://schemas.microsoft.com/office/drawing/2014/main" id="{F14619A7-B02F-4663-8BBA-52EC9532D8E1}"/>
              </a:ext>
            </a:extLst>
          </p:cNvPr>
          <p:cNvSpPr txBox="1">
            <a:spLocks/>
          </p:cNvSpPr>
          <p:nvPr/>
        </p:nvSpPr>
        <p:spPr>
          <a:xfrm>
            <a:off x="6003794" y="2419783"/>
            <a:ext cx="1634670" cy="275588"/>
          </a:xfrm>
          <a:prstGeom prst="rect">
            <a:avLst/>
          </a:prstGeom>
        </p:spPr>
        <p:txBody>
          <a:bodyPr wrap="square" anchor="ctr" anchorCtr="0">
            <a:spAutoFit/>
          </a:bodyPr>
          <a:lstStyle>
            <a:defPPr>
              <a:defRPr lang="zh-CN"/>
            </a:defPPr>
            <a:lvl1pPr indent="0" algn="ctr">
              <a:lnSpc>
                <a:spcPct val="114000"/>
              </a:lnSpc>
              <a:spcBef>
                <a:spcPts val="1000"/>
              </a:spcBef>
              <a:buFont typeface="Arial" panose="020B0604020202020204" pitchFamily="34" charset="0"/>
              <a:buNone/>
              <a:defRPr sz="1100">
                <a:solidFill>
                  <a:prstClr val="white">
                    <a:lumMod val="75000"/>
                  </a:prstClr>
                </a:solidFill>
                <a:latin typeface="Century Gothic" panose="020B0502020202020204" pitchFamily="34" charset="0"/>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ct val="150000"/>
              </a:lnSpc>
              <a:spcBef>
                <a:spcPts val="0"/>
              </a:spcBef>
              <a:defRPr/>
            </a:pPr>
            <a:r>
              <a:rPr lang="en-US" altLang="zh-CN" sz="900" kern="0" dirty="0">
                <a:solidFill>
                  <a:srgbClr val="ACA9A9"/>
                </a:solidFill>
                <a:latin typeface="+mn-lt"/>
                <a:cs typeface="+mn-ea"/>
                <a:sym typeface="+mn-lt"/>
              </a:rPr>
              <a:t>Please add your text</a:t>
            </a:r>
          </a:p>
        </p:txBody>
      </p:sp>
      <p:sp>
        <p:nvSpPr>
          <p:cNvPr id="74" name="Text Placeholder 4">
            <a:extLst>
              <a:ext uri="{FF2B5EF4-FFF2-40B4-BE49-F238E27FC236}">
                <a16:creationId xmlns:a16="http://schemas.microsoft.com/office/drawing/2014/main" id="{0F81ED94-94FB-41C9-B4FD-83A6BED92BB5}"/>
              </a:ext>
            </a:extLst>
          </p:cNvPr>
          <p:cNvSpPr txBox="1">
            <a:spLocks/>
          </p:cNvSpPr>
          <p:nvPr/>
        </p:nvSpPr>
        <p:spPr>
          <a:xfrm>
            <a:off x="6043962" y="2089254"/>
            <a:ext cx="1554336" cy="351763"/>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defRPr/>
            </a:pPr>
            <a:r>
              <a:rPr lang="en-US" altLang="zh-CN" sz="1600" b="1" dirty="0">
                <a:cs typeface="+mn-ea"/>
                <a:sym typeface="+mn-lt"/>
              </a:rPr>
              <a:t>Add title text</a:t>
            </a:r>
            <a:endParaRPr lang="zh-CN" altLang="en-US" sz="1600" b="1" dirty="0">
              <a:cs typeface="+mn-ea"/>
              <a:sym typeface="+mn-lt"/>
            </a:endParaRPr>
          </a:p>
        </p:txBody>
      </p:sp>
      <p:sp>
        <p:nvSpPr>
          <p:cNvPr id="75" name="Text Placeholder 4">
            <a:extLst>
              <a:ext uri="{FF2B5EF4-FFF2-40B4-BE49-F238E27FC236}">
                <a16:creationId xmlns:a16="http://schemas.microsoft.com/office/drawing/2014/main" id="{C019B94E-FB1B-4D0F-8B6F-78617DB355F7}"/>
              </a:ext>
            </a:extLst>
          </p:cNvPr>
          <p:cNvSpPr txBox="1">
            <a:spLocks/>
          </p:cNvSpPr>
          <p:nvPr/>
        </p:nvSpPr>
        <p:spPr>
          <a:xfrm>
            <a:off x="7913373" y="2415295"/>
            <a:ext cx="1634670" cy="275588"/>
          </a:xfrm>
          <a:prstGeom prst="rect">
            <a:avLst/>
          </a:prstGeom>
        </p:spPr>
        <p:txBody>
          <a:bodyPr wrap="square" anchor="ctr" anchorCtr="0">
            <a:spAutoFit/>
          </a:bodyPr>
          <a:lstStyle>
            <a:defPPr>
              <a:defRPr lang="zh-CN"/>
            </a:defPPr>
            <a:lvl1pPr lvl="0" indent="0" algn="ctr">
              <a:lnSpc>
                <a:spcPct val="150000"/>
              </a:lnSpc>
              <a:spcBef>
                <a:spcPts val="0"/>
              </a:spcBef>
              <a:buFont typeface="Arial" panose="020B0604020202020204" pitchFamily="34" charset="0"/>
              <a:buNone/>
              <a:defRPr sz="1000" kern="0">
                <a:solidFill>
                  <a:srgbClr val="ACA9A9"/>
                </a:solidFill>
                <a:latin typeface="Century Gothic" panose="020B0502020202020204" pitchFamily="34" charset="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900">
                <a:latin typeface="+mn-lt"/>
                <a:sym typeface="+mn-lt"/>
              </a:rPr>
              <a:t>Please add your text</a:t>
            </a:r>
          </a:p>
        </p:txBody>
      </p:sp>
      <p:sp>
        <p:nvSpPr>
          <p:cNvPr id="76" name="Text Placeholder 4">
            <a:extLst>
              <a:ext uri="{FF2B5EF4-FFF2-40B4-BE49-F238E27FC236}">
                <a16:creationId xmlns:a16="http://schemas.microsoft.com/office/drawing/2014/main" id="{2DE7A623-60B8-4694-8A78-D45512372F98}"/>
              </a:ext>
            </a:extLst>
          </p:cNvPr>
          <p:cNvSpPr txBox="1">
            <a:spLocks/>
          </p:cNvSpPr>
          <p:nvPr/>
        </p:nvSpPr>
        <p:spPr>
          <a:xfrm>
            <a:off x="7953541" y="2089254"/>
            <a:ext cx="1554336" cy="351763"/>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en-US" altLang="zh-CN" sz="1600" b="1" dirty="0">
                <a:cs typeface="+mn-ea"/>
                <a:sym typeface="+mn-lt"/>
              </a:rPr>
              <a:t>Add title text</a:t>
            </a:r>
            <a:endParaRPr lang="zh-CN" altLang="en-US" sz="1600" b="1" dirty="0">
              <a:cs typeface="+mn-ea"/>
              <a:sym typeface="+mn-lt"/>
            </a:endParaRPr>
          </a:p>
        </p:txBody>
      </p:sp>
      <p:sp>
        <p:nvSpPr>
          <p:cNvPr id="77" name="Text Placeholder 4">
            <a:extLst>
              <a:ext uri="{FF2B5EF4-FFF2-40B4-BE49-F238E27FC236}">
                <a16:creationId xmlns:a16="http://schemas.microsoft.com/office/drawing/2014/main" id="{47610809-4320-4978-95C8-EFD5DF33A602}"/>
              </a:ext>
            </a:extLst>
          </p:cNvPr>
          <p:cNvSpPr txBox="1">
            <a:spLocks/>
          </p:cNvSpPr>
          <p:nvPr/>
        </p:nvSpPr>
        <p:spPr>
          <a:xfrm>
            <a:off x="9824193" y="2419399"/>
            <a:ext cx="1634670" cy="275588"/>
          </a:xfrm>
          <a:prstGeom prst="rect">
            <a:avLst/>
          </a:prstGeom>
        </p:spPr>
        <p:txBody>
          <a:bodyPr wrap="square" anchor="ctr" anchorCtr="0">
            <a:spAutoFit/>
          </a:bodyPr>
          <a:lstStyle>
            <a:defPPr>
              <a:defRPr lang="zh-CN"/>
            </a:defPPr>
            <a:lvl1pPr lvl="0" indent="0" algn="ctr">
              <a:lnSpc>
                <a:spcPct val="150000"/>
              </a:lnSpc>
              <a:spcBef>
                <a:spcPts val="0"/>
              </a:spcBef>
              <a:buFont typeface="Arial" panose="020B0604020202020204" pitchFamily="34" charset="0"/>
              <a:buNone/>
              <a:defRPr sz="1000" kern="0">
                <a:solidFill>
                  <a:srgbClr val="ACA9A9"/>
                </a:solidFill>
                <a:latin typeface="Century Gothic" panose="020B0502020202020204" pitchFamily="34" charset="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900">
                <a:latin typeface="+mn-lt"/>
                <a:sym typeface="+mn-lt"/>
              </a:rPr>
              <a:t>Please add your text</a:t>
            </a:r>
          </a:p>
        </p:txBody>
      </p:sp>
      <p:sp>
        <p:nvSpPr>
          <p:cNvPr id="78" name="Text Placeholder 4">
            <a:extLst>
              <a:ext uri="{FF2B5EF4-FFF2-40B4-BE49-F238E27FC236}">
                <a16:creationId xmlns:a16="http://schemas.microsoft.com/office/drawing/2014/main" id="{ECFEE46D-2473-420D-993C-7F4BF58CBC7F}"/>
              </a:ext>
            </a:extLst>
          </p:cNvPr>
          <p:cNvSpPr txBox="1">
            <a:spLocks/>
          </p:cNvSpPr>
          <p:nvPr/>
        </p:nvSpPr>
        <p:spPr>
          <a:xfrm>
            <a:off x="9863119" y="2089254"/>
            <a:ext cx="1554336" cy="351763"/>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en-US" altLang="zh-CN" sz="1600" b="1" dirty="0">
                <a:cs typeface="+mn-ea"/>
                <a:sym typeface="+mn-lt"/>
              </a:rPr>
              <a:t>Add title text</a:t>
            </a:r>
            <a:endParaRPr lang="zh-CN" altLang="en-US" sz="1600" b="1" dirty="0">
              <a:cs typeface="+mn-ea"/>
              <a:sym typeface="+mn-lt"/>
            </a:endParaRPr>
          </a:p>
        </p:txBody>
      </p:sp>
      <p:sp>
        <p:nvSpPr>
          <p:cNvPr id="79" name="PA_AutoShape 112">
            <a:extLst>
              <a:ext uri="{FF2B5EF4-FFF2-40B4-BE49-F238E27FC236}">
                <a16:creationId xmlns:a16="http://schemas.microsoft.com/office/drawing/2014/main" id="{CAD98E9F-FFDA-42E9-9474-BFAA94A71D8C}"/>
              </a:ext>
            </a:extLst>
          </p:cNvPr>
          <p:cNvSpPr>
            <a:spLocks/>
          </p:cNvSpPr>
          <p:nvPr>
            <p:custDataLst>
              <p:tags r:id="rId1"/>
            </p:custDataLst>
          </p:nvPr>
        </p:nvSpPr>
        <p:spPr bwMode="auto">
          <a:xfrm>
            <a:off x="6623318" y="1518290"/>
            <a:ext cx="395622" cy="39629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D1C1AC"/>
          </a:solidFill>
          <a:ln w="12700" cap="flat" cmpd="sng" algn="ctr">
            <a:noFill/>
            <a:prstDash val="solid"/>
            <a:miter lim="800000"/>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cs typeface="+mn-ea"/>
              <a:sym typeface="+mn-lt"/>
            </a:endParaRPr>
          </a:p>
        </p:txBody>
      </p:sp>
      <p:sp>
        <p:nvSpPr>
          <p:cNvPr id="80" name="PA_AutoShape 59">
            <a:extLst>
              <a:ext uri="{FF2B5EF4-FFF2-40B4-BE49-F238E27FC236}">
                <a16:creationId xmlns:a16="http://schemas.microsoft.com/office/drawing/2014/main" id="{5FA709BB-C3ED-45EC-A0F4-AFF8479EB755}"/>
              </a:ext>
            </a:extLst>
          </p:cNvPr>
          <p:cNvSpPr>
            <a:spLocks/>
          </p:cNvSpPr>
          <p:nvPr>
            <p:custDataLst>
              <p:tags r:id="rId2"/>
            </p:custDataLst>
          </p:nvPr>
        </p:nvSpPr>
        <p:spPr bwMode="auto">
          <a:xfrm>
            <a:off x="8532560" y="1518629"/>
            <a:ext cx="396296" cy="39562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D1C1AC"/>
          </a:solidFill>
          <a:ln w="12700" cap="flat" cmpd="sng" algn="ctr">
            <a:noFill/>
            <a:prstDash val="solid"/>
            <a:miter lim="800000"/>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cs typeface="+mn-ea"/>
              <a:sym typeface="+mn-lt"/>
            </a:endParaRPr>
          </a:p>
        </p:txBody>
      </p:sp>
      <p:sp>
        <p:nvSpPr>
          <p:cNvPr id="81" name="PA_AutoShape 17">
            <a:extLst>
              <a:ext uri="{FF2B5EF4-FFF2-40B4-BE49-F238E27FC236}">
                <a16:creationId xmlns:a16="http://schemas.microsoft.com/office/drawing/2014/main" id="{7ACB0226-1434-4517-8874-5F8EBBEF323D}"/>
              </a:ext>
            </a:extLst>
          </p:cNvPr>
          <p:cNvSpPr>
            <a:spLocks/>
          </p:cNvSpPr>
          <p:nvPr>
            <p:custDataLst>
              <p:tags r:id="rId3"/>
            </p:custDataLst>
          </p:nvPr>
        </p:nvSpPr>
        <p:spPr bwMode="auto">
          <a:xfrm>
            <a:off x="10442476" y="1524377"/>
            <a:ext cx="395620" cy="384124"/>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rgbClr val="D1C1AC"/>
          </a:solidFill>
          <a:ln w="12700" cap="flat" cmpd="sng" algn="ctr">
            <a:noFill/>
            <a:prstDash val="solid"/>
            <a:miter lim="800000"/>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cs typeface="+mn-ea"/>
              <a:sym typeface="+mn-lt"/>
            </a:endParaRPr>
          </a:p>
        </p:txBody>
      </p:sp>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69"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05</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grpSp>
        <p:nvGrpSpPr>
          <p:cNvPr id="82" name="Group 13">
            <a:extLst>
              <a:ext uri="{FF2B5EF4-FFF2-40B4-BE49-F238E27FC236}">
                <a16:creationId xmlns:a16="http://schemas.microsoft.com/office/drawing/2014/main" id="{D70846E1-6C8A-415E-8CB3-F143AF00473E}"/>
              </a:ext>
            </a:extLst>
          </p:cNvPr>
          <p:cNvGrpSpPr/>
          <p:nvPr/>
        </p:nvGrpSpPr>
        <p:grpSpPr>
          <a:xfrm>
            <a:off x="4280168" y="3880275"/>
            <a:ext cx="4686300" cy="1323440"/>
            <a:chOff x="6134100" y="4567474"/>
            <a:chExt cx="4686300" cy="1323440"/>
          </a:xfrm>
        </p:grpSpPr>
        <p:sp>
          <p:nvSpPr>
            <p:cNvPr id="83" name="Shape 2687">
              <a:extLst>
                <a:ext uri="{FF2B5EF4-FFF2-40B4-BE49-F238E27FC236}">
                  <a16:creationId xmlns:a16="http://schemas.microsoft.com/office/drawing/2014/main" id="{F46832D0-57F1-45F9-A886-AE94EC2AC7D5}"/>
                </a:ext>
              </a:extLst>
            </p:cNvPr>
            <p:cNvSpPr/>
            <p:nvPr/>
          </p:nvSpPr>
          <p:spPr>
            <a:xfrm>
              <a:off x="6134100" y="4758055"/>
              <a:ext cx="438150" cy="438150"/>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grpSp>
          <p:nvGrpSpPr>
            <p:cNvPr id="84" name="Group 12">
              <a:extLst>
                <a:ext uri="{FF2B5EF4-FFF2-40B4-BE49-F238E27FC236}">
                  <a16:creationId xmlns:a16="http://schemas.microsoft.com/office/drawing/2014/main" id="{678DAFAF-97D9-4E03-8DB2-6FEB81AB44B5}"/>
                </a:ext>
              </a:extLst>
            </p:cNvPr>
            <p:cNvGrpSpPr/>
            <p:nvPr/>
          </p:nvGrpSpPr>
          <p:grpSpPr>
            <a:xfrm>
              <a:off x="6919521" y="4567474"/>
              <a:ext cx="3900879" cy="1323440"/>
              <a:chOff x="6919521" y="4567474"/>
              <a:chExt cx="3900879" cy="1323440"/>
            </a:xfrm>
          </p:grpSpPr>
          <p:sp>
            <p:nvSpPr>
              <p:cNvPr id="85" name="TextBox 9">
                <a:extLst>
                  <a:ext uri="{FF2B5EF4-FFF2-40B4-BE49-F238E27FC236}">
                    <a16:creationId xmlns:a16="http://schemas.microsoft.com/office/drawing/2014/main" id="{B673E726-1165-4362-AF49-54F34A724F1D}"/>
                  </a:ext>
                </a:extLst>
              </p:cNvPr>
              <p:cNvSpPr txBox="1"/>
              <p:nvPr/>
            </p:nvSpPr>
            <p:spPr>
              <a:xfrm>
                <a:off x="6919521" y="4567474"/>
                <a:ext cx="2471222" cy="400110"/>
              </a:xfrm>
              <a:prstGeom prst="rect">
                <a:avLst/>
              </a:prstGeom>
              <a:noFill/>
            </p:spPr>
            <p:txBody>
              <a:bodyPr wrap="square" rtlCol="0">
                <a:spAutoFit/>
              </a:bodyPr>
              <a:lstStyle/>
              <a:p>
                <a:r>
                  <a:rPr lang="en-US" sz="2000" b="1" dirty="0">
                    <a:solidFill>
                      <a:schemeClr val="tx1">
                        <a:lumMod val="85000"/>
                        <a:lumOff val="15000"/>
                      </a:schemeClr>
                    </a:solidFill>
                    <a:cs typeface="+mn-ea"/>
                    <a:sym typeface="+mn-lt"/>
                  </a:rPr>
                  <a:t>Short Text Here</a:t>
                </a:r>
              </a:p>
            </p:txBody>
          </p:sp>
          <p:sp>
            <p:nvSpPr>
              <p:cNvPr id="86" name="Rectangle 10">
                <a:extLst>
                  <a:ext uri="{FF2B5EF4-FFF2-40B4-BE49-F238E27FC236}">
                    <a16:creationId xmlns:a16="http://schemas.microsoft.com/office/drawing/2014/main" id="{5FD22D9D-33C5-44CF-8DC6-BB88D03355EA}"/>
                  </a:ext>
                </a:extLst>
              </p:cNvPr>
              <p:cNvSpPr/>
              <p:nvPr/>
            </p:nvSpPr>
            <p:spPr>
              <a:xfrm>
                <a:off x="6919521" y="4967584"/>
                <a:ext cx="3900879" cy="923330"/>
              </a:xfrm>
              <a:prstGeom prst="rect">
                <a:avLst/>
              </a:prstGeom>
            </p:spPr>
            <p:txBody>
              <a:bodyPr wrap="square">
                <a:spAutoFit/>
              </a:bodyPr>
              <a:lstStyle/>
              <a:p>
                <a:pPr>
                  <a:lnSpc>
                    <a:spcPct val="150000"/>
                  </a:lnSpc>
                </a:pPr>
                <a:r>
                  <a:rPr lang="en-US" sz="1200" b="0" i="0" dirty="0">
                    <a:solidFill>
                      <a:schemeClr val="bg1">
                        <a:lumMod val="50000"/>
                      </a:schemeClr>
                    </a:solidFill>
                    <a:effectLst/>
                    <a:cs typeface="+mn-ea"/>
                    <a:sym typeface="+mn-lt"/>
                  </a:rPr>
                  <a:t>Lorem ipsum dolor sit </a:t>
                </a:r>
                <a:r>
                  <a:rPr lang="en-US" sz="1200" b="0" i="0" dirty="0" err="1">
                    <a:solidFill>
                      <a:schemeClr val="bg1">
                        <a:lumMod val="50000"/>
                      </a:schemeClr>
                    </a:solidFill>
                    <a:effectLst/>
                    <a:cs typeface="+mn-ea"/>
                    <a:sym typeface="+mn-lt"/>
                  </a:rPr>
                  <a:t>amet</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consectetur</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adipiscing</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elit</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Pellentesque</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aliquet</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sapien</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eget</a:t>
                </a:r>
                <a:r>
                  <a:rPr lang="en-US" sz="1200" b="0" i="0" dirty="0">
                    <a:solidFill>
                      <a:schemeClr val="bg1">
                        <a:lumMod val="50000"/>
                      </a:schemeClr>
                    </a:solidFill>
                    <a:effectLst/>
                    <a:cs typeface="+mn-ea"/>
                    <a:sym typeface="+mn-lt"/>
                  </a:rPr>
                  <a:t> porta </a:t>
                </a:r>
                <a:r>
                  <a:rPr lang="en-US" sz="1200" b="0" i="0" dirty="0" err="1">
                    <a:solidFill>
                      <a:schemeClr val="bg1">
                        <a:lumMod val="50000"/>
                      </a:schemeClr>
                    </a:solidFill>
                    <a:effectLst/>
                    <a:cs typeface="+mn-ea"/>
                    <a:sym typeface="+mn-lt"/>
                  </a:rPr>
                  <a:t>porttitor</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nibh</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lacus</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laoreet</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turpis</a:t>
                </a:r>
                <a:r>
                  <a:rPr lang="en-US" sz="1200" b="0" i="0" dirty="0">
                    <a:solidFill>
                      <a:schemeClr val="bg1">
                        <a:lumMod val="50000"/>
                      </a:schemeClr>
                    </a:solidFill>
                    <a:effectLst/>
                    <a:cs typeface="+mn-ea"/>
                    <a:sym typeface="+mn-lt"/>
                  </a:rPr>
                  <a:t>, </a:t>
                </a:r>
                <a:r>
                  <a:rPr lang="en-US" sz="1200" b="0" i="0" dirty="0" err="1">
                    <a:solidFill>
                      <a:schemeClr val="bg1">
                        <a:lumMod val="50000"/>
                      </a:schemeClr>
                    </a:solidFill>
                    <a:effectLst/>
                    <a:cs typeface="+mn-ea"/>
                    <a:sym typeface="+mn-lt"/>
                  </a:rPr>
                  <a:t>quis</a:t>
                </a:r>
                <a:endParaRPr lang="en-US" sz="1200" dirty="0">
                  <a:solidFill>
                    <a:schemeClr val="bg1">
                      <a:lumMod val="50000"/>
                    </a:schemeClr>
                  </a:solidFill>
                  <a:cs typeface="+mn-ea"/>
                  <a:sym typeface="+mn-lt"/>
                </a:endParaRPr>
              </a:p>
            </p:txBody>
          </p:sp>
        </p:grpSp>
      </p:grpSp>
      <p:sp>
        <p:nvSpPr>
          <p:cNvPr id="145" name="Shape 2916">
            <a:extLst>
              <a:ext uri="{FF2B5EF4-FFF2-40B4-BE49-F238E27FC236}">
                <a16:creationId xmlns:a16="http://schemas.microsoft.com/office/drawing/2014/main" id="{8501C28F-C142-4C34-A120-4D1457366857}"/>
              </a:ext>
            </a:extLst>
          </p:cNvPr>
          <p:cNvSpPr/>
          <p:nvPr/>
        </p:nvSpPr>
        <p:spPr>
          <a:xfrm>
            <a:off x="11259728" y="6950074"/>
            <a:ext cx="297054" cy="29705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grpSp>
        <p:nvGrpSpPr>
          <p:cNvPr id="146" name="Group 23">
            <a:extLst>
              <a:ext uri="{FF2B5EF4-FFF2-40B4-BE49-F238E27FC236}">
                <a16:creationId xmlns:a16="http://schemas.microsoft.com/office/drawing/2014/main" id="{2349D032-8A98-4138-853A-E405EDDC490C}"/>
              </a:ext>
            </a:extLst>
          </p:cNvPr>
          <p:cNvGrpSpPr/>
          <p:nvPr/>
        </p:nvGrpSpPr>
        <p:grpSpPr>
          <a:xfrm>
            <a:off x="5065589" y="5603825"/>
            <a:ext cx="4041140" cy="721284"/>
            <a:chOff x="7218034" y="4874812"/>
            <a:chExt cx="4041140" cy="721284"/>
          </a:xfrm>
        </p:grpSpPr>
        <p:sp>
          <p:nvSpPr>
            <p:cNvPr id="147" name="TextBox 8">
              <a:extLst>
                <a:ext uri="{FF2B5EF4-FFF2-40B4-BE49-F238E27FC236}">
                  <a16:creationId xmlns:a16="http://schemas.microsoft.com/office/drawing/2014/main" id="{173EDA29-F3ED-46F6-9C52-6E1D12A44018}"/>
                </a:ext>
              </a:extLst>
            </p:cNvPr>
            <p:cNvSpPr txBox="1"/>
            <p:nvPr/>
          </p:nvSpPr>
          <p:spPr>
            <a:xfrm>
              <a:off x="7218034" y="5059560"/>
              <a:ext cx="2435793" cy="400110"/>
            </a:xfrm>
            <a:prstGeom prst="rect">
              <a:avLst/>
            </a:prstGeom>
            <a:noFill/>
          </p:spPr>
          <p:txBody>
            <a:bodyPr wrap="square" rtlCol="0">
              <a:spAutoFit/>
            </a:bodyPr>
            <a:lstStyle/>
            <a:p>
              <a:r>
                <a:rPr lang="en-US" sz="2000" b="1" dirty="0">
                  <a:solidFill>
                    <a:schemeClr val="tx1">
                      <a:lumMod val="85000"/>
                      <a:lumOff val="15000"/>
                    </a:schemeClr>
                  </a:solidFill>
                  <a:cs typeface="+mn-ea"/>
                  <a:sym typeface="+mn-lt"/>
                </a:rPr>
                <a:t>Short Text Here</a:t>
              </a:r>
            </a:p>
          </p:txBody>
        </p:sp>
        <p:sp>
          <p:nvSpPr>
            <p:cNvPr id="148" name="TextBox 9">
              <a:extLst>
                <a:ext uri="{FF2B5EF4-FFF2-40B4-BE49-F238E27FC236}">
                  <a16:creationId xmlns:a16="http://schemas.microsoft.com/office/drawing/2014/main" id="{174A2459-7AF4-4675-B961-FAEA2AF31BF4}"/>
                </a:ext>
              </a:extLst>
            </p:cNvPr>
            <p:cNvSpPr txBox="1"/>
            <p:nvPr/>
          </p:nvSpPr>
          <p:spPr>
            <a:xfrm>
              <a:off x="9925685" y="4874812"/>
              <a:ext cx="1333489" cy="707886"/>
            </a:xfrm>
            <a:prstGeom prst="rect">
              <a:avLst/>
            </a:prstGeom>
            <a:noFill/>
          </p:spPr>
          <p:txBody>
            <a:bodyPr wrap="square" rtlCol="0">
              <a:spAutoFit/>
            </a:bodyPr>
            <a:lstStyle/>
            <a:p>
              <a:pPr algn="ctr"/>
              <a:r>
                <a:rPr lang="en-US" sz="4000" b="1">
                  <a:solidFill>
                    <a:schemeClr val="tx1">
                      <a:lumMod val="85000"/>
                      <a:lumOff val="15000"/>
                    </a:schemeClr>
                  </a:solidFill>
                  <a:cs typeface="+mn-ea"/>
                  <a:sym typeface="+mn-lt"/>
                </a:rPr>
                <a:t>75%</a:t>
              </a:r>
            </a:p>
          </p:txBody>
        </p:sp>
        <p:grpSp>
          <p:nvGrpSpPr>
            <p:cNvPr id="149" name="Group 10">
              <a:extLst>
                <a:ext uri="{FF2B5EF4-FFF2-40B4-BE49-F238E27FC236}">
                  <a16:creationId xmlns:a16="http://schemas.microsoft.com/office/drawing/2014/main" id="{EAE90F8B-FC9F-4495-A3AE-112487D26C8E}"/>
                </a:ext>
              </a:extLst>
            </p:cNvPr>
            <p:cNvGrpSpPr/>
            <p:nvPr/>
          </p:nvGrpSpPr>
          <p:grpSpPr>
            <a:xfrm>
              <a:off x="7275512" y="5516333"/>
              <a:ext cx="3744133" cy="79763"/>
              <a:chOff x="7604905" y="5466842"/>
              <a:chExt cx="4035442" cy="85969"/>
            </a:xfrm>
          </p:grpSpPr>
          <p:sp>
            <p:nvSpPr>
              <p:cNvPr id="150" name="Freeform 11">
                <a:extLst>
                  <a:ext uri="{FF2B5EF4-FFF2-40B4-BE49-F238E27FC236}">
                    <a16:creationId xmlns:a16="http://schemas.microsoft.com/office/drawing/2014/main" id="{7AA2170A-DAE6-4393-9523-BE0C9583C905}"/>
                  </a:ext>
                </a:extLst>
              </p:cNvPr>
              <p:cNvSpPr/>
              <p:nvPr/>
            </p:nvSpPr>
            <p:spPr>
              <a:xfrm>
                <a:off x="7604905" y="5466843"/>
                <a:ext cx="4035442" cy="85968"/>
              </a:xfrm>
              <a:custGeom>
                <a:avLst/>
                <a:gdLst>
                  <a:gd name="connsiteX0" fmla="*/ 46897 w 4402807"/>
                  <a:gd name="connsiteY0" fmla="*/ 0 h 93794"/>
                  <a:gd name="connsiteX1" fmla="*/ 4352197 w 4402807"/>
                  <a:gd name="connsiteY1" fmla="*/ 0 h 93794"/>
                  <a:gd name="connsiteX2" fmla="*/ 4352197 w 4402807"/>
                  <a:gd name="connsiteY2" fmla="*/ 750 h 93794"/>
                  <a:gd name="connsiteX3" fmla="*/ 4355910 w 4402807"/>
                  <a:gd name="connsiteY3" fmla="*/ 0 h 93794"/>
                  <a:gd name="connsiteX4" fmla="*/ 4402807 w 4402807"/>
                  <a:gd name="connsiteY4" fmla="*/ 46897 h 93794"/>
                  <a:gd name="connsiteX5" fmla="*/ 4355910 w 4402807"/>
                  <a:gd name="connsiteY5" fmla="*/ 93794 h 93794"/>
                  <a:gd name="connsiteX6" fmla="*/ 4352197 w 4402807"/>
                  <a:gd name="connsiteY6" fmla="*/ 93045 h 93794"/>
                  <a:gd name="connsiteX7" fmla="*/ 4352197 w 4402807"/>
                  <a:gd name="connsiteY7" fmla="*/ 93793 h 93794"/>
                  <a:gd name="connsiteX8" fmla="*/ 46902 w 4402807"/>
                  <a:gd name="connsiteY8" fmla="*/ 93793 h 93794"/>
                  <a:gd name="connsiteX9" fmla="*/ 46897 w 4402807"/>
                  <a:gd name="connsiteY9" fmla="*/ 93794 h 93794"/>
                  <a:gd name="connsiteX10" fmla="*/ 0 w 4402807"/>
                  <a:gd name="connsiteY10" fmla="*/ 46897 h 93794"/>
                  <a:gd name="connsiteX11" fmla="*/ 46897 w 4402807"/>
                  <a:gd name="connsiteY11" fmla="*/ 0 h 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2807" h="93794">
                    <a:moveTo>
                      <a:pt x="46897" y="0"/>
                    </a:moveTo>
                    <a:lnTo>
                      <a:pt x="4352197" y="0"/>
                    </a:lnTo>
                    <a:lnTo>
                      <a:pt x="4352197" y="750"/>
                    </a:lnTo>
                    <a:lnTo>
                      <a:pt x="4355910" y="0"/>
                    </a:lnTo>
                    <a:cubicBezTo>
                      <a:pt x="4381810" y="0"/>
                      <a:pt x="4402807" y="20997"/>
                      <a:pt x="4402807" y="46897"/>
                    </a:cubicBezTo>
                    <a:cubicBezTo>
                      <a:pt x="4402807" y="72797"/>
                      <a:pt x="4381810" y="93794"/>
                      <a:pt x="4355910" y="93794"/>
                    </a:cubicBezTo>
                    <a:lnTo>
                      <a:pt x="4352197" y="93045"/>
                    </a:lnTo>
                    <a:lnTo>
                      <a:pt x="4352197" y="93793"/>
                    </a:lnTo>
                    <a:lnTo>
                      <a:pt x="46902" y="93793"/>
                    </a:lnTo>
                    <a:lnTo>
                      <a:pt x="46897" y="93794"/>
                    </a:lnTo>
                    <a:cubicBezTo>
                      <a:pt x="20997" y="93794"/>
                      <a:pt x="0" y="72797"/>
                      <a:pt x="0" y="46897"/>
                    </a:cubicBezTo>
                    <a:cubicBezTo>
                      <a:pt x="0" y="20997"/>
                      <a:pt x="20997" y="0"/>
                      <a:pt x="468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cs typeface="+mn-ea"/>
                  <a:sym typeface="+mn-lt"/>
                </a:endParaRPr>
              </a:p>
            </p:txBody>
          </p:sp>
          <p:sp>
            <p:nvSpPr>
              <p:cNvPr id="151" name="Freeform 12">
                <a:extLst>
                  <a:ext uri="{FF2B5EF4-FFF2-40B4-BE49-F238E27FC236}">
                    <a16:creationId xmlns:a16="http://schemas.microsoft.com/office/drawing/2014/main" id="{22629FED-A6A4-454B-9838-65156B4C44DB}"/>
                  </a:ext>
                </a:extLst>
              </p:cNvPr>
              <p:cNvSpPr/>
              <p:nvPr/>
            </p:nvSpPr>
            <p:spPr>
              <a:xfrm>
                <a:off x="7604905" y="5466842"/>
                <a:ext cx="2856367" cy="85968"/>
              </a:xfrm>
              <a:custGeom>
                <a:avLst/>
                <a:gdLst>
                  <a:gd name="connsiteX0" fmla="*/ 46897 w 3116395"/>
                  <a:gd name="connsiteY0" fmla="*/ 0 h 93794"/>
                  <a:gd name="connsiteX1" fmla="*/ 3069497 w 3116395"/>
                  <a:gd name="connsiteY1" fmla="*/ 0 h 93794"/>
                  <a:gd name="connsiteX2" fmla="*/ 3069498 w 3116395"/>
                  <a:gd name="connsiteY2" fmla="*/ 0 h 93794"/>
                  <a:gd name="connsiteX3" fmla="*/ 3116395 w 3116395"/>
                  <a:gd name="connsiteY3" fmla="*/ 46897 h 93794"/>
                  <a:gd name="connsiteX4" fmla="*/ 3069498 w 3116395"/>
                  <a:gd name="connsiteY4" fmla="*/ 93794 h 93794"/>
                  <a:gd name="connsiteX5" fmla="*/ 3069493 w 3116395"/>
                  <a:gd name="connsiteY5" fmla="*/ 93793 h 93794"/>
                  <a:gd name="connsiteX6" fmla="*/ 46902 w 3116395"/>
                  <a:gd name="connsiteY6" fmla="*/ 93793 h 93794"/>
                  <a:gd name="connsiteX7" fmla="*/ 46897 w 3116395"/>
                  <a:gd name="connsiteY7" fmla="*/ 93794 h 93794"/>
                  <a:gd name="connsiteX8" fmla="*/ 0 w 3116395"/>
                  <a:gd name="connsiteY8" fmla="*/ 46897 h 93794"/>
                  <a:gd name="connsiteX9" fmla="*/ 46897 w 3116395"/>
                  <a:gd name="connsiteY9" fmla="*/ 0 h 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395" h="93794">
                    <a:moveTo>
                      <a:pt x="46897" y="0"/>
                    </a:moveTo>
                    <a:lnTo>
                      <a:pt x="3069497" y="0"/>
                    </a:lnTo>
                    <a:lnTo>
                      <a:pt x="3069498" y="0"/>
                    </a:lnTo>
                    <a:cubicBezTo>
                      <a:pt x="3095398" y="0"/>
                      <a:pt x="3116395" y="20997"/>
                      <a:pt x="3116395" y="46897"/>
                    </a:cubicBezTo>
                    <a:cubicBezTo>
                      <a:pt x="3116395" y="72797"/>
                      <a:pt x="3095398" y="93794"/>
                      <a:pt x="3069498" y="93794"/>
                    </a:cubicBezTo>
                    <a:lnTo>
                      <a:pt x="3069493" y="93793"/>
                    </a:lnTo>
                    <a:lnTo>
                      <a:pt x="46902" y="93793"/>
                    </a:lnTo>
                    <a:lnTo>
                      <a:pt x="46897" y="93794"/>
                    </a:lnTo>
                    <a:cubicBezTo>
                      <a:pt x="20997" y="93794"/>
                      <a:pt x="0" y="72797"/>
                      <a:pt x="0" y="46897"/>
                    </a:cubicBezTo>
                    <a:cubicBezTo>
                      <a:pt x="0" y="20997"/>
                      <a:pt x="20997" y="0"/>
                      <a:pt x="46897" y="0"/>
                    </a:cubicBezTo>
                    <a:close/>
                  </a:path>
                </a:pathLst>
              </a:cu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cs typeface="+mn-ea"/>
                  <a:sym typeface="+mn-lt"/>
                </a:endParaRPr>
              </a:p>
            </p:txBody>
          </p:sp>
        </p:grpSp>
      </p:grpSp>
      <p:grpSp>
        <p:nvGrpSpPr>
          <p:cNvPr id="152" name="组合 151">
            <a:extLst>
              <a:ext uri="{FF2B5EF4-FFF2-40B4-BE49-F238E27FC236}">
                <a16:creationId xmlns:a16="http://schemas.microsoft.com/office/drawing/2014/main" id="{950CABB0-EAEE-4B55-91C3-3EE653CD336F}"/>
              </a:ext>
            </a:extLst>
          </p:cNvPr>
          <p:cNvGrpSpPr/>
          <p:nvPr/>
        </p:nvGrpSpPr>
        <p:grpSpPr>
          <a:xfrm>
            <a:off x="10075935" y="4379124"/>
            <a:ext cx="1332320" cy="584775"/>
            <a:chOff x="5455524" y="2933446"/>
            <a:chExt cx="3005494" cy="1429714"/>
          </a:xfrm>
          <a:solidFill>
            <a:srgbClr val="D1C1AC"/>
          </a:solidFill>
        </p:grpSpPr>
        <p:sp>
          <p:nvSpPr>
            <p:cNvPr id="153" name="Shape 153">
              <a:extLst>
                <a:ext uri="{FF2B5EF4-FFF2-40B4-BE49-F238E27FC236}">
                  <a16:creationId xmlns:a16="http://schemas.microsoft.com/office/drawing/2014/main" id="{1D613B76-5990-47E9-9FD6-587C31D6B533}"/>
                </a:ext>
              </a:extLst>
            </p:cNvPr>
            <p:cNvSpPr/>
            <p:nvPr/>
          </p:nvSpPr>
          <p:spPr>
            <a:xfrm>
              <a:off x="5455524" y="2933446"/>
              <a:ext cx="3005494" cy="467233"/>
            </a:xfrm>
            <a:custGeom>
              <a:avLst/>
              <a:gdLst/>
              <a:ahLst/>
              <a:cxnLst>
                <a:cxn ang="0">
                  <a:pos x="wd2" y="hd2"/>
                </a:cxn>
                <a:cxn ang="5400000">
                  <a:pos x="wd2" y="hd2"/>
                </a:cxn>
                <a:cxn ang="10800000">
                  <a:pos x="wd2" y="hd2"/>
                </a:cxn>
                <a:cxn ang="16200000">
                  <a:pos x="wd2" y="hd2"/>
                </a:cxn>
              </a:cxnLst>
              <a:rect l="0" t="0" r="r" b="b"/>
              <a:pathLst>
                <a:path w="21600" h="21600" extrusionOk="0">
                  <a:moveTo>
                    <a:pt x="12797" y="21600"/>
                  </a:moveTo>
                  <a:cubicBezTo>
                    <a:pt x="12797" y="21600"/>
                    <a:pt x="12797" y="21600"/>
                    <a:pt x="12797" y="21600"/>
                  </a:cubicBezTo>
                  <a:cubicBezTo>
                    <a:pt x="11984" y="21600"/>
                    <a:pt x="11318" y="19088"/>
                    <a:pt x="10726" y="14567"/>
                  </a:cubicBezTo>
                  <a:cubicBezTo>
                    <a:pt x="10208" y="10047"/>
                    <a:pt x="10208" y="10047"/>
                    <a:pt x="10208" y="10047"/>
                  </a:cubicBezTo>
                  <a:cubicBezTo>
                    <a:pt x="9838" y="6530"/>
                    <a:pt x="9321" y="4521"/>
                    <a:pt x="8729" y="4019"/>
                  </a:cubicBezTo>
                  <a:cubicBezTo>
                    <a:pt x="8581" y="4019"/>
                    <a:pt x="8581" y="4019"/>
                    <a:pt x="8581" y="4019"/>
                  </a:cubicBezTo>
                  <a:cubicBezTo>
                    <a:pt x="8581" y="4019"/>
                    <a:pt x="8581" y="4019"/>
                    <a:pt x="8581" y="4019"/>
                  </a:cubicBezTo>
                  <a:cubicBezTo>
                    <a:pt x="7915" y="4019"/>
                    <a:pt x="7323" y="6028"/>
                    <a:pt x="6879" y="10047"/>
                  </a:cubicBezTo>
                  <a:cubicBezTo>
                    <a:pt x="6362" y="14567"/>
                    <a:pt x="6362" y="14567"/>
                    <a:pt x="6362" y="14567"/>
                  </a:cubicBezTo>
                  <a:cubicBezTo>
                    <a:pt x="5844" y="18586"/>
                    <a:pt x="5178" y="21098"/>
                    <a:pt x="4438" y="21600"/>
                  </a:cubicBezTo>
                  <a:cubicBezTo>
                    <a:pt x="4290" y="21600"/>
                    <a:pt x="4290" y="21600"/>
                    <a:pt x="4290" y="21600"/>
                  </a:cubicBezTo>
                  <a:cubicBezTo>
                    <a:pt x="4290" y="21600"/>
                    <a:pt x="4290" y="21600"/>
                    <a:pt x="4290" y="21600"/>
                  </a:cubicBezTo>
                  <a:cubicBezTo>
                    <a:pt x="3477" y="21600"/>
                    <a:pt x="2737" y="19088"/>
                    <a:pt x="2219" y="14567"/>
                  </a:cubicBezTo>
                  <a:cubicBezTo>
                    <a:pt x="1701" y="10047"/>
                    <a:pt x="1701" y="10047"/>
                    <a:pt x="1701" y="10047"/>
                  </a:cubicBezTo>
                  <a:cubicBezTo>
                    <a:pt x="1258" y="6530"/>
                    <a:pt x="740" y="4019"/>
                    <a:pt x="148" y="4019"/>
                  </a:cubicBezTo>
                  <a:cubicBezTo>
                    <a:pt x="0" y="4019"/>
                    <a:pt x="0" y="4019"/>
                    <a:pt x="0" y="4019"/>
                  </a:cubicBezTo>
                  <a:cubicBezTo>
                    <a:pt x="0" y="0"/>
                    <a:pt x="0" y="0"/>
                    <a:pt x="0" y="0"/>
                  </a:cubicBezTo>
                  <a:cubicBezTo>
                    <a:pt x="148" y="0"/>
                    <a:pt x="148" y="0"/>
                    <a:pt x="148" y="0"/>
                  </a:cubicBezTo>
                  <a:cubicBezTo>
                    <a:pt x="888" y="502"/>
                    <a:pt x="1553" y="3014"/>
                    <a:pt x="2071" y="7033"/>
                  </a:cubicBezTo>
                  <a:cubicBezTo>
                    <a:pt x="2589" y="11553"/>
                    <a:pt x="2589" y="11553"/>
                    <a:pt x="2589" y="11553"/>
                  </a:cubicBezTo>
                  <a:cubicBezTo>
                    <a:pt x="3107" y="15572"/>
                    <a:pt x="3699" y="17581"/>
                    <a:pt x="4290" y="17581"/>
                  </a:cubicBezTo>
                  <a:cubicBezTo>
                    <a:pt x="4290" y="17581"/>
                    <a:pt x="4364" y="17581"/>
                    <a:pt x="4364" y="17581"/>
                  </a:cubicBezTo>
                  <a:cubicBezTo>
                    <a:pt x="4586" y="17581"/>
                    <a:pt x="4586" y="17581"/>
                    <a:pt x="4586" y="17581"/>
                  </a:cubicBezTo>
                  <a:cubicBezTo>
                    <a:pt x="4586" y="17581"/>
                    <a:pt x="4586" y="17581"/>
                    <a:pt x="4586" y="17581"/>
                  </a:cubicBezTo>
                  <a:cubicBezTo>
                    <a:pt x="5104" y="17079"/>
                    <a:pt x="5548" y="15070"/>
                    <a:pt x="5992" y="11553"/>
                  </a:cubicBezTo>
                  <a:cubicBezTo>
                    <a:pt x="6510" y="7033"/>
                    <a:pt x="6510" y="7033"/>
                    <a:pt x="6510" y="7033"/>
                  </a:cubicBezTo>
                  <a:cubicBezTo>
                    <a:pt x="7027" y="2512"/>
                    <a:pt x="7767" y="0"/>
                    <a:pt x="8507" y="0"/>
                  </a:cubicBezTo>
                  <a:cubicBezTo>
                    <a:pt x="8507" y="0"/>
                    <a:pt x="8507" y="0"/>
                    <a:pt x="8507" y="0"/>
                  </a:cubicBezTo>
                  <a:cubicBezTo>
                    <a:pt x="8655" y="0"/>
                    <a:pt x="8655" y="0"/>
                    <a:pt x="8655" y="0"/>
                  </a:cubicBezTo>
                  <a:cubicBezTo>
                    <a:pt x="9395" y="502"/>
                    <a:pt x="10134" y="3014"/>
                    <a:pt x="10578" y="7033"/>
                  </a:cubicBezTo>
                  <a:cubicBezTo>
                    <a:pt x="11170" y="11553"/>
                    <a:pt x="11170" y="11553"/>
                    <a:pt x="11170" y="11553"/>
                  </a:cubicBezTo>
                  <a:cubicBezTo>
                    <a:pt x="11614" y="15572"/>
                    <a:pt x="12205" y="17581"/>
                    <a:pt x="12797" y="17581"/>
                  </a:cubicBezTo>
                  <a:cubicBezTo>
                    <a:pt x="12797" y="17581"/>
                    <a:pt x="12871" y="17581"/>
                    <a:pt x="12871" y="17581"/>
                  </a:cubicBezTo>
                  <a:cubicBezTo>
                    <a:pt x="13093" y="17581"/>
                    <a:pt x="13093" y="17581"/>
                    <a:pt x="13093" y="17581"/>
                  </a:cubicBezTo>
                  <a:cubicBezTo>
                    <a:pt x="13093" y="17581"/>
                    <a:pt x="13093" y="17581"/>
                    <a:pt x="13093" y="17581"/>
                  </a:cubicBezTo>
                  <a:cubicBezTo>
                    <a:pt x="13611" y="17079"/>
                    <a:pt x="14129" y="15070"/>
                    <a:pt x="14499" y="11553"/>
                  </a:cubicBezTo>
                  <a:cubicBezTo>
                    <a:pt x="15016" y="7033"/>
                    <a:pt x="15016" y="7033"/>
                    <a:pt x="15016" y="7033"/>
                  </a:cubicBezTo>
                  <a:cubicBezTo>
                    <a:pt x="15534" y="2512"/>
                    <a:pt x="16274" y="0"/>
                    <a:pt x="17014" y="0"/>
                  </a:cubicBezTo>
                  <a:cubicBezTo>
                    <a:pt x="17014" y="0"/>
                    <a:pt x="17014" y="0"/>
                    <a:pt x="17014" y="0"/>
                  </a:cubicBezTo>
                  <a:cubicBezTo>
                    <a:pt x="17236" y="0"/>
                    <a:pt x="17236" y="0"/>
                    <a:pt x="17236" y="0"/>
                  </a:cubicBezTo>
                  <a:cubicBezTo>
                    <a:pt x="17901" y="502"/>
                    <a:pt x="18641" y="3014"/>
                    <a:pt x="19159" y="7033"/>
                  </a:cubicBezTo>
                  <a:cubicBezTo>
                    <a:pt x="19677" y="11553"/>
                    <a:pt x="19677" y="11553"/>
                    <a:pt x="19677" y="11553"/>
                  </a:cubicBezTo>
                  <a:cubicBezTo>
                    <a:pt x="20121" y="15572"/>
                    <a:pt x="20712" y="17581"/>
                    <a:pt x="21304" y="17581"/>
                  </a:cubicBezTo>
                  <a:cubicBezTo>
                    <a:pt x="21378" y="17581"/>
                    <a:pt x="21378" y="17581"/>
                    <a:pt x="21378" y="17581"/>
                  </a:cubicBezTo>
                  <a:cubicBezTo>
                    <a:pt x="21600" y="17581"/>
                    <a:pt x="21600" y="17581"/>
                    <a:pt x="21600" y="17581"/>
                  </a:cubicBezTo>
                  <a:cubicBezTo>
                    <a:pt x="21600" y="21600"/>
                    <a:pt x="21600" y="21600"/>
                    <a:pt x="21600" y="21600"/>
                  </a:cubicBezTo>
                  <a:cubicBezTo>
                    <a:pt x="21452" y="21600"/>
                    <a:pt x="21452" y="21600"/>
                    <a:pt x="21452" y="21600"/>
                  </a:cubicBezTo>
                  <a:cubicBezTo>
                    <a:pt x="21378" y="21600"/>
                    <a:pt x="21378" y="21600"/>
                    <a:pt x="21304" y="21600"/>
                  </a:cubicBezTo>
                  <a:cubicBezTo>
                    <a:pt x="20564" y="21600"/>
                    <a:pt x="19825" y="19088"/>
                    <a:pt x="19307" y="14567"/>
                  </a:cubicBezTo>
                  <a:cubicBezTo>
                    <a:pt x="18715" y="10047"/>
                    <a:pt x="18715" y="10047"/>
                    <a:pt x="18715" y="10047"/>
                  </a:cubicBezTo>
                  <a:cubicBezTo>
                    <a:pt x="18345" y="6530"/>
                    <a:pt x="17827" y="4521"/>
                    <a:pt x="17310" y="4019"/>
                  </a:cubicBezTo>
                  <a:cubicBezTo>
                    <a:pt x="17162" y="4019"/>
                    <a:pt x="17162" y="4019"/>
                    <a:pt x="17162" y="4019"/>
                  </a:cubicBezTo>
                  <a:cubicBezTo>
                    <a:pt x="17088" y="4019"/>
                    <a:pt x="17088" y="4019"/>
                    <a:pt x="17088" y="4019"/>
                  </a:cubicBezTo>
                  <a:cubicBezTo>
                    <a:pt x="16422" y="4019"/>
                    <a:pt x="15830" y="6028"/>
                    <a:pt x="15386" y="10047"/>
                  </a:cubicBezTo>
                  <a:cubicBezTo>
                    <a:pt x="14868" y="14567"/>
                    <a:pt x="14868" y="14567"/>
                    <a:pt x="14868" y="14567"/>
                  </a:cubicBezTo>
                  <a:cubicBezTo>
                    <a:pt x="14351" y="18586"/>
                    <a:pt x="13685" y="21098"/>
                    <a:pt x="12945" y="21600"/>
                  </a:cubicBezTo>
                  <a:lnTo>
                    <a:pt x="12797" y="21600"/>
                  </a:lnTo>
                  <a:close/>
                </a:path>
              </a:pathLst>
            </a:custGeom>
            <a:grpFill/>
            <a:ln w="12700">
              <a:miter lim="400000"/>
            </a:ln>
          </p:spPr>
          <p:txBody>
            <a:bodyPr lIns="45719" rIns="45719"/>
            <a:lstStyle/>
            <a:p>
              <a:pPr algn="l" defTabSz="2438338">
                <a:defRPr sz="4800">
                  <a:solidFill>
                    <a:srgbClr val="27282D"/>
                  </a:solidFill>
                  <a:latin typeface="Calibri"/>
                  <a:ea typeface="Calibri"/>
                  <a:cs typeface="Calibri"/>
                  <a:sym typeface="Calibri"/>
                </a:defRPr>
              </a:pPr>
              <a:endParaRPr>
                <a:cs typeface="+mn-ea"/>
                <a:sym typeface="+mn-lt"/>
              </a:endParaRPr>
            </a:p>
          </p:txBody>
        </p:sp>
        <p:sp>
          <p:nvSpPr>
            <p:cNvPr id="154" name="Shape 154">
              <a:extLst>
                <a:ext uri="{FF2B5EF4-FFF2-40B4-BE49-F238E27FC236}">
                  <a16:creationId xmlns:a16="http://schemas.microsoft.com/office/drawing/2014/main" id="{4445E134-56A5-4406-A4FD-D8A4FB4B8713}"/>
                </a:ext>
              </a:extLst>
            </p:cNvPr>
            <p:cNvSpPr/>
            <p:nvPr/>
          </p:nvSpPr>
          <p:spPr>
            <a:xfrm>
              <a:off x="5455524" y="3414686"/>
              <a:ext cx="3005494" cy="467233"/>
            </a:xfrm>
            <a:custGeom>
              <a:avLst/>
              <a:gdLst/>
              <a:ahLst/>
              <a:cxnLst>
                <a:cxn ang="0">
                  <a:pos x="wd2" y="hd2"/>
                </a:cxn>
                <a:cxn ang="5400000">
                  <a:pos x="wd2" y="hd2"/>
                </a:cxn>
                <a:cxn ang="10800000">
                  <a:pos x="wd2" y="hd2"/>
                </a:cxn>
                <a:cxn ang="16200000">
                  <a:pos x="wd2" y="hd2"/>
                </a:cxn>
              </a:cxnLst>
              <a:rect l="0" t="0" r="r" b="b"/>
              <a:pathLst>
                <a:path w="21600" h="21600" extrusionOk="0">
                  <a:moveTo>
                    <a:pt x="12797" y="21600"/>
                  </a:moveTo>
                  <a:cubicBezTo>
                    <a:pt x="12797" y="21600"/>
                    <a:pt x="12797" y="21600"/>
                    <a:pt x="12797" y="21600"/>
                  </a:cubicBezTo>
                  <a:cubicBezTo>
                    <a:pt x="11984" y="21600"/>
                    <a:pt x="11318" y="19088"/>
                    <a:pt x="10726" y="14567"/>
                  </a:cubicBezTo>
                  <a:cubicBezTo>
                    <a:pt x="10208" y="10047"/>
                    <a:pt x="10208" y="10047"/>
                    <a:pt x="10208" y="10047"/>
                  </a:cubicBezTo>
                  <a:cubicBezTo>
                    <a:pt x="9838" y="6530"/>
                    <a:pt x="9321" y="4521"/>
                    <a:pt x="8729" y="4019"/>
                  </a:cubicBezTo>
                  <a:cubicBezTo>
                    <a:pt x="8581" y="4019"/>
                    <a:pt x="8581" y="4019"/>
                    <a:pt x="8581" y="4019"/>
                  </a:cubicBezTo>
                  <a:cubicBezTo>
                    <a:pt x="8581" y="4019"/>
                    <a:pt x="8581" y="4019"/>
                    <a:pt x="8581" y="4019"/>
                  </a:cubicBezTo>
                  <a:cubicBezTo>
                    <a:pt x="7915" y="4019"/>
                    <a:pt x="7323" y="6028"/>
                    <a:pt x="6879" y="10047"/>
                  </a:cubicBezTo>
                  <a:cubicBezTo>
                    <a:pt x="6362" y="14567"/>
                    <a:pt x="6362" y="14567"/>
                    <a:pt x="6362" y="14567"/>
                  </a:cubicBezTo>
                  <a:cubicBezTo>
                    <a:pt x="5844" y="18586"/>
                    <a:pt x="5178" y="21098"/>
                    <a:pt x="4438" y="21600"/>
                  </a:cubicBezTo>
                  <a:cubicBezTo>
                    <a:pt x="4290" y="21600"/>
                    <a:pt x="4290" y="21600"/>
                    <a:pt x="4290" y="21600"/>
                  </a:cubicBezTo>
                  <a:cubicBezTo>
                    <a:pt x="4290" y="21600"/>
                    <a:pt x="4290" y="21600"/>
                    <a:pt x="4290" y="21600"/>
                  </a:cubicBezTo>
                  <a:cubicBezTo>
                    <a:pt x="3477" y="21600"/>
                    <a:pt x="2737" y="19088"/>
                    <a:pt x="2219" y="14567"/>
                  </a:cubicBezTo>
                  <a:cubicBezTo>
                    <a:pt x="1701" y="10047"/>
                    <a:pt x="1701" y="10047"/>
                    <a:pt x="1701" y="10047"/>
                  </a:cubicBezTo>
                  <a:cubicBezTo>
                    <a:pt x="1258" y="6530"/>
                    <a:pt x="740" y="4019"/>
                    <a:pt x="148" y="4019"/>
                  </a:cubicBezTo>
                  <a:cubicBezTo>
                    <a:pt x="0" y="4019"/>
                    <a:pt x="0" y="4019"/>
                    <a:pt x="0" y="4019"/>
                  </a:cubicBezTo>
                  <a:cubicBezTo>
                    <a:pt x="0" y="0"/>
                    <a:pt x="0" y="0"/>
                    <a:pt x="0" y="0"/>
                  </a:cubicBezTo>
                  <a:cubicBezTo>
                    <a:pt x="148" y="0"/>
                    <a:pt x="148" y="0"/>
                    <a:pt x="148" y="0"/>
                  </a:cubicBezTo>
                  <a:cubicBezTo>
                    <a:pt x="888" y="502"/>
                    <a:pt x="1553" y="3014"/>
                    <a:pt x="2071" y="7033"/>
                  </a:cubicBezTo>
                  <a:cubicBezTo>
                    <a:pt x="2589" y="11553"/>
                    <a:pt x="2589" y="11553"/>
                    <a:pt x="2589" y="11553"/>
                  </a:cubicBezTo>
                  <a:cubicBezTo>
                    <a:pt x="3107" y="15572"/>
                    <a:pt x="3699" y="17581"/>
                    <a:pt x="4290" y="17581"/>
                  </a:cubicBezTo>
                  <a:cubicBezTo>
                    <a:pt x="4290" y="17581"/>
                    <a:pt x="4364" y="17581"/>
                    <a:pt x="4364" y="17581"/>
                  </a:cubicBezTo>
                  <a:cubicBezTo>
                    <a:pt x="4586" y="17581"/>
                    <a:pt x="4586" y="17581"/>
                    <a:pt x="4586" y="17581"/>
                  </a:cubicBezTo>
                  <a:cubicBezTo>
                    <a:pt x="4586" y="17581"/>
                    <a:pt x="4586" y="17581"/>
                    <a:pt x="4586" y="17581"/>
                  </a:cubicBezTo>
                  <a:cubicBezTo>
                    <a:pt x="5104" y="17079"/>
                    <a:pt x="5548" y="15070"/>
                    <a:pt x="5992" y="11553"/>
                  </a:cubicBezTo>
                  <a:cubicBezTo>
                    <a:pt x="6510" y="7033"/>
                    <a:pt x="6510" y="7033"/>
                    <a:pt x="6510" y="7033"/>
                  </a:cubicBezTo>
                  <a:cubicBezTo>
                    <a:pt x="7027" y="2512"/>
                    <a:pt x="7767" y="0"/>
                    <a:pt x="8507" y="0"/>
                  </a:cubicBezTo>
                  <a:cubicBezTo>
                    <a:pt x="8507" y="0"/>
                    <a:pt x="8507" y="0"/>
                    <a:pt x="8507" y="0"/>
                  </a:cubicBezTo>
                  <a:cubicBezTo>
                    <a:pt x="8655" y="0"/>
                    <a:pt x="8655" y="0"/>
                    <a:pt x="8655" y="0"/>
                  </a:cubicBezTo>
                  <a:cubicBezTo>
                    <a:pt x="9395" y="502"/>
                    <a:pt x="10134" y="3014"/>
                    <a:pt x="10578" y="7033"/>
                  </a:cubicBezTo>
                  <a:cubicBezTo>
                    <a:pt x="11170" y="11553"/>
                    <a:pt x="11170" y="11553"/>
                    <a:pt x="11170" y="11553"/>
                  </a:cubicBezTo>
                  <a:cubicBezTo>
                    <a:pt x="11614" y="15572"/>
                    <a:pt x="12205" y="17581"/>
                    <a:pt x="12797" y="17581"/>
                  </a:cubicBezTo>
                  <a:cubicBezTo>
                    <a:pt x="12797" y="17581"/>
                    <a:pt x="12871" y="17581"/>
                    <a:pt x="12871" y="17581"/>
                  </a:cubicBezTo>
                  <a:cubicBezTo>
                    <a:pt x="13093" y="17581"/>
                    <a:pt x="13093" y="17581"/>
                    <a:pt x="13093" y="17581"/>
                  </a:cubicBezTo>
                  <a:cubicBezTo>
                    <a:pt x="13093" y="17581"/>
                    <a:pt x="13093" y="17581"/>
                    <a:pt x="13093" y="17581"/>
                  </a:cubicBezTo>
                  <a:cubicBezTo>
                    <a:pt x="13611" y="17079"/>
                    <a:pt x="14129" y="15070"/>
                    <a:pt x="14499" y="11553"/>
                  </a:cubicBezTo>
                  <a:cubicBezTo>
                    <a:pt x="15016" y="7033"/>
                    <a:pt x="15016" y="7033"/>
                    <a:pt x="15016" y="7033"/>
                  </a:cubicBezTo>
                  <a:cubicBezTo>
                    <a:pt x="15534" y="2512"/>
                    <a:pt x="16274" y="0"/>
                    <a:pt x="17014" y="0"/>
                  </a:cubicBezTo>
                  <a:cubicBezTo>
                    <a:pt x="17014" y="0"/>
                    <a:pt x="17014" y="0"/>
                    <a:pt x="17014" y="0"/>
                  </a:cubicBezTo>
                  <a:cubicBezTo>
                    <a:pt x="17236" y="0"/>
                    <a:pt x="17236" y="0"/>
                    <a:pt x="17236" y="0"/>
                  </a:cubicBezTo>
                  <a:cubicBezTo>
                    <a:pt x="17901" y="502"/>
                    <a:pt x="18641" y="3014"/>
                    <a:pt x="19159" y="7033"/>
                  </a:cubicBezTo>
                  <a:cubicBezTo>
                    <a:pt x="19677" y="11553"/>
                    <a:pt x="19677" y="11553"/>
                    <a:pt x="19677" y="11553"/>
                  </a:cubicBezTo>
                  <a:cubicBezTo>
                    <a:pt x="20121" y="15572"/>
                    <a:pt x="20712" y="17581"/>
                    <a:pt x="21304" y="17581"/>
                  </a:cubicBezTo>
                  <a:cubicBezTo>
                    <a:pt x="21378" y="17581"/>
                    <a:pt x="21378" y="17581"/>
                    <a:pt x="21378" y="17581"/>
                  </a:cubicBezTo>
                  <a:cubicBezTo>
                    <a:pt x="21600" y="17581"/>
                    <a:pt x="21600" y="17581"/>
                    <a:pt x="21600" y="17581"/>
                  </a:cubicBezTo>
                  <a:cubicBezTo>
                    <a:pt x="21600" y="21600"/>
                    <a:pt x="21600" y="21600"/>
                    <a:pt x="21600" y="21600"/>
                  </a:cubicBezTo>
                  <a:cubicBezTo>
                    <a:pt x="21452" y="21600"/>
                    <a:pt x="21452" y="21600"/>
                    <a:pt x="21452" y="21600"/>
                  </a:cubicBezTo>
                  <a:cubicBezTo>
                    <a:pt x="21378" y="21600"/>
                    <a:pt x="21378" y="21600"/>
                    <a:pt x="21304" y="21600"/>
                  </a:cubicBezTo>
                  <a:cubicBezTo>
                    <a:pt x="20564" y="21600"/>
                    <a:pt x="19825" y="19088"/>
                    <a:pt x="19307" y="14567"/>
                  </a:cubicBezTo>
                  <a:cubicBezTo>
                    <a:pt x="18715" y="10047"/>
                    <a:pt x="18715" y="10047"/>
                    <a:pt x="18715" y="10047"/>
                  </a:cubicBezTo>
                  <a:cubicBezTo>
                    <a:pt x="18345" y="6530"/>
                    <a:pt x="17827" y="4521"/>
                    <a:pt x="17310" y="4019"/>
                  </a:cubicBezTo>
                  <a:cubicBezTo>
                    <a:pt x="17162" y="4019"/>
                    <a:pt x="17162" y="4019"/>
                    <a:pt x="17162" y="4019"/>
                  </a:cubicBezTo>
                  <a:cubicBezTo>
                    <a:pt x="17088" y="4019"/>
                    <a:pt x="17088" y="4019"/>
                    <a:pt x="17088" y="4019"/>
                  </a:cubicBezTo>
                  <a:cubicBezTo>
                    <a:pt x="16422" y="4019"/>
                    <a:pt x="15830" y="6028"/>
                    <a:pt x="15386" y="10047"/>
                  </a:cubicBezTo>
                  <a:cubicBezTo>
                    <a:pt x="14868" y="14567"/>
                    <a:pt x="14868" y="14567"/>
                    <a:pt x="14868" y="14567"/>
                  </a:cubicBezTo>
                  <a:cubicBezTo>
                    <a:pt x="14351" y="18586"/>
                    <a:pt x="13685" y="21098"/>
                    <a:pt x="12945" y="21600"/>
                  </a:cubicBezTo>
                  <a:lnTo>
                    <a:pt x="12797" y="21600"/>
                  </a:lnTo>
                  <a:close/>
                </a:path>
              </a:pathLst>
            </a:custGeom>
            <a:grpFill/>
            <a:ln w="12700">
              <a:miter lim="400000"/>
            </a:ln>
          </p:spPr>
          <p:txBody>
            <a:bodyPr lIns="45719" rIns="45719"/>
            <a:lstStyle/>
            <a:p>
              <a:pPr algn="l" defTabSz="2438338">
                <a:defRPr sz="4800">
                  <a:solidFill>
                    <a:srgbClr val="27282D"/>
                  </a:solidFill>
                  <a:latin typeface="Calibri"/>
                  <a:ea typeface="Calibri"/>
                  <a:cs typeface="Calibri"/>
                  <a:sym typeface="Calibri"/>
                </a:defRPr>
              </a:pPr>
              <a:endParaRPr>
                <a:cs typeface="+mn-ea"/>
                <a:sym typeface="+mn-lt"/>
              </a:endParaRPr>
            </a:p>
          </p:txBody>
        </p:sp>
        <p:sp>
          <p:nvSpPr>
            <p:cNvPr id="155" name="Shape 155">
              <a:extLst>
                <a:ext uri="{FF2B5EF4-FFF2-40B4-BE49-F238E27FC236}">
                  <a16:creationId xmlns:a16="http://schemas.microsoft.com/office/drawing/2014/main" id="{4B3BA49A-0975-451E-998A-77ED53B95BEA}"/>
                </a:ext>
              </a:extLst>
            </p:cNvPr>
            <p:cNvSpPr/>
            <p:nvPr/>
          </p:nvSpPr>
          <p:spPr>
            <a:xfrm>
              <a:off x="5455524" y="3895927"/>
              <a:ext cx="3005494" cy="467233"/>
            </a:xfrm>
            <a:custGeom>
              <a:avLst/>
              <a:gdLst/>
              <a:ahLst/>
              <a:cxnLst>
                <a:cxn ang="0">
                  <a:pos x="wd2" y="hd2"/>
                </a:cxn>
                <a:cxn ang="5400000">
                  <a:pos x="wd2" y="hd2"/>
                </a:cxn>
                <a:cxn ang="10800000">
                  <a:pos x="wd2" y="hd2"/>
                </a:cxn>
                <a:cxn ang="16200000">
                  <a:pos x="wd2" y="hd2"/>
                </a:cxn>
              </a:cxnLst>
              <a:rect l="0" t="0" r="r" b="b"/>
              <a:pathLst>
                <a:path w="21600" h="21600" extrusionOk="0">
                  <a:moveTo>
                    <a:pt x="12797" y="21600"/>
                  </a:moveTo>
                  <a:cubicBezTo>
                    <a:pt x="12797" y="21600"/>
                    <a:pt x="12797" y="21600"/>
                    <a:pt x="12797" y="21600"/>
                  </a:cubicBezTo>
                  <a:cubicBezTo>
                    <a:pt x="11984" y="21600"/>
                    <a:pt x="11318" y="19088"/>
                    <a:pt x="10726" y="14567"/>
                  </a:cubicBezTo>
                  <a:cubicBezTo>
                    <a:pt x="10208" y="10047"/>
                    <a:pt x="10208" y="10047"/>
                    <a:pt x="10208" y="10047"/>
                  </a:cubicBezTo>
                  <a:cubicBezTo>
                    <a:pt x="9838" y="6530"/>
                    <a:pt x="9321" y="4521"/>
                    <a:pt x="8729" y="4019"/>
                  </a:cubicBezTo>
                  <a:cubicBezTo>
                    <a:pt x="8581" y="4019"/>
                    <a:pt x="8581" y="4019"/>
                    <a:pt x="8581" y="4019"/>
                  </a:cubicBezTo>
                  <a:cubicBezTo>
                    <a:pt x="8581" y="4019"/>
                    <a:pt x="8581" y="4019"/>
                    <a:pt x="8581" y="4019"/>
                  </a:cubicBezTo>
                  <a:cubicBezTo>
                    <a:pt x="7915" y="4019"/>
                    <a:pt x="7323" y="6028"/>
                    <a:pt x="6879" y="10047"/>
                  </a:cubicBezTo>
                  <a:cubicBezTo>
                    <a:pt x="6362" y="14567"/>
                    <a:pt x="6362" y="14567"/>
                    <a:pt x="6362" y="14567"/>
                  </a:cubicBezTo>
                  <a:cubicBezTo>
                    <a:pt x="5844" y="18586"/>
                    <a:pt x="5178" y="21098"/>
                    <a:pt x="4438" y="21600"/>
                  </a:cubicBezTo>
                  <a:cubicBezTo>
                    <a:pt x="4290" y="21600"/>
                    <a:pt x="4290" y="21600"/>
                    <a:pt x="4290" y="21600"/>
                  </a:cubicBezTo>
                  <a:cubicBezTo>
                    <a:pt x="4290" y="21600"/>
                    <a:pt x="4290" y="21600"/>
                    <a:pt x="4290" y="21600"/>
                  </a:cubicBezTo>
                  <a:cubicBezTo>
                    <a:pt x="3477" y="21600"/>
                    <a:pt x="2737" y="19088"/>
                    <a:pt x="2219" y="14567"/>
                  </a:cubicBezTo>
                  <a:cubicBezTo>
                    <a:pt x="1701" y="10047"/>
                    <a:pt x="1701" y="10047"/>
                    <a:pt x="1701" y="10047"/>
                  </a:cubicBezTo>
                  <a:cubicBezTo>
                    <a:pt x="1258" y="6530"/>
                    <a:pt x="740" y="4019"/>
                    <a:pt x="148" y="4019"/>
                  </a:cubicBezTo>
                  <a:cubicBezTo>
                    <a:pt x="0" y="4019"/>
                    <a:pt x="0" y="4019"/>
                    <a:pt x="0" y="4019"/>
                  </a:cubicBezTo>
                  <a:cubicBezTo>
                    <a:pt x="0" y="0"/>
                    <a:pt x="0" y="0"/>
                    <a:pt x="0" y="0"/>
                  </a:cubicBezTo>
                  <a:cubicBezTo>
                    <a:pt x="148" y="0"/>
                    <a:pt x="148" y="0"/>
                    <a:pt x="148" y="0"/>
                  </a:cubicBezTo>
                  <a:cubicBezTo>
                    <a:pt x="888" y="502"/>
                    <a:pt x="1553" y="3014"/>
                    <a:pt x="2071" y="7033"/>
                  </a:cubicBezTo>
                  <a:cubicBezTo>
                    <a:pt x="2589" y="11553"/>
                    <a:pt x="2589" y="11553"/>
                    <a:pt x="2589" y="11553"/>
                  </a:cubicBezTo>
                  <a:cubicBezTo>
                    <a:pt x="3107" y="15572"/>
                    <a:pt x="3699" y="17581"/>
                    <a:pt x="4290" y="17581"/>
                  </a:cubicBezTo>
                  <a:cubicBezTo>
                    <a:pt x="4290" y="17581"/>
                    <a:pt x="4364" y="17581"/>
                    <a:pt x="4364" y="17581"/>
                  </a:cubicBezTo>
                  <a:cubicBezTo>
                    <a:pt x="4586" y="17581"/>
                    <a:pt x="4586" y="17581"/>
                    <a:pt x="4586" y="17581"/>
                  </a:cubicBezTo>
                  <a:cubicBezTo>
                    <a:pt x="4586" y="17581"/>
                    <a:pt x="4586" y="17581"/>
                    <a:pt x="4586" y="17581"/>
                  </a:cubicBezTo>
                  <a:cubicBezTo>
                    <a:pt x="5104" y="17079"/>
                    <a:pt x="5548" y="15070"/>
                    <a:pt x="5992" y="11553"/>
                  </a:cubicBezTo>
                  <a:cubicBezTo>
                    <a:pt x="6510" y="7033"/>
                    <a:pt x="6510" y="7033"/>
                    <a:pt x="6510" y="7033"/>
                  </a:cubicBezTo>
                  <a:cubicBezTo>
                    <a:pt x="7027" y="2512"/>
                    <a:pt x="7767" y="0"/>
                    <a:pt x="8507" y="0"/>
                  </a:cubicBezTo>
                  <a:cubicBezTo>
                    <a:pt x="8507" y="0"/>
                    <a:pt x="8507" y="0"/>
                    <a:pt x="8507" y="0"/>
                  </a:cubicBezTo>
                  <a:cubicBezTo>
                    <a:pt x="8655" y="0"/>
                    <a:pt x="8655" y="0"/>
                    <a:pt x="8655" y="0"/>
                  </a:cubicBezTo>
                  <a:cubicBezTo>
                    <a:pt x="9395" y="502"/>
                    <a:pt x="10134" y="3014"/>
                    <a:pt x="10578" y="7033"/>
                  </a:cubicBezTo>
                  <a:cubicBezTo>
                    <a:pt x="11170" y="11553"/>
                    <a:pt x="11170" y="11553"/>
                    <a:pt x="11170" y="11553"/>
                  </a:cubicBezTo>
                  <a:cubicBezTo>
                    <a:pt x="11614" y="15572"/>
                    <a:pt x="12205" y="17581"/>
                    <a:pt x="12797" y="17581"/>
                  </a:cubicBezTo>
                  <a:cubicBezTo>
                    <a:pt x="12797" y="17581"/>
                    <a:pt x="12871" y="17581"/>
                    <a:pt x="12871" y="17581"/>
                  </a:cubicBezTo>
                  <a:cubicBezTo>
                    <a:pt x="13093" y="17581"/>
                    <a:pt x="13093" y="17581"/>
                    <a:pt x="13093" y="17581"/>
                  </a:cubicBezTo>
                  <a:cubicBezTo>
                    <a:pt x="13093" y="17581"/>
                    <a:pt x="13093" y="17581"/>
                    <a:pt x="13093" y="17581"/>
                  </a:cubicBezTo>
                  <a:cubicBezTo>
                    <a:pt x="13611" y="17079"/>
                    <a:pt x="14129" y="15070"/>
                    <a:pt x="14499" y="11553"/>
                  </a:cubicBezTo>
                  <a:cubicBezTo>
                    <a:pt x="15016" y="7033"/>
                    <a:pt x="15016" y="7033"/>
                    <a:pt x="15016" y="7033"/>
                  </a:cubicBezTo>
                  <a:cubicBezTo>
                    <a:pt x="15534" y="2512"/>
                    <a:pt x="16274" y="0"/>
                    <a:pt x="17014" y="0"/>
                  </a:cubicBezTo>
                  <a:cubicBezTo>
                    <a:pt x="17014" y="0"/>
                    <a:pt x="17014" y="0"/>
                    <a:pt x="17014" y="0"/>
                  </a:cubicBezTo>
                  <a:cubicBezTo>
                    <a:pt x="17236" y="0"/>
                    <a:pt x="17236" y="0"/>
                    <a:pt x="17236" y="0"/>
                  </a:cubicBezTo>
                  <a:cubicBezTo>
                    <a:pt x="17901" y="502"/>
                    <a:pt x="18641" y="3014"/>
                    <a:pt x="19159" y="7033"/>
                  </a:cubicBezTo>
                  <a:cubicBezTo>
                    <a:pt x="19677" y="11553"/>
                    <a:pt x="19677" y="11553"/>
                    <a:pt x="19677" y="11553"/>
                  </a:cubicBezTo>
                  <a:cubicBezTo>
                    <a:pt x="20121" y="15572"/>
                    <a:pt x="20712" y="17581"/>
                    <a:pt x="21304" y="17581"/>
                  </a:cubicBezTo>
                  <a:cubicBezTo>
                    <a:pt x="21378" y="17581"/>
                    <a:pt x="21378" y="17581"/>
                    <a:pt x="21378" y="17581"/>
                  </a:cubicBezTo>
                  <a:cubicBezTo>
                    <a:pt x="21600" y="17581"/>
                    <a:pt x="21600" y="17581"/>
                    <a:pt x="21600" y="17581"/>
                  </a:cubicBezTo>
                  <a:cubicBezTo>
                    <a:pt x="21600" y="21600"/>
                    <a:pt x="21600" y="21600"/>
                    <a:pt x="21600" y="21600"/>
                  </a:cubicBezTo>
                  <a:cubicBezTo>
                    <a:pt x="21452" y="21600"/>
                    <a:pt x="21452" y="21600"/>
                    <a:pt x="21452" y="21600"/>
                  </a:cubicBezTo>
                  <a:cubicBezTo>
                    <a:pt x="21378" y="21600"/>
                    <a:pt x="21378" y="21600"/>
                    <a:pt x="21304" y="21600"/>
                  </a:cubicBezTo>
                  <a:cubicBezTo>
                    <a:pt x="20564" y="21600"/>
                    <a:pt x="19825" y="19088"/>
                    <a:pt x="19307" y="14567"/>
                  </a:cubicBezTo>
                  <a:cubicBezTo>
                    <a:pt x="18715" y="10047"/>
                    <a:pt x="18715" y="10047"/>
                    <a:pt x="18715" y="10047"/>
                  </a:cubicBezTo>
                  <a:cubicBezTo>
                    <a:pt x="18345" y="6530"/>
                    <a:pt x="17827" y="4521"/>
                    <a:pt x="17310" y="4019"/>
                  </a:cubicBezTo>
                  <a:cubicBezTo>
                    <a:pt x="17162" y="4019"/>
                    <a:pt x="17162" y="4019"/>
                    <a:pt x="17162" y="4019"/>
                  </a:cubicBezTo>
                  <a:cubicBezTo>
                    <a:pt x="17088" y="4019"/>
                    <a:pt x="17088" y="4019"/>
                    <a:pt x="17088" y="4019"/>
                  </a:cubicBezTo>
                  <a:cubicBezTo>
                    <a:pt x="16422" y="4019"/>
                    <a:pt x="15830" y="6028"/>
                    <a:pt x="15386" y="10047"/>
                  </a:cubicBezTo>
                  <a:cubicBezTo>
                    <a:pt x="14868" y="14567"/>
                    <a:pt x="14868" y="14567"/>
                    <a:pt x="14868" y="14567"/>
                  </a:cubicBezTo>
                  <a:cubicBezTo>
                    <a:pt x="14351" y="18586"/>
                    <a:pt x="13685" y="21098"/>
                    <a:pt x="12945" y="21600"/>
                  </a:cubicBezTo>
                  <a:lnTo>
                    <a:pt x="12797" y="21600"/>
                  </a:lnTo>
                  <a:close/>
                </a:path>
              </a:pathLst>
            </a:custGeom>
            <a:grpFill/>
            <a:ln w="12700">
              <a:miter lim="400000"/>
            </a:ln>
          </p:spPr>
          <p:txBody>
            <a:bodyPr lIns="45719" rIns="45719"/>
            <a:lstStyle/>
            <a:p>
              <a:pPr algn="l" defTabSz="2438338">
                <a:defRPr sz="4800">
                  <a:solidFill>
                    <a:srgbClr val="27282D"/>
                  </a:solidFill>
                  <a:latin typeface="Calibri"/>
                  <a:ea typeface="Calibri"/>
                  <a:cs typeface="Calibri"/>
                  <a:sym typeface="Calibri"/>
                </a:defRPr>
              </a:pPr>
              <a:endParaRPr>
                <a:cs typeface="+mn-ea"/>
                <a:sym typeface="+mn-lt"/>
              </a:endParaRPr>
            </a:p>
          </p:txBody>
        </p:sp>
      </p:grpSp>
    </p:spTree>
    <p:extLst>
      <p:ext uri="{BB962C8B-B14F-4D97-AF65-F5344CB8AC3E}">
        <p14:creationId xmlns:p14="http://schemas.microsoft.com/office/powerpoint/2010/main" val="2873910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2" fill="hold" nodeType="afterEffect" p14:presetBounceEnd="83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83000">
                                          <p:cBhvr additive="base">
                                            <p:cTn id="16" dur="1250" fill="hold"/>
                                            <p:tgtEl>
                                              <p:spTgt spid="47"/>
                                            </p:tgtEl>
                                            <p:attrNameLst>
                                              <p:attrName>ppt_x</p:attrName>
                                            </p:attrNameLst>
                                          </p:cBhvr>
                                          <p:tavLst>
                                            <p:tav tm="0">
                                              <p:val>
                                                <p:strVal val="0-#ppt_w/2"/>
                                              </p:val>
                                            </p:tav>
                                            <p:tav tm="100000">
                                              <p:val>
                                                <p:strVal val="#ppt_x"/>
                                              </p:val>
                                            </p:tav>
                                          </p:tavLst>
                                        </p:anim>
                                        <p:anim calcmode="lin" valueType="num" p14:bounceEnd="83000">
                                          <p:cBhvr additive="base">
                                            <p:cTn id="17" dur="1250" fill="hold"/>
                                            <p:tgtEl>
                                              <p:spTgt spid="4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5000">
                                      <p:stCondLst>
                                        <p:cond delay="2000"/>
                                      </p:stCondLst>
                                      <p:childTnLst>
                                        <p:set>
                                          <p:cBhvr>
                                            <p:cTn id="19" dur="1" fill="hold">
                                              <p:stCondLst>
                                                <p:cond delay="0"/>
                                              </p:stCondLst>
                                            </p:cTn>
                                            <p:tgtEl>
                                              <p:spTgt spid="70"/>
                                            </p:tgtEl>
                                            <p:attrNameLst>
                                              <p:attrName>style.visibility</p:attrName>
                                            </p:attrNameLst>
                                          </p:cBhvr>
                                          <p:to>
                                            <p:strVal val="visible"/>
                                          </p:to>
                                        </p:set>
                                        <p:anim calcmode="lin" valueType="num" p14:bounceEnd="75000">
                                          <p:cBhvr additive="base">
                                            <p:cTn id="20" dur="2000" fill="hold"/>
                                            <p:tgtEl>
                                              <p:spTgt spid="70"/>
                                            </p:tgtEl>
                                            <p:attrNameLst>
                                              <p:attrName>ppt_x</p:attrName>
                                            </p:attrNameLst>
                                          </p:cBhvr>
                                          <p:tavLst>
                                            <p:tav tm="0">
                                              <p:val>
                                                <p:strVal val="#ppt_x"/>
                                              </p:val>
                                            </p:tav>
                                            <p:tav tm="100000">
                                              <p:val>
                                                <p:strVal val="#ppt_x"/>
                                              </p:val>
                                            </p:tav>
                                          </p:tavLst>
                                        </p:anim>
                                        <p:anim calcmode="lin" valueType="num" p14:bounceEnd="75000">
                                          <p:cBhvr additive="base">
                                            <p:cTn id="21" dur="2000" fill="hold"/>
                                            <p:tgtEl>
                                              <p:spTgt spid="7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14:presetBounceEnd="75000">
                                      <p:stCondLst>
                                        <p:cond delay="2100"/>
                                      </p:stCondLst>
                                      <p:childTnLst>
                                        <p:set>
                                          <p:cBhvr>
                                            <p:cTn id="23" dur="1" fill="hold">
                                              <p:stCondLst>
                                                <p:cond delay="0"/>
                                              </p:stCondLst>
                                            </p:cTn>
                                            <p:tgtEl>
                                              <p:spTgt spid="72"/>
                                            </p:tgtEl>
                                            <p:attrNameLst>
                                              <p:attrName>style.visibility</p:attrName>
                                            </p:attrNameLst>
                                          </p:cBhvr>
                                          <p:to>
                                            <p:strVal val="visible"/>
                                          </p:to>
                                        </p:set>
                                        <p:anim calcmode="lin" valueType="num" p14:bounceEnd="75000">
                                          <p:cBhvr additive="base">
                                            <p:cTn id="24" dur="2000" fill="hold"/>
                                            <p:tgtEl>
                                              <p:spTgt spid="72"/>
                                            </p:tgtEl>
                                            <p:attrNameLst>
                                              <p:attrName>ppt_x</p:attrName>
                                            </p:attrNameLst>
                                          </p:cBhvr>
                                          <p:tavLst>
                                            <p:tav tm="0">
                                              <p:val>
                                                <p:strVal val="#ppt_x"/>
                                              </p:val>
                                            </p:tav>
                                            <p:tav tm="100000">
                                              <p:val>
                                                <p:strVal val="#ppt_x"/>
                                              </p:val>
                                            </p:tav>
                                          </p:tavLst>
                                        </p:anim>
                                        <p:anim calcmode="lin" valueType="num" p14:bounceEnd="75000">
                                          <p:cBhvr additive="base">
                                            <p:cTn id="25" dur="2000" fill="hold"/>
                                            <p:tgtEl>
                                              <p:spTgt spid="7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75000">
                                      <p:stCondLst>
                                        <p:cond delay="2200"/>
                                      </p:stCondLst>
                                      <p:childTnLst>
                                        <p:set>
                                          <p:cBhvr>
                                            <p:cTn id="27" dur="1" fill="hold">
                                              <p:stCondLst>
                                                <p:cond delay="0"/>
                                              </p:stCondLst>
                                            </p:cTn>
                                            <p:tgtEl>
                                              <p:spTgt spid="71"/>
                                            </p:tgtEl>
                                            <p:attrNameLst>
                                              <p:attrName>style.visibility</p:attrName>
                                            </p:attrNameLst>
                                          </p:cBhvr>
                                          <p:to>
                                            <p:strVal val="visible"/>
                                          </p:to>
                                        </p:set>
                                        <p:anim calcmode="lin" valueType="num" p14:bounceEnd="75000">
                                          <p:cBhvr additive="base">
                                            <p:cTn id="28" dur="2000" fill="hold"/>
                                            <p:tgtEl>
                                              <p:spTgt spid="71"/>
                                            </p:tgtEl>
                                            <p:attrNameLst>
                                              <p:attrName>ppt_x</p:attrName>
                                            </p:attrNameLst>
                                          </p:cBhvr>
                                          <p:tavLst>
                                            <p:tav tm="0">
                                              <p:val>
                                                <p:strVal val="#ppt_x"/>
                                              </p:val>
                                            </p:tav>
                                            <p:tav tm="100000">
                                              <p:val>
                                                <p:strVal val="#ppt_x"/>
                                              </p:val>
                                            </p:tav>
                                          </p:tavLst>
                                        </p:anim>
                                        <p:anim calcmode="lin" valueType="num" p14:bounceEnd="75000">
                                          <p:cBhvr additive="base">
                                            <p:cTn id="29" dur="2000" fill="hold"/>
                                            <p:tgtEl>
                                              <p:spTgt spid="7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75000">
                                      <p:stCondLst>
                                        <p:cond delay="2300"/>
                                      </p:stCondLst>
                                      <p:childTnLst>
                                        <p:set>
                                          <p:cBhvr>
                                            <p:cTn id="31" dur="1" fill="hold">
                                              <p:stCondLst>
                                                <p:cond delay="0"/>
                                              </p:stCondLst>
                                            </p:cTn>
                                            <p:tgtEl>
                                              <p:spTgt spid="79"/>
                                            </p:tgtEl>
                                            <p:attrNameLst>
                                              <p:attrName>style.visibility</p:attrName>
                                            </p:attrNameLst>
                                          </p:cBhvr>
                                          <p:to>
                                            <p:strVal val="visible"/>
                                          </p:to>
                                        </p:set>
                                        <p:anim calcmode="lin" valueType="num" p14:bounceEnd="75000">
                                          <p:cBhvr additive="base">
                                            <p:cTn id="32" dur="2000" fill="hold"/>
                                            <p:tgtEl>
                                              <p:spTgt spid="79"/>
                                            </p:tgtEl>
                                            <p:attrNameLst>
                                              <p:attrName>ppt_x</p:attrName>
                                            </p:attrNameLst>
                                          </p:cBhvr>
                                          <p:tavLst>
                                            <p:tav tm="0">
                                              <p:val>
                                                <p:strVal val="#ppt_x"/>
                                              </p:val>
                                            </p:tav>
                                            <p:tav tm="100000">
                                              <p:val>
                                                <p:strVal val="#ppt_x"/>
                                              </p:val>
                                            </p:tav>
                                          </p:tavLst>
                                        </p:anim>
                                        <p:anim calcmode="lin" valueType="num" p14:bounceEnd="75000">
                                          <p:cBhvr additive="base">
                                            <p:cTn id="33" dur="2000" fill="hold"/>
                                            <p:tgtEl>
                                              <p:spTgt spid="7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75000">
                                      <p:stCondLst>
                                        <p:cond delay="2400"/>
                                      </p:stCondLst>
                                      <p:childTnLst>
                                        <p:set>
                                          <p:cBhvr>
                                            <p:cTn id="35" dur="1" fill="hold">
                                              <p:stCondLst>
                                                <p:cond delay="0"/>
                                              </p:stCondLst>
                                            </p:cTn>
                                            <p:tgtEl>
                                              <p:spTgt spid="80"/>
                                            </p:tgtEl>
                                            <p:attrNameLst>
                                              <p:attrName>style.visibility</p:attrName>
                                            </p:attrNameLst>
                                          </p:cBhvr>
                                          <p:to>
                                            <p:strVal val="visible"/>
                                          </p:to>
                                        </p:set>
                                        <p:anim calcmode="lin" valueType="num" p14:bounceEnd="75000">
                                          <p:cBhvr additive="base">
                                            <p:cTn id="36" dur="2000" fill="hold"/>
                                            <p:tgtEl>
                                              <p:spTgt spid="80"/>
                                            </p:tgtEl>
                                            <p:attrNameLst>
                                              <p:attrName>ppt_x</p:attrName>
                                            </p:attrNameLst>
                                          </p:cBhvr>
                                          <p:tavLst>
                                            <p:tav tm="0">
                                              <p:val>
                                                <p:strVal val="#ppt_x"/>
                                              </p:val>
                                            </p:tav>
                                            <p:tav tm="100000">
                                              <p:val>
                                                <p:strVal val="#ppt_x"/>
                                              </p:val>
                                            </p:tav>
                                          </p:tavLst>
                                        </p:anim>
                                        <p:anim calcmode="lin" valueType="num" p14:bounceEnd="75000">
                                          <p:cBhvr additive="base">
                                            <p:cTn id="37" dur="2000" fill="hold"/>
                                            <p:tgtEl>
                                              <p:spTgt spid="8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75000">
                                      <p:stCondLst>
                                        <p:cond delay="2500"/>
                                      </p:stCondLst>
                                      <p:childTnLst>
                                        <p:set>
                                          <p:cBhvr>
                                            <p:cTn id="39" dur="1" fill="hold">
                                              <p:stCondLst>
                                                <p:cond delay="0"/>
                                              </p:stCondLst>
                                            </p:cTn>
                                            <p:tgtEl>
                                              <p:spTgt spid="81"/>
                                            </p:tgtEl>
                                            <p:attrNameLst>
                                              <p:attrName>style.visibility</p:attrName>
                                            </p:attrNameLst>
                                          </p:cBhvr>
                                          <p:to>
                                            <p:strVal val="visible"/>
                                          </p:to>
                                        </p:set>
                                        <p:anim calcmode="lin" valueType="num" p14:bounceEnd="75000">
                                          <p:cBhvr additive="base">
                                            <p:cTn id="40" dur="2000" fill="hold"/>
                                            <p:tgtEl>
                                              <p:spTgt spid="81"/>
                                            </p:tgtEl>
                                            <p:attrNameLst>
                                              <p:attrName>ppt_x</p:attrName>
                                            </p:attrNameLst>
                                          </p:cBhvr>
                                          <p:tavLst>
                                            <p:tav tm="0">
                                              <p:val>
                                                <p:strVal val="#ppt_x"/>
                                              </p:val>
                                            </p:tav>
                                            <p:tav tm="100000">
                                              <p:val>
                                                <p:strVal val="#ppt_x"/>
                                              </p:val>
                                            </p:tav>
                                          </p:tavLst>
                                        </p:anim>
                                        <p:anim calcmode="lin" valueType="num" p14:bounceEnd="75000">
                                          <p:cBhvr additive="base">
                                            <p:cTn id="41" dur="2000" fill="hold"/>
                                            <p:tgtEl>
                                              <p:spTgt spid="81"/>
                                            </p:tgtEl>
                                            <p:attrNameLst>
                                              <p:attrName>ppt_y</p:attrName>
                                            </p:attrNameLst>
                                          </p:cBhvr>
                                          <p:tavLst>
                                            <p:tav tm="0">
                                              <p:val>
                                                <p:strVal val="1+#ppt_h/2"/>
                                              </p:val>
                                            </p:tav>
                                            <p:tav tm="100000">
                                              <p:val>
                                                <p:strVal val="#ppt_y"/>
                                              </p:val>
                                            </p:tav>
                                          </p:tavLst>
                                        </p:anim>
                                      </p:childTnLst>
                                    </p:cTn>
                                  </p:par>
                                  <p:par>
                                    <p:cTn id="42" presetID="2" presetClass="entr" presetSubtype="4" accel="20000" decel="80000" fill="hold" grpId="0" nodeType="withEffect">
                                      <p:stCondLst>
                                        <p:cond delay="200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1500" fill="hold"/>
                                            <p:tgtEl>
                                              <p:spTgt spid="74"/>
                                            </p:tgtEl>
                                            <p:attrNameLst>
                                              <p:attrName>ppt_x</p:attrName>
                                            </p:attrNameLst>
                                          </p:cBhvr>
                                          <p:tavLst>
                                            <p:tav tm="0">
                                              <p:val>
                                                <p:strVal val="#ppt_x"/>
                                              </p:val>
                                            </p:tav>
                                            <p:tav tm="100000">
                                              <p:val>
                                                <p:strVal val="#ppt_x"/>
                                              </p:val>
                                            </p:tav>
                                          </p:tavLst>
                                        </p:anim>
                                        <p:anim calcmode="lin" valueType="num">
                                          <p:cBhvr additive="base">
                                            <p:cTn id="45" dur="1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accel="20000" decel="80000" fill="hold" grpId="0" nodeType="withEffect">
                                      <p:stCondLst>
                                        <p:cond delay="2000"/>
                                      </p:stCondLst>
                                      <p:childTnLst>
                                        <p:set>
                                          <p:cBhvr>
                                            <p:cTn id="47" dur="1" fill="hold">
                                              <p:stCondLst>
                                                <p:cond delay="0"/>
                                              </p:stCondLst>
                                            </p:cTn>
                                            <p:tgtEl>
                                              <p:spTgt spid="76"/>
                                            </p:tgtEl>
                                            <p:attrNameLst>
                                              <p:attrName>style.visibility</p:attrName>
                                            </p:attrNameLst>
                                          </p:cBhvr>
                                          <p:to>
                                            <p:strVal val="visible"/>
                                          </p:to>
                                        </p:set>
                                        <p:anim calcmode="lin" valueType="num">
                                          <p:cBhvr additive="base">
                                            <p:cTn id="48" dur="1500" fill="hold"/>
                                            <p:tgtEl>
                                              <p:spTgt spid="76"/>
                                            </p:tgtEl>
                                            <p:attrNameLst>
                                              <p:attrName>ppt_x</p:attrName>
                                            </p:attrNameLst>
                                          </p:cBhvr>
                                          <p:tavLst>
                                            <p:tav tm="0">
                                              <p:val>
                                                <p:strVal val="#ppt_x"/>
                                              </p:val>
                                            </p:tav>
                                            <p:tav tm="100000">
                                              <p:val>
                                                <p:strVal val="#ppt_x"/>
                                              </p:val>
                                            </p:tav>
                                          </p:tavLst>
                                        </p:anim>
                                        <p:anim calcmode="lin" valueType="num">
                                          <p:cBhvr additive="base">
                                            <p:cTn id="49" dur="1500" fill="hold"/>
                                            <p:tgtEl>
                                              <p:spTgt spid="76"/>
                                            </p:tgtEl>
                                            <p:attrNameLst>
                                              <p:attrName>ppt_y</p:attrName>
                                            </p:attrNameLst>
                                          </p:cBhvr>
                                          <p:tavLst>
                                            <p:tav tm="0">
                                              <p:val>
                                                <p:strVal val="1+#ppt_h/2"/>
                                              </p:val>
                                            </p:tav>
                                            <p:tav tm="100000">
                                              <p:val>
                                                <p:strVal val="#ppt_y"/>
                                              </p:val>
                                            </p:tav>
                                          </p:tavLst>
                                        </p:anim>
                                      </p:childTnLst>
                                    </p:cTn>
                                  </p:par>
                                  <p:par>
                                    <p:cTn id="50" presetID="2" presetClass="entr" presetSubtype="4" accel="20000" decel="80000" fill="hold" grpId="0" nodeType="withEffect">
                                      <p:stCondLst>
                                        <p:cond delay="2000"/>
                                      </p:stCondLst>
                                      <p:childTnLst>
                                        <p:set>
                                          <p:cBhvr>
                                            <p:cTn id="51" dur="1" fill="hold">
                                              <p:stCondLst>
                                                <p:cond delay="0"/>
                                              </p:stCondLst>
                                            </p:cTn>
                                            <p:tgtEl>
                                              <p:spTgt spid="78"/>
                                            </p:tgtEl>
                                            <p:attrNameLst>
                                              <p:attrName>style.visibility</p:attrName>
                                            </p:attrNameLst>
                                          </p:cBhvr>
                                          <p:to>
                                            <p:strVal val="visible"/>
                                          </p:to>
                                        </p:set>
                                        <p:anim calcmode="lin" valueType="num">
                                          <p:cBhvr additive="base">
                                            <p:cTn id="52" dur="1500" fill="hold"/>
                                            <p:tgtEl>
                                              <p:spTgt spid="78"/>
                                            </p:tgtEl>
                                            <p:attrNameLst>
                                              <p:attrName>ppt_x</p:attrName>
                                            </p:attrNameLst>
                                          </p:cBhvr>
                                          <p:tavLst>
                                            <p:tav tm="0">
                                              <p:val>
                                                <p:strVal val="#ppt_x"/>
                                              </p:val>
                                            </p:tav>
                                            <p:tav tm="100000">
                                              <p:val>
                                                <p:strVal val="#ppt_x"/>
                                              </p:val>
                                            </p:tav>
                                          </p:tavLst>
                                        </p:anim>
                                        <p:anim calcmode="lin" valueType="num">
                                          <p:cBhvr additive="base">
                                            <p:cTn id="53" dur="1500" fill="hold"/>
                                            <p:tgtEl>
                                              <p:spTgt spid="78"/>
                                            </p:tgtEl>
                                            <p:attrNameLst>
                                              <p:attrName>ppt_y</p:attrName>
                                            </p:attrNameLst>
                                          </p:cBhvr>
                                          <p:tavLst>
                                            <p:tav tm="0">
                                              <p:val>
                                                <p:strVal val="1+#ppt_h/2"/>
                                              </p:val>
                                            </p:tav>
                                            <p:tav tm="100000">
                                              <p:val>
                                                <p:strVal val="#ppt_y"/>
                                              </p:val>
                                            </p:tav>
                                          </p:tavLst>
                                        </p:anim>
                                      </p:childTnLst>
                                    </p:cTn>
                                  </p:par>
                                  <p:par>
                                    <p:cTn id="54" presetID="16" presetClass="entr" presetSubtype="37" fill="hold" grpId="0" nodeType="withEffect">
                                      <p:stCondLst>
                                        <p:cond delay="3500"/>
                                      </p:stCondLst>
                                      <p:childTnLst>
                                        <p:set>
                                          <p:cBhvr>
                                            <p:cTn id="55" dur="1" fill="hold">
                                              <p:stCondLst>
                                                <p:cond delay="0"/>
                                              </p:stCondLst>
                                            </p:cTn>
                                            <p:tgtEl>
                                              <p:spTgt spid="73"/>
                                            </p:tgtEl>
                                            <p:attrNameLst>
                                              <p:attrName>style.visibility</p:attrName>
                                            </p:attrNameLst>
                                          </p:cBhvr>
                                          <p:to>
                                            <p:strVal val="visible"/>
                                          </p:to>
                                        </p:set>
                                        <p:animEffect transition="in" filter="barn(outVertical)">
                                          <p:cBhvr>
                                            <p:cTn id="56" dur="500"/>
                                            <p:tgtEl>
                                              <p:spTgt spid="73"/>
                                            </p:tgtEl>
                                          </p:cBhvr>
                                        </p:animEffect>
                                      </p:childTnLst>
                                    </p:cTn>
                                  </p:par>
                                  <p:par>
                                    <p:cTn id="57" presetID="16" presetClass="entr" presetSubtype="37" fill="hold" grpId="0" nodeType="withEffect">
                                      <p:stCondLst>
                                        <p:cond delay="3500"/>
                                      </p:stCondLst>
                                      <p:childTnLst>
                                        <p:set>
                                          <p:cBhvr>
                                            <p:cTn id="58" dur="1" fill="hold">
                                              <p:stCondLst>
                                                <p:cond delay="0"/>
                                              </p:stCondLst>
                                            </p:cTn>
                                            <p:tgtEl>
                                              <p:spTgt spid="75"/>
                                            </p:tgtEl>
                                            <p:attrNameLst>
                                              <p:attrName>style.visibility</p:attrName>
                                            </p:attrNameLst>
                                          </p:cBhvr>
                                          <p:to>
                                            <p:strVal val="visible"/>
                                          </p:to>
                                        </p:set>
                                        <p:animEffect transition="in" filter="barn(outVertical)">
                                          <p:cBhvr>
                                            <p:cTn id="59" dur="500"/>
                                            <p:tgtEl>
                                              <p:spTgt spid="75"/>
                                            </p:tgtEl>
                                          </p:cBhvr>
                                        </p:animEffect>
                                      </p:childTnLst>
                                    </p:cTn>
                                  </p:par>
                                  <p:par>
                                    <p:cTn id="60" presetID="16" presetClass="entr" presetSubtype="37" fill="hold" grpId="0" nodeType="withEffect">
                                      <p:stCondLst>
                                        <p:cond delay="3500"/>
                                      </p:stCondLst>
                                      <p:childTnLst>
                                        <p:set>
                                          <p:cBhvr>
                                            <p:cTn id="61" dur="1" fill="hold">
                                              <p:stCondLst>
                                                <p:cond delay="0"/>
                                              </p:stCondLst>
                                            </p:cTn>
                                            <p:tgtEl>
                                              <p:spTgt spid="77"/>
                                            </p:tgtEl>
                                            <p:attrNameLst>
                                              <p:attrName>style.visibility</p:attrName>
                                            </p:attrNameLst>
                                          </p:cBhvr>
                                          <p:to>
                                            <p:strVal val="visible"/>
                                          </p:to>
                                        </p:set>
                                        <p:animEffect transition="in" filter="barn(outVertical)">
                                          <p:cBhvr>
                                            <p:cTn id="62" dur="500"/>
                                            <p:tgtEl>
                                              <p:spTgt spid="77"/>
                                            </p:tgtEl>
                                          </p:cBhvr>
                                        </p:animEffect>
                                      </p:childTnLst>
                                    </p:cTn>
                                  </p:par>
                                </p:childTnLst>
                              </p:cTn>
                            </p:par>
                            <p:par>
                              <p:cTn id="63" fill="hold">
                                <p:stCondLst>
                                  <p:cond delay="6000"/>
                                </p:stCondLst>
                                <p:childTnLst>
                                  <p:par>
                                    <p:cTn id="64" presetID="55"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1000" fill="hold"/>
                                            <p:tgtEl>
                                              <p:spTgt spid="82"/>
                                            </p:tgtEl>
                                            <p:attrNameLst>
                                              <p:attrName>ppt_w</p:attrName>
                                            </p:attrNameLst>
                                          </p:cBhvr>
                                          <p:tavLst>
                                            <p:tav tm="0">
                                              <p:val>
                                                <p:strVal val="#ppt_w*0.70"/>
                                              </p:val>
                                            </p:tav>
                                            <p:tav tm="100000">
                                              <p:val>
                                                <p:strVal val="#ppt_w"/>
                                              </p:val>
                                            </p:tav>
                                          </p:tavLst>
                                        </p:anim>
                                        <p:anim calcmode="lin" valueType="num">
                                          <p:cBhvr>
                                            <p:cTn id="67" dur="1000" fill="hold"/>
                                            <p:tgtEl>
                                              <p:spTgt spid="82"/>
                                            </p:tgtEl>
                                            <p:attrNameLst>
                                              <p:attrName>ppt_h</p:attrName>
                                            </p:attrNameLst>
                                          </p:cBhvr>
                                          <p:tavLst>
                                            <p:tav tm="0">
                                              <p:val>
                                                <p:strVal val="#ppt_h"/>
                                              </p:val>
                                            </p:tav>
                                            <p:tav tm="100000">
                                              <p:val>
                                                <p:strVal val="#ppt_h"/>
                                              </p:val>
                                            </p:tav>
                                          </p:tavLst>
                                        </p:anim>
                                        <p:animEffect transition="in" filter="fade">
                                          <p:cBhvr>
                                            <p:cTn id="68" dur="1000"/>
                                            <p:tgtEl>
                                              <p:spTgt spid="82"/>
                                            </p:tgtEl>
                                          </p:cBhvr>
                                        </p:animEffect>
                                      </p:childTnLst>
                                    </p:cTn>
                                  </p:par>
                                </p:childTnLst>
                              </p:cTn>
                            </p:par>
                            <p:par>
                              <p:cTn id="69" fill="hold">
                                <p:stCondLst>
                                  <p:cond delay="7000"/>
                                </p:stCondLst>
                                <p:childTnLst>
                                  <p:par>
                                    <p:cTn id="70" presetID="2" presetClass="entr" presetSubtype="2" fill="hold" nodeType="afterEffect">
                                      <p:stCondLst>
                                        <p:cond delay="0"/>
                                      </p:stCondLst>
                                      <p:childTnLst>
                                        <p:set>
                                          <p:cBhvr>
                                            <p:cTn id="71" dur="1" fill="hold">
                                              <p:stCondLst>
                                                <p:cond delay="0"/>
                                              </p:stCondLst>
                                            </p:cTn>
                                            <p:tgtEl>
                                              <p:spTgt spid="146"/>
                                            </p:tgtEl>
                                            <p:attrNameLst>
                                              <p:attrName>style.visibility</p:attrName>
                                            </p:attrNameLst>
                                          </p:cBhvr>
                                          <p:to>
                                            <p:strVal val="visible"/>
                                          </p:to>
                                        </p:set>
                                        <p:anim calcmode="lin" valueType="num">
                                          <p:cBhvr additive="base">
                                            <p:cTn id="72" dur="500" fill="hold"/>
                                            <p:tgtEl>
                                              <p:spTgt spid="146"/>
                                            </p:tgtEl>
                                            <p:attrNameLst>
                                              <p:attrName>ppt_x</p:attrName>
                                            </p:attrNameLst>
                                          </p:cBhvr>
                                          <p:tavLst>
                                            <p:tav tm="0">
                                              <p:val>
                                                <p:strVal val="1+#ppt_w/2"/>
                                              </p:val>
                                            </p:tav>
                                            <p:tav tm="100000">
                                              <p:val>
                                                <p:strVal val="#ppt_x"/>
                                              </p:val>
                                            </p:tav>
                                          </p:tavLst>
                                        </p:anim>
                                        <p:anim calcmode="lin" valueType="num">
                                          <p:cBhvr additive="base">
                                            <p:cTn id="73" dur="500" fill="hold"/>
                                            <p:tgtEl>
                                              <p:spTgt spid="146"/>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p:bldP spid="74" grpId="0"/>
          <p:bldP spid="75" grpId="0"/>
          <p:bldP spid="76" grpId="0"/>
          <p:bldP spid="77" grpId="0"/>
          <p:bldP spid="78" grpId="0"/>
          <p:bldP spid="79" grpId="0" animBg="1"/>
          <p:bldP spid="80" grpId="0" animBg="1"/>
          <p:bldP spid="81" grpId="0" animBg="1"/>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2"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1250" fill="hold"/>
                                            <p:tgtEl>
                                              <p:spTgt spid="47"/>
                                            </p:tgtEl>
                                            <p:attrNameLst>
                                              <p:attrName>ppt_x</p:attrName>
                                            </p:attrNameLst>
                                          </p:cBhvr>
                                          <p:tavLst>
                                            <p:tav tm="0">
                                              <p:val>
                                                <p:strVal val="0-#ppt_w/2"/>
                                              </p:val>
                                            </p:tav>
                                            <p:tav tm="100000">
                                              <p:val>
                                                <p:strVal val="#ppt_x"/>
                                              </p:val>
                                            </p:tav>
                                          </p:tavLst>
                                        </p:anim>
                                        <p:anim calcmode="lin" valueType="num">
                                          <p:cBhvr additive="base">
                                            <p:cTn id="17" dur="1250" fill="hold"/>
                                            <p:tgtEl>
                                              <p:spTgt spid="4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2000" fill="hold"/>
                                            <p:tgtEl>
                                              <p:spTgt spid="70"/>
                                            </p:tgtEl>
                                            <p:attrNameLst>
                                              <p:attrName>ppt_x</p:attrName>
                                            </p:attrNameLst>
                                          </p:cBhvr>
                                          <p:tavLst>
                                            <p:tav tm="0">
                                              <p:val>
                                                <p:strVal val="#ppt_x"/>
                                              </p:val>
                                            </p:tav>
                                            <p:tav tm="100000">
                                              <p:val>
                                                <p:strVal val="#ppt_x"/>
                                              </p:val>
                                            </p:tav>
                                          </p:tavLst>
                                        </p:anim>
                                        <p:anim calcmode="lin" valueType="num">
                                          <p:cBhvr additive="base">
                                            <p:cTn id="21" dur="2000" fill="hold"/>
                                            <p:tgtEl>
                                              <p:spTgt spid="7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10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2000" fill="hold"/>
                                            <p:tgtEl>
                                              <p:spTgt spid="72"/>
                                            </p:tgtEl>
                                            <p:attrNameLst>
                                              <p:attrName>ppt_x</p:attrName>
                                            </p:attrNameLst>
                                          </p:cBhvr>
                                          <p:tavLst>
                                            <p:tav tm="0">
                                              <p:val>
                                                <p:strVal val="#ppt_x"/>
                                              </p:val>
                                            </p:tav>
                                            <p:tav tm="100000">
                                              <p:val>
                                                <p:strVal val="#ppt_x"/>
                                              </p:val>
                                            </p:tav>
                                          </p:tavLst>
                                        </p:anim>
                                        <p:anim calcmode="lin" valueType="num">
                                          <p:cBhvr additive="base">
                                            <p:cTn id="25" dur="2000" fill="hold"/>
                                            <p:tgtEl>
                                              <p:spTgt spid="7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200"/>
                                      </p:stCondLst>
                                      <p:childTnLst>
                                        <p:set>
                                          <p:cBhvr>
                                            <p:cTn id="27" dur="1" fill="hold">
                                              <p:stCondLst>
                                                <p:cond delay="0"/>
                                              </p:stCondLst>
                                            </p:cTn>
                                            <p:tgtEl>
                                              <p:spTgt spid="71"/>
                                            </p:tgtEl>
                                            <p:attrNameLst>
                                              <p:attrName>style.visibility</p:attrName>
                                            </p:attrNameLst>
                                          </p:cBhvr>
                                          <p:to>
                                            <p:strVal val="visible"/>
                                          </p:to>
                                        </p:set>
                                        <p:anim calcmode="lin" valueType="num">
                                          <p:cBhvr additive="base">
                                            <p:cTn id="28" dur="2000" fill="hold"/>
                                            <p:tgtEl>
                                              <p:spTgt spid="71"/>
                                            </p:tgtEl>
                                            <p:attrNameLst>
                                              <p:attrName>ppt_x</p:attrName>
                                            </p:attrNameLst>
                                          </p:cBhvr>
                                          <p:tavLst>
                                            <p:tav tm="0">
                                              <p:val>
                                                <p:strVal val="#ppt_x"/>
                                              </p:val>
                                            </p:tav>
                                            <p:tav tm="100000">
                                              <p:val>
                                                <p:strVal val="#ppt_x"/>
                                              </p:val>
                                            </p:tav>
                                          </p:tavLst>
                                        </p:anim>
                                        <p:anim calcmode="lin" valueType="num">
                                          <p:cBhvr additive="base">
                                            <p:cTn id="29" dur="2000" fill="hold"/>
                                            <p:tgtEl>
                                              <p:spTgt spid="7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30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2000" fill="hold"/>
                                            <p:tgtEl>
                                              <p:spTgt spid="79"/>
                                            </p:tgtEl>
                                            <p:attrNameLst>
                                              <p:attrName>ppt_x</p:attrName>
                                            </p:attrNameLst>
                                          </p:cBhvr>
                                          <p:tavLst>
                                            <p:tav tm="0">
                                              <p:val>
                                                <p:strVal val="#ppt_x"/>
                                              </p:val>
                                            </p:tav>
                                            <p:tav tm="100000">
                                              <p:val>
                                                <p:strVal val="#ppt_x"/>
                                              </p:val>
                                            </p:tav>
                                          </p:tavLst>
                                        </p:anim>
                                        <p:anim calcmode="lin" valueType="num">
                                          <p:cBhvr additive="base">
                                            <p:cTn id="33" dur="2000" fill="hold"/>
                                            <p:tgtEl>
                                              <p:spTgt spid="7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400"/>
                                      </p:stCondLst>
                                      <p:childTnLst>
                                        <p:set>
                                          <p:cBhvr>
                                            <p:cTn id="35" dur="1" fill="hold">
                                              <p:stCondLst>
                                                <p:cond delay="0"/>
                                              </p:stCondLst>
                                            </p:cTn>
                                            <p:tgtEl>
                                              <p:spTgt spid="80"/>
                                            </p:tgtEl>
                                            <p:attrNameLst>
                                              <p:attrName>style.visibility</p:attrName>
                                            </p:attrNameLst>
                                          </p:cBhvr>
                                          <p:to>
                                            <p:strVal val="visible"/>
                                          </p:to>
                                        </p:set>
                                        <p:anim calcmode="lin" valueType="num">
                                          <p:cBhvr additive="base">
                                            <p:cTn id="36" dur="2000" fill="hold"/>
                                            <p:tgtEl>
                                              <p:spTgt spid="80"/>
                                            </p:tgtEl>
                                            <p:attrNameLst>
                                              <p:attrName>ppt_x</p:attrName>
                                            </p:attrNameLst>
                                          </p:cBhvr>
                                          <p:tavLst>
                                            <p:tav tm="0">
                                              <p:val>
                                                <p:strVal val="#ppt_x"/>
                                              </p:val>
                                            </p:tav>
                                            <p:tav tm="100000">
                                              <p:val>
                                                <p:strVal val="#ppt_x"/>
                                              </p:val>
                                            </p:tav>
                                          </p:tavLst>
                                        </p:anim>
                                        <p:anim calcmode="lin" valueType="num">
                                          <p:cBhvr additive="base">
                                            <p:cTn id="37" dur="2000" fill="hold"/>
                                            <p:tgtEl>
                                              <p:spTgt spid="8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0"/>
                                      </p:stCondLst>
                                      <p:childTnLst>
                                        <p:set>
                                          <p:cBhvr>
                                            <p:cTn id="39" dur="1" fill="hold">
                                              <p:stCondLst>
                                                <p:cond delay="0"/>
                                              </p:stCondLst>
                                            </p:cTn>
                                            <p:tgtEl>
                                              <p:spTgt spid="81"/>
                                            </p:tgtEl>
                                            <p:attrNameLst>
                                              <p:attrName>style.visibility</p:attrName>
                                            </p:attrNameLst>
                                          </p:cBhvr>
                                          <p:to>
                                            <p:strVal val="visible"/>
                                          </p:to>
                                        </p:set>
                                        <p:anim calcmode="lin" valueType="num">
                                          <p:cBhvr additive="base">
                                            <p:cTn id="40" dur="2000" fill="hold"/>
                                            <p:tgtEl>
                                              <p:spTgt spid="81"/>
                                            </p:tgtEl>
                                            <p:attrNameLst>
                                              <p:attrName>ppt_x</p:attrName>
                                            </p:attrNameLst>
                                          </p:cBhvr>
                                          <p:tavLst>
                                            <p:tav tm="0">
                                              <p:val>
                                                <p:strVal val="#ppt_x"/>
                                              </p:val>
                                            </p:tav>
                                            <p:tav tm="100000">
                                              <p:val>
                                                <p:strVal val="#ppt_x"/>
                                              </p:val>
                                            </p:tav>
                                          </p:tavLst>
                                        </p:anim>
                                        <p:anim calcmode="lin" valueType="num">
                                          <p:cBhvr additive="base">
                                            <p:cTn id="41" dur="2000" fill="hold"/>
                                            <p:tgtEl>
                                              <p:spTgt spid="81"/>
                                            </p:tgtEl>
                                            <p:attrNameLst>
                                              <p:attrName>ppt_y</p:attrName>
                                            </p:attrNameLst>
                                          </p:cBhvr>
                                          <p:tavLst>
                                            <p:tav tm="0">
                                              <p:val>
                                                <p:strVal val="1+#ppt_h/2"/>
                                              </p:val>
                                            </p:tav>
                                            <p:tav tm="100000">
                                              <p:val>
                                                <p:strVal val="#ppt_y"/>
                                              </p:val>
                                            </p:tav>
                                          </p:tavLst>
                                        </p:anim>
                                      </p:childTnLst>
                                    </p:cTn>
                                  </p:par>
                                  <p:par>
                                    <p:cTn id="42" presetID="2" presetClass="entr" presetSubtype="4" accel="20000" decel="80000" fill="hold" grpId="0" nodeType="withEffect">
                                      <p:stCondLst>
                                        <p:cond delay="200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1500" fill="hold"/>
                                            <p:tgtEl>
                                              <p:spTgt spid="74"/>
                                            </p:tgtEl>
                                            <p:attrNameLst>
                                              <p:attrName>ppt_x</p:attrName>
                                            </p:attrNameLst>
                                          </p:cBhvr>
                                          <p:tavLst>
                                            <p:tav tm="0">
                                              <p:val>
                                                <p:strVal val="#ppt_x"/>
                                              </p:val>
                                            </p:tav>
                                            <p:tav tm="100000">
                                              <p:val>
                                                <p:strVal val="#ppt_x"/>
                                              </p:val>
                                            </p:tav>
                                          </p:tavLst>
                                        </p:anim>
                                        <p:anim calcmode="lin" valueType="num">
                                          <p:cBhvr additive="base">
                                            <p:cTn id="45" dur="1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accel="20000" decel="80000" fill="hold" grpId="0" nodeType="withEffect">
                                      <p:stCondLst>
                                        <p:cond delay="2000"/>
                                      </p:stCondLst>
                                      <p:childTnLst>
                                        <p:set>
                                          <p:cBhvr>
                                            <p:cTn id="47" dur="1" fill="hold">
                                              <p:stCondLst>
                                                <p:cond delay="0"/>
                                              </p:stCondLst>
                                            </p:cTn>
                                            <p:tgtEl>
                                              <p:spTgt spid="76"/>
                                            </p:tgtEl>
                                            <p:attrNameLst>
                                              <p:attrName>style.visibility</p:attrName>
                                            </p:attrNameLst>
                                          </p:cBhvr>
                                          <p:to>
                                            <p:strVal val="visible"/>
                                          </p:to>
                                        </p:set>
                                        <p:anim calcmode="lin" valueType="num">
                                          <p:cBhvr additive="base">
                                            <p:cTn id="48" dur="1500" fill="hold"/>
                                            <p:tgtEl>
                                              <p:spTgt spid="76"/>
                                            </p:tgtEl>
                                            <p:attrNameLst>
                                              <p:attrName>ppt_x</p:attrName>
                                            </p:attrNameLst>
                                          </p:cBhvr>
                                          <p:tavLst>
                                            <p:tav tm="0">
                                              <p:val>
                                                <p:strVal val="#ppt_x"/>
                                              </p:val>
                                            </p:tav>
                                            <p:tav tm="100000">
                                              <p:val>
                                                <p:strVal val="#ppt_x"/>
                                              </p:val>
                                            </p:tav>
                                          </p:tavLst>
                                        </p:anim>
                                        <p:anim calcmode="lin" valueType="num">
                                          <p:cBhvr additive="base">
                                            <p:cTn id="49" dur="1500" fill="hold"/>
                                            <p:tgtEl>
                                              <p:spTgt spid="76"/>
                                            </p:tgtEl>
                                            <p:attrNameLst>
                                              <p:attrName>ppt_y</p:attrName>
                                            </p:attrNameLst>
                                          </p:cBhvr>
                                          <p:tavLst>
                                            <p:tav tm="0">
                                              <p:val>
                                                <p:strVal val="1+#ppt_h/2"/>
                                              </p:val>
                                            </p:tav>
                                            <p:tav tm="100000">
                                              <p:val>
                                                <p:strVal val="#ppt_y"/>
                                              </p:val>
                                            </p:tav>
                                          </p:tavLst>
                                        </p:anim>
                                      </p:childTnLst>
                                    </p:cTn>
                                  </p:par>
                                  <p:par>
                                    <p:cTn id="50" presetID="2" presetClass="entr" presetSubtype="4" accel="20000" decel="80000" fill="hold" grpId="0" nodeType="withEffect">
                                      <p:stCondLst>
                                        <p:cond delay="2000"/>
                                      </p:stCondLst>
                                      <p:childTnLst>
                                        <p:set>
                                          <p:cBhvr>
                                            <p:cTn id="51" dur="1" fill="hold">
                                              <p:stCondLst>
                                                <p:cond delay="0"/>
                                              </p:stCondLst>
                                            </p:cTn>
                                            <p:tgtEl>
                                              <p:spTgt spid="78"/>
                                            </p:tgtEl>
                                            <p:attrNameLst>
                                              <p:attrName>style.visibility</p:attrName>
                                            </p:attrNameLst>
                                          </p:cBhvr>
                                          <p:to>
                                            <p:strVal val="visible"/>
                                          </p:to>
                                        </p:set>
                                        <p:anim calcmode="lin" valueType="num">
                                          <p:cBhvr additive="base">
                                            <p:cTn id="52" dur="1500" fill="hold"/>
                                            <p:tgtEl>
                                              <p:spTgt spid="78"/>
                                            </p:tgtEl>
                                            <p:attrNameLst>
                                              <p:attrName>ppt_x</p:attrName>
                                            </p:attrNameLst>
                                          </p:cBhvr>
                                          <p:tavLst>
                                            <p:tav tm="0">
                                              <p:val>
                                                <p:strVal val="#ppt_x"/>
                                              </p:val>
                                            </p:tav>
                                            <p:tav tm="100000">
                                              <p:val>
                                                <p:strVal val="#ppt_x"/>
                                              </p:val>
                                            </p:tav>
                                          </p:tavLst>
                                        </p:anim>
                                        <p:anim calcmode="lin" valueType="num">
                                          <p:cBhvr additive="base">
                                            <p:cTn id="53" dur="1500" fill="hold"/>
                                            <p:tgtEl>
                                              <p:spTgt spid="78"/>
                                            </p:tgtEl>
                                            <p:attrNameLst>
                                              <p:attrName>ppt_y</p:attrName>
                                            </p:attrNameLst>
                                          </p:cBhvr>
                                          <p:tavLst>
                                            <p:tav tm="0">
                                              <p:val>
                                                <p:strVal val="1+#ppt_h/2"/>
                                              </p:val>
                                            </p:tav>
                                            <p:tav tm="100000">
                                              <p:val>
                                                <p:strVal val="#ppt_y"/>
                                              </p:val>
                                            </p:tav>
                                          </p:tavLst>
                                        </p:anim>
                                      </p:childTnLst>
                                    </p:cTn>
                                  </p:par>
                                  <p:par>
                                    <p:cTn id="54" presetID="16" presetClass="entr" presetSubtype="37" fill="hold" grpId="0" nodeType="withEffect">
                                      <p:stCondLst>
                                        <p:cond delay="3500"/>
                                      </p:stCondLst>
                                      <p:childTnLst>
                                        <p:set>
                                          <p:cBhvr>
                                            <p:cTn id="55" dur="1" fill="hold">
                                              <p:stCondLst>
                                                <p:cond delay="0"/>
                                              </p:stCondLst>
                                            </p:cTn>
                                            <p:tgtEl>
                                              <p:spTgt spid="73"/>
                                            </p:tgtEl>
                                            <p:attrNameLst>
                                              <p:attrName>style.visibility</p:attrName>
                                            </p:attrNameLst>
                                          </p:cBhvr>
                                          <p:to>
                                            <p:strVal val="visible"/>
                                          </p:to>
                                        </p:set>
                                        <p:animEffect transition="in" filter="barn(outVertical)">
                                          <p:cBhvr>
                                            <p:cTn id="56" dur="500"/>
                                            <p:tgtEl>
                                              <p:spTgt spid="73"/>
                                            </p:tgtEl>
                                          </p:cBhvr>
                                        </p:animEffect>
                                      </p:childTnLst>
                                    </p:cTn>
                                  </p:par>
                                  <p:par>
                                    <p:cTn id="57" presetID="16" presetClass="entr" presetSubtype="37" fill="hold" grpId="0" nodeType="withEffect">
                                      <p:stCondLst>
                                        <p:cond delay="3500"/>
                                      </p:stCondLst>
                                      <p:childTnLst>
                                        <p:set>
                                          <p:cBhvr>
                                            <p:cTn id="58" dur="1" fill="hold">
                                              <p:stCondLst>
                                                <p:cond delay="0"/>
                                              </p:stCondLst>
                                            </p:cTn>
                                            <p:tgtEl>
                                              <p:spTgt spid="75"/>
                                            </p:tgtEl>
                                            <p:attrNameLst>
                                              <p:attrName>style.visibility</p:attrName>
                                            </p:attrNameLst>
                                          </p:cBhvr>
                                          <p:to>
                                            <p:strVal val="visible"/>
                                          </p:to>
                                        </p:set>
                                        <p:animEffect transition="in" filter="barn(outVertical)">
                                          <p:cBhvr>
                                            <p:cTn id="59" dur="500"/>
                                            <p:tgtEl>
                                              <p:spTgt spid="75"/>
                                            </p:tgtEl>
                                          </p:cBhvr>
                                        </p:animEffect>
                                      </p:childTnLst>
                                    </p:cTn>
                                  </p:par>
                                  <p:par>
                                    <p:cTn id="60" presetID="16" presetClass="entr" presetSubtype="37" fill="hold" grpId="0" nodeType="withEffect">
                                      <p:stCondLst>
                                        <p:cond delay="3500"/>
                                      </p:stCondLst>
                                      <p:childTnLst>
                                        <p:set>
                                          <p:cBhvr>
                                            <p:cTn id="61" dur="1" fill="hold">
                                              <p:stCondLst>
                                                <p:cond delay="0"/>
                                              </p:stCondLst>
                                            </p:cTn>
                                            <p:tgtEl>
                                              <p:spTgt spid="77"/>
                                            </p:tgtEl>
                                            <p:attrNameLst>
                                              <p:attrName>style.visibility</p:attrName>
                                            </p:attrNameLst>
                                          </p:cBhvr>
                                          <p:to>
                                            <p:strVal val="visible"/>
                                          </p:to>
                                        </p:set>
                                        <p:animEffect transition="in" filter="barn(outVertical)">
                                          <p:cBhvr>
                                            <p:cTn id="62" dur="500"/>
                                            <p:tgtEl>
                                              <p:spTgt spid="77"/>
                                            </p:tgtEl>
                                          </p:cBhvr>
                                        </p:animEffect>
                                      </p:childTnLst>
                                    </p:cTn>
                                  </p:par>
                                </p:childTnLst>
                              </p:cTn>
                            </p:par>
                            <p:par>
                              <p:cTn id="63" fill="hold">
                                <p:stCondLst>
                                  <p:cond delay="6000"/>
                                </p:stCondLst>
                                <p:childTnLst>
                                  <p:par>
                                    <p:cTn id="64" presetID="55"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1000" fill="hold"/>
                                            <p:tgtEl>
                                              <p:spTgt spid="82"/>
                                            </p:tgtEl>
                                            <p:attrNameLst>
                                              <p:attrName>ppt_w</p:attrName>
                                            </p:attrNameLst>
                                          </p:cBhvr>
                                          <p:tavLst>
                                            <p:tav tm="0">
                                              <p:val>
                                                <p:strVal val="#ppt_w*0.70"/>
                                              </p:val>
                                            </p:tav>
                                            <p:tav tm="100000">
                                              <p:val>
                                                <p:strVal val="#ppt_w"/>
                                              </p:val>
                                            </p:tav>
                                          </p:tavLst>
                                        </p:anim>
                                        <p:anim calcmode="lin" valueType="num">
                                          <p:cBhvr>
                                            <p:cTn id="67" dur="1000" fill="hold"/>
                                            <p:tgtEl>
                                              <p:spTgt spid="82"/>
                                            </p:tgtEl>
                                            <p:attrNameLst>
                                              <p:attrName>ppt_h</p:attrName>
                                            </p:attrNameLst>
                                          </p:cBhvr>
                                          <p:tavLst>
                                            <p:tav tm="0">
                                              <p:val>
                                                <p:strVal val="#ppt_h"/>
                                              </p:val>
                                            </p:tav>
                                            <p:tav tm="100000">
                                              <p:val>
                                                <p:strVal val="#ppt_h"/>
                                              </p:val>
                                            </p:tav>
                                          </p:tavLst>
                                        </p:anim>
                                        <p:animEffect transition="in" filter="fade">
                                          <p:cBhvr>
                                            <p:cTn id="68" dur="1000"/>
                                            <p:tgtEl>
                                              <p:spTgt spid="82"/>
                                            </p:tgtEl>
                                          </p:cBhvr>
                                        </p:animEffect>
                                      </p:childTnLst>
                                    </p:cTn>
                                  </p:par>
                                </p:childTnLst>
                              </p:cTn>
                            </p:par>
                            <p:par>
                              <p:cTn id="69" fill="hold">
                                <p:stCondLst>
                                  <p:cond delay="7000"/>
                                </p:stCondLst>
                                <p:childTnLst>
                                  <p:par>
                                    <p:cTn id="70" presetID="2" presetClass="entr" presetSubtype="2" fill="hold" nodeType="afterEffect">
                                      <p:stCondLst>
                                        <p:cond delay="0"/>
                                      </p:stCondLst>
                                      <p:childTnLst>
                                        <p:set>
                                          <p:cBhvr>
                                            <p:cTn id="71" dur="1" fill="hold">
                                              <p:stCondLst>
                                                <p:cond delay="0"/>
                                              </p:stCondLst>
                                            </p:cTn>
                                            <p:tgtEl>
                                              <p:spTgt spid="146"/>
                                            </p:tgtEl>
                                            <p:attrNameLst>
                                              <p:attrName>style.visibility</p:attrName>
                                            </p:attrNameLst>
                                          </p:cBhvr>
                                          <p:to>
                                            <p:strVal val="visible"/>
                                          </p:to>
                                        </p:set>
                                        <p:anim calcmode="lin" valueType="num">
                                          <p:cBhvr additive="base">
                                            <p:cTn id="72" dur="500" fill="hold"/>
                                            <p:tgtEl>
                                              <p:spTgt spid="146"/>
                                            </p:tgtEl>
                                            <p:attrNameLst>
                                              <p:attrName>ppt_x</p:attrName>
                                            </p:attrNameLst>
                                          </p:cBhvr>
                                          <p:tavLst>
                                            <p:tav tm="0">
                                              <p:val>
                                                <p:strVal val="1+#ppt_w/2"/>
                                              </p:val>
                                            </p:tav>
                                            <p:tav tm="100000">
                                              <p:val>
                                                <p:strVal val="#ppt_x"/>
                                              </p:val>
                                            </p:tav>
                                          </p:tavLst>
                                        </p:anim>
                                        <p:anim calcmode="lin" valueType="num">
                                          <p:cBhvr additive="base">
                                            <p:cTn id="73" dur="500" fill="hold"/>
                                            <p:tgtEl>
                                              <p:spTgt spid="146"/>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p:bldP spid="74" grpId="0"/>
          <p:bldP spid="75" grpId="0"/>
          <p:bldP spid="76" grpId="0"/>
          <p:bldP spid="77" grpId="0"/>
          <p:bldP spid="78" grpId="0"/>
          <p:bldP spid="79" grpId="0" animBg="1"/>
          <p:bldP spid="80" grpId="0" animBg="1"/>
          <p:bldP spid="81" grpId="0" animBg="1"/>
          <p:bldP spid="27" grpId="0"/>
          <p:bldP spid="2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A1CD0AD-863E-40D8-A991-9C23DDB9BB6E}"/>
              </a:ext>
            </a:extLst>
          </p:cNvPr>
          <p:cNvGrpSpPr/>
          <p:nvPr/>
        </p:nvGrpSpPr>
        <p:grpSpPr>
          <a:xfrm>
            <a:off x="1129612" y="5071836"/>
            <a:ext cx="868595" cy="427639"/>
            <a:chOff x="1352550" y="4843770"/>
            <a:chExt cx="1318932" cy="649355"/>
          </a:xfrm>
          <a:effectLst>
            <a:outerShdw blurRad="50800" dist="38100" dir="8100000" algn="tr" rotWithShape="0">
              <a:schemeClr val="bg1">
                <a:lumMod val="50000"/>
                <a:alpha val="40000"/>
              </a:schemeClr>
            </a:outerShdw>
          </a:effectLst>
        </p:grpSpPr>
        <p:sp>
          <p:nvSpPr>
            <p:cNvPr id="7" name="圆角矩形 1">
              <a:extLst>
                <a:ext uri="{FF2B5EF4-FFF2-40B4-BE49-F238E27FC236}">
                  <a16:creationId xmlns:a16="http://schemas.microsoft.com/office/drawing/2014/main" id="{0B1A0C15-9B3B-42C9-B7B7-5370623D04DC}"/>
                </a:ext>
              </a:extLst>
            </p:cNvPr>
            <p:cNvSpPr/>
            <p:nvPr/>
          </p:nvSpPr>
          <p:spPr>
            <a:xfrm>
              <a:off x="1352550" y="4843770"/>
              <a:ext cx="1318932" cy="649355"/>
            </a:xfrm>
            <a:prstGeom prst="roundRect">
              <a:avLst>
                <a:gd name="adj" fmla="val 25150"/>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右箭头 25">
              <a:extLst>
                <a:ext uri="{FF2B5EF4-FFF2-40B4-BE49-F238E27FC236}">
                  <a16:creationId xmlns:a16="http://schemas.microsoft.com/office/drawing/2014/main" id="{16EED8B5-019F-4323-AD17-E73A71941326}"/>
                </a:ext>
              </a:extLst>
            </p:cNvPr>
            <p:cNvSpPr/>
            <p:nvPr/>
          </p:nvSpPr>
          <p:spPr>
            <a:xfrm>
              <a:off x="1669901" y="5012468"/>
              <a:ext cx="684231" cy="311959"/>
            </a:xfrm>
            <a:prstGeom prst="rightArrow">
              <a:avLst>
                <a:gd name="adj1" fmla="val 31267"/>
                <a:gd name="adj2" fmla="val 624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a:extLst>
              <a:ext uri="{FF2B5EF4-FFF2-40B4-BE49-F238E27FC236}">
                <a16:creationId xmlns:a16="http://schemas.microsoft.com/office/drawing/2014/main" id="{FAEB9DFD-23A0-40D8-BADD-29B3A6957EA1}"/>
              </a:ext>
            </a:extLst>
          </p:cNvPr>
          <p:cNvSpPr txBox="1"/>
          <p:nvPr/>
        </p:nvSpPr>
        <p:spPr>
          <a:xfrm>
            <a:off x="1014944" y="2393059"/>
            <a:ext cx="5317289" cy="1015663"/>
          </a:xfrm>
          <a:prstGeom prst="rect">
            <a:avLst/>
          </a:prstGeom>
          <a:noFill/>
        </p:spPr>
        <p:txBody>
          <a:bodyPr wrap="none" rtlCol="0">
            <a:spAutoFit/>
            <a:scene3d>
              <a:camera prst="orthographicFront"/>
              <a:lightRig rig="threePt" dir="t"/>
            </a:scene3d>
            <a:sp3d contourW="12700"/>
          </a:bodyPr>
          <a:lstStyle/>
          <a:p>
            <a:r>
              <a:rPr lang="en-US" altLang="zh-CN" sz="6000" b="1" dirty="0">
                <a:solidFill>
                  <a:schemeClr val="bg1"/>
                </a:solidFill>
                <a:cs typeface="+mn-ea"/>
                <a:sym typeface="+mn-lt"/>
              </a:rPr>
              <a:t>Add title text</a:t>
            </a:r>
            <a:endParaRPr lang="zh-CN" altLang="en-US" sz="6000" b="1" dirty="0">
              <a:solidFill>
                <a:schemeClr val="bg1"/>
              </a:solidFill>
              <a:cs typeface="+mn-ea"/>
              <a:sym typeface="+mn-lt"/>
            </a:endParaRPr>
          </a:p>
        </p:txBody>
      </p:sp>
      <p:sp>
        <p:nvSpPr>
          <p:cNvPr id="12" name="PA_库_文本框 21">
            <a:extLst>
              <a:ext uri="{FF2B5EF4-FFF2-40B4-BE49-F238E27FC236}">
                <a16:creationId xmlns:a16="http://schemas.microsoft.com/office/drawing/2014/main" id="{1A777640-F1CC-402E-BBEA-41796B8C661D}"/>
              </a:ext>
            </a:extLst>
          </p:cNvPr>
          <p:cNvSpPr txBox="1"/>
          <p:nvPr>
            <p:custDataLst>
              <p:tags r:id="rId1"/>
            </p:custDataLst>
          </p:nvPr>
        </p:nvSpPr>
        <p:spPr>
          <a:xfrm rot="16200000">
            <a:off x="2486405" y="-574342"/>
            <a:ext cx="923330" cy="3866250"/>
          </a:xfrm>
          <a:prstGeom prst="rect">
            <a:avLst/>
          </a:prstGeom>
          <a:noFill/>
        </p:spPr>
        <p:txBody>
          <a:bodyPr vert="eaVert" wrap="square" rtlCol="0">
            <a:spAutoFit/>
          </a:bodyPr>
          <a:lstStyle/>
          <a:p>
            <a:r>
              <a:rPr lang="pt-BR" altLang="zh-CN" sz="4800" dirty="0">
                <a:solidFill>
                  <a:srgbClr val="BDA779"/>
                </a:solidFill>
                <a:effectLst>
                  <a:innerShdw blurRad="63500" dist="50800" dir="13500000">
                    <a:prstClr val="black">
                      <a:alpha val="50000"/>
                    </a:prstClr>
                  </a:innerShdw>
                </a:effectLst>
                <a:cs typeface="+mn-ea"/>
                <a:sym typeface="+mn-lt"/>
              </a:rPr>
              <a:t>PART THREE</a:t>
            </a:r>
          </a:p>
        </p:txBody>
      </p:sp>
      <p:sp>
        <p:nvSpPr>
          <p:cNvPr id="24" name="矩形 23">
            <a:extLst>
              <a:ext uri="{FF2B5EF4-FFF2-40B4-BE49-F238E27FC236}">
                <a16:creationId xmlns:a16="http://schemas.microsoft.com/office/drawing/2014/main" id="{860D8B0E-0100-4B3B-9E11-40F57B00BF6C}"/>
              </a:ext>
            </a:extLst>
          </p:cNvPr>
          <p:cNvSpPr/>
          <p:nvPr/>
        </p:nvSpPr>
        <p:spPr>
          <a:xfrm>
            <a:off x="1014944" y="3801064"/>
            <a:ext cx="5081056" cy="646339"/>
          </a:xfrm>
          <a:prstGeom prst="rect">
            <a:avLst/>
          </a:prstGeom>
        </p:spPr>
        <p:txBody>
          <a:bodyPr wrap="square" lIns="91448" tIns="45724" rIns="91448" bIns="45724">
            <a:spAutoFit/>
          </a:bodyPr>
          <a:lstStyle/>
          <a:p>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a:p>
            <a:endParaRPr lang="en-US" altLang="zh-CN"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054475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900"/>
                            </p:stCondLst>
                            <p:childTnLst>
                              <p:par>
                                <p:cTn id="13" presetID="2" presetClass="entr" presetSubtype="12"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6" presetClass="emph" presetSubtype="0" fill="hold" grpId="1" nodeType="withEffect">
                                  <p:stCondLst>
                                    <p:cond delay="500"/>
                                  </p:stCondLst>
                                  <p:iterate type="lt">
                                    <p:tmPct val="10000"/>
                                  </p:iterate>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2450"/>
                            </p:stCondLst>
                            <p:childTnLst>
                              <p:par>
                                <p:cTn id="21" presetID="2" presetClass="entr" presetSubtype="8" decel="10000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500" fill="hold"/>
                                        <p:tgtEl>
                                          <p:spTgt spid="24"/>
                                        </p:tgtEl>
                                        <p:attrNameLst>
                                          <p:attrName>ppt_x</p:attrName>
                                        </p:attrNameLst>
                                      </p:cBhvr>
                                      <p:tavLst>
                                        <p:tav tm="0">
                                          <p:val>
                                            <p:strVal val="0-#ppt_w/2"/>
                                          </p:val>
                                        </p:tav>
                                        <p:tav tm="100000">
                                          <p:val>
                                            <p:strVal val="#ppt_x"/>
                                          </p:val>
                                        </p:tav>
                                      </p:tavLst>
                                    </p:anim>
                                    <p:anim calcmode="lin" valueType="num">
                                      <p:cBhvr additive="base">
                                        <p:cTn id="24" dur="1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2">
            <a:extLst>
              <a:ext uri="{FF2B5EF4-FFF2-40B4-BE49-F238E27FC236}">
                <a16:creationId xmlns:a16="http://schemas.microsoft.com/office/drawing/2014/main" id="{164E4854-17D0-4964-91F5-95DF90558F4A}"/>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17" name="PA_库_文本框 21">
            <a:extLst>
              <a:ext uri="{FF2B5EF4-FFF2-40B4-BE49-F238E27FC236}">
                <a16:creationId xmlns:a16="http://schemas.microsoft.com/office/drawing/2014/main" id="{2208B901-7CB1-4A7D-BED6-E2F1DBA79A12}"/>
              </a:ext>
            </a:extLst>
          </p:cNvPr>
          <p:cNvSpPr txBox="1"/>
          <p:nvPr/>
        </p:nvSpPr>
        <p:spPr>
          <a:xfrm>
            <a:off x="376769" y="152440"/>
            <a:ext cx="1662635"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01</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sp>
        <p:nvSpPr>
          <p:cNvPr id="46" name="TextBox 20">
            <a:extLst>
              <a:ext uri="{FF2B5EF4-FFF2-40B4-BE49-F238E27FC236}">
                <a16:creationId xmlns:a16="http://schemas.microsoft.com/office/drawing/2014/main" id="{A547C692-CA48-46AE-92A3-427FBC351C70}"/>
              </a:ext>
            </a:extLst>
          </p:cNvPr>
          <p:cNvSpPr txBox="1"/>
          <p:nvPr/>
        </p:nvSpPr>
        <p:spPr>
          <a:xfrm>
            <a:off x="993495" y="2257174"/>
            <a:ext cx="1138453" cy="338554"/>
          </a:xfrm>
          <a:prstGeom prst="rect">
            <a:avLst/>
          </a:prstGeom>
          <a:noFill/>
        </p:spPr>
        <p:txBody>
          <a:bodyPr wrap="none" rtlCol="0">
            <a:spAutoFit/>
          </a:bodyPr>
          <a:lstStyle/>
          <a:p>
            <a:r>
              <a:rPr lang="en-US" sz="1600" b="1" i="1" spc="600" dirty="0">
                <a:solidFill>
                  <a:srgbClr val="D1C1AC"/>
                </a:solidFill>
                <a:effectLst>
                  <a:outerShdw blurRad="50800" dist="38100" dir="2700000" algn="tl" rotWithShape="0">
                    <a:prstClr val="black">
                      <a:alpha val="40000"/>
                    </a:prstClr>
                  </a:outerShdw>
                </a:effectLst>
                <a:cs typeface="+mn-ea"/>
                <a:sym typeface="+mn-lt"/>
              </a:rPr>
              <a:t>TITLE</a:t>
            </a:r>
          </a:p>
        </p:txBody>
      </p:sp>
      <p:sp>
        <p:nvSpPr>
          <p:cNvPr id="47" name="TextBox 21">
            <a:extLst>
              <a:ext uri="{FF2B5EF4-FFF2-40B4-BE49-F238E27FC236}">
                <a16:creationId xmlns:a16="http://schemas.microsoft.com/office/drawing/2014/main" id="{18892587-49CE-454A-8FD5-EF5B6EFFC625}"/>
              </a:ext>
            </a:extLst>
          </p:cNvPr>
          <p:cNvSpPr txBox="1"/>
          <p:nvPr/>
        </p:nvSpPr>
        <p:spPr>
          <a:xfrm>
            <a:off x="993495" y="2563771"/>
            <a:ext cx="2949827" cy="553998"/>
          </a:xfrm>
          <a:prstGeom prst="rect">
            <a:avLst/>
          </a:prstGeom>
          <a:noFill/>
        </p:spPr>
        <p:txBody>
          <a:bodyPr wrap="square" rtlCol="0">
            <a:spAutoFit/>
          </a:bodyPr>
          <a:lstStyle/>
          <a:p>
            <a:r>
              <a:rPr lang="en-US" sz="1000" i="1" spc="150" dirty="0">
                <a:solidFill>
                  <a:schemeClr val="bg1">
                    <a:lumMod val="50000"/>
                  </a:schemeClr>
                </a:solidFill>
                <a:cs typeface="+mn-ea"/>
                <a:sym typeface="+mn-lt"/>
              </a:rPr>
              <a:t>Entrepreneurial activities differ substantially depending on the type of organization and creativity</a:t>
            </a:r>
          </a:p>
        </p:txBody>
      </p:sp>
      <p:sp>
        <p:nvSpPr>
          <p:cNvPr id="48" name="Shape 2720">
            <a:extLst>
              <a:ext uri="{FF2B5EF4-FFF2-40B4-BE49-F238E27FC236}">
                <a16:creationId xmlns:a16="http://schemas.microsoft.com/office/drawing/2014/main" id="{6B0EE6D7-ED9B-48B4-AC24-CEB7B415A8B2}"/>
              </a:ext>
            </a:extLst>
          </p:cNvPr>
          <p:cNvSpPr/>
          <p:nvPr/>
        </p:nvSpPr>
        <p:spPr>
          <a:xfrm>
            <a:off x="2085605" y="4282201"/>
            <a:ext cx="481537" cy="482482"/>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49" name="Shape 2721">
            <a:extLst>
              <a:ext uri="{FF2B5EF4-FFF2-40B4-BE49-F238E27FC236}">
                <a16:creationId xmlns:a16="http://schemas.microsoft.com/office/drawing/2014/main" id="{720AF98B-7D8C-4D6E-B3E2-8F71A0A9C41B}"/>
              </a:ext>
            </a:extLst>
          </p:cNvPr>
          <p:cNvSpPr/>
          <p:nvPr/>
        </p:nvSpPr>
        <p:spPr>
          <a:xfrm>
            <a:off x="1047521" y="4282201"/>
            <a:ext cx="481537" cy="482482"/>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50" name="Shape 2722">
            <a:extLst>
              <a:ext uri="{FF2B5EF4-FFF2-40B4-BE49-F238E27FC236}">
                <a16:creationId xmlns:a16="http://schemas.microsoft.com/office/drawing/2014/main" id="{C8986B94-9CC3-47AD-A581-0B1CE28F5F90}"/>
              </a:ext>
            </a:extLst>
          </p:cNvPr>
          <p:cNvSpPr/>
          <p:nvPr/>
        </p:nvSpPr>
        <p:spPr>
          <a:xfrm>
            <a:off x="3123690" y="4282201"/>
            <a:ext cx="481527" cy="482483"/>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nvGrpSpPr>
          <p:cNvPr id="51" name="组合 50">
            <a:extLst>
              <a:ext uri="{FF2B5EF4-FFF2-40B4-BE49-F238E27FC236}">
                <a16:creationId xmlns:a16="http://schemas.microsoft.com/office/drawing/2014/main" id="{6B39CB1A-69FA-4D58-A747-54BB2EB135D9}"/>
              </a:ext>
            </a:extLst>
          </p:cNvPr>
          <p:cNvGrpSpPr/>
          <p:nvPr/>
        </p:nvGrpSpPr>
        <p:grpSpPr>
          <a:xfrm>
            <a:off x="993495" y="3537086"/>
            <a:ext cx="1591700" cy="318146"/>
            <a:chOff x="8222965" y="7595340"/>
            <a:chExt cx="3061547" cy="678712"/>
          </a:xfrm>
          <a:solidFill>
            <a:srgbClr val="D1C1AC"/>
          </a:solidFill>
        </p:grpSpPr>
        <p:sp>
          <p:nvSpPr>
            <p:cNvPr id="52" name="圆角矩形 16">
              <a:extLst>
                <a:ext uri="{FF2B5EF4-FFF2-40B4-BE49-F238E27FC236}">
                  <a16:creationId xmlns:a16="http://schemas.microsoft.com/office/drawing/2014/main" id="{AB0D4816-AD26-48F0-BC23-B650486889C2}"/>
                </a:ext>
              </a:extLst>
            </p:cNvPr>
            <p:cNvSpPr/>
            <p:nvPr/>
          </p:nvSpPr>
          <p:spPr>
            <a:xfrm>
              <a:off x="8222965" y="7595340"/>
              <a:ext cx="3061547" cy="678712"/>
            </a:xfrm>
            <a:prstGeom prst="roundRect">
              <a:avLst>
                <a:gd name="adj" fmla="val 48214"/>
              </a:avLst>
            </a:prstGeom>
            <a:solidFill>
              <a:srgbClr val="D1C1AC"/>
            </a:solidFill>
            <a:ln w="28575">
              <a:noFill/>
            </a:ln>
            <a:effectLst>
              <a:outerShdw blurRad="381000" dist="127000" dir="5400000" sx="95000" sy="95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dirty="0">
                <a:solidFill>
                  <a:srgbClr val="182027"/>
                </a:solidFill>
                <a:cs typeface="+mn-ea"/>
                <a:sym typeface="+mn-lt"/>
              </a:endParaRPr>
            </a:p>
          </p:txBody>
        </p:sp>
        <p:sp>
          <p:nvSpPr>
            <p:cNvPr id="53" name="文本框 52">
              <a:extLst>
                <a:ext uri="{FF2B5EF4-FFF2-40B4-BE49-F238E27FC236}">
                  <a16:creationId xmlns:a16="http://schemas.microsoft.com/office/drawing/2014/main" id="{2B5BFD6C-23BA-4C51-B18F-9CC7A4899D23}"/>
                </a:ext>
              </a:extLst>
            </p:cNvPr>
            <p:cNvSpPr txBox="1"/>
            <p:nvPr/>
          </p:nvSpPr>
          <p:spPr>
            <a:xfrm>
              <a:off x="8403269" y="7645778"/>
              <a:ext cx="2735687" cy="590249"/>
            </a:xfrm>
            <a:prstGeom prst="rect">
              <a:avLst/>
            </a:prstGeom>
            <a:grpFill/>
          </p:spPr>
          <p:txBody>
            <a:bodyPr wrap="square" rtlCol="0">
              <a:spAutoFit/>
            </a:bodyPr>
            <a:lstStyle/>
            <a:p>
              <a:pPr algn="ctr"/>
              <a:r>
                <a:rPr lang="en-US" altLang="zh-CN" sz="1198" dirty="0">
                  <a:solidFill>
                    <a:schemeClr val="bg1"/>
                  </a:solidFill>
                  <a:cs typeface="+mn-ea"/>
                  <a:sym typeface="+mn-lt"/>
                </a:rPr>
                <a:t>MORE</a:t>
              </a:r>
            </a:p>
          </p:txBody>
        </p:sp>
      </p:grpSp>
      <p:grpSp>
        <p:nvGrpSpPr>
          <p:cNvPr id="63" name="组合 62">
            <a:extLst>
              <a:ext uri="{FF2B5EF4-FFF2-40B4-BE49-F238E27FC236}">
                <a16:creationId xmlns:a16="http://schemas.microsoft.com/office/drawing/2014/main" id="{AA0862A4-DAED-44B1-A8AD-3D8396157089}"/>
              </a:ext>
            </a:extLst>
          </p:cNvPr>
          <p:cNvGrpSpPr/>
          <p:nvPr/>
        </p:nvGrpSpPr>
        <p:grpSpPr>
          <a:xfrm>
            <a:off x="4236626" y="1394302"/>
            <a:ext cx="8406443" cy="4749592"/>
            <a:chOff x="5046278" y="950652"/>
            <a:chExt cx="9292385" cy="5077857"/>
          </a:xfrm>
        </p:grpSpPr>
        <p:pic>
          <p:nvPicPr>
            <p:cNvPr id="64" name="pasted-image.tiff">
              <a:extLst>
                <a:ext uri="{FF2B5EF4-FFF2-40B4-BE49-F238E27FC236}">
                  <a16:creationId xmlns:a16="http://schemas.microsoft.com/office/drawing/2014/main" id="{CEAA37E0-26EB-4250-AA5C-D53E755D19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6278" y="950652"/>
              <a:ext cx="9292385" cy="5077857"/>
            </a:xfrm>
            <a:prstGeom prst="rect">
              <a:avLst/>
            </a:prstGeom>
            <a:ln w="12700">
              <a:miter lim="400000"/>
            </a:ln>
            <a:effectLst>
              <a:outerShdw blurRad="1270000" dist="635000" dir="3300000" rotWithShape="0">
                <a:schemeClr val="accent6">
                  <a:hueOff val="-2214564"/>
                  <a:satOff val="-18455"/>
                  <a:lumOff val="-82930"/>
                  <a:alpha val="24538"/>
                </a:schemeClr>
              </a:outerShdw>
            </a:effectLst>
          </p:spPr>
        </p:pic>
        <p:pic>
          <p:nvPicPr>
            <p:cNvPr id="65" name="图片占位符 1">
              <a:extLst>
                <a:ext uri="{FF2B5EF4-FFF2-40B4-BE49-F238E27FC236}">
                  <a16:creationId xmlns:a16="http://schemas.microsoft.com/office/drawing/2014/main" id="{8F3456B4-1879-41B9-BF3D-A01E6F873A9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43750" y="1271093"/>
              <a:ext cx="6684093" cy="4180358"/>
            </a:xfrm>
            <a:prstGeom prst="rect">
              <a:avLst/>
            </a:prstGeom>
            <a:solidFill>
              <a:schemeClr val="bg1"/>
            </a:solidFill>
          </p:spPr>
        </p:pic>
      </p:grpSp>
      <p:sp>
        <p:nvSpPr>
          <p:cNvPr id="18" name="TextBox 42">
            <a:extLst>
              <a:ext uri="{FF2B5EF4-FFF2-40B4-BE49-F238E27FC236}">
                <a16:creationId xmlns:a16="http://schemas.microsoft.com/office/drawing/2014/main" id="{1FEDDCF0-2833-439F-818F-9F0ACAB963F1}"/>
              </a:ext>
            </a:extLst>
          </p:cNvPr>
          <p:cNvSpPr txBox="1"/>
          <p:nvPr/>
        </p:nvSpPr>
        <p:spPr>
          <a:xfrm>
            <a:off x="993495" y="5229013"/>
            <a:ext cx="1778115" cy="286232"/>
          </a:xfrm>
          <a:prstGeom prst="rect">
            <a:avLst/>
          </a:prstGeom>
          <a:noFill/>
        </p:spPr>
        <p:txBody>
          <a:bodyPr wrap="none" rtlCol="0">
            <a:spAutoFit/>
          </a:bodyPr>
          <a:lstStyle/>
          <a:p>
            <a:pPr>
              <a:lnSpc>
                <a:spcPct val="90000"/>
              </a:lnSpc>
            </a:pPr>
            <a:r>
              <a:rPr lang="en-US" altLang="zh-CN" sz="1400" b="1" dirty="0">
                <a:solidFill>
                  <a:schemeClr val="tx1">
                    <a:lumMod val="75000"/>
                    <a:lumOff val="25000"/>
                  </a:schemeClr>
                </a:solidFill>
                <a:cs typeface="+mn-ea"/>
                <a:sym typeface="+mn-lt"/>
              </a:rPr>
              <a:t>YOUR TITLE HERE</a:t>
            </a:r>
            <a:endParaRPr lang="en-US" sz="1400" b="1" dirty="0">
              <a:solidFill>
                <a:schemeClr val="tx1">
                  <a:lumMod val="75000"/>
                  <a:lumOff val="25000"/>
                </a:schemeClr>
              </a:solidFill>
              <a:cs typeface="+mn-ea"/>
              <a:sym typeface="+mn-lt"/>
            </a:endParaRPr>
          </a:p>
        </p:txBody>
      </p:sp>
      <p:sp>
        <p:nvSpPr>
          <p:cNvPr id="19" name="矩形 18">
            <a:extLst>
              <a:ext uri="{FF2B5EF4-FFF2-40B4-BE49-F238E27FC236}">
                <a16:creationId xmlns:a16="http://schemas.microsoft.com/office/drawing/2014/main" id="{7C9B1761-0B3C-4900-B03E-A42380682AA0}"/>
              </a:ext>
            </a:extLst>
          </p:cNvPr>
          <p:cNvSpPr/>
          <p:nvPr/>
        </p:nvSpPr>
        <p:spPr>
          <a:xfrm>
            <a:off x="974719" y="5482816"/>
            <a:ext cx="2949827" cy="674031"/>
          </a:xfrm>
          <a:prstGeom prst="rect">
            <a:avLst/>
          </a:prstGeom>
        </p:spPr>
        <p:txBody>
          <a:bodyPr wrap="square">
            <a:spAutoFit/>
          </a:bodyPr>
          <a:lstStyle/>
          <a:p>
            <a:pPr>
              <a:lnSpc>
                <a:spcPct val="120000"/>
              </a:lnSpc>
              <a:buClr>
                <a:srgbClr val="E24848"/>
              </a:buClr>
            </a:pPr>
            <a:r>
              <a:rPr lang="en-US" altLang="zh-CN" sz="1050" noProof="1">
                <a:solidFill>
                  <a:schemeClr val="tx1">
                    <a:lumMod val="65000"/>
                    <a:lumOff val="35000"/>
                  </a:schemeClr>
                </a:solidFill>
                <a:cs typeface="+mn-ea"/>
                <a:sym typeface="+mn-lt"/>
              </a:rPr>
              <a:t>Lorem ipsum dolor sit amet, consectetuer adipiscing elit, sed diam nonummy nibh euismod tincidunt ut laoreet</a:t>
            </a:r>
          </a:p>
        </p:txBody>
      </p:sp>
    </p:spTree>
    <p:extLst>
      <p:ext uri="{BB962C8B-B14F-4D97-AF65-F5344CB8AC3E}">
        <p14:creationId xmlns:p14="http://schemas.microsoft.com/office/powerpoint/2010/main" val="1942038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0-#ppt_w/2"/>
                                          </p:val>
                                        </p:tav>
                                        <p:tav tm="100000">
                                          <p:val>
                                            <p:strVal val="#ppt_x"/>
                                          </p:val>
                                        </p:tav>
                                      </p:tavLst>
                                    </p:anim>
                                    <p:anim calcmode="lin" valueType="num">
                                      <p:cBhvr additive="base">
                                        <p:cTn id="12" dur="1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ppt_x"/>
                                          </p:val>
                                        </p:tav>
                                        <p:tav tm="100000">
                                          <p:val>
                                            <p:strVal val="#ppt_x"/>
                                          </p:val>
                                        </p:tav>
                                      </p:tavLst>
                                    </p:anim>
                                    <p:anim calcmode="lin" valueType="num">
                                      <p:cBhvr additive="base">
                                        <p:cTn id="27" dur="500" fill="hold"/>
                                        <p:tgtEl>
                                          <p:spTgt spid="4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ppt_x"/>
                                          </p:val>
                                        </p:tav>
                                        <p:tav tm="100000">
                                          <p:val>
                                            <p:strVal val="#ppt_x"/>
                                          </p:val>
                                        </p:tav>
                                      </p:tavLst>
                                    </p:anim>
                                    <p:anim calcmode="lin" valueType="num">
                                      <p:cBhvr additive="base">
                                        <p:cTn id="31" dur="500" fill="hold"/>
                                        <p:tgtEl>
                                          <p:spTgt spid="4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ppt_x"/>
                                          </p:val>
                                        </p:tav>
                                        <p:tav tm="100000">
                                          <p:val>
                                            <p:strVal val="#ppt_x"/>
                                          </p:val>
                                        </p:tav>
                                      </p:tavLst>
                                    </p:anim>
                                    <p:anim calcmode="lin" valueType="num">
                                      <p:cBhvr additive="base">
                                        <p:cTn id="35" dur="500" fill="hold"/>
                                        <p:tgtEl>
                                          <p:spTgt spid="4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ppt_x"/>
                                          </p:val>
                                        </p:tav>
                                        <p:tav tm="100000">
                                          <p:val>
                                            <p:strVal val="#ppt_x"/>
                                          </p:val>
                                        </p:tav>
                                      </p:tavLst>
                                    </p:anim>
                                    <p:anim calcmode="lin" valueType="num">
                                      <p:cBhvr additive="base">
                                        <p:cTn id="39" dur="500" fill="hold"/>
                                        <p:tgtEl>
                                          <p:spTgt spid="50"/>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500"/>
                            </p:stCondLst>
                            <p:childTnLst>
                              <p:par>
                                <p:cTn id="45" presetID="55"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strVal val="#ppt_w*0.70"/>
                                          </p:val>
                                        </p:tav>
                                        <p:tav tm="100000">
                                          <p:val>
                                            <p:strVal val="#ppt_w"/>
                                          </p:val>
                                        </p:tav>
                                      </p:tavLst>
                                    </p:anim>
                                    <p:anim calcmode="lin" valueType="num">
                                      <p:cBhvr>
                                        <p:cTn id="48" dur="1000" fill="hold"/>
                                        <p:tgtEl>
                                          <p:spTgt spid="18"/>
                                        </p:tgtEl>
                                        <p:attrNameLst>
                                          <p:attrName>ppt_h</p:attrName>
                                        </p:attrNameLst>
                                      </p:cBhvr>
                                      <p:tavLst>
                                        <p:tav tm="0">
                                          <p:val>
                                            <p:strVal val="#ppt_h"/>
                                          </p:val>
                                        </p:tav>
                                        <p:tav tm="100000">
                                          <p:val>
                                            <p:strVal val="#ppt_h"/>
                                          </p:val>
                                        </p:tav>
                                      </p:tavLst>
                                    </p:anim>
                                    <p:animEffect transition="in" filter="fade">
                                      <p:cBhvr>
                                        <p:cTn id="49" dur="1000"/>
                                        <p:tgtEl>
                                          <p:spTgt spid="18"/>
                                        </p:tgtEl>
                                      </p:cBhvr>
                                    </p:animEffect>
                                  </p:childTnLst>
                                </p:cTn>
                              </p:par>
                            </p:childTnLst>
                          </p:cTn>
                        </p:par>
                        <p:par>
                          <p:cTn id="50" fill="hold">
                            <p:stCondLst>
                              <p:cond delay="4500"/>
                            </p:stCondLst>
                            <p:childTnLst>
                              <p:par>
                                <p:cTn id="51" presetID="14" presetClass="entr" presetSubtype="1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6" grpId="0"/>
      <p:bldP spid="47" grpId="0"/>
      <p:bldP spid="48" grpId="0" animBg="1"/>
      <p:bldP spid="49" grpId="0" animBg="1"/>
      <p:bldP spid="50" grpId="0" animBg="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2">
            <a:extLst>
              <a:ext uri="{FF2B5EF4-FFF2-40B4-BE49-F238E27FC236}">
                <a16:creationId xmlns:a16="http://schemas.microsoft.com/office/drawing/2014/main" id="{219B20B1-A5F1-44E7-88DE-23B4FF4989EC}"/>
              </a:ext>
            </a:extLst>
          </p:cNvPr>
          <p:cNvSpPr txBox="1"/>
          <p:nvPr/>
        </p:nvSpPr>
        <p:spPr>
          <a:xfrm>
            <a:off x="9757143" y="1396114"/>
            <a:ext cx="1322413" cy="338554"/>
          </a:xfrm>
          <a:prstGeom prst="rect">
            <a:avLst/>
          </a:prstGeom>
          <a:noFill/>
        </p:spPr>
        <p:txBody>
          <a:bodyPr wrap="none" rtlCol="0">
            <a:spAutoFit/>
          </a:bodyPr>
          <a:lstStyle/>
          <a:p>
            <a:pPr algn="ctr"/>
            <a:r>
              <a:rPr lang="en-US" sz="1600" i="1" spc="300" dirty="0">
                <a:solidFill>
                  <a:srgbClr val="434343"/>
                </a:solidFill>
                <a:cs typeface="+mn-ea"/>
                <a:sym typeface="+mn-lt"/>
              </a:rPr>
              <a:t>FEATURE</a:t>
            </a:r>
          </a:p>
        </p:txBody>
      </p:sp>
      <p:sp>
        <p:nvSpPr>
          <p:cNvPr id="3" name="TextBox 63">
            <a:extLst>
              <a:ext uri="{FF2B5EF4-FFF2-40B4-BE49-F238E27FC236}">
                <a16:creationId xmlns:a16="http://schemas.microsoft.com/office/drawing/2014/main" id="{20D1E241-1178-474D-8E97-7C314A462DFD}"/>
              </a:ext>
            </a:extLst>
          </p:cNvPr>
          <p:cNvSpPr txBox="1"/>
          <p:nvPr/>
        </p:nvSpPr>
        <p:spPr>
          <a:xfrm>
            <a:off x="8971335" y="1688502"/>
            <a:ext cx="2894028" cy="461665"/>
          </a:xfrm>
          <a:prstGeom prst="rect">
            <a:avLst/>
          </a:prstGeom>
          <a:noFill/>
        </p:spPr>
        <p:txBody>
          <a:bodyPr wrap="square" rtlCol="0">
            <a:spAutoFit/>
          </a:bodyPr>
          <a:lstStyle/>
          <a:p>
            <a:pPr algn="ctr"/>
            <a:r>
              <a:rPr lang="en-US" sz="1200" i="1" dirty="0">
                <a:solidFill>
                  <a:srgbClr val="434343"/>
                </a:solidFill>
                <a:cs typeface="+mn-ea"/>
                <a:sym typeface="+mn-lt"/>
              </a:rPr>
              <a:t>Entrepreneurial activities differ substantially depending on the</a:t>
            </a:r>
          </a:p>
        </p:txBody>
      </p:sp>
      <p:sp>
        <p:nvSpPr>
          <p:cNvPr id="4" name="Shape 2720">
            <a:extLst>
              <a:ext uri="{FF2B5EF4-FFF2-40B4-BE49-F238E27FC236}">
                <a16:creationId xmlns:a16="http://schemas.microsoft.com/office/drawing/2014/main" id="{FE57AFBD-0295-4EDE-AF24-7B9155D651C5}"/>
              </a:ext>
            </a:extLst>
          </p:cNvPr>
          <p:cNvSpPr/>
          <p:nvPr/>
        </p:nvSpPr>
        <p:spPr>
          <a:xfrm>
            <a:off x="10177581" y="2791290"/>
            <a:ext cx="481537" cy="482482"/>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5" name="Shape 2721">
            <a:extLst>
              <a:ext uri="{FF2B5EF4-FFF2-40B4-BE49-F238E27FC236}">
                <a16:creationId xmlns:a16="http://schemas.microsoft.com/office/drawing/2014/main" id="{079AF033-F86D-4DAC-9E32-5F833DFE202C}"/>
              </a:ext>
            </a:extLst>
          </p:cNvPr>
          <p:cNvSpPr/>
          <p:nvPr/>
        </p:nvSpPr>
        <p:spPr>
          <a:xfrm>
            <a:off x="10177581" y="847860"/>
            <a:ext cx="481537" cy="482482"/>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6" name="Shape 2722">
            <a:extLst>
              <a:ext uri="{FF2B5EF4-FFF2-40B4-BE49-F238E27FC236}">
                <a16:creationId xmlns:a16="http://schemas.microsoft.com/office/drawing/2014/main" id="{FD2D1EB4-5D4C-4C58-80C4-CD82AB73ACAE}"/>
              </a:ext>
            </a:extLst>
          </p:cNvPr>
          <p:cNvSpPr/>
          <p:nvPr/>
        </p:nvSpPr>
        <p:spPr>
          <a:xfrm>
            <a:off x="10177586" y="4816317"/>
            <a:ext cx="481527" cy="482483"/>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7" name="TextBox 62">
            <a:extLst>
              <a:ext uri="{FF2B5EF4-FFF2-40B4-BE49-F238E27FC236}">
                <a16:creationId xmlns:a16="http://schemas.microsoft.com/office/drawing/2014/main" id="{DE447870-296E-4D57-9B4C-07C110ECEC83}"/>
              </a:ext>
            </a:extLst>
          </p:cNvPr>
          <p:cNvSpPr txBox="1"/>
          <p:nvPr/>
        </p:nvSpPr>
        <p:spPr>
          <a:xfrm>
            <a:off x="9757143" y="3347666"/>
            <a:ext cx="1322413" cy="338554"/>
          </a:xfrm>
          <a:prstGeom prst="rect">
            <a:avLst/>
          </a:prstGeom>
          <a:noFill/>
        </p:spPr>
        <p:txBody>
          <a:bodyPr wrap="none" rtlCol="0">
            <a:spAutoFit/>
          </a:bodyPr>
          <a:lstStyle/>
          <a:p>
            <a:pPr algn="ctr"/>
            <a:r>
              <a:rPr lang="en-US" sz="1600" i="1" spc="300" dirty="0">
                <a:solidFill>
                  <a:srgbClr val="434343"/>
                </a:solidFill>
                <a:cs typeface="+mn-ea"/>
                <a:sym typeface="+mn-lt"/>
              </a:rPr>
              <a:t>FEATURE</a:t>
            </a:r>
          </a:p>
        </p:txBody>
      </p:sp>
      <p:sp>
        <p:nvSpPr>
          <p:cNvPr id="8" name="TextBox 63">
            <a:extLst>
              <a:ext uri="{FF2B5EF4-FFF2-40B4-BE49-F238E27FC236}">
                <a16:creationId xmlns:a16="http://schemas.microsoft.com/office/drawing/2014/main" id="{47E8AF20-8188-4495-9BBF-99772369169D}"/>
              </a:ext>
            </a:extLst>
          </p:cNvPr>
          <p:cNvSpPr txBox="1"/>
          <p:nvPr/>
        </p:nvSpPr>
        <p:spPr>
          <a:xfrm>
            <a:off x="8971335" y="3640054"/>
            <a:ext cx="2894028" cy="461665"/>
          </a:xfrm>
          <a:prstGeom prst="rect">
            <a:avLst/>
          </a:prstGeom>
          <a:noFill/>
        </p:spPr>
        <p:txBody>
          <a:bodyPr wrap="square" rtlCol="0">
            <a:spAutoFit/>
          </a:bodyPr>
          <a:lstStyle/>
          <a:p>
            <a:pPr algn="ctr"/>
            <a:r>
              <a:rPr lang="en-US" sz="1200" i="1" dirty="0">
                <a:solidFill>
                  <a:srgbClr val="434343"/>
                </a:solidFill>
                <a:cs typeface="+mn-ea"/>
                <a:sym typeface="+mn-lt"/>
              </a:rPr>
              <a:t>Entrepreneurial activities differ substantially depending on the</a:t>
            </a:r>
          </a:p>
        </p:txBody>
      </p:sp>
      <p:sp>
        <p:nvSpPr>
          <p:cNvPr id="9" name="TextBox 62">
            <a:extLst>
              <a:ext uri="{FF2B5EF4-FFF2-40B4-BE49-F238E27FC236}">
                <a16:creationId xmlns:a16="http://schemas.microsoft.com/office/drawing/2014/main" id="{2985A67B-DDBE-4181-AD39-E3C95B854A32}"/>
              </a:ext>
            </a:extLst>
          </p:cNvPr>
          <p:cNvSpPr txBox="1"/>
          <p:nvPr/>
        </p:nvSpPr>
        <p:spPr>
          <a:xfrm>
            <a:off x="9757143" y="5430345"/>
            <a:ext cx="1322413" cy="338554"/>
          </a:xfrm>
          <a:prstGeom prst="rect">
            <a:avLst/>
          </a:prstGeom>
          <a:noFill/>
        </p:spPr>
        <p:txBody>
          <a:bodyPr wrap="none" rtlCol="0">
            <a:spAutoFit/>
          </a:bodyPr>
          <a:lstStyle/>
          <a:p>
            <a:pPr algn="ctr"/>
            <a:r>
              <a:rPr lang="en-US" sz="1600" i="1" spc="300" dirty="0">
                <a:solidFill>
                  <a:srgbClr val="434343"/>
                </a:solidFill>
                <a:cs typeface="+mn-ea"/>
                <a:sym typeface="+mn-lt"/>
              </a:rPr>
              <a:t>FEATURE</a:t>
            </a:r>
          </a:p>
        </p:txBody>
      </p:sp>
      <p:sp>
        <p:nvSpPr>
          <p:cNvPr id="10" name="TextBox 63">
            <a:extLst>
              <a:ext uri="{FF2B5EF4-FFF2-40B4-BE49-F238E27FC236}">
                <a16:creationId xmlns:a16="http://schemas.microsoft.com/office/drawing/2014/main" id="{D6E4E71A-4AFC-4AC5-9BD4-D85D076ED974}"/>
              </a:ext>
            </a:extLst>
          </p:cNvPr>
          <p:cNvSpPr txBox="1"/>
          <p:nvPr/>
        </p:nvSpPr>
        <p:spPr>
          <a:xfrm>
            <a:off x="8971335" y="5722733"/>
            <a:ext cx="2894028" cy="461665"/>
          </a:xfrm>
          <a:prstGeom prst="rect">
            <a:avLst/>
          </a:prstGeom>
          <a:noFill/>
        </p:spPr>
        <p:txBody>
          <a:bodyPr wrap="square" rtlCol="0">
            <a:spAutoFit/>
          </a:bodyPr>
          <a:lstStyle/>
          <a:p>
            <a:pPr algn="ctr"/>
            <a:r>
              <a:rPr lang="en-US" sz="1200" i="1" dirty="0">
                <a:solidFill>
                  <a:srgbClr val="434343"/>
                </a:solidFill>
                <a:cs typeface="+mn-ea"/>
                <a:sym typeface="+mn-lt"/>
              </a:rPr>
              <a:t>Entrepreneurial activities differ substantially depending on the</a:t>
            </a:r>
          </a:p>
        </p:txBody>
      </p:sp>
      <p:pic>
        <p:nvPicPr>
          <p:cNvPr id="11" name="Picture Placeholder 2">
            <a:extLst>
              <a:ext uri="{FF2B5EF4-FFF2-40B4-BE49-F238E27FC236}">
                <a16:creationId xmlns:a16="http://schemas.microsoft.com/office/drawing/2014/main" id="{01F86FE4-C057-489F-BFAC-B370A0C2ABA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04613" y="0"/>
            <a:ext cx="4658617" cy="6858000"/>
          </a:xfrm>
          <a:prstGeom prst="rect">
            <a:avLst/>
          </a:prstGeom>
        </p:spPr>
      </p:pic>
      <p:grpSp>
        <p:nvGrpSpPr>
          <p:cNvPr id="15" name="Group 14">
            <a:extLst>
              <a:ext uri="{FF2B5EF4-FFF2-40B4-BE49-F238E27FC236}">
                <a16:creationId xmlns:a16="http://schemas.microsoft.com/office/drawing/2014/main" id="{95FF934B-40B1-4C90-90E2-25EC10D0DF36}"/>
              </a:ext>
            </a:extLst>
          </p:cNvPr>
          <p:cNvGrpSpPr/>
          <p:nvPr/>
        </p:nvGrpSpPr>
        <p:grpSpPr>
          <a:xfrm>
            <a:off x="864135" y="2706792"/>
            <a:ext cx="3634863" cy="3175617"/>
            <a:chOff x="3924299" y="2766685"/>
            <a:chExt cx="3634863" cy="3175617"/>
          </a:xfrm>
        </p:grpSpPr>
        <p:sp>
          <p:nvSpPr>
            <p:cNvPr id="16" name="Rectangle 6">
              <a:extLst>
                <a:ext uri="{FF2B5EF4-FFF2-40B4-BE49-F238E27FC236}">
                  <a16:creationId xmlns:a16="http://schemas.microsoft.com/office/drawing/2014/main" id="{733022DE-9B32-4BC7-A0DB-EB898C46E9D6}"/>
                </a:ext>
              </a:extLst>
            </p:cNvPr>
            <p:cNvSpPr/>
            <p:nvPr/>
          </p:nvSpPr>
          <p:spPr>
            <a:xfrm>
              <a:off x="3924299" y="2766685"/>
              <a:ext cx="3634863" cy="3175617"/>
            </a:xfrm>
            <a:prstGeom prst="rect">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7" name="Group 7">
              <a:extLst>
                <a:ext uri="{FF2B5EF4-FFF2-40B4-BE49-F238E27FC236}">
                  <a16:creationId xmlns:a16="http://schemas.microsoft.com/office/drawing/2014/main" id="{50EF954D-C0FF-4B94-BCF9-FA520EFF7483}"/>
                </a:ext>
              </a:extLst>
            </p:cNvPr>
            <p:cNvGrpSpPr/>
            <p:nvPr/>
          </p:nvGrpSpPr>
          <p:grpSpPr>
            <a:xfrm>
              <a:off x="4379978" y="3581400"/>
              <a:ext cx="2973322" cy="2064657"/>
              <a:chOff x="6096000" y="1442504"/>
              <a:chExt cx="4669076" cy="3202698"/>
            </a:xfrm>
          </p:grpSpPr>
          <p:graphicFrame>
            <p:nvGraphicFramePr>
              <p:cNvPr id="19" name="Chart 8">
                <a:extLst>
                  <a:ext uri="{FF2B5EF4-FFF2-40B4-BE49-F238E27FC236}">
                    <a16:creationId xmlns:a16="http://schemas.microsoft.com/office/drawing/2014/main" id="{A9A0A55A-5076-464A-B4FA-50F1E2677F6A}"/>
                  </a:ext>
                </a:extLst>
              </p:cNvPr>
              <p:cNvGraphicFramePr/>
              <p:nvPr>
                <p:extLst>
                  <p:ext uri="{D42A27DB-BD31-4B8C-83A1-F6EECF244321}">
                    <p14:modId xmlns:p14="http://schemas.microsoft.com/office/powerpoint/2010/main" val="1209872132"/>
                  </p:ext>
                </p:extLst>
              </p:nvPr>
            </p:nvGraphicFramePr>
            <p:xfrm>
              <a:off x="6096000" y="1442504"/>
              <a:ext cx="4669076" cy="3202698"/>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9">
                <a:extLst>
                  <a:ext uri="{FF2B5EF4-FFF2-40B4-BE49-F238E27FC236}">
                    <a16:creationId xmlns:a16="http://schemas.microsoft.com/office/drawing/2014/main" id="{A3F9C4EF-3665-43A1-B253-862F43432A7F}"/>
                  </a:ext>
                </a:extLst>
              </p:cNvPr>
              <p:cNvSpPr txBox="1"/>
              <p:nvPr/>
            </p:nvSpPr>
            <p:spPr>
              <a:xfrm>
                <a:off x="6685988" y="2682764"/>
                <a:ext cx="769113" cy="490752"/>
              </a:xfrm>
              <a:prstGeom prst="rect">
                <a:avLst/>
              </a:prstGeom>
              <a:noFill/>
            </p:spPr>
            <p:txBody>
              <a:bodyPr wrap="square" rtlCol="0">
                <a:spAutoFit/>
              </a:bodyPr>
              <a:lstStyle/>
              <a:p>
                <a:pPr algn="ctr">
                  <a:lnSpc>
                    <a:spcPct val="150000"/>
                  </a:lnSpc>
                </a:pPr>
                <a:r>
                  <a:rPr lang="en-US" sz="1100" b="1" dirty="0">
                    <a:solidFill>
                      <a:schemeClr val="bg2">
                        <a:lumMod val="25000"/>
                      </a:schemeClr>
                    </a:solidFill>
                    <a:cs typeface="+mn-ea"/>
                    <a:sym typeface="+mn-lt"/>
                  </a:rPr>
                  <a:t>50%</a:t>
                </a:r>
              </a:p>
            </p:txBody>
          </p:sp>
          <p:sp>
            <p:nvSpPr>
              <p:cNvPr id="21" name="TextBox 10">
                <a:extLst>
                  <a:ext uri="{FF2B5EF4-FFF2-40B4-BE49-F238E27FC236}">
                    <a16:creationId xmlns:a16="http://schemas.microsoft.com/office/drawing/2014/main" id="{B0B18007-82EC-4BEC-B520-0A53557F2259}"/>
                  </a:ext>
                </a:extLst>
              </p:cNvPr>
              <p:cNvSpPr txBox="1"/>
              <p:nvPr/>
            </p:nvSpPr>
            <p:spPr>
              <a:xfrm>
                <a:off x="7682651" y="2682764"/>
                <a:ext cx="769113" cy="490752"/>
              </a:xfrm>
              <a:prstGeom prst="rect">
                <a:avLst/>
              </a:prstGeom>
              <a:noFill/>
            </p:spPr>
            <p:txBody>
              <a:bodyPr wrap="square" rtlCol="0">
                <a:spAutoFit/>
              </a:bodyPr>
              <a:lstStyle/>
              <a:p>
                <a:pPr algn="ctr">
                  <a:lnSpc>
                    <a:spcPct val="150000"/>
                  </a:lnSpc>
                </a:pPr>
                <a:r>
                  <a:rPr lang="en-US" sz="1100" b="1" dirty="0">
                    <a:solidFill>
                      <a:schemeClr val="bg2">
                        <a:lumMod val="25000"/>
                      </a:schemeClr>
                    </a:solidFill>
                    <a:cs typeface="+mn-ea"/>
                    <a:sym typeface="+mn-lt"/>
                  </a:rPr>
                  <a:t>50%</a:t>
                </a:r>
              </a:p>
            </p:txBody>
          </p:sp>
          <p:sp>
            <p:nvSpPr>
              <p:cNvPr id="22" name="TextBox 11">
                <a:extLst>
                  <a:ext uri="{FF2B5EF4-FFF2-40B4-BE49-F238E27FC236}">
                    <a16:creationId xmlns:a16="http://schemas.microsoft.com/office/drawing/2014/main" id="{AE31DC92-9B71-4068-8F2D-E5291F864D15}"/>
                  </a:ext>
                </a:extLst>
              </p:cNvPr>
              <p:cNvSpPr txBox="1"/>
              <p:nvPr/>
            </p:nvSpPr>
            <p:spPr>
              <a:xfrm>
                <a:off x="8634716" y="2268564"/>
                <a:ext cx="794017" cy="490752"/>
              </a:xfrm>
              <a:prstGeom prst="rect">
                <a:avLst/>
              </a:prstGeom>
              <a:noFill/>
            </p:spPr>
            <p:txBody>
              <a:bodyPr wrap="square" rtlCol="0">
                <a:spAutoFit/>
              </a:bodyPr>
              <a:lstStyle/>
              <a:p>
                <a:pPr algn="ctr">
                  <a:lnSpc>
                    <a:spcPct val="150000"/>
                  </a:lnSpc>
                </a:pPr>
                <a:r>
                  <a:rPr lang="en-US" sz="1100" b="1" dirty="0">
                    <a:solidFill>
                      <a:schemeClr val="bg2">
                        <a:lumMod val="25000"/>
                      </a:schemeClr>
                    </a:solidFill>
                    <a:cs typeface="+mn-ea"/>
                    <a:sym typeface="+mn-lt"/>
                  </a:rPr>
                  <a:t>60%</a:t>
                </a:r>
              </a:p>
            </p:txBody>
          </p:sp>
          <p:sp>
            <p:nvSpPr>
              <p:cNvPr id="23" name="TextBox 12">
                <a:extLst>
                  <a:ext uri="{FF2B5EF4-FFF2-40B4-BE49-F238E27FC236}">
                    <a16:creationId xmlns:a16="http://schemas.microsoft.com/office/drawing/2014/main" id="{704A426A-0A86-485A-A544-5758FB3C59E9}"/>
                  </a:ext>
                </a:extLst>
              </p:cNvPr>
              <p:cNvSpPr txBox="1"/>
              <p:nvPr/>
            </p:nvSpPr>
            <p:spPr>
              <a:xfrm>
                <a:off x="9691779" y="1459567"/>
                <a:ext cx="794017" cy="490752"/>
              </a:xfrm>
              <a:prstGeom prst="rect">
                <a:avLst/>
              </a:prstGeom>
              <a:noFill/>
            </p:spPr>
            <p:txBody>
              <a:bodyPr wrap="square" rtlCol="0">
                <a:spAutoFit/>
              </a:bodyPr>
              <a:lstStyle/>
              <a:p>
                <a:pPr algn="ctr">
                  <a:lnSpc>
                    <a:spcPct val="150000"/>
                  </a:lnSpc>
                </a:pPr>
                <a:r>
                  <a:rPr lang="en-US" sz="1100" b="1" dirty="0">
                    <a:solidFill>
                      <a:schemeClr val="bg2">
                        <a:lumMod val="25000"/>
                      </a:schemeClr>
                    </a:solidFill>
                    <a:cs typeface="+mn-ea"/>
                    <a:sym typeface="+mn-lt"/>
                  </a:rPr>
                  <a:t>90%</a:t>
                </a:r>
              </a:p>
            </p:txBody>
          </p:sp>
        </p:grpSp>
        <p:sp>
          <p:nvSpPr>
            <p:cNvPr id="18" name="TextBox 13">
              <a:extLst>
                <a:ext uri="{FF2B5EF4-FFF2-40B4-BE49-F238E27FC236}">
                  <a16:creationId xmlns:a16="http://schemas.microsoft.com/office/drawing/2014/main" id="{284E899D-3429-4389-99A8-5AC752D94B87}"/>
                </a:ext>
              </a:extLst>
            </p:cNvPr>
            <p:cNvSpPr txBox="1"/>
            <p:nvPr/>
          </p:nvSpPr>
          <p:spPr>
            <a:xfrm>
              <a:off x="4688896" y="3059794"/>
              <a:ext cx="1656904" cy="707886"/>
            </a:xfrm>
            <a:prstGeom prst="rect">
              <a:avLst/>
            </a:prstGeom>
            <a:noFill/>
          </p:spPr>
          <p:txBody>
            <a:bodyPr wrap="square" rtlCol="0">
              <a:spAutoFit/>
            </a:bodyPr>
            <a:lstStyle/>
            <a:p>
              <a:r>
                <a:rPr lang="en-US" sz="2000" b="1" dirty="0">
                  <a:solidFill>
                    <a:schemeClr val="tx1">
                      <a:lumMod val="85000"/>
                      <a:lumOff val="15000"/>
                    </a:schemeClr>
                  </a:solidFill>
                  <a:cs typeface="+mn-ea"/>
                  <a:sym typeface="+mn-lt"/>
                </a:rPr>
                <a:t>Short Text Here</a:t>
              </a:r>
            </a:p>
          </p:txBody>
        </p:sp>
      </p:grpSp>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69"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02</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spTree>
    <p:extLst>
      <p:ext uri="{BB962C8B-B14F-4D97-AF65-F5344CB8AC3E}">
        <p14:creationId xmlns:p14="http://schemas.microsoft.com/office/powerpoint/2010/main" val="458182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17" presetClass="entr" presetSubtype="4"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ppt_x</p:attrName>
                                        </p:attrNameLst>
                                      </p:cBhvr>
                                      <p:tavLst>
                                        <p:tav tm="0">
                                          <p:val>
                                            <p:strVal val="#ppt_x"/>
                                          </p:val>
                                        </p:tav>
                                        <p:tav tm="100000">
                                          <p:val>
                                            <p:strVal val="#ppt_x"/>
                                          </p:val>
                                        </p:tav>
                                      </p:tavLst>
                                    </p:anim>
                                    <p:anim calcmode="lin" valueType="num">
                                      <p:cBhvr>
                                        <p:cTn id="60" dur="500" fill="hold"/>
                                        <p:tgtEl>
                                          <p:spTgt spid="15"/>
                                        </p:tgtEl>
                                        <p:attrNameLst>
                                          <p:attrName>ppt_y</p:attrName>
                                        </p:attrNameLst>
                                      </p:cBhvr>
                                      <p:tavLst>
                                        <p:tav tm="0">
                                          <p:val>
                                            <p:strVal val="#ppt_y+#ppt_h/2"/>
                                          </p:val>
                                        </p:tav>
                                        <p:tav tm="100000">
                                          <p:val>
                                            <p:strVal val="#ppt_y"/>
                                          </p:val>
                                        </p:tav>
                                      </p:tavLst>
                                    </p:anim>
                                    <p:anim calcmode="lin" valueType="num">
                                      <p:cBhvr>
                                        <p:cTn id="61" dur="500" fill="hold"/>
                                        <p:tgtEl>
                                          <p:spTgt spid="15"/>
                                        </p:tgtEl>
                                        <p:attrNameLst>
                                          <p:attrName>ppt_w</p:attrName>
                                        </p:attrNameLst>
                                      </p:cBhvr>
                                      <p:tavLst>
                                        <p:tav tm="0">
                                          <p:val>
                                            <p:strVal val="#ppt_w"/>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p:bldP spid="8" grpId="0"/>
      <p:bldP spid="9" grpId="0"/>
      <p:bldP spid="10"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70"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03</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sp>
        <p:nvSpPr>
          <p:cNvPr id="54" name="Freeform 6">
            <a:extLst>
              <a:ext uri="{FF2B5EF4-FFF2-40B4-BE49-F238E27FC236}">
                <a16:creationId xmlns:a16="http://schemas.microsoft.com/office/drawing/2014/main" id="{2A2CF4D6-7936-45E2-AB8B-70B087003398}"/>
              </a:ext>
            </a:extLst>
          </p:cNvPr>
          <p:cNvSpPr>
            <a:spLocks/>
          </p:cNvSpPr>
          <p:nvPr/>
        </p:nvSpPr>
        <p:spPr bwMode="auto">
          <a:xfrm>
            <a:off x="5859922" y="3842974"/>
            <a:ext cx="5465418" cy="423122"/>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55" name="Freeform 7">
            <a:extLst>
              <a:ext uri="{FF2B5EF4-FFF2-40B4-BE49-F238E27FC236}">
                <a16:creationId xmlns:a16="http://schemas.microsoft.com/office/drawing/2014/main" id="{0F369AE9-31C3-47BE-8992-296B472B6F60}"/>
              </a:ext>
            </a:extLst>
          </p:cNvPr>
          <p:cNvSpPr>
            <a:spLocks/>
          </p:cNvSpPr>
          <p:nvPr/>
        </p:nvSpPr>
        <p:spPr bwMode="auto">
          <a:xfrm>
            <a:off x="5859920" y="3842974"/>
            <a:ext cx="2238100" cy="423122"/>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D1C1AC"/>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28743.76</a:t>
            </a:r>
            <a:endParaRPr lang="zh-CN" altLang="en-US" sz="1200" dirty="0">
              <a:solidFill>
                <a:schemeClr val="bg1"/>
              </a:solidFill>
              <a:cs typeface="+mn-ea"/>
              <a:sym typeface="+mn-lt"/>
            </a:endParaRPr>
          </a:p>
        </p:txBody>
      </p:sp>
      <p:sp>
        <p:nvSpPr>
          <p:cNvPr id="56" name="Freeform 8">
            <a:extLst>
              <a:ext uri="{FF2B5EF4-FFF2-40B4-BE49-F238E27FC236}">
                <a16:creationId xmlns:a16="http://schemas.microsoft.com/office/drawing/2014/main" id="{F1F13FFE-60EA-4898-9CEF-B466D19DD95D}"/>
              </a:ext>
            </a:extLst>
          </p:cNvPr>
          <p:cNvSpPr>
            <a:spLocks/>
          </p:cNvSpPr>
          <p:nvPr/>
        </p:nvSpPr>
        <p:spPr bwMode="auto">
          <a:xfrm>
            <a:off x="5859922" y="4748720"/>
            <a:ext cx="5465418"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57" name="Freeform 9">
            <a:extLst>
              <a:ext uri="{FF2B5EF4-FFF2-40B4-BE49-F238E27FC236}">
                <a16:creationId xmlns:a16="http://schemas.microsoft.com/office/drawing/2014/main" id="{F2481FC4-3D8A-49C2-B50B-BCD02A85C598}"/>
              </a:ext>
            </a:extLst>
          </p:cNvPr>
          <p:cNvSpPr>
            <a:spLocks/>
          </p:cNvSpPr>
          <p:nvPr/>
        </p:nvSpPr>
        <p:spPr bwMode="auto">
          <a:xfrm>
            <a:off x="5859922" y="5654466"/>
            <a:ext cx="5465418"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58" name="Freeform 10">
            <a:extLst>
              <a:ext uri="{FF2B5EF4-FFF2-40B4-BE49-F238E27FC236}">
                <a16:creationId xmlns:a16="http://schemas.microsoft.com/office/drawing/2014/main" id="{A4712444-AF4F-4B0E-B619-0C8AD700B6AD}"/>
              </a:ext>
            </a:extLst>
          </p:cNvPr>
          <p:cNvSpPr>
            <a:spLocks/>
          </p:cNvSpPr>
          <p:nvPr/>
        </p:nvSpPr>
        <p:spPr bwMode="auto">
          <a:xfrm>
            <a:off x="5859920" y="4748720"/>
            <a:ext cx="4123795" cy="436344"/>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D1C1AC"/>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51443.98</a:t>
            </a:r>
            <a:endParaRPr lang="zh-CN" altLang="en-US" sz="1200" dirty="0">
              <a:solidFill>
                <a:schemeClr val="bg1"/>
              </a:solidFill>
              <a:cs typeface="+mn-ea"/>
              <a:sym typeface="+mn-lt"/>
            </a:endParaRPr>
          </a:p>
        </p:txBody>
      </p:sp>
      <p:sp>
        <p:nvSpPr>
          <p:cNvPr id="59" name="Freeform 11">
            <a:extLst>
              <a:ext uri="{FF2B5EF4-FFF2-40B4-BE49-F238E27FC236}">
                <a16:creationId xmlns:a16="http://schemas.microsoft.com/office/drawing/2014/main" id="{B1FD81DE-9CDC-4C4E-8FD7-455409DFE44F}"/>
              </a:ext>
            </a:extLst>
          </p:cNvPr>
          <p:cNvSpPr>
            <a:spLocks/>
          </p:cNvSpPr>
          <p:nvPr/>
        </p:nvSpPr>
        <p:spPr bwMode="auto">
          <a:xfrm>
            <a:off x="5859922" y="5654466"/>
            <a:ext cx="3041838" cy="436344"/>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D1C1AC"/>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36618.46</a:t>
            </a:r>
            <a:endParaRPr lang="zh-CN" altLang="en-US" sz="1200" dirty="0">
              <a:solidFill>
                <a:schemeClr val="bg1"/>
              </a:solidFill>
              <a:cs typeface="+mn-ea"/>
              <a:sym typeface="+mn-lt"/>
            </a:endParaRPr>
          </a:p>
        </p:txBody>
      </p:sp>
      <p:sp>
        <p:nvSpPr>
          <p:cNvPr id="60" name="TextBox 18">
            <a:extLst>
              <a:ext uri="{FF2B5EF4-FFF2-40B4-BE49-F238E27FC236}">
                <a16:creationId xmlns:a16="http://schemas.microsoft.com/office/drawing/2014/main" id="{F20D295B-4609-4B73-892B-EA13F207D95C}"/>
              </a:ext>
            </a:extLst>
          </p:cNvPr>
          <p:cNvSpPr txBox="1"/>
          <p:nvPr/>
        </p:nvSpPr>
        <p:spPr>
          <a:xfrm>
            <a:off x="5830304" y="3466653"/>
            <a:ext cx="1304267"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cs typeface="+mn-ea"/>
                <a:sym typeface="+mn-lt"/>
              </a:rPr>
              <a:t>TITLE HERE</a:t>
            </a:r>
            <a:endParaRPr lang="zh-CN" altLang="en-US" sz="1050" dirty="0">
              <a:solidFill>
                <a:srgbClr val="0C0104"/>
              </a:solidFill>
              <a:cs typeface="+mn-ea"/>
              <a:sym typeface="+mn-lt"/>
            </a:endParaRPr>
          </a:p>
        </p:txBody>
      </p:sp>
      <p:sp>
        <p:nvSpPr>
          <p:cNvPr id="61" name="TextBox 19">
            <a:extLst>
              <a:ext uri="{FF2B5EF4-FFF2-40B4-BE49-F238E27FC236}">
                <a16:creationId xmlns:a16="http://schemas.microsoft.com/office/drawing/2014/main" id="{7641564F-184D-4F22-9DDD-CB6419F36D37}"/>
              </a:ext>
            </a:extLst>
          </p:cNvPr>
          <p:cNvSpPr txBox="1"/>
          <p:nvPr/>
        </p:nvSpPr>
        <p:spPr>
          <a:xfrm>
            <a:off x="5830303" y="4382917"/>
            <a:ext cx="1813448"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cs typeface="+mn-ea"/>
                <a:sym typeface="+mn-lt"/>
              </a:rPr>
              <a:t>TITLE HERE</a:t>
            </a:r>
            <a:endParaRPr lang="zh-CN" altLang="en-US" sz="1050" dirty="0">
              <a:solidFill>
                <a:srgbClr val="0C0104"/>
              </a:solidFill>
              <a:cs typeface="+mn-ea"/>
              <a:sym typeface="+mn-lt"/>
            </a:endParaRPr>
          </a:p>
        </p:txBody>
      </p:sp>
      <p:sp>
        <p:nvSpPr>
          <p:cNvPr id="62" name="TextBox 20">
            <a:extLst>
              <a:ext uri="{FF2B5EF4-FFF2-40B4-BE49-F238E27FC236}">
                <a16:creationId xmlns:a16="http://schemas.microsoft.com/office/drawing/2014/main" id="{7BBC9DE7-190C-48F3-8ECC-E178239B71B5}"/>
              </a:ext>
            </a:extLst>
          </p:cNvPr>
          <p:cNvSpPr txBox="1"/>
          <p:nvPr/>
        </p:nvSpPr>
        <p:spPr>
          <a:xfrm>
            <a:off x="5830304" y="5308501"/>
            <a:ext cx="1304267"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cs typeface="+mn-ea"/>
                <a:sym typeface="+mn-lt"/>
              </a:rPr>
              <a:t>TITLE HERE</a:t>
            </a:r>
            <a:endParaRPr lang="zh-CN" altLang="en-US" sz="1050" dirty="0">
              <a:solidFill>
                <a:srgbClr val="0C0104"/>
              </a:solidFill>
              <a:cs typeface="+mn-ea"/>
              <a:sym typeface="+mn-lt"/>
            </a:endParaRPr>
          </a:p>
        </p:txBody>
      </p:sp>
      <p:sp>
        <p:nvSpPr>
          <p:cNvPr id="63" name="矩形 62">
            <a:extLst>
              <a:ext uri="{FF2B5EF4-FFF2-40B4-BE49-F238E27FC236}">
                <a16:creationId xmlns:a16="http://schemas.microsoft.com/office/drawing/2014/main" id="{9FBAB1BF-CF4F-43B8-90C2-344F5CDF9BDB}"/>
              </a:ext>
            </a:extLst>
          </p:cNvPr>
          <p:cNvSpPr/>
          <p:nvPr/>
        </p:nvSpPr>
        <p:spPr>
          <a:xfrm>
            <a:off x="5830303" y="1722100"/>
            <a:ext cx="4565103" cy="743986"/>
          </a:xfrm>
          <a:prstGeom prst="rect">
            <a:avLst/>
          </a:prstGeom>
        </p:spPr>
        <p:txBody>
          <a:bodyPr wrap="square">
            <a:spAutoFit/>
          </a:bodyPr>
          <a:lstStyle/>
          <a:p>
            <a:pPr>
              <a:lnSpc>
                <a:spcPct val="150000"/>
              </a:lnSpc>
            </a:pPr>
            <a:r>
              <a:rPr lang="en-US" altLang="zh-CN" sz="3200" b="1" dirty="0">
                <a:solidFill>
                  <a:srgbClr val="0C0104"/>
                </a:solidFill>
                <a:cs typeface="+mn-ea"/>
                <a:sym typeface="+mn-lt"/>
              </a:rPr>
              <a:t>Picture on slide </a:t>
            </a:r>
          </a:p>
        </p:txBody>
      </p:sp>
      <p:sp>
        <p:nvSpPr>
          <p:cNvPr id="64" name="矩形 63">
            <a:extLst>
              <a:ext uri="{FF2B5EF4-FFF2-40B4-BE49-F238E27FC236}">
                <a16:creationId xmlns:a16="http://schemas.microsoft.com/office/drawing/2014/main" id="{0E911AE2-EF86-44F3-A044-7A4336C42ADB}"/>
              </a:ext>
            </a:extLst>
          </p:cNvPr>
          <p:cNvSpPr/>
          <p:nvPr/>
        </p:nvSpPr>
        <p:spPr>
          <a:xfrm>
            <a:off x="5830303" y="2454604"/>
            <a:ext cx="5465418" cy="600164"/>
          </a:xfrm>
          <a:prstGeom prst="rect">
            <a:avLst/>
          </a:prstGeom>
        </p:spPr>
        <p:txBody>
          <a:bodyPr wrap="square">
            <a:spAutoFit/>
          </a:bodyPr>
          <a:lstStyle/>
          <a:p>
            <a:pPr algn="just">
              <a:buClr>
                <a:srgbClr val="E24848"/>
              </a:buClr>
            </a:pPr>
            <a:r>
              <a:rPr lang="en-US" altLang="zh-CN" sz="1100" noProof="1">
                <a:solidFill>
                  <a:srgbClr val="0C0104"/>
                </a:solidFill>
                <a:cs typeface="+mn-ea"/>
                <a:sym typeface="+mn-lt"/>
              </a:rPr>
              <a:t>Lorem ipsum dolor sit amet, consectetuer adipiscing elit, sed diam nonummy nibh euismod tincidunt ut laoreet dolore magna aliquam erat volutpat. Ut wisi enim ad minim veniam</a:t>
            </a:r>
            <a:r>
              <a:rPr lang="zh-CN" altLang="en-US" sz="1100" noProof="1">
                <a:solidFill>
                  <a:srgbClr val="0C0104"/>
                </a:solidFill>
                <a:cs typeface="+mn-ea"/>
                <a:sym typeface="+mn-lt"/>
              </a:rPr>
              <a:t>。</a:t>
            </a:r>
            <a:endParaRPr lang="en-US" altLang="zh-CN" sz="1100" noProof="1">
              <a:solidFill>
                <a:srgbClr val="0C0104"/>
              </a:solidFill>
              <a:cs typeface="+mn-ea"/>
              <a:sym typeface="+mn-lt"/>
            </a:endParaRPr>
          </a:p>
        </p:txBody>
      </p:sp>
      <p:sp>
        <p:nvSpPr>
          <p:cNvPr id="65" name="5">
            <a:extLst>
              <a:ext uri="{FF2B5EF4-FFF2-40B4-BE49-F238E27FC236}">
                <a16:creationId xmlns:a16="http://schemas.microsoft.com/office/drawing/2014/main" id="{582F536F-49F6-41B7-9EC5-2B015CBD73A4}"/>
              </a:ext>
            </a:extLst>
          </p:cNvPr>
          <p:cNvSpPr/>
          <p:nvPr/>
        </p:nvSpPr>
        <p:spPr>
          <a:xfrm>
            <a:off x="576432" y="2835006"/>
            <a:ext cx="4224469" cy="2546959"/>
          </a:xfrm>
          <a:prstGeom prst="rect">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5D4C2"/>
              </a:solidFill>
              <a:cs typeface="+mn-ea"/>
              <a:sym typeface="+mn-lt"/>
            </a:endParaRPr>
          </a:p>
        </p:txBody>
      </p:sp>
      <p:grpSp>
        <p:nvGrpSpPr>
          <p:cNvPr id="66" name="4">
            <a:extLst>
              <a:ext uri="{FF2B5EF4-FFF2-40B4-BE49-F238E27FC236}">
                <a16:creationId xmlns:a16="http://schemas.microsoft.com/office/drawing/2014/main" id="{490EC7FA-F570-448B-9B2D-4AD45268E63C}"/>
              </a:ext>
            </a:extLst>
          </p:cNvPr>
          <p:cNvGrpSpPr/>
          <p:nvPr/>
        </p:nvGrpSpPr>
        <p:grpSpPr>
          <a:xfrm>
            <a:off x="2612535" y="1977689"/>
            <a:ext cx="1967632" cy="4188879"/>
            <a:chOff x="2051720" y="882639"/>
            <a:chExt cx="1475724" cy="3141659"/>
          </a:xfrm>
        </p:grpSpPr>
        <p:pic>
          <p:nvPicPr>
            <p:cNvPr id="67" name="Picture 108">
              <a:extLst>
                <a:ext uri="{FF2B5EF4-FFF2-40B4-BE49-F238E27FC236}">
                  <a16:creationId xmlns:a16="http://schemas.microsoft.com/office/drawing/2014/main" id="{F12F3493-F769-461C-ACF7-605900920A6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1720" y="882639"/>
              <a:ext cx="1475724" cy="314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3">
              <a:extLst>
                <a:ext uri="{FF2B5EF4-FFF2-40B4-BE49-F238E27FC236}">
                  <a16:creationId xmlns:a16="http://schemas.microsoft.com/office/drawing/2014/main" id="{83751737-E7A4-423C-8D5E-8BFC417AD057}"/>
                </a:ext>
              </a:extLst>
            </p:cNvPr>
            <p:cNvSpPr/>
            <p:nvPr/>
          </p:nvSpPr>
          <p:spPr>
            <a:xfrm>
              <a:off x="2174566" y="1329793"/>
              <a:ext cx="1246838" cy="223224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5D4C2"/>
                </a:solidFill>
                <a:cs typeface="+mn-ea"/>
                <a:sym typeface="+mn-lt"/>
              </a:endParaRPr>
            </a:p>
          </p:txBody>
        </p:sp>
      </p:grpSp>
      <p:sp>
        <p:nvSpPr>
          <p:cNvPr id="69" name="TextBox 9">
            <a:extLst>
              <a:ext uri="{FF2B5EF4-FFF2-40B4-BE49-F238E27FC236}">
                <a16:creationId xmlns:a16="http://schemas.microsoft.com/office/drawing/2014/main" id="{818076E2-3A07-421B-B0EA-524214FEACD0}"/>
              </a:ext>
            </a:extLst>
          </p:cNvPr>
          <p:cNvSpPr txBox="1"/>
          <p:nvPr/>
        </p:nvSpPr>
        <p:spPr>
          <a:xfrm>
            <a:off x="768454" y="3585632"/>
            <a:ext cx="1560407" cy="1570430"/>
          </a:xfrm>
          <a:prstGeom prst="rect">
            <a:avLst/>
          </a:prstGeom>
          <a:noFill/>
        </p:spPr>
        <p:txBody>
          <a:bodyPr vert="horz" wrap="square" rtlCol="0">
            <a:spAutoFit/>
          </a:bodyPr>
          <a:lstStyle/>
          <a:p>
            <a:pPr>
              <a:lnSpc>
                <a:spcPct val="150000"/>
              </a:lnSpc>
            </a:pPr>
            <a:r>
              <a:rPr lang="en-US" altLang="zh-CN" sz="1067" dirty="0">
                <a:solidFill>
                  <a:schemeClr val="bg1">
                    <a:lumMod val="50000"/>
                  </a:schemeClr>
                </a:solidFill>
                <a:cs typeface="+mn-ea"/>
                <a:sym typeface="+mn-lt"/>
              </a:rPr>
              <a:t>Summer a lot of things began to trivial for example, I hide in behind the morning in a hurry to eat text, </a:t>
            </a:r>
            <a:endParaRPr lang="zh-CN" altLang="en-US" sz="1067" dirty="0">
              <a:solidFill>
                <a:schemeClr val="bg1">
                  <a:lumMod val="50000"/>
                </a:schemeClr>
              </a:solidFill>
              <a:cs typeface="+mn-ea"/>
              <a:sym typeface="+mn-lt"/>
            </a:endParaRPr>
          </a:p>
        </p:txBody>
      </p:sp>
      <p:sp>
        <p:nvSpPr>
          <p:cNvPr id="70" name="TextBox 10">
            <a:extLst>
              <a:ext uri="{FF2B5EF4-FFF2-40B4-BE49-F238E27FC236}">
                <a16:creationId xmlns:a16="http://schemas.microsoft.com/office/drawing/2014/main" id="{550047C6-5968-40C8-A342-9F8D998405EE}"/>
              </a:ext>
            </a:extLst>
          </p:cNvPr>
          <p:cNvSpPr txBox="1"/>
          <p:nvPr/>
        </p:nvSpPr>
        <p:spPr>
          <a:xfrm>
            <a:off x="768455" y="3077708"/>
            <a:ext cx="3120812" cy="379656"/>
          </a:xfrm>
          <a:prstGeom prst="rect">
            <a:avLst/>
          </a:prstGeom>
          <a:noFill/>
        </p:spPr>
        <p:txBody>
          <a:bodyPr wrap="square" rtlCol="0">
            <a:spAutoFit/>
          </a:bodyPr>
          <a:lstStyle/>
          <a:p>
            <a:r>
              <a:rPr lang="en-US" altLang="zh-CN" sz="1867" dirty="0">
                <a:solidFill>
                  <a:schemeClr val="bg1">
                    <a:lumMod val="50000"/>
                  </a:schemeClr>
                </a:solidFill>
                <a:cs typeface="+mn-ea"/>
                <a:sym typeface="+mn-lt"/>
              </a:rPr>
              <a:t>Add title text</a:t>
            </a:r>
            <a:endParaRPr lang="zh-CN" altLang="en-US" sz="1867" dirty="0">
              <a:solidFill>
                <a:schemeClr val="bg1">
                  <a:lumMod val="50000"/>
                </a:schemeClr>
              </a:solidFill>
              <a:cs typeface="+mn-ea"/>
              <a:sym typeface="+mn-lt"/>
            </a:endParaRPr>
          </a:p>
        </p:txBody>
      </p:sp>
    </p:spTree>
    <p:extLst>
      <p:ext uri="{BB962C8B-B14F-4D97-AF65-F5344CB8AC3E}">
        <p14:creationId xmlns:p14="http://schemas.microsoft.com/office/powerpoint/2010/main" val="3794067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1000" fill="hold"/>
                                        <p:tgtEl>
                                          <p:spTgt spid="69"/>
                                        </p:tgtEl>
                                        <p:attrNameLst>
                                          <p:attrName>ppt_w</p:attrName>
                                        </p:attrNameLst>
                                      </p:cBhvr>
                                      <p:tavLst>
                                        <p:tav tm="0">
                                          <p:val>
                                            <p:fltVal val="0"/>
                                          </p:val>
                                        </p:tav>
                                        <p:tav tm="100000">
                                          <p:val>
                                            <p:strVal val="#ppt_w"/>
                                          </p:val>
                                        </p:tav>
                                      </p:tavLst>
                                    </p:anim>
                                    <p:anim calcmode="lin" valueType="num">
                                      <p:cBhvr>
                                        <p:cTn id="22" dur="1000" fill="hold"/>
                                        <p:tgtEl>
                                          <p:spTgt spid="69"/>
                                        </p:tgtEl>
                                        <p:attrNameLst>
                                          <p:attrName>ppt_h</p:attrName>
                                        </p:attrNameLst>
                                      </p:cBhvr>
                                      <p:tavLst>
                                        <p:tav tm="0">
                                          <p:val>
                                            <p:fltVal val="0"/>
                                          </p:val>
                                        </p:tav>
                                        <p:tav tm="100000">
                                          <p:val>
                                            <p:strVal val="#ppt_h"/>
                                          </p:val>
                                        </p:tav>
                                      </p:tavLst>
                                    </p:anim>
                                    <p:animEffect transition="in" filter="fade">
                                      <p:cBhvr>
                                        <p:cTn id="23" dur="1000"/>
                                        <p:tgtEl>
                                          <p:spTgt spid="6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0">
                                            <p:txEl>
                                              <p:pRg st="0" end="0"/>
                                            </p:txEl>
                                          </p:spTgt>
                                        </p:tgtEl>
                                        <p:attrNameLst>
                                          <p:attrName>style.visibility</p:attrName>
                                        </p:attrNameLst>
                                      </p:cBhvr>
                                      <p:to>
                                        <p:strVal val="visible"/>
                                      </p:to>
                                    </p:set>
                                    <p:anim calcmode="lin" valueType="num">
                                      <p:cBhvr>
                                        <p:cTn id="26" dur="1250" fill="hold"/>
                                        <p:tgtEl>
                                          <p:spTgt spid="70">
                                            <p:txEl>
                                              <p:pRg st="0" end="0"/>
                                            </p:txEl>
                                          </p:spTgt>
                                        </p:tgtEl>
                                        <p:attrNameLst>
                                          <p:attrName>ppt_w</p:attrName>
                                        </p:attrNameLst>
                                      </p:cBhvr>
                                      <p:tavLst>
                                        <p:tav tm="0">
                                          <p:val>
                                            <p:fltVal val="0"/>
                                          </p:val>
                                        </p:tav>
                                        <p:tav tm="100000">
                                          <p:val>
                                            <p:strVal val="#ppt_w"/>
                                          </p:val>
                                        </p:tav>
                                      </p:tavLst>
                                    </p:anim>
                                    <p:anim calcmode="lin" valueType="num">
                                      <p:cBhvr>
                                        <p:cTn id="27" dur="125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28" dur="1250"/>
                                        <p:tgtEl>
                                          <p:spTgt spid="70">
                                            <p:txEl>
                                              <p:pRg st="0" end="0"/>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2000"/>
                                        <p:tgtEl>
                                          <p:spTgt spid="65"/>
                                        </p:tgtEl>
                                      </p:cBhvr>
                                    </p:animEffect>
                                  </p:childTnLst>
                                </p:cTn>
                              </p:par>
                            </p:childTnLst>
                          </p:cTn>
                        </p:par>
                        <p:par>
                          <p:cTn id="32" fill="hold">
                            <p:stCondLst>
                              <p:cond delay="35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650"/>
                            </p:stCondLst>
                            <p:childTnLst>
                              <p:par>
                                <p:cTn id="39" presetID="42"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par>
                          <p:cTn id="44" fill="hold">
                            <p:stCondLst>
                              <p:cond delay="5650"/>
                            </p:stCondLst>
                            <p:childTnLst>
                              <p:par>
                                <p:cTn id="45" presetID="2" presetClass="entr" presetSubtype="4"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childTnLst>
                          </p:cTn>
                        </p:par>
                        <p:par>
                          <p:cTn id="49" fill="hold">
                            <p:stCondLst>
                              <p:cond delay="6150"/>
                            </p:stCondLst>
                            <p:childTnLst>
                              <p:par>
                                <p:cTn id="50" presetID="22" presetClass="entr" presetSubtype="8"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500"/>
                                        <p:tgtEl>
                                          <p:spTgt spid="54"/>
                                        </p:tgtEl>
                                      </p:cBhvr>
                                    </p:animEffect>
                                  </p:childTnLst>
                                </p:cTn>
                              </p:par>
                            </p:childTnLst>
                          </p:cTn>
                        </p:par>
                        <p:par>
                          <p:cTn id="53" fill="hold">
                            <p:stCondLst>
                              <p:cond delay="6650"/>
                            </p:stCondLst>
                            <p:childTnLst>
                              <p:par>
                                <p:cTn id="54" presetID="22" presetClass="entr" presetSubtype="8"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childTnLst>
                          </p:cTn>
                        </p:par>
                        <p:par>
                          <p:cTn id="57" fill="hold">
                            <p:stCondLst>
                              <p:cond delay="7150"/>
                            </p:stCondLst>
                            <p:childTnLst>
                              <p:par>
                                <p:cTn id="58" presetID="2" presetClass="entr" presetSubtype="4" fill="hold" grpId="0" nodeType="after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500" fill="hold"/>
                                        <p:tgtEl>
                                          <p:spTgt spid="61"/>
                                        </p:tgtEl>
                                        <p:attrNameLst>
                                          <p:attrName>ppt_x</p:attrName>
                                        </p:attrNameLst>
                                      </p:cBhvr>
                                      <p:tavLst>
                                        <p:tav tm="0">
                                          <p:val>
                                            <p:strVal val="#ppt_x"/>
                                          </p:val>
                                        </p:tav>
                                        <p:tav tm="100000">
                                          <p:val>
                                            <p:strVal val="#ppt_x"/>
                                          </p:val>
                                        </p:tav>
                                      </p:tavLst>
                                    </p:anim>
                                    <p:anim calcmode="lin" valueType="num">
                                      <p:cBhvr additive="base">
                                        <p:cTn id="61" dur="500" fill="hold"/>
                                        <p:tgtEl>
                                          <p:spTgt spid="61"/>
                                        </p:tgtEl>
                                        <p:attrNameLst>
                                          <p:attrName>ppt_y</p:attrName>
                                        </p:attrNameLst>
                                      </p:cBhvr>
                                      <p:tavLst>
                                        <p:tav tm="0">
                                          <p:val>
                                            <p:strVal val="1+#ppt_h/2"/>
                                          </p:val>
                                        </p:tav>
                                        <p:tav tm="100000">
                                          <p:val>
                                            <p:strVal val="#ppt_y"/>
                                          </p:val>
                                        </p:tav>
                                      </p:tavLst>
                                    </p:anim>
                                  </p:childTnLst>
                                </p:cTn>
                              </p:par>
                            </p:childTnLst>
                          </p:cTn>
                        </p:par>
                        <p:par>
                          <p:cTn id="62" fill="hold">
                            <p:stCondLst>
                              <p:cond delay="7650"/>
                            </p:stCondLst>
                            <p:childTnLst>
                              <p:par>
                                <p:cTn id="63" presetID="22" presetClass="entr" presetSubtype="8"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500"/>
                                        <p:tgtEl>
                                          <p:spTgt spid="56"/>
                                        </p:tgtEl>
                                      </p:cBhvr>
                                    </p:animEffect>
                                  </p:childTnLst>
                                </p:cTn>
                              </p:par>
                            </p:childTnLst>
                          </p:cTn>
                        </p:par>
                        <p:par>
                          <p:cTn id="66" fill="hold">
                            <p:stCondLst>
                              <p:cond delay="8150"/>
                            </p:stCondLst>
                            <p:childTnLst>
                              <p:par>
                                <p:cTn id="67" presetID="22" presetClass="entr" presetSubtype="8"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wipe(left)">
                                      <p:cBhvr>
                                        <p:cTn id="69" dur="500"/>
                                        <p:tgtEl>
                                          <p:spTgt spid="58"/>
                                        </p:tgtEl>
                                      </p:cBhvr>
                                    </p:animEffect>
                                  </p:childTnLst>
                                </p:cTn>
                              </p:par>
                            </p:childTnLst>
                          </p:cTn>
                        </p:par>
                        <p:par>
                          <p:cTn id="70" fill="hold">
                            <p:stCondLst>
                              <p:cond delay="8650"/>
                            </p:stCondLst>
                            <p:childTnLst>
                              <p:par>
                                <p:cTn id="71" presetID="2" presetClass="entr" presetSubtype="4"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additive="base">
                                        <p:cTn id="73" dur="500" fill="hold"/>
                                        <p:tgtEl>
                                          <p:spTgt spid="62"/>
                                        </p:tgtEl>
                                        <p:attrNameLst>
                                          <p:attrName>ppt_x</p:attrName>
                                        </p:attrNameLst>
                                      </p:cBhvr>
                                      <p:tavLst>
                                        <p:tav tm="0">
                                          <p:val>
                                            <p:strVal val="#ppt_x"/>
                                          </p:val>
                                        </p:tav>
                                        <p:tav tm="100000">
                                          <p:val>
                                            <p:strVal val="#ppt_x"/>
                                          </p:val>
                                        </p:tav>
                                      </p:tavLst>
                                    </p:anim>
                                    <p:anim calcmode="lin" valueType="num">
                                      <p:cBhvr additive="base">
                                        <p:cTn id="74" dur="500" fill="hold"/>
                                        <p:tgtEl>
                                          <p:spTgt spid="62"/>
                                        </p:tgtEl>
                                        <p:attrNameLst>
                                          <p:attrName>ppt_y</p:attrName>
                                        </p:attrNameLst>
                                      </p:cBhvr>
                                      <p:tavLst>
                                        <p:tav tm="0">
                                          <p:val>
                                            <p:strVal val="1+#ppt_h/2"/>
                                          </p:val>
                                        </p:tav>
                                        <p:tav tm="100000">
                                          <p:val>
                                            <p:strVal val="#ppt_y"/>
                                          </p:val>
                                        </p:tav>
                                      </p:tavLst>
                                    </p:anim>
                                  </p:childTnLst>
                                </p:cTn>
                              </p:par>
                            </p:childTnLst>
                          </p:cTn>
                        </p:par>
                        <p:par>
                          <p:cTn id="75" fill="hold">
                            <p:stCondLst>
                              <p:cond delay="9150"/>
                            </p:stCondLst>
                            <p:childTnLst>
                              <p:par>
                                <p:cTn id="76" presetID="22" presetClass="entr" presetSubtype="8" fill="hold" grpId="0"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left)">
                                      <p:cBhvr>
                                        <p:cTn id="78" dur="500"/>
                                        <p:tgtEl>
                                          <p:spTgt spid="57"/>
                                        </p:tgtEl>
                                      </p:cBhvr>
                                    </p:animEffect>
                                  </p:childTnLst>
                                </p:cTn>
                              </p:par>
                            </p:childTnLst>
                          </p:cTn>
                        </p:par>
                        <p:par>
                          <p:cTn id="79" fill="hold">
                            <p:stCondLst>
                              <p:cond delay="9650"/>
                            </p:stCondLst>
                            <p:childTnLst>
                              <p:par>
                                <p:cTn id="80" presetID="22" presetClass="entr" presetSubtype="8"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wipe(left)">
                                      <p:cBhvr>
                                        <p:cTn id="8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animBg="1"/>
      <p:bldP spid="69" grpId="0"/>
      <p:bldP spid="7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70"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04</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grpSp>
        <p:nvGrpSpPr>
          <p:cNvPr id="53" name="组合 52">
            <a:extLst>
              <a:ext uri="{FF2B5EF4-FFF2-40B4-BE49-F238E27FC236}">
                <a16:creationId xmlns:a16="http://schemas.microsoft.com/office/drawing/2014/main" id="{6741DBC7-E6FF-448A-958C-0BA96E094F65}"/>
              </a:ext>
            </a:extLst>
          </p:cNvPr>
          <p:cNvGrpSpPr/>
          <p:nvPr/>
        </p:nvGrpSpPr>
        <p:grpSpPr>
          <a:xfrm>
            <a:off x="8457926" y="3346795"/>
            <a:ext cx="1205657" cy="2770071"/>
            <a:chOff x="749807" y="1824097"/>
            <a:chExt cx="1503466" cy="3454305"/>
          </a:xfrm>
          <a:solidFill>
            <a:srgbClr val="D1C1AC"/>
          </a:solidFill>
          <a:effectLst>
            <a:outerShdw blurRad="50800" dist="38100" dir="18900000" algn="bl" rotWithShape="0">
              <a:prstClr val="black">
                <a:alpha val="40000"/>
              </a:prstClr>
            </a:outerShdw>
          </a:effectLst>
        </p:grpSpPr>
        <p:sp>
          <p:nvSpPr>
            <p:cNvPr id="54" name="椭圆 53">
              <a:extLst>
                <a:ext uri="{FF2B5EF4-FFF2-40B4-BE49-F238E27FC236}">
                  <a16:creationId xmlns:a16="http://schemas.microsoft.com/office/drawing/2014/main" id="{5FFCD60A-1881-47E1-B0B6-DA81922E0637}"/>
                </a:ext>
              </a:extLst>
            </p:cNvPr>
            <p:cNvSpPr/>
            <p:nvPr/>
          </p:nvSpPr>
          <p:spPr>
            <a:xfrm>
              <a:off x="1145286" y="1824097"/>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梯形 8">
              <a:extLst>
                <a:ext uri="{FF2B5EF4-FFF2-40B4-BE49-F238E27FC236}">
                  <a16:creationId xmlns:a16="http://schemas.microsoft.com/office/drawing/2014/main" id="{A6BD8967-65FF-49F6-AE94-7ABCAB00D9AE}"/>
                </a:ext>
              </a:extLst>
            </p:cNvPr>
            <p:cNvSpPr/>
            <p:nvPr/>
          </p:nvSpPr>
          <p:spPr>
            <a:xfrm>
              <a:off x="785812" y="2647950"/>
              <a:ext cx="1403206" cy="1866587"/>
            </a:xfrm>
            <a:custGeom>
              <a:avLst/>
              <a:gdLst>
                <a:gd name="connsiteX0" fmla="*/ 0 w 1457325"/>
                <a:gd name="connsiteY0" fmla="*/ 1866587 h 1866587"/>
                <a:gd name="connsiteX1" fmla="*/ 469113 w 1457325"/>
                <a:gd name="connsiteY1" fmla="*/ 0 h 1866587"/>
                <a:gd name="connsiteX2" fmla="*/ 988212 w 1457325"/>
                <a:gd name="connsiteY2" fmla="*/ 0 h 1866587"/>
                <a:gd name="connsiteX3" fmla="*/ 1457325 w 1457325"/>
                <a:gd name="connsiteY3" fmla="*/ 1866587 h 1866587"/>
                <a:gd name="connsiteX4" fmla="*/ 0 w 1457325"/>
                <a:gd name="connsiteY4" fmla="*/ 1866587 h 1866587"/>
                <a:gd name="connsiteX0-1" fmla="*/ 0 w 1457325"/>
                <a:gd name="connsiteY0-2" fmla="*/ 1866587 h 1866587"/>
                <a:gd name="connsiteX1-3" fmla="*/ 469113 w 1457325"/>
                <a:gd name="connsiteY1-4" fmla="*/ 0 h 1866587"/>
                <a:gd name="connsiteX2-5" fmla="*/ 988212 w 1457325"/>
                <a:gd name="connsiteY2-6" fmla="*/ 0 h 1866587"/>
                <a:gd name="connsiteX3-7" fmla="*/ 1457325 w 1457325"/>
                <a:gd name="connsiteY3-8" fmla="*/ 1866587 h 1866587"/>
                <a:gd name="connsiteX4-9" fmla="*/ 1195388 w 1457325"/>
                <a:gd name="connsiteY4-10" fmla="*/ 1864364 h 1866587"/>
                <a:gd name="connsiteX5" fmla="*/ 0 w 1457325"/>
                <a:gd name="connsiteY5" fmla="*/ 1866587 h 1866587"/>
                <a:gd name="connsiteX0-11" fmla="*/ 0 w 1457325"/>
                <a:gd name="connsiteY0-12" fmla="*/ 1866587 h 1866587"/>
                <a:gd name="connsiteX1-13" fmla="*/ 469113 w 1457325"/>
                <a:gd name="connsiteY1-14" fmla="*/ 0 h 1866587"/>
                <a:gd name="connsiteX2-15" fmla="*/ 988212 w 1457325"/>
                <a:gd name="connsiteY2-16" fmla="*/ 0 h 1866587"/>
                <a:gd name="connsiteX3-17" fmla="*/ 1403206 w 1457325"/>
                <a:gd name="connsiteY3-18" fmla="*/ 1614982 h 1866587"/>
                <a:gd name="connsiteX4-19" fmla="*/ 1457325 w 1457325"/>
                <a:gd name="connsiteY4-20" fmla="*/ 1866587 h 1866587"/>
                <a:gd name="connsiteX5-21" fmla="*/ 1195388 w 1457325"/>
                <a:gd name="connsiteY5-22" fmla="*/ 1864364 h 1866587"/>
                <a:gd name="connsiteX6" fmla="*/ 0 w 1457325"/>
                <a:gd name="connsiteY6" fmla="*/ 1866587 h 1866587"/>
                <a:gd name="connsiteX0-23" fmla="*/ 0 w 1403206"/>
                <a:gd name="connsiteY0-24" fmla="*/ 1866587 h 1866587"/>
                <a:gd name="connsiteX1-25" fmla="*/ 469113 w 1403206"/>
                <a:gd name="connsiteY1-26" fmla="*/ 0 h 1866587"/>
                <a:gd name="connsiteX2-27" fmla="*/ 988212 w 1403206"/>
                <a:gd name="connsiteY2-28" fmla="*/ 0 h 1866587"/>
                <a:gd name="connsiteX3-29" fmla="*/ 1403206 w 1403206"/>
                <a:gd name="connsiteY3-30" fmla="*/ 1614982 h 1866587"/>
                <a:gd name="connsiteX4-31" fmla="*/ 1195388 w 1403206"/>
                <a:gd name="connsiteY4-32" fmla="*/ 1864364 h 1866587"/>
                <a:gd name="connsiteX5-33" fmla="*/ 0 w 1403206"/>
                <a:gd name="connsiteY5-34" fmla="*/ 1866587 h 1866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403206" h="1866587">
                  <a:moveTo>
                    <a:pt x="0" y="1866587"/>
                  </a:moveTo>
                  <a:lnTo>
                    <a:pt x="469113" y="0"/>
                  </a:lnTo>
                  <a:lnTo>
                    <a:pt x="988212" y="0"/>
                  </a:lnTo>
                  <a:lnTo>
                    <a:pt x="1403206" y="1614982"/>
                  </a:lnTo>
                  <a:lnTo>
                    <a:pt x="1195388" y="1864364"/>
                  </a:lnTo>
                  <a:lnTo>
                    <a:pt x="0" y="1866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9">
              <a:extLst>
                <a:ext uri="{FF2B5EF4-FFF2-40B4-BE49-F238E27FC236}">
                  <a16:creationId xmlns:a16="http://schemas.microsoft.com/office/drawing/2014/main" id="{16C7EFEC-03AC-4297-B68C-E99E781BDA1B}"/>
                </a:ext>
              </a:extLst>
            </p:cNvPr>
            <p:cNvSpPr/>
            <p:nvPr/>
          </p:nvSpPr>
          <p:spPr>
            <a:xfrm rot="4314963">
              <a:off x="1628716" y="3058998"/>
              <a:ext cx="980803" cy="268310"/>
            </a:xfrm>
            <a:custGeom>
              <a:avLst/>
              <a:gdLst>
                <a:gd name="connsiteX0" fmla="*/ 0 w 1112400"/>
                <a:gd name="connsiteY0" fmla="*/ 0 h 255600"/>
                <a:gd name="connsiteX1" fmla="*/ 1112400 w 1112400"/>
                <a:gd name="connsiteY1" fmla="*/ 0 h 255600"/>
                <a:gd name="connsiteX2" fmla="*/ 1112400 w 1112400"/>
                <a:gd name="connsiteY2" fmla="*/ 255600 h 255600"/>
                <a:gd name="connsiteX3" fmla="*/ 0 w 1112400"/>
                <a:gd name="connsiteY3" fmla="*/ 255600 h 255600"/>
                <a:gd name="connsiteX4" fmla="*/ 0 w 1112400"/>
                <a:gd name="connsiteY4" fmla="*/ 0 h 255600"/>
                <a:gd name="connsiteX0-1" fmla="*/ 2280 w 1114680"/>
                <a:gd name="connsiteY0-2" fmla="*/ 0 h 255600"/>
                <a:gd name="connsiteX1-3" fmla="*/ 1114680 w 1114680"/>
                <a:gd name="connsiteY1-4" fmla="*/ 0 h 255600"/>
                <a:gd name="connsiteX2-5" fmla="*/ 1114680 w 1114680"/>
                <a:gd name="connsiteY2-6" fmla="*/ 255600 h 255600"/>
                <a:gd name="connsiteX3-7" fmla="*/ 2280 w 1114680"/>
                <a:gd name="connsiteY3-8" fmla="*/ 255600 h 255600"/>
                <a:gd name="connsiteX4-9" fmla="*/ 0 w 1114680"/>
                <a:gd name="connsiteY4-10" fmla="*/ 76902 h 255600"/>
                <a:gd name="connsiteX5" fmla="*/ 2280 w 1114680"/>
                <a:gd name="connsiteY5" fmla="*/ 0 h 255600"/>
                <a:gd name="connsiteX0-11" fmla="*/ 2280 w 1114680"/>
                <a:gd name="connsiteY0-12" fmla="*/ 1909 h 257509"/>
                <a:gd name="connsiteX1-13" fmla="*/ 80845 w 1114680"/>
                <a:gd name="connsiteY1-14" fmla="*/ 0 h 257509"/>
                <a:gd name="connsiteX2-15" fmla="*/ 1114680 w 1114680"/>
                <a:gd name="connsiteY2-16" fmla="*/ 1909 h 257509"/>
                <a:gd name="connsiteX3-17" fmla="*/ 1114680 w 1114680"/>
                <a:gd name="connsiteY3-18" fmla="*/ 257509 h 257509"/>
                <a:gd name="connsiteX4-19" fmla="*/ 2280 w 1114680"/>
                <a:gd name="connsiteY4-20" fmla="*/ 257509 h 257509"/>
                <a:gd name="connsiteX5-21" fmla="*/ 0 w 1114680"/>
                <a:gd name="connsiteY5-22" fmla="*/ 78811 h 257509"/>
                <a:gd name="connsiteX6" fmla="*/ 2280 w 1114680"/>
                <a:gd name="connsiteY6" fmla="*/ 1909 h 257509"/>
                <a:gd name="connsiteX0-23" fmla="*/ 0 w 1114680"/>
                <a:gd name="connsiteY0-24" fmla="*/ 78811 h 257509"/>
                <a:gd name="connsiteX1-25" fmla="*/ 80845 w 1114680"/>
                <a:gd name="connsiteY1-26" fmla="*/ 0 h 257509"/>
                <a:gd name="connsiteX2-27" fmla="*/ 1114680 w 1114680"/>
                <a:gd name="connsiteY2-28" fmla="*/ 1909 h 257509"/>
                <a:gd name="connsiteX3-29" fmla="*/ 1114680 w 1114680"/>
                <a:gd name="connsiteY3-30" fmla="*/ 257509 h 257509"/>
                <a:gd name="connsiteX4-31" fmla="*/ 2280 w 1114680"/>
                <a:gd name="connsiteY4-32" fmla="*/ 257509 h 257509"/>
                <a:gd name="connsiteX5-33" fmla="*/ 0 w 1114680"/>
                <a:gd name="connsiteY5-34" fmla="*/ 78811 h 257509"/>
                <a:gd name="connsiteX0-35" fmla="*/ 0 w 1114680"/>
                <a:gd name="connsiteY0-36" fmla="*/ 79024 h 257722"/>
                <a:gd name="connsiteX1-37" fmla="*/ 80845 w 1114680"/>
                <a:gd name="connsiteY1-38" fmla="*/ 213 h 257722"/>
                <a:gd name="connsiteX2-39" fmla="*/ 834422 w 1114680"/>
                <a:gd name="connsiteY2-40" fmla="*/ 0 h 257722"/>
                <a:gd name="connsiteX3-41" fmla="*/ 1114680 w 1114680"/>
                <a:gd name="connsiteY3-42" fmla="*/ 2122 h 257722"/>
                <a:gd name="connsiteX4-43" fmla="*/ 1114680 w 1114680"/>
                <a:gd name="connsiteY4-44" fmla="*/ 257722 h 257722"/>
                <a:gd name="connsiteX5-45" fmla="*/ 2280 w 1114680"/>
                <a:gd name="connsiteY5-46" fmla="*/ 257722 h 257722"/>
                <a:gd name="connsiteX6-47" fmla="*/ 0 w 1114680"/>
                <a:gd name="connsiteY6-48" fmla="*/ 79024 h 257722"/>
                <a:gd name="connsiteX0-49" fmla="*/ 0 w 1114680"/>
                <a:gd name="connsiteY0-50" fmla="*/ 79024 h 268310"/>
                <a:gd name="connsiteX1-51" fmla="*/ 80845 w 1114680"/>
                <a:gd name="connsiteY1-52" fmla="*/ 213 h 268310"/>
                <a:gd name="connsiteX2-53" fmla="*/ 834422 w 1114680"/>
                <a:gd name="connsiteY2-54" fmla="*/ 0 h 268310"/>
                <a:gd name="connsiteX3-55" fmla="*/ 1114680 w 1114680"/>
                <a:gd name="connsiteY3-56" fmla="*/ 2122 h 268310"/>
                <a:gd name="connsiteX4-57" fmla="*/ 1114680 w 1114680"/>
                <a:gd name="connsiteY4-58" fmla="*/ 257722 h 268310"/>
                <a:gd name="connsiteX5-59" fmla="*/ 960567 w 1114680"/>
                <a:gd name="connsiteY5-60" fmla="*/ 268310 h 268310"/>
                <a:gd name="connsiteX6-61" fmla="*/ 2280 w 1114680"/>
                <a:gd name="connsiteY6-62" fmla="*/ 257722 h 268310"/>
                <a:gd name="connsiteX7" fmla="*/ 0 w 1114680"/>
                <a:gd name="connsiteY7" fmla="*/ 79024 h 268310"/>
                <a:gd name="connsiteX0-63" fmla="*/ 0 w 1114680"/>
                <a:gd name="connsiteY0-64" fmla="*/ 79024 h 268310"/>
                <a:gd name="connsiteX1-65" fmla="*/ 80845 w 1114680"/>
                <a:gd name="connsiteY1-66" fmla="*/ 213 h 268310"/>
                <a:gd name="connsiteX2-67" fmla="*/ 834422 w 1114680"/>
                <a:gd name="connsiteY2-68" fmla="*/ 0 h 268310"/>
                <a:gd name="connsiteX3-69" fmla="*/ 1114680 w 1114680"/>
                <a:gd name="connsiteY3-70" fmla="*/ 2122 h 268310"/>
                <a:gd name="connsiteX4-71" fmla="*/ 960567 w 1114680"/>
                <a:gd name="connsiteY4-72" fmla="*/ 268310 h 268310"/>
                <a:gd name="connsiteX5-73" fmla="*/ 2280 w 1114680"/>
                <a:gd name="connsiteY5-74" fmla="*/ 257722 h 268310"/>
                <a:gd name="connsiteX6-75" fmla="*/ 0 w 1114680"/>
                <a:gd name="connsiteY6-76" fmla="*/ 79024 h 268310"/>
                <a:gd name="connsiteX0-77" fmla="*/ 0 w 960567"/>
                <a:gd name="connsiteY0-78" fmla="*/ 79024 h 268310"/>
                <a:gd name="connsiteX1-79" fmla="*/ 80845 w 960567"/>
                <a:gd name="connsiteY1-80" fmla="*/ 213 h 268310"/>
                <a:gd name="connsiteX2-81" fmla="*/ 834422 w 960567"/>
                <a:gd name="connsiteY2-82" fmla="*/ 0 h 268310"/>
                <a:gd name="connsiteX3-83" fmla="*/ 960567 w 960567"/>
                <a:gd name="connsiteY3-84" fmla="*/ 268310 h 268310"/>
                <a:gd name="connsiteX4-85" fmla="*/ 2280 w 960567"/>
                <a:gd name="connsiteY4-86" fmla="*/ 257722 h 268310"/>
                <a:gd name="connsiteX5-87" fmla="*/ 0 w 960567"/>
                <a:gd name="connsiteY5-88" fmla="*/ 79024 h 2683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60567" h="268310">
                  <a:moveTo>
                    <a:pt x="0" y="79024"/>
                  </a:moveTo>
                  <a:lnTo>
                    <a:pt x="80845" y="213"/>
                  </a:lnTo>
                  <a:lnTo>
                    <a:pt x="834422" y="0"/>
                  </a:lnTo>
                  <a:lnTo>
                    <a:pt x="960567" y="268310"/>
                  </a:lnTo>
                  <a:lnTo>
                    <a:pt x="2280" y="257722"/>
                  </a:lnTo>
                  <a:lnTo>
                    <a:pt x="0" y="790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10">
              <a:extLst>
                <a:ext uri="{FF2B5EF4-FFF2-40B4-BE49-F238E27FC236}">
                  <a16:creationId xmlns:a16="http://schemas.microsoft.com/office/drawing/2014/main" id="{20582F50-4FE8-43B3-A18E-47375A4816B1}"/>
                </a:ext>
              </a:extLst>
            </p:cNvPr>
            <p:cNvSpPr/>
            <p:nvPr/>
          </p:nvSpPr>
          <p:spPr>
            <a:xfrm rot="6530773">
              <a:off x="405367" y="3041461"/>
              <a:ext cx="956915" cy="268036"/>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10814"/>
                <a:gd name="connsiteY0-36" fmla="*/ 0 h 265592"/>
                <a:gd name="connsiteX1-37" fmla="*/ 1110814 w 1110814"/>
                <a:gd name="connsiteY1-38" fmla="*/ 0 h 265592"/>
                <a:gd name="connsiteX2-39" fmla="*/ 1110814 w 1110814"/>
                <a:gd name="connsiteY2-40" fmla="*/ 255816 h 265592"/>
                <a:gd name="connsiteX3-41" fmla="*/ 879318 w 1110814"/>
                <a:gd name="connsiteY3-42" fmla="*/ 265592 h 265592"/>
                <a:gd name="connsiteX4-43" fmla="*/ 113780 w 1110814"/>
                <a:gd name="connsiteY4-44" fmla="*/ 253936 h 265592"/>
                <a:gd name="connsiteX5-45" fmla="*/ 6173 w 1110814"/>
                <a:gd name="connsiteY5-46" fmla="*/ 159826 h 265592"/>
                <a:gd name="connsiteX6-47" fmla="*/ 0 w 1110814"/>
                <a:gd name="connsiteY6-48" fmla="*/ 0 h 265592"/>
                <a:gd name="connsiteX0-49" fmla="*/ 0 w 1110814"/>
                <a:gd name="connsiteY0-50" fmla="*/ 2444 h 268036"/>
                <a:gd name="connsiteX1-51" fmla="*/ 956915 w 1110814"/>
                <a:gd name="connsiteY1-52" fmla="*/ 0 h 268036"/>
                <a:gd name="connsiteX2-53" fmla="*/ 1110814 w 1110814"/>
                <a:gd name="connsiteY2-54" fmla="*/ 2444 h 268036"/>
                <a:gd name="connsiteX3-55" fmla="*/ 1110814 w 1110814"/>
                <a:gd name="connsiteY3-56" fmla="*/ 258260 h 268036"/>
                <a:gd name="connsiteX4-57" fmla="*/ 879318 w 1110814"/>
                <a:gd name="connsiteY4-58" fmla="*/ 268036 h 268036"/>
                <a:gd name="connsiteX5-59" fmla="*/ 113780 w 1110814"/>
                <a:gd name="connsiteY5-60" fmla="*/ 256380 h 268036"/>
                <a:gd name="connsiteX6-61" fmla="*/ 6173 w 1110814"/>
                <a:gd name="connsiteY6-62" fmla="*/ 162270 h 268036"/>
                <a:gd name="connsiteX7" fmla="*/ 0 w 1110814"/>
                <a:gd name="connsiteY7" fmla="*/ 2444 h 268036"/>
                <a:gd name="connsiteX0-63" fmla="*/ 0 w 1110814"/>
                <a:gd name="connsiteY0-64" fmla="*/ 2444 h 268036"/>
                <a:gd name="connsiteX1-65" fmla="*/ 956915 w 1110814"/>
                <a:gd name="connsiteY1-66" fmla="*/ 0 h 268036"/>
                <a:gd name="connsiteX2-67" fmla="*/ 1110814 w 1110814"/>
                <a:gd name="connsiteY2-68" fmla="*/ 258260 h 268036"/>
                <a:gd name="connsiteX3-69" fmla="*/ 879318 w 1110814"/>
                <a:gd name="connsiteY3-70" fmla="*/ 268036 h 268036"/>
                <a:gd name="connsiteX4-71" fmla="*/ 113780 w 1110814"/>
                <a:gd name="connsiteY4-72" fmla="*/ 256380 h 268036"/>
                <a:gd name="connsiteX5-73" fmla="*/ 6173 w 1110814"/>
                <a:gd name="connsiteY5-74" fmla="*/ 162270 h 268036"/>
                <a:gd name="connsiteX6-75" fmla="*/ 0 w 1110814"/>
                <a:gd name="connsiteY6-76" fmla="*/ 2444 h 268036"/>
                <a:gd name="connsiteX0-77" fmla="*/ 0 w 956915"/>
                <a:gd name="connsiteY0-78" fmla="*/ 2444 h 268036"/>
                <a:gd name="connsiteX1-79" fmla="*/ 956915 w 956915"/>
                <a:gd name="connsiteY1-80" fmla="*/ 0 h 268036"/>
                <a:gd name="connsiteX2-81" fmla="*/ 879318 w 956915"/>
                <a:gd name="connsiteY2-82" fmla="*/ 268036 h 268036"/>
                <a:gd name="connsiteX3-83" fmla="*/ 113780 w 956915"/>
                <a:gd name="connsiteY3-84" fmla="*/ 256380 h 268036"/>
                <a:gd name="connsiteX4-85" fmla="*/ 6173 w 956915"/>
                <a:gd name="connsiteY4-86" fmla="*/ 162270 h 268036"/>
                <a:gd name="connsiteX5-87" fmla="*/ 0 w 956915"/>
                <a:gd name="connsiteY5-88" fmla="*/ 2444 h 2680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56915" h="268036">
                  <a:moveTo>
                    <a:pt x="0" y="2444"/>
                  </a:moveTo>
                  <a:lnTo>
                    <a:pt x="956915" y="0"/>
                  </a:lnTo>
                  <a:lnTo>
                    <a:pt x="879318" y="268036"/>
                  </a:lnTo>
                  <a:lnTo>
                    <a:pt x="113780" y="256380"/>
                  </a:lnTo>
                  <a:lnTo>
                    <a:pt x="6173" y="162270"/>
                  </a:lnTo>
                  <a:lnTo>
                    <a:pt x="0" y="24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a:extLst>
                <a:ext uri="{FF2B5EF4-FFF2-40B4-BE49-F238E27FC236}">
                  <a16:creationId xmlns:a16="http://schemas.microsoft.com/office/drawing/2014/main" id="{25244D33-1E1C-46F5-B7F4-CA300A06CD86}"/>
                </a:ext>
              </a:extLst>
            </p:cNvPr>
            <p:cNvSpPr/>
            <p:nvPr/>
          </p:nvSpPr>
          <p:spPr>
            <a:xfrm>
              <a:off x="1190612"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a:extLst>
                <a:ext uri="{FF2B5EF4-FFF2-40B4-BE49-F238E27FC236}">
                  <a16:creationId xmlns:a16="http://schemas.microsoft.com/office/drawing/2014/main" id="{D9D01F5F-4F8C-46BA-BE00-BB3B1B59E237}"/>
                </a:ext>
              </a:extLst>
            </p:cNvPr>
            <p:cNvSpPr/>
            <p:nvPr/>
          </p:nvSpPr>
          <p:spPr>
            <a:xfrm>
              <a:off x="1640573"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id="{1DBBC862-C260-458F-A63D-701C84EDB86D}"/>
                </a:ext>
              </a:extLst>
            </p:cNvPr>
            <p:cNvSpPr/>
            <p:nvPr/>
          </p:nvSpPr>
          <p:spPr>
            <a:xfrm>
              <a:off x="1190612"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id="{7405919B-F480-453D-97EE-62811B52EA36}"/>
                </a:ext>
              </a:extLst>
            </p:cNvPr>
            <p:cNvSpPr/>
            <p:nvPr/>
          </p:nvSpPr>
          <p:spPr>
            <a:xfrm>
              <a:off x="1643048"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圆角矩形 72">
              <a:extLst>
                <a:ext uri="{FF2B5EF4-FFF2-40B4-BE49-F238E27FC236}">
                  <a16:creationId xmlns:a16="http://schemas.microsoft.com/office/drawing/2014/main" id="{BB7B9AE5-B70B-4FC5-AAE7-A35B1EB72F2C}"/>
                </a:ext>
              </a:extLst>
            </p:cNvPr>
            <p:cNvSpPr/>
            <p:nvPr/>
          </p:nvSpPr>
          <p:spPr>
            <a:xfrm>
              <a:off x="885824" y="2647950"/>
              <a:ext cx="1247775" cy="3429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3" name="组合 62">
            <a:extLst>
              <a:ext uri="{FF2B5EF4-FFF2-40B4-BE49-F238E27FC236}">
                <a16:creationId xmlns:a16="http://schemas.microsoft.com/office/drawing/2014/main" id="{757659D7-A5D2-4CEB-BDB0-879FBAF6C8B3}"/>
              </a:ext>
            </a:extLst>
          </p:cNvPr>
          <p:cNvGrpSpPr/>
          <p:nvPr/>
        </p:nvGrpSpPr>
        <p:grpSpPr>
          <a:xfrm>
            <a:off x="1662618" y="2294989"/>
            <a:ext cx="1679723" cy="2663080"/>
            <a:chOff x="1465061" y="2029944"/>
            <a:chExt cx="2170773" cy="3441605"/>
          </a:xfrm>
          <a:solidFill>
            <a:srgbClr val="D1C1AC"/>
          </a:solidFill>
        </p:grpSpPr>
        <p:grpSp>
          <p:nvGrpSpPr>
            <p:cNvPr id="64" name="组合 63">
              <a:extLst>
                <a:ext uri="{FF2B5EF4-FFF2-40B4-BE49-F238E27FC236}">
                  <a16:creationId xmlns:a16="http://schemas.microsoft.com/office/drawing/2014/main" id="{E1BF69E2-F34F-4BE7-8C96-413E6A3B5698}"/>
                </a:ext>
              </a:extLst>
            </p:cNvPr>
            <p:cNvGrpSpPr/>
            <p:nvPr/>
          </p:nvGrpSpPr>
          <p:grpSpPr>
            <a:xfrm>
              <a:off x="1975112" y="2029944"/>
              <a:ext cx="1660722" cy="3441605"/>
              <a:chOff x="808290" y="1824097"/>
              <a:chExt cx="1660722" cy="3441605"/>
            </a:xfrm>
            <a:grpFill/>
            <a:effectLst>
              <a:outerShdw blurRad="50800" dist="38100" dir="18900000" algn="bl" rotWithShape="0">
                <a:prstClr val="black">
                  <a:alpha val="40000"/>
                </a:prstClr>
              </a:outerShdw>
            </a:effectLst>
          </p:grpSpPr>
          <p:sp>
            <p:nvSpPr>
              <p:cNvPr id="68" name="椭圆 67">
                <a:extLst>
                  <a:ext uri="{FF2B5EF4-FFF2-40B4-BE49-F238E27FC236}">
                    <a16:creationId xmlns:a16="http://schemas.microsoft.com/office/drawing/2014/main" id="{DBF893D0-927B-4BA4-A4F5-3559692A2B72}"/>
                  </a:ext>
                </a:extLst>
              </p:cNvPr>
              <p:cNvSpPr/>
              <p:nvPr/>
            </p:nvSpPr>
            <p:spPr>
              <a:xfrm>
                <a:off x="1145286" y="1824097"/>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22">
                <a:extLst>
                  <a:ext uri="{FF2B5EF4-FFF2-40B4-BE49-F238E27FC236}">
                    <a16:creationId xmlns:a16="http://schemas.microsoft.com/office/drawing/2014/main" id="{81E9375A-C12B-41BC-9148-92C4D243C411}"/>
                  </a:ext>
                </a:extLst>
              </p:cNvPr>
              <p:cNvSpPr/>
              <p:nvPr/>
            </p:nvSpPr>
            <p:spPr>
              <a:xfrm>
                <a:off x="1048559" y="2654299"/>
                <a:ext cx="951517" cy="1542503"/>
              </a:xfrm>
              <a:custGeom>
                <a:avLst/>
                <a:gdLst>
                  <a:gd name="connsiteX0" fmla="*/ 0 w 951517"/>
                  <a:gd name="connsiteY0" fmla="*/ 0 h 1548853"/>
                  <a:gd name="connsiteX1" fmla="*/ 951517 w 951517"/>
                  <a:gd name="connsiteY1" fmla="*/ 0 h 1548853"/>
                  <a:gd name="connsiteX2" fmla="*/ 951517 w 951517"/>
                  <a:gd name="connsiteY2" fmla="*/ 1548853 h 1548853"/>
                  <a:gd name="connsiteX3" fmla="*/ 0 w 951517"/>
                  <a:gd name="connsiteY3" fmla="*/ 1548853 h 1548853"/>
                  <a:gd name="connsiteX4" fmla="*/ 0 w 951517"/>
                  <a:gd name="connsiteY4" fmla="*/ 0 h 1548853"/>
                  <a:gd name="connsiteX0-1" fmla="*/ 76200 w 951517"/>
                  <a:gd name="connsiteY0-2" fmla="*/ 12700 h 1548853"/>
                  <a:gd name="connsiteX1-3" fmla="*/ 951517 w 951517"/>
                  <a:gd name="connsiteY1-4" fmla="*/ 0 h 1548853"/>
                  <a:gd name="connsiteX2-5" fmla="*/ 951517 w 951517"/>
                  <a:gd name="connsiteY2-6" fmla="*/ 1548853 h 1548853"/>
                  <a:gd name="connsiteX3-7" fmla="*/ 0 w 951517"/>
                  <a:gd name="connsiteY3-8" fmla="*/ 1548853 h 1548853"/>
                  <a:gd name="connsiteX4-9" fmla="*/ 76200 w 951517"/>
                  <a:gd name="connsiteY4-10" fmla="*/ 12700 h 1548853"/>
                  <a:gd name="connsiteX0-11" fmla="*/ 76200 w 951517"/>
                  <a:gd name="connsiteY0-12" fmla="*/ 25400 h 1561553"/>
                  <a:gd name="connsiteX1-13" fmla="*/ 875317 w 951517"/>
                  <a:gd name="connsiteY1-14" fmla="*/ 0 h 1561553"/>
                  <a:gd name="connsiteX2-15" fmla="*/ 951517 w 951517"/>
                  <a:gd name="connsiteY2-16" fmla="*/ 1561553 h 1561553"/>
                  <a:gd name="connsiteX3-17" fmla="*/ 0 w 951517"/>
                  <a:gd name="connsiteY3-18" fmla="*/ 1561553 h 1561553"/>
                  <a:gd name="connsiteX4-19" fmla="*/ 76200 w 951517"/>
                  <a:gd name="connsiteY4-20" fmla="*/ 25400 h 1561553"/>
                  <a:gd name="connsiteX0-21" fmla="*/ 76200 w 951517"/>
                  <a:gd name="connsiteY0-22" fmla="*/ 6350 h 1542503"/>
                  <a:gd name="connsiteX1-23" fmla="*/ 875317 w 951517"/>
                  <a:gd name="connsiteY1-24" fmla="*/ 0 h 1542503"/>
                  <a:gd name="connsiteX2-25" fmla="*/ 951517 w 951517"/>
                  <a:gd name="connsiteY2-26" fmla="*/ 1542503 h 1542503"/>
                  <a:gd name="connsiteX3-27" fmla="*/ 0 w 951517"/>
                  <a:gd name="connsiteY3-28" fmla="*/ 1542503 h 1542503"/>
                  <a:gd name="connsiteX4-29" fmla="*/ 76200 w 951517"/>
                  <a:gd name="connsiteY4-30" fmla="*/ 6350 h 15425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1517" h="1542503">
                    <a:moveTo>
                      <a:pt x="76200" y="6350"/>
                    </a:moveTo>
                    <a:lnTo>
                      <a:pt x="875317" y="0"/>
                    </a:lnTo>
                    <a:lnTo>
                      <a:pt x="951517" y="1542503"/>
                    </a:lnTo>
                    <a:lnTo>
                      <a:pt x="0" y="1542503"/>
                    </a:lnTo>
                    <a:lnTo>
                      <a:pt x="76200" y="6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矩形 9">
                <a:extLst>
                  <a:ext uri="{FF2B5EF4-FFF2-40B4-BE49-F238E27FC236}">
                    <a16:creationId xmlns:a16="http://schemas.microsoft.com/office/drawing/2014/main" id="{2A459DC9-0DAF-4224-9955-332FAC420ED7}"/>
                  </a:ext>
                </a:extLst>
              </p:cNvPr>
              <p:cNvSpPr/>
              <p:nvPr/>
            </p:nvSpPr>
            <p:spPr>
              <a:xfrm rot="4314963">
                <a:off x="1616860" y="3091304"/>
                <a:ext cx="1112400" cy="255600"/>
              </a:xfrm>
              <a:custGeom>
                <a:avLst/>
                <a:gdLst>
                  <a:gd name="connsiteX0" fmla="*/ 0 w 1112400"/>
                  <a:gd name="connsiteY0" fmla="*/ 0 h 255600"/>
                  <a:gd name="connsiteX1" fmla="*/ 1112400 w 1112400"/>
                  <a:gd name="connsiteY1" fmla="*/ 0 h 255600"/>
                  <a:gd name="connsiteX2" fmla="*/ 1112400 w 1112400"/>
                  <a:gd name="connsiteY2" fmla="*/ 255600 h 255600"/>
                  <a:gd name="connsiteX3" fmla="*/ 0 w 1112400"/>
                  <a:gd name="connsiteY3" fmla="*/ 255600 h 255600"/>
                  <a:gd name="connsiteX4" fmla="*/ 0 w 1112400"/>
                  <a:gd name="connsiteY4" fmla="*/ 0 h 255600"/>
                  <a:gd name="connsiteX0-1" fmla="*/ 2280 w 1114680"/>
                  <a:gd name="connsiteY0-2" fmla="*/ 0 h 255600"/>
                  <a:gd name="connsiteX1-3" fmla="*/ 1114680 w 1114680"/>
                  <a:gd name="connsiteY1-4" fmla="*/ 0 h 255600"/>
                  <a:gd name="connsiteX2-5" fmla="*/ 1114680 w 1114680"/>
                  <a:gd name="connsiteY2-6" fmla="*/ 255600 h 255600"/>
                  <a:gd name="connsiteX3-7" fmla="*/ 2280 w 1114680"/>
                  <a:gd name="connsiteY3-8" fmla="*/ 255600 h 255600"/>
                  <a:gd name="connsiteX4-9" fmla="*/ 0 w 1114680"/>
                  <a:gd name="connsiteY4-10" fmla="*/ 76902 h 255600"/>
                  <a:gd name="connsiteX5" fmla="*/ 2280 w 1114680"/>
                  <a:gd name="connsiteY5" fmla="*/ 0 h 255600"/>
                  <a:gd name="connsiteX0-11" fmla="*/ 2280 w 1114680"/>
                  <a:gd name="connsiteY0-12" fmla="*/ 1909 h 257509"/>
                  <a:gd name="connsiteX1-13" fmla="*/ 80845 w 1114680"/>
                  <a:gd name="connsiteY1-14" fmla="*/ 0 h 257509"/>
                  <a:gd name="connsiteX2-15" fmla="*/ 1114680 w 1114680"/>
                  <a:gd name="connsiteY2-16" fmla="*/ 1909 h 257509"/>
                  <a:gd name="connsiteX3-17" fmla="*/ 1114680 w 1114680"/>
                  <a:gd name="connsiteY3-18" fmla="*/ 257509 h 257509"/>
                  <a:gd name="connsiteX4-19" fmla="*/ 2280 w 1114680"/>
                  <a:gd name="connsiteY4-20" fmla="*/ 257509 h 257509"/>
                  <a:gd name="connsiteX5-21" fmla="*/ 0 w 1114680"/>
                  <a:gd name="connsiteY5-22" fmla="*/ 78811 h 257509"/>
                  <a:gd name="connsiteX6" fmla="*/ 2280 w 1114680"/>
                  <a:gd name="connsiteY6" fmla="*/ 1909 h 257509"/>
                  <a:gd name="connsiteX0-23" fmla="*/ 0 w 1114680"/>
                  <a:gd name="connsiteY0-24" fmla="*/ 78811 h 257509"/>
                  <a:gd name="connsiteX1-25" fmla="*/ 80845 w 1114680"/>
                  <a:gd name="connsiteY1-26" fmla="*/ 0 h 257509"/>
                  <a:gd name="connsiteX2-27" fmla="*/ 1114680 w 1114680"/>
                  <a:gd name="connsiteY2-28" fmla="*/ 1909 h 257509"/>
                  <a:gd name="connsiteX3-29" fmla="*/ 1114680 w 1114680"/>
                  <a:gd name="connsiteY3-30" fmla="*/ 257509 h 257509"/>
                  <a:gd name="connsiteX4-31" fmla="*/ 2280 w 1114680"/>
                  <a:gd name="connsiteY4-32" fmla="*/ 257509 h 257509"/>
                  <a:gd name="connsiteX5-33" fmla="*/ 0 w 1114680"/>
                  <a:gd name="connsiteY5-34" fmla="*/ 78811 h 257509"/>
                  <a:gd name="connsiteX0-35" fmla="*/ 0 w 1114680"/>
                  <a:gd name="connsiteY0-36" fmla="*/ 78811 h 257509"/>
                  <a:gd name="connsiteX1-37" fmla="*/ 80845 w 1114680"/>
                  <a:gd name="connsiteY1-38" fmla="*/ 0 h 257509"/>
                  <a:gd name="connsiteX2-39" fmla="*/ 1114680 w 1114680"/>
                  <a:gd name="connsiteY2-40" fmla="*/ 1909 h 257509"/>
                  <a:gd name="connsiteX3-41" fmla="*/ 1114680 w 1114680"/>
                  <a:gd name="connsiteY3-42" fmla="*/ 257509 h 257509"/>
                  <a:gd name="connsiteX4-43" fmla="*/ 2280 w 1114680"/>
                  <a:gd name="connsiteY4-44" fmla="*/ 257509 h 257509"/>
                  <a:gd name="connsiteX5-45" fmla="*/ 6151 w 1114680"/>
                  <a:gd name="connsiteY5-46" fmla="*/ 131349 h 257509"/>
                  <a:gd name="connsiteX6-47" fmla="*/ 0 w 1114680"/>
                  <a:gd name="connsiteY6-48" fmla="*/ 78811 h 257509"/>
                  <a:gd name="connsiteX0-49" fmla="*/ 0 w 1114680"/>
                  <a:gd name="connsiteY0-50" fmla="*/ 78811 h 257509"/>
                  <a:gd name="connsiteX1-51" fmla="*/ 80845 w 1114680"/>
                  <a:gd name="connsiteY1-52" fmla="*/ 0 h 257509"/>
                  <a:gd name="connsiteX2-53" fmla="*/ 148437 w 1114680"/>
                  <a:gd name="connsiteY2-54" fmla="*/ 2462 h 257509"/>
                  <a:gd name="connsiteX3-55" fmla="*/ 1114680 w 1114680"/>
                  <a:gd name="connsiteY3-56" fmla="*/ 1909 h 257509"/>
                  <a:gd name="connsiteX4-57" fmla="*/ 1114680 w 1114680"/>
                  <a:gd name="connsiteY4-58" fmla="*/ 257509 h 257509"/>
                  <a:gd name="connsiteX5-59" fmla="*/ 2280 w 1114680"/>
                  <a:gd name="connsiteY5-60" fmla="*/ 257509 h 257509"/>
                  <a:gd name="connsiteX6-61" fmla="*/ 6151 w 1114680"/>
                  <a:gd name="connsiteY6-62" fmla="*/ 131349 h 257509"/>
                  <a:gd name="connsiteX7" fmla="*/ 0 w 1114680"/>
                  <a:gd name="connsiteY7" fmla="*/ 78811 h 257509"/>
                  <a:gd name="connsiteX0-63" fmla="*/ 0 w 1114680"/>
                  <a:gd name="connsiteY0-64" fmla="*/ 76902 h 255600"/>
                  <a:gd name="connsiteX1-65" fmla="*/ 148437 w 1114680"/>
                  <a:gd name="connsiteY1-66" fmla="*/ 553 h 255600"/>
                  <a:gd name="connsiteX2-67" fmla="*/ 1114680 w 1114680"/>
                  <a:gd name="connsiteY2-68" fmla="*/ 0 h 255600"/>
                  <a:gd name="connsiteX3-69" fmla="*/ 1114680 w 1114680"/>
                  <a:gd name="connsiteY3-70" fmla="*/ 255600 h 255600"/>
                  <a:gd name="connsiteX4-71" fmla="*/ 2280 w 1114680"/>
                  <a:gd name="connsiteY4-72" fmla="*/ 255600 h 255600"/>
                  <a:gd name="connsiteX5-73" fmla="*/ 6151 w 1114680"/>
                  <a:gd name="connsiteY5-74" fmla="*/ 129440 h 255600"/>
                  <a:gd name="connsiteX6-75" fmla="*/ 0 w 1114680"/>
                  <a:gd name="connsiteY6-76" fmla="*/ 76902 h 255600"/>
                  <a:gd name="connsiteX0-77" fmla="*/ 3871 w 1112400"/>
                  <a:gd name="connsiteY0-78" fmla="*/ 129440 h 255600"/>
                  <a:gd name="connsiteX1-79" fmla="*/ 146157 w 1112400"/>
                  <a:gd name="connsiteY1-80" fmla="*/ 553 h 255600"/>
                  <a:gd name="connsiteX2-81" fmla="*/ 1112400 w 1112400"/>
                  <a:gd name="connsiteY2-82" fmla="*/ 0 h 255600"/>
                  <a:gd name="connsiteX3-83" fmla="*/ 1112400 w 1112400"/>
                  <a:gd name="connsiteY3-84" fmla="*/ 255600 h 255600"/>
                  <a:gd name="connsiteX4-85" fmla="*/ 0 w 1112400"/>
                  <a:gd name="connsiteY4-86" fmla="*/ 255600 h 255600"/>
                  <a:gd name="connsiteX5-87" fmla="*/ 3871 w 1112400"/>
                  <a:gd name="connsiteY5-88" fmla="*/ 129440 h 255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12400" h="255600">
                    <a:moveTo>
                      <a:pt x="3871" y="129440"/>
                    </a:moveTo>
                    <a:lnTo>
                      <a:pt x="146157" y="553"/>
                    </a:lnTo>
                    <a:lnTo>
                      <a:pt x="1112400" y="0"/>
                    </a:lnTo>
                    <a:lnTo>
                      <a:pt x="1112400" y="255600"/>
                    </a:lnTo>
                    <a:lnTo>
                      <a:pt x="0" y="255600"/>
                    </a:lnTo>
                    <a:lnTo>
                      <a:pt x="3871" y="129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10">
                <a:extLst>
                  <a:ext uri="{FF2B5EF4-FFF2-40B4-BE49-F238E27FC236}">
                    <a16:creationId xmlns:a16="http://schemas.microsoft.com/office/drawing/2014/main" id="{2BB10DA7-7804-48BE-B410-91129BDB6218}"/>
                  </a:ext>
                </a:extLst>
              </p:cNvPr>
              <p:cNvSpPr/>
              <p:nvPr/>
            </p:nvSpPr>
            <p:spPr>
              <a:xfrm rot="6530773">
                <a:off x="597309" y="2915731"/>
                <a:ext cx="666529" cy="244567"/>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78759"/>
                  <a:gd name="connsiteY0-36" fmla="*/ 0 h 255515"/>
                  <a:gd name="connsiteX1-37" fmla="*/ 1110814 w 1178759"/>
                  <a:gd name="connsiteY1-38" fmla="*/ 0 h 255515"/>
                  <a:gd name="connsiteX2-39" fmla="*/ 1178760 w 1178759"/>
                  <a:gd name="connsiteY2-40" fmla="*/ 255515 h 255515"/>
                  <a:gd name="connsiteX3-41" fmla="*/ 113780 w 1178759"/>
                  <a:gd name="connsiteY3-42" fmla="*/ 253936 h 255515"/>
                  <a:gd name="connsiteX4-43" fmla="*/ 6173 w 1178759"/>
                  <a:gd name="connsiteY4-44" fmla="*/ 159826 h 255515"/>
                  <a:gd name="connsiteX5-45" fmla="*/ 0 w 1178759"/>
                  <a:gd name="connsiteY5-46" fmla="*/ 0 h 255515"/>
                  <a:gd name="connsiteX0-47" fmla="*/ 0 w 1178761"/>
                  <a:gd name="connsiteY0-48" fmla="*/ 1540 h 257055"/>
                  <a:gd name="connsiteX1-49" fmla="*/ 985090 w 1178761"/>
                  <a:gd name="connsiteY1-50" fmla="*/ 0 h 257055"/>
                  <a:gd name="connsiteX2-51" fmla="*/ 1178760 w 1178761"/>
                  <a:gd name="connsiteY2-52" fmla="*/ 257055 h 257055"/>
                  <a:gd name="connsiteX3-53" fmla="*/ 113780 w 1178761"/>
                  <a:gd name="connsiteY3-54" fmla="*/ 255476 h 257055"/>
                  <a:gd name="connsiteX4-55" fmla="*/ 6173 w 1178761"/>
                  <a:gd name="connsiteY4-56" fmla="*/ 161366 h 257055"/>
                  <a:gd name="connsiteX5-57" fmla="*/ 0 w 1178761"/>
                  <a:gd name="connsiteY5-58" fmla="*/ 1540 h 257055"/>
                  <a:gd name="connsiteX0-59" fmla="*/ 0 w 1127678"/>
                  <a:gd name="connsiteY0-60" fmla="*/ 1540 h 255476"/>
                  <a:gd name="connsiteX1-61" fmla="*/ 985090 w 1127678"/>
                  <a:gd name="connsiteY1-62" fmla="*/ 0 h 255476"/>
                  <a:gd name="connsiteX2-63" fmla="*/ 1127678 w 1127678"/>
                  <a:gd name="connsiteY2-64" fmla="*/ 246792 h 255476"/>
                  <a:gd name="connsiteX3-65" fmla="*/ 113780 w 1127678"/>
                  <a:gd name="connsiteY3-66" fmla="*/ 255476 h 255476"/>
                  <a:gd name="connsiteX4-67" fmla="*/ 6173 w 1127678"/>
                  <a:gd name="connsiteY4-68" fmla="*/ 161366 h 255476"/>
                  <a:gd name="connsiteX5-69" fmla="*/ 0 w 1127678"/>
                  <a:gd name="connsiteY5-70" fmla="*/ 1540 h 255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27678" h="255476">
                    <a:moveTo>
                      <a:pt x="0" y="1540"/>
                    </a:moveTo>
                    <a:lnTo>
                      <a:pt x="985090" y="0"/>
                    </a:lnTo>
                    <a:lnTo>
                      <a:pt x="1127678" y="246792"/>
                    </a:lnTo>
                    <a:lnTo>
                      <a:pt x="113780" y="255476"/>
                    </a:lnTo>
                    <a:lnTo>
                      <a:pt x="6173" y="161366"/>
                    </a:lnTo>
                    <a:lnTo>
                      <a:pt x="0" y="15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a:extLst>
                  <a:ext uri="{FF2B5EF4-FFF2-40B4-BE49-F238E27FC236}">
                    <a16:creationId xmlns:a16="http://schemas.microsoft.com/office/drawing/2014/main" id="{466E5FE8-1BF8-41DF-AA6F-A693B207816D}"/>
                  </a:ext>
                </a:extLst>
              </p:cNvPr>
              <p:cNvSpPr/>
              <p:nvPr/>
            </p:nvSpPr>
            <p:spPr>
              <a:xfrm>
                <a:off x="1193383" y="4009408"/>
                <a:ext cx="225670"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72">
                <a:extLst>
                  <a:ext uri="{FF2B5EF4-FFF2-40B4-BE49-F238E27FC236}">
                    <a16:creationId xmlns:a16="http://schemas.microsoft.com/office/drawing/2014/main" id="{70C94C0E-73D7-4F01-92C2-0FC7033FA097}"/>
                  </a:ext>
                </a:extLst>
              </p:cNvPr>
              <p:cNvSpPr/>
              <p:nvPr/>
            </p:nvSpPr>
            <p:spPr>
              <a:xfrm>
                <a:off x="1612863" y="4009408"/>
                <a:ext cx="236565"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a16="http://schemas.microsoft.com/office/drawing/2014/main" id="{6BCB50A2-69C4-4839-A29E-BC34BFFABD62}"/>
                  </a:ext>
                </a:extLst>
              </p:cNvPr>
              <p:cNvSpPr/>
              <p:nvPr/>
            </p:nvSpPr>
            <p:spPr>
              <a:xfrm>
                <a:off x="2216598" y="3613530"/>
                <a:ext cx="252414" cy="252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a:extLst>
                  <a:ext uri="{FF2B5EF4-FFF2-40B4-BE49-F238E27FC236}">
                    <a16:creationId xmlns:a16="http://schemas.microsoft.com/office/drawing/2014/main" id="{03807301-5EDC-482E-93AF-9C663BDADF17}"/>
                  </a:ext>
                </a:extLst>
              </p:cNvPr>
              <p:cNvSpPr/>
              <p:nvPr/>
            </p:nvSpPr>
            <p:spPr>
              <a:xfrm>
                <a:off x="1193382"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a:extLst>
                  <a:ext uri="{FF2B5EF4-FFF2-40B4-BE49-F238E27FC236}">
                    <a16:creationId xmlns:a16="http://schemas.microsoft.com/office/drawing/2014/main" id="{D7ACE17C-3B57-4137-8B46-CB2F1D49F13D}"/>
                  </a:ext>
                </a:extLst>
              </p:cNvPr>
              <p:cNvSpPr/>
              <p:nvPr/>
            </p:nvSpPr>
            <p:spPr>
              <a:xfrm>
                <a:off x="1615338"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圆角矩形 84">
                <a:extLst>
                  <a:ext uri="{FF2B5EF4-FFF2-40B4-BE49-F238E27FC236}">
                    <a16:creationId xmlns:a16="http://schemas.microsoft.com/office/drawing/2014/main" id="{4D1D0064-EE9A-44E7-A497-60942154BCA9}"/>
                  </a:ext>
                </a:extLst>
              </p:cNvPr>
              <p:cNvSpPr/>
              <p:nvPr/>
            </p:nvSpPr>
            <p:spPr>
              <a:xfrm>
                <a:off x="885825" y="2647950"/>
                <a:ext cx="1280914" cy="3429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5" name="组合 64">
              <a:extLst>
                <a:ext uri="{FF2B5EF4-FFF2-40B4-BE49-F238E27FC236}">
                  <a16:creationId xmlns:a16="http://schemas.microsoft.com/office/drawing/2014/main" id="{0E85F457-7BBA-4F64-9BB7-3E4AA3D1F1D9}"/>
                </a:ext>
              </a:extLst>
            </p:cNvPr>
            <p:cNvGrpSpPr/>
            <p:nvPr/>
          </p:nvGrpSpPr>
          <p:grpSpPr>
            <a:xfrm>
              <a:off x="1465061" y="2596941"/>
              <a:ext cx="476348" cy="1050456"/>
              <a:chOff x="6065102" y="2280650"/>
              <a:chExt cx="476348" cy="1050456"/>
            </a:xfrm>
            <a:grpFill/>
            <a:effectLst>
              <a:outerShdw blurRad="50800" dist="38100" dir="18900000" algn="bl" rotWithShape="0">
                <a:prstClr val="black">
                  <a:alpha val="40000"/>
                </a:prstClr>
              </a:outerShdw>
            </a:effectLst>
          </p:grpSpPr>
          <p:sp>
            <p:nvSpPr>
              <p:cNvPr id="66" name="矩形 10">
                <a:extLst>
                  <a:ext uri="{FF2B5EF4-FFF2-40B4-BE49-F238E27FC236}">
                    <a16:creationId xmlns:a16="http://schemas.microsoft.com/office/drawing/2014/main" id="{5DCE2076-2DB4-4F12-8F5A-98691B37F220}"/>
                  </a:ext>
                </a:extLst>
              </p:cNvPr>
              <p:cNvSpPr/>
              <p:nvPr/>
            </p:nvSpPr>
            <p:spPr>
              <a:xfrm rot="3715739">
                <a:off x="5926531" y="2716186"/>
                <a:ext cx="974666" cy="255173"/>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10814"/>
                  <a:gd name="connsiteY0-36" fmla="*/ 0 h 255816"/>
                  <a:gd name="connsiteX1-37" fmla="*/ 1110814 w 1110814"/>
                  <a:gd name="connsiteY1-38" fmla="*/ 0 h 255816"/>
                  <a:gd name="connsiteX2-39" fmla="*/ 1110814 w 1110814"/>
                  <a:gd name="connsiteY2-40" fmla="*/ 255816 h 255816"/>
                  <a:gd name="connsiteX3-41" fmla="*/ 1182 w 1110814"/>
                  <a:gd name="connsiteY3-42" fmla="*/ 253312 h 255816"/>
                  <a:gd name="connsiteX4-43" fmla="*/ 6173 w 1110814"/>
                  <a:gd name="connsiteY4-44" fmla="*/ 159826 h 255816"/>
                  <a:gd name="connsiteX5-45" fmla="*/ 0 w 1110814"/>
                  <a:gd name="connsiteY5-46" fmla="*/ 0 h 255816"/>
                  <a:gd name="connsiteX0-47" fmla="*/ 0 w 1332432"/>
                  <a:gd name="connsiteY0-48" fmla="*/ 5943 h 261759"/>
                  <a:gd name="connsiteX1-49" fmla="*/ 1332432 w 1332432"/>
                  <a:gd name="connsiteY1-50" fmla="*/ 0 h 261759"/>
                  <a:gd name="connsiteX2-51" fmla="*/ 1110814 w 1332432"/>
                  <a:gd name="connsiteY2-52" fmla="*/ 261759 h 261759"/>
                  <a:gd name="connsiteX3-53" fmla="*/ 1182 w 1332432"/>
                  <a:gd name="connsiteY3-54" fmla="*/ 259255 h 261759"/>
                  <a:gd name="connsiteX4-55" fmla="*/ 6173 w 1332432"/>
                  <a:gd name="connsiteY4-56" fmla="*/ 165769 h 261759"/>
                  <a:gd name="connsiteX5-57" fmla="*/ 0 w 1332432"/>
                  <a:gd name="connsiteY5-58" fmla="*/ 5943 h 261759"/>
                  <a:gd name="connsiteX0-59" fmla="*/ 0 w 1332432"/>
                  <a:gd name="connsiteY0-60" fmla="*/ 5943 h 264811"/>
                  <a:gd name="connsiteX1-61" fmla="*/ 1332432 w 1332432"/>
                  <a:gd name="connsiteY1-62" fmla="*/ 0 h 264811"/>
                  <a:gd name="connsiteX2-63" fmla="*/ 1152943 w 1332432"/>
                  <a:gd name="connsiteY2-64" fmla="*/ 264811 h 264811"/>
                  <a:gd name="connsiteX3-65" fmla="*/ 1182 w 1332432"/>
                  <a:gd name="connsiteY3-66" fmla="*/ 259255 h 264811"/>
                  <a:gd name="connsiteX4-67" fmla="*/ 6173 w 1332432"/>
                  <a:gd name="connsiteY4-68" fmla="*/ 165769 h 264811"/>
                  <a:gd name="connsiteX5-69" fmla="*/ 0 w 1332432"/>
                  <a:gd name="connsiteY5-70" fmla="*/ 5943 h 2648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32432" h="264811">
                    <a:moveTo>
                      <a:pt x="0" y="5943"/>
                    </a:moveTo>
                    <a:lnTo>
                      <a:pt x="1332432" y="0"/>
                    </a:lnTo>
                    <a:lnTo>
                      <a:pt x="1152943" y="264811"/>
                    </a:lnTo>
                    <a:lnTo>
                      <a:pt x="1182" y="259255"/>
                    </a:lnTo>
                    <a:lnTo>
                      <a:pt x="6173" y="165769"/>
                    </a:lnTo>
                    <a:lnTo>
                      <a:pt x="0" y="59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id="{90050AAB-440E-42F6-9540-78999BF7C86C}"/>
                  </a:ext>
                </a:extLst>
              </p:cNvPr>
              <p:cNvSpPr/>
              <p:nvPr/>
            </p:nvSpPr>
            <p:spPr>
              <a:xfrm>
                <a:off x="6065102" y="2280650"/>
                <a:ext cx="241793" cy="299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78" name="文本框 77">
            <a:extLst>
              <a:ext uri="{FF2B5EF4-FFF2-40B4-BE49-F238E27FC236}">
                <a16:creationId xmlns:a16="http://schemas.microsoft.com/office/drawing/2014/main" id="{0B813838-11F2-4257-9605-51024C16E8F9}"/>
              </a:ext>
            </a:extLst>
          </p:cNvPr>
          <p:cNvSpPr txBox="1"/>
          <p:nvPr/>
        </p:nvSpPr>
        <p:spPr>
          <a:xfrm>
            <a:off x="4889488" y="2054699"/>
            <a:ext cx="2493118" cy="2215991"/>
          </a:xfrm>
          <a:prstGeom prst="rect">
            <a:avLst/>
          </a:prstGeom>
          <a:noFill/>
        </p:spPr>
        <p:txBody>
          <a:bodyPr wrap="none" rtlCol="0">
            <a:spAutoFit/>
          </a:bodyPr>
          <a:lstStyle/>
          <a:p>
            <a:r>
              <a:rPr lang="en-US" altLang="zh-CN" sz="13800" b="1" dirty="0">
                <a:solidFill>
                  <a:schemeClr val="bg1">
                    <a:lumMod val="50000"/>
                  </a:schemeClr>
                </a:solidFill>
                <a:cs typeface="+mn-ea"/>
                <a:sym typeface="+mn-lt"/>
              </a:rPr>
              <a:t>VS</a:t>
            </a:r>
            <a:endParaRPr lang="zh-CN" altLang="en-US" sz="13800" b="1" dirty="0">
              <a:solidFill>
                <a:schemeClr val="bg1">
                  <a:lumMod val="50000"/>
                </a:schemeClr>
              </a:solidFill>
              <a:cs typeface="+mn-ea"/>
              <a:sym typeface="+mn-lt"/>
            </a:endParaRPr>
          </a:p>
        </p:txBody>
      </p:sp>
      <p:sp>
        <p:nvSpPr>
          <p:cNvPr id="79" name="文本框 78">
            <a:extLst>
              <a:ext uri="{FF2B5EF4-FFF2-40B4-BE49-F238E27FC236}">
                <a16:creationId xmlns:a16="http://schemas.microsoft.com/office/drawing/2014/main" id="{FF87B3B8-F54B-4414-AE7B-567B1C64185B}"/>
              </a:ext>
            </a:extLst>
          </p:cNvPr>
          <p:cNvSpPr txBox="1"/>
          <p:nvPr/>
        </p:nvSpPr>
        <p:spPr>
          <a:xfrm>
            <a:off x="4617404" y="4053553"/>
            <a:ext cx="2323621" cy="1323439"/>
          </a:xfrm>
          <a:prstGeom prst="rect">
            <a:avLst/>
          </a:prstGeom>
          <a:noFill/>
        </p:spPr>
        <p:txBody>
          <a:bodyPr wrap="square" rtlCol="0">
            <a:spAutoFit/>
          </a:bodyPr>
          <a:lstStyle/>
          <a:p>
            <a:pPr algn="ctr"/>
            <a:r>
              <a:rPr lang="en-US" altLang="zh-CN" sz="1600" dirty="0">
                <a:solidFill>
                  <a:schemeClr val="tx1">
                    <a:lumMod val="50000"/>
                    <a:lumOff val="50000"/>
                  </a:schemeClr>
                </a:solidFill>
                <a:cs typeface="+mn-ea"/>
                <a:sym typeface="+mn-lt"/>
              </a:rPr>
              <a:t>Text something here to make your audience understand what you are talking about.</a:t>
            </a:r>
            <a:endParaRPr lang="zh-CN" altLang="en-US" sz="1600" dirty="0">
              <a:solidFill>
                <a:schemeClr val="tx1">
                  <a:lumMod val="50000"/>
                  <a:lumOff val="50000"/>
                </a:schemeClr>
              </a:solidFill>
              <a:cs typeface="+mn-ea"/>
              <a:sym typeface="+mn-lt"/>
            </a:endParaRPr>
          </a:p>
        </p:txBody>
      </p:sp>
      <p:grpSp>
        <p:nvGrpSpPr>
          <p:cNvPr id="80" name="组合 79">
            <a:extLst>
              <a:ext uri="{FF2B5EF4-FFF2-40B4-BE49-F238E27FC236}">
                <a16:creationId xmlns:a16="http://schemas.microsoft.com/office/drawing/2014/main" id="{ED5FF1CB-072B-4526-ACA1-3CD319D6E68A}"/>
              </a:ext>
            </a:extLst>
          </p:cNvPr>
          <p:cNvGrpSpPr/>
          <p:nvPr/>
        </p:nvGrpSpPr>
        <p:grpSpPr>
          <a:xfrm>
            <a:off x="1684618" y="5073282"/>
            <a:ext cx="1990485" cy="1071458"/>
            <a:chOff x="2820457" y="4395520"/>
            <a:chExt cx="1990485" cy="1071458"/>
          </a:xfrm>
        </p:grpSpPr>
        <p:sp>
          <p:nvSpPr>
            <p:cNvPr id="81" name="Rectangle 23">
              <a:extLst>
                <a:ext uri="{FF2B5EF4-FFF2-40B4-BE49-F238E27FC236}">
                  <a16:creationId xmlns:a16="http://schemas.microsoft.com/office/drawing/2014/main" id="{ADC450BB-10FF-44B3-A1DC-9B40B30C2A9B}"/>
                </a:ext>
              </a:extLst>
            </p:cNvPr>
            <p:cNvSpPr/>
            <p:nvPr/>
          </p:nvSpPr>
          <p:spPr>
            <a:xfrm>
              <a:off x="2820457" y="4682148"/>
              <a:ext cx="1990485" cy="784830"/>
            </a:xfrm>
            <a:prstGeom prst="rect">
              <a:avLst/>
            </a:prstGeom>
          </p:spPr>
          <p:txBody>
            <a:bodyPr wrap="square">
              <a:spAutoFit/>
            </a:bodyPr>
            <a:lstStyle/>
            <a:p>
              <a:pPr algn="ctr">
                <a:defRPr/>
              </a:pPr>
              <a:r>
                <a:rPr lang="en-US" altLang="zh-CN" sz="900" noProof="1">
                  <a:solidFill>
                    <a:schemeClr val="tx1">
                      <a:lumMod val="50000"/>
                      <a:lumOff val="50000"/>
                    </a:schemeClr>
                  </a:solidFill>
                  <a:cs typeface="+mn-ea"/>
                  <a:sym typeface="+mn-lt"/>
                </a:rPr>
                <a:t>Lorem ipsum dolor sit amet, consectetuer adipiscing elit, sed diam nonummy nibh euismod tincidunt ut laoreet dolore magna aliquam erat volutpat.</a:t>
              </a:r>
              <a:endParaRPr lang="en-US" sz="900" noProof="1">
                <a:solidFill>
                  <a:schemeClr val="bg1">
                    <a:lumMod val="50000"/>
                  </a:schemeClr>
                </a:solidFill>
                <a:cs typeface="+mn-ea"/>
                <a:sym typeface="+mn-lt"/>
              </a:endParaRPr>
            </a:p>
          </p:txBody>
        </p:sp>
        <p:sp>
          <p:nvSpPr>
            <p:cNvPr id="110" name="文本框 109">
              <a:extLst>
                <a:ext uri="{FF2B5EF4-FFF2-40B4-BE49-F238E27FC236}">
                  <a16:creationId xmlns:a16="http://schemas.microsoft.com/office/drawing/2014/main" id="{A66A03D2-D293-4BCC-92A7-FC629E216B9F}"/>
                </a:ext>
              </a:extLst>
            </p:cNvPr>
            <p:cNvSpPr txBox="1"/>
            <p:nvPr/>
          </p:nvSpPr>
          <p:spPr>
            <a:xfrm>
              <a:off x="2866964" y="4395520"/>
              <a:ext cx="1897471" cy="338554"/>
            </a:xfrm>
            <a:prstGeom prst="rect">
              <a:avLst/>
            </a:prstGeom>
            <a:noFill/>
          </p:spPr>
          <p:txBody>
            <a:bodyPr wrap="square" rtlCol="0">
              <a:spAutoFit/>
            </a:bodyPr>
            <a:lstStyle/>
            <a:p>
              <a:pPr algn="ctr"/>
              <a:r>
                <a:rPr lang="en-US" altLang="zh-CN" sz="1600" b="1" dirty="0">
                  <a:solidFill>
                    <a:schemeClr val="tx1">
                      <a:lumMod val="85000"/>
                      <a:lumOff val="15000"/>
                    </a:schemeClr>
                  </a:solidFill>
                  <a:cs typeface="+mn-ea"/>
                  <a:sym typeface="+mn-lt"/>
                </a:rPr>
                <a:t>TITLE HERE</a:t>
              </a:r>
              <a:endParaRPr lang="zh-CN" altLang="en-US" sz="1600" b="1" dirty="0">
                <a:solidFill>
                  <a:schemeClr val="tx1">
                    <a:lumMod val="85000"/>
                    <a:lumOff val="15000"/>
                  </a:schemeClr>
                </a:solidFill>
                <a:cs typeface="+mn-ea"/>
                <a:sym typeface="+mn-lt"/>
              </a:endParaRPr>
            </a:p>
          </p:txBody>
        </p:sp>
      </p:grpSp>
      <p:grpSp>
        <p:nvGrpSpPr>
          <p:cNvPr id="111" name="组合 110">
            <a:extLst>
              <a:ext uri="{FF2B5EF4-FFF2-40B4-BE49-F238E27FC236}">
                <a16:creationId xmlns:a16="http://schemas.microsoft.com/office/drawing/2014/main" id="{29147609-AB5C-4761-BE0A-B19F79E400EB}"/>
              </a:ext>
            </a:extLst>
          </p:cNvPr>
          <p:cNvGrpSpPr/>
          <p:nvPr/>
        </p:nvGrpSpPr>
        <p:grpSpPr>
          <a:xfrm>
            <a:off x="8177005" y="2054699"/>
            <a:ext cx="1990485" cy="1071458"/>
            <a:chOff x="2820457" y="4395520"/>
            <a:chExt cx="1990485" cy="1071458"/>
          </a:xfrm>
        </p:grpSpPr>
        <p:sp>
          <p:nvSpPr>
            <p:cNvPr id="112" name="Rectangle 23">
              <a:extLst>
                <a:ext uri="{FF2B5EF4-FFF2-40B4-BE49-F238E27FC236}">
                  <a16:creationId xmlns:a16="http://schemas.microsoft.com/office/drawing/2014/main" id="{97EAF504-E0E7-49AF-9532-E3DD2DD7DA48}"/>
                </a:ext>
              </a:extLst>
            </p:cNvPr>
            <p:cNvSpPr/>
            <p:nvPr/>
          </p:nvSpPr>
          <p:spPr>
            <a:xfrm>
              <a:off x="2820457" y="4682148"/>
              <a:ext cx="1990485" cy="784830"/>
            </a:xfrm>
            <a:prstGeom prst="rect">
              <a:avLst/>
            </a:prstGeom>
          </p:spPr>
          <p:txBody>
            <a:bodyPr wrap="square">
              <a:spAutoFit/>
            </a:bodyPr>
            <a:lstStyle/>
            <a:p>
              <a:pPr algn="ctr">
                <a:defRPr/>
              </a:pPr>
              <a:r>
                <a:rPr lang="en-US" altLang="zh-CN" sz="900" noProof="1">
                  <a:solidFill>
                    <a:schemeClr val="tx1">
                      <a:lumMod val="50000"/>
                      <a:lumOff val="50000"/>
                    </a:schemeClr>
                  </a:solidFill>
                  <a:cs typeface="+mn-ea"/>
                  <a:sym typeface="+mn-lt"/>
                </a:rPr>
                <a:t>Lorem ipsum dolor sit amet, consectetuer adipiscing elit, sed diam nonummy nibh euismod tincidunt ut laoreet dolore magna aliquam erat volutpat.</a:t>
              </a:r>
              <a:endParaRPr lang="en-US" sz="900" noProof="1">
                <a:solidFill>
                  <a:schemeClr val="bg1">
                    <a:lumMod val="50000"/>
                  </a:schemeClr>
                </a:solidFill>
                <a:cs typeface="+mn-ea"/>
                <a:sym typeface="+mn-lt"/>
              </a:endParaRPr>
            </a:p>
          </p:txBody>
        </p:sp>
        <p:sp>
          <p:nvSpPr>
            <p:cNvPr id="113" name="文本框 112">
              <a:extLst>
                <a:ext uri="{FF2B5EF4-FFF2-40B4-BE49-F238E27FC236}">
                  <a16:creationId xmlns:a16="http://schemas.microsoft.com/office/drawing/2014/main" id="{163DCE14-587A-4C31-8C26-A5EC16ADE6F4}"/>
                </a:ext>
              </a:extLst>
            </p:cNvPr>
            <p:cNvSpPr txBox="1"/>
            <p:nvPr/>
          </p:nvSpPr>
          <p:spPr>
            <a:xfrm>
              <a:off x="2866964" y="4395520"/>
              <a:ext cx="1897471" cy="338554"/>
            </a:xfrm>
            <a:prstGeom prst="rect">
              <a:avLst/>
            </a:prstGeom>
            <a:noFill/>
          </p:spPr>
          <p:txBody>
            <a:bodyPr wrap="square" rtlCol="0">
              <a:spAutoFit/>
            </a:bodyPr>
            <a:lstStyle/>
            <a:p>
              <a:pPr algn="ctr"/>
              <a:r>
                <a:rPr lang="en-US" altLang="zh-CN" sz="1600" b="1" dirty="0">
                  <a:solidFill>
                    <a:schemeClr val="tx1">
                      <a:lumMod val="85000"/>
                      <a:lumOff val="15000"/>
                    </a:schemeClr>
                  </a:solidFill>
                  <a:cs typeface="+mn-ea"/>
                  <a:sym typeface="+mn-lt"/>
                </a:rPr>
                <a:t>TITLE HERE</a:t>
              </a:r>
              <a:endParaRPr lang="zh-CN" altLang="en-US" sz="1600" b="1"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2780514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nodeType="afterEffect" p14:presetBounceEnd="68000">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14:bounceEnd="68000">
                                          <p:cBhvr additive="base">
                                            <p:cTn id="16" dur="500" fill="hold"/>
                                            <p:tgtEl>
                                              <p:spTgt spid="63"/>
                                            </p:tgtEl>
                                            <p:attrNameLst>
                                              <p:attrName>ppt_x</p:attrName>
                                            </p:attrNameLst>
                                          </p:cBhvr>
                                          <p:tavLst>
                                            <p:tav tm="0">
                                              <p:val>
                                                <p:strVal val="0-#ppt_w/2"/>
                                              </p:val>
                                            </p:tav>
                                            <p:tav tm="100000">
                                              <p:val>
                                                <p:strVal val="#ppt_x"/>
                                              </p:val>
                                            </p:tav>
                                          </p:tavLst>
                                        </p:anim>
                                        <p:anim calcmode="lin" valueType="num" p14:bounceEnd="68000">
                                          <p:cBhvr additive="base">
                                            <p:cTn id="17" dur="500" fill="hold"/>
                                            <p:tgtEl>
                                              <p:spTgt spid="6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14:presetBounceEnd="68000">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14:bounceEnd="68000">
                                          <p:cBhvr additive="base">
                                            <p:cTn id="21" dur="500" fill="hold"/>
                                            <p:tgtEl>
                                              <p:spTgt spid="53"/>
                                            </p:tgtEl>
                                            <p:attrNameLst>
                                              <p:attrName>ppt_x</p:attrName>
                                            </p:attrNameLst>
                                          </p:cBhvr>
                                          <p:tavLst>
                                            <p:tav tm="0">
                                              <p:val>
                                                <p:strVal val="1+#ppt_w/2"/>
                                              </p:val>
                                            </p:tav>
                                            <p:tav tm="100000">
                                              <p:val>
                                                <p:strVal val="#ppt_x"/>
                                              </p:val>
                                            </p:tav>
                                          </p:tavLst>
                                        </p:anim>
                                        <p:anim calcmode="lin" valueType="num" p14:bounceEnd="68000">
                                          <p:cBhvr additive="base">
                                            <p:cTn id="22" dur="500" fill="hold"/>
                                            <p:tgtEl>
                                              <p:spTgt spid="5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55" presetClass="entr" presetSubtype="0"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 calcmode="lin" valueType="num">
                                          <p:cBhvr>
                                            <p:cTn id="26" dur="1000" fill="hold"/>
                                            <p:tgtEl>
                                              <p:spTgt spid="78"/>
                                            </p:tgtEl>
                                            <p:attrNameLst>
                                              <p:attrName>ppt_w</p:attrName>
                                            </p:attrNameLst>
                                          </p:cBhvr>
                                          <p:tavLst>
                                            <p:tav tm="0">
                                              <p:val>
                                                <p:strVal val="#ppt_w*0.70"/>
                                              </p:val>
                                            </p:tav>
                                            <p:tav tm="100000">
                                              <p:val>
                                                <p:strVal val="#ppt_w"/>
                                              </p:val>
                                            </p:tav>
                                          </p:tavLst>
                                        </p:anim>
                                        <p:anim calcmode="lin" valueType="num">
                                          <p:cBhvr>
                                            <p:cTn id="27" dur="1000" fill="hold"/>
                                            <p:tgtEl>
                                              <p:spTgt spid="78"/>
                                            </p:tgtEl>
                                            <p:attrNameLst>
                                              <p:attrName>ppt_h</p:attrName>
                                            </p:attrNameLst>
                                          </p:cBhvr>
                                          <p:tavLst>
                                            <p:tav tm="0">
                                              <p:val>
                                                <p:strVal val="#ppt_h"/>
                                              </p:val>
                                            </p:tav>
                                            <p:tav tm="100000">
                                              <p:val>
                                                <p:strVal val="#ppt_h"/>
                                              </p:val>
                                            </p:tav>
                                          </p:tavLst>
                                        </p:anim>
                                        <p:animEffect transition="in" filter="fade">
                                          <p:cBhvr>
                                            <p:cTn id="28" dur="1000"/>
                                            <p:tgtEl>
                                              <p:spTgt spid="78"/>
                                            </p:tgtEl>
                                          </p:cBhvr>
                                        </p:animEffect>
                                      </p:childTnLst>
                                    </p:cTn>
                                  </p:par>
                                </p:childTnLst>
                              </p:cTn>
                            </p:par>
                            <p:par>
                              <p:cTn id="29" fill="hold">
                                <p:stCondLst>
                                  <p:cond delay="3500"/>
                                </p:stCondLst>
                                <p:childTnLst>
                                  <p:par>
                                    <p:cTn id="30" presetID="14" presetClass="entr" presetSubtype="10" fill="hold" grpId="0" nodeType="afterEffect">
                                      <p:stCondLst>
                                        <p:cond delay="0"/>
                                      </p:stCondLst>
                                      <p:iterate type="lt">
                                        <p:tmPct val="10000"/>
                                      </p:iterate>
                                      <p:childTnLst>
                                        <p:set>
                                          <p:cBhvr>
                                            <p:cTn id="31" dur="1" fill="hold">
                                              <p:stCondLst>
                                                <p:cond delay="0"/>
                                              </p:stCondLst>
                                            </p:cTn>
                                            <p:tgtEl>
                                              <p:spTgt spid="79"/>
                                            </p:tgtEl>
                                            <p:attrNameLst>
                                              <p:attrName>style.visibility</p:attrName>
                                            </p:attrNameLst>
                                          </p:cBhvr>
                                          <p:to>
                                            <p:strVal val="visible"/>
                                          </p:to>
                                        </p:set>
                                        <p:animEffect transition="in" filter="randombar(horizontal)">
                                          <p:cBhvr>
                                            <p:cTn id="32" dur="300"/>
                                            <p:tgtEl>
                                              <p:spTgt spid="79"/>
                                            </p:tgtEl>
                                          </p:cBhvr>
                                        </p:animEffect>
                                      </p:childTnLst>
                                    </p:cTn>
                                  </p:par>
                                </p:childTnLst>
                              </p:cTn>
                            </p:par>
                            <p:par>
                              <p:cTn id="33" fill="hold">
                                <p:stCondLst>
                                  <p:cond delay="5810"/>
                                </p:stCondLst>
                                <p:childTnLst>
                                  <p:par>
                                    <p:cTn id="34" presetID="42" presetClass="entr" presetSubtype="0"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1000"/>
                                            <p:tgtEl>
                                              <p:spTgt spid="80"/>
                                            </p:tgtEl>
                                          </p:cBhvr>
                                        </p:animEffect>
                                        <p:anim calcmode="lin" valueType="num">
                                          <p:cBhvr>
                                            <p:cTn id="37" dur="1000" fill="hold"/>
                                            <p:tgtEl>
                                              <p:spTgt spid="80"/>
                                            </p:tgtEl>
                                            <p:attrNameLst>
                                              <p:attrName>ppt_x</p:attrName>
                                            </p:attrNameLst>
                                          </p:cBhvr>
                                          <p:tavLst>
                                            <p:tav tm="0">
                                              <p:val>
                                                <p:strVal val="#ppt_x"/>
                                              </p:val>
                                            </p:tav>
                                            <p:tav tm="100000">
                                              <p:val>
                                                <p:strVal val="#ppt_x"/>
                                              </p:val>
                                            </p:tav>
                                          </p:tavLst>
                                        </p:anim>
                                        <p:anim calcmode="lin" valueType="num">
                                          <p:cBhvr>
                                            <p:cTn id="38" dur="1000" fill="hold"/>
                                            <p:tgtEl>
                                              <p:spTgt spid="80"/>
                                            </p:tgtEl>
                                            <p:attrNameLst>
                                              <p:attrName>ppt_y</p:attrName>
                                            </p:attrNameLst>
                                          </p:cBhvr>
                                          <p:tavLst>
                                            <p:tav tm="0">
                                              <p:val>
                                                <p:strVal val="#ppt_y+.1"/>
                                              </p:val>
                                            </p:tav>
                                            <p:tav tm="100000">
                                              <p:val>
                                                <p:strVal val="#ppt_y"/>
                                              </p:val>
                                            </p:tav>
                                          </p:tavLst>
                                        </p:anim>
                                      </p:childTnLst>
                                    </p:cTn>
                                  </p:par>
                                </p:childTnLst>
                              </p:cTn>
                            </p:par>
                            <p:par>
                              <p:cTn id="39" fill="hold">
                                <p:stCondLst>
                                  <p:cond delay="6810"/>
                                </p:stCondLst>
                                <p:childTnLst>
                                  <p:par>
                                    <p:cTn id="40" presetID="47" presetClass="entr" presetSubtype="0" fill="hold" nodeType="after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fade">
                                          <p:cBhvr>
                                            <p:cTn id="42" dur="1000"/>
                                            <p:tgtEl>
                                              <p:spTgt spid="111"/>
                                            </p:tgtEl>
                                          </p:cBhvr>
                                        </p:animEffect>
                                        <p:anim calcmode="lin" valueType="num">
                                          <p:cBhvr>
                                            <p:cTn id="43" dur="1000" fill="hold"/>
                                            <p:tgtEl>
                                              <p:spTgt spid="111"/>
                                            </p:tgtEl>
                                            <p:attrNameLst>
                                              <p:attrName>ppt_x</p:attrName>
                                            </p:attrNameLst>
                                          </p:cBhvr>
                                          <p:tavLst>
                                            <p:tav tm="0">
                                              <p:val>
                                                <p:strVal val="#ppt_x"/>
                                              </p:val>
                                            </p:tav>
                                            <p:tav tm="100000">
                                              <p:val>
                                                <p:strVal val="#ppt_x"/>
                                              </p:val>
                                            </p:tav>
                                          </p:tavLst>
                                        </p:anim>
                                        <p:anim calcmode="lin" valueType="num">
                                          <p:cBhvr>
                                            <p:cTn id="44"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78"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0-#ppt_w/2"/>
                                              </p:val>
                                            </p:tav>
                                            <p:tav tm="100000">
                                              <p:val>
                                                <p:strVal val="#ppt_x"/>
                                              </p:val>
                                            </p:tav>
                                          </p:tavLst>
                                        </p:anim>
                                        <p:anim calcmode="lin" valueType="num">
                                          <p:cBhvr additive="base">
                                            <p:cTn id="17" dur="500" fill="hold"/>
                                            <p:tgtEl>
                                              <p:spTgt spid="6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1+#ppt_w/2"/>
                                              </p:val>
                                            </p:tav>
                                            <p:tav tm="100000">
                                              <p:val>
                                                <p:strVal val="#ppt_x"/>
                                              </p:val>
                                            </p:tav>
                                          </p:tavLst>
                                        </p:anim>
                                        <p:anim calcmode="lin" valueType="num">
                                          <p:cBhvr additive="base">
                                            <p:cTn id="22" dur="500" fill="hold"/>
                                            <p:tgtEl>
                                              <p:spTgt spid="5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55" presetClass="entr" presetSubtype="0"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 calcmode="lin" valueType="num">
                                          <p:cBhvr>
                                            <p:cTn id="26" dur="1000" fill="hold"/>
                                            <p:tgtEl>
                                              <p:spTgt spid="78"/>
                                            </p:tgtEl>
                                            <p:attrNameLst>
                                              <p:attrName>ppt_w</p:attrName>
                                            </p:attrNameLst>
                                          </p:cBhvr>
                                          <p:tavLst>
                                            <p:tav tm="0">
                                              <p:val>
                                                <p:strVal val="#ppt_w*0.70"/>
                                              </p:val>
                                            </p:tav>
                                            <p:tav tm="100000">
                                              <p:val>
                                                <p:strVal val="#ppt_w"/>
                                              </p:val>
                                            </p:tav>
                                          </p:tavLst>
                                        </p:anim>
                                        <p:anim calcmode="lin" valueType="num">
                                          <p:cBhvr>
                                            <p:cTn id="27" dur="1000" fill="hold"/>
                                            <p:tgtEl>
                                              <p:spTgt spid="78"/>
                                            </p:tgtEl>
                                            <p:attrNameLst>
                                              <p:attrName>ppt_h</p:attrName>
                                            </p:attrNameLst>
                                          </p:cBhvr>
                                          <p:tavLst>
                                            <p:tav tm="0">
                                              <p:val>
                                                <p:strVal val="#ppt_h"/>
                                              </p:val>
                                            </p:tav>
                                            <p:tav tm="100000">
                                              <p:val>
                                                <p:strVal val="#ppt_h"/>
                                              </p:val>
                                            </p:tav>
                                          </p:tavLst>
                                        </p:anim>
                                        <p:animEffect transition="in" filter="fade">
                                          <p:cBhvr>
                                            <p:cTn id="28" dur="1000"/>
                                            <p:tgtEl>
                                              <p:spTgt spid="78"/>
                                            </p:tgtEl>
                                          </p:cBhvr>
                                        </p:animEffect>
                                      </p:childTnLst>
                                    </p:cTn>
                                  </p:par>
                                </p:childTnLst>
                              </p:cTn>
                            </p:par>
                            <p:par>
                              <p:cTn id="29" fill="hold">
                                <p:stCondLst>
                                  <p:cond delay="3500"/>
                                </p:stCondLst>
                                <p:childTnLst>
                                  <p:par>
                                    <p:cTn id="30" presetID="14" presetClass="entr" presetSubtype="10" fill="hold" grpId="0" nodeType="afterEffect">
                                      <p:stCondLst>
                                        <p:cond delay="0"/>
                                      </p:stCondLst>
                                      <p:iterate type="lt">
                                        <p:tmPct val="10000"/>
                                      </p:iterate>
                                      <p:childTnLst>
                                        <p:set>
                                          <p:cBhvr>
                                            <p:cTn id="31" dur="1" fill="hold">
                                              <p:stCondLst>
                                                <p:cond delay="0"/>
                                              </p:stCondLst>
                                            </p:cTn>
                                            <p:tgtEl>
                                              <p:spTgt spid="79"/>
                                            </p:tgtEl>
                                            <p:attrNameLst>
                                              <p:attrName>style.visibility</p:attrName>
                                            </p:attrNameLst>
                                          </p:cBhvr>
                                          <p:to>
                                            <p:strVal val="visible"/>
                                          </p:to>
                                        </p:set>
                                        <p:animEffect transition="in" filter="randombar(horizontal)">
                                          <p:cBhvr>
                                            <p:cTn id="32" dur="300"/>
                                            <p:tgtEl>
                                              <p:spTgt spid="79"/>
                                            </p:tgtEl>
                                          </p:cBhvr>
                                        </p:animEffect>
                                      </p:childTnLst>
                                    </p:cTn>
                                  </p:par>
                                </p:childTnLst>
                              </p:cTn>
                            </p:par>
                            <p:par>
                              <p:cTn id="33" fill="hold">
                                <p:stCondLst>
                                  <p:cond delay="5810"/>
                                </p:stCondLst>
                                <p:childTnLst>
                                  <p:par>
                                    <p:cTn id="34" presetID="42" presetClass="entr" presetSubtype="0"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1000"/>
                                            <p:tgtEl>
                                              <p:spTgt spid="80"/>
                                            </p:tgtEl>
                                          </p:cBhvr>
                                        </p:animEffect>
                                        <p:anim calcmode="lin" valueType="num">
                                          <p:cBhvr>
                                            <p:cTn id="37" dur="1000" fill="hold"/>
                                            <p:tgtEl>
                                              <p:spTgt spid="80"/>
                                            </p:tgtEl>
                                            <p:attrNameLst>
                                              <p:attrName>ppt_x</p:attrName>
                                            </p:attrNameLst>
                                          </p:cBhvr>
                                          <p:tavLst>
                                            <p:tav tm="0">
                                              <p:val>
                                                <p:strVal val="#ppt_x"/>
                                              </p:val>
                                            </p:tav>
                                            <p:tav tm="100000">
                                              <p:val>
                                                <p:strVal val="#ppt_x"/>
                                              </p:val>
                                            </p:tav>
                                          </p:tavLst>
                                        </p:anim>
                                        <p:anim calcmode="lin" valueType="num">
                                          <p:cBhvr>
                                            <p:cTn id="38" dur="1000" fill="hold"/>
                                            <p:tgtEl>
                                              <p:spTgt spid="80"/>
                                            </p:tgtEl>
                                            <p:attrNameLst>
                                              <p:attrName>ppt_y</p:attrName>
                                            </p:attrNameLst>
                                          </p:cBhvr>
                                          <p:tavLst>
                                            <p:tav tm="0">
                                              <p:val>
                                                <p:strVal val="#ppt_y+.1"/>
                                              </p:val>
                                            </p:tav>
                                            <p:tav tm="100000">
                                              <p:val>
                                                <p:strVal val="#ppt_y"/>
                                              </p:val>
                                            </p:tav>
                                          </p:tavLst>
                                        </p:anim>
                                      </p:childTnLst>
                                    </p:cTn>
                                  </p:par>
                                </p:childTnLst>
                              </p:cTn>
                            </p:par>
                            <p:par>
                              <p:cTn id="39" fill="hold">
                                <p:stCondLst>
                                  <p:cond delay="6810"/>
                                </p:stCondLst>
                                <p:childTnLst>
                                  <p:par>
                                    <p:cTn id="40" presetID="47" presetClass="entr" presetSubtype="0" fill="hold" nodeType="after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fade">
                                          <p:cBhvr>
                                            <p:cTn id="42" dur="1000"/>
                                            <p:tgtEl>
                                              <p:spTgt spid="111"/>
                                            </p:tgtEl>
                                          </p:cBhvr>
                                        </p:animEffect>
                                        <p:anim calcmode="lin" valueType="num">
                                          <p:cBhvr>
                                            <p:cTn id="43" dur="1000" fill="hold"/>
                                            <p:tgtEl>
                                              <p:spTgt spid="111"/>
                                            </p:tgtEl>
                                            <p:attrNameLst>
                                              <p:attrName>ppt_x</p:attrName>
                                            </p:attrNameLst>
                                          </p:cBhvr>
                                          <p:tavLst>
                                            <p:tav tm="0">
                                              <p:val>
                                                <p:strVal val="#ppt_x"/>
                                              </p:val>
                                            </p:tav>
                                            <p:tav tm="100000">
                                              <p:val>
                                                <p:strVal val="#ppt_x"/>
                                              </p:val>
                                            </p:tav>
                                          </p:tavLst>
                                        </p:anim>
                                        <p:anim calcmode="lin" valueType="num">
                                          <p:cBhvr>
                                            <p:cTn id="44"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78" grpId="0"/>
          <p:bldP spid="7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F2A2684F-BF24-43B1-9FE4-8C2A67FE17B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4466" b="3204"/>
          <a:stretch/>
        </p:blipFill>
        <p:spPr>
          <a:xfrm>
            <a:off x="10641470" y="0"/>
            <a:ext cx="1348771" cy="4713846"/>
          </a:xfrm>
          <a:prstGeom prst="rect">
            <a:avLst/>
          </a:prstGeom>
        </p:spPr>
      </p:pic>
      <p:sp>
        <p:nvSpPr>
          <p:cNvPr id="5" name="PA_文本框 22">
            <a:extLst>
              <a:ext uri="{FF2B5EF4-FFF2-40B4-BE49-F238E27FC236}">
                <a16:creationId xmlns:a16="http://schemas.microsoft.com/office/drawing/2014/main" id="{A6108F9A-28A6-4359-8C1B-914C41F45694}"/>
              </a:ext>
            </a:extLst>
          </p:cNvPr>
          <p:cNvSpPr txBox="1"/>
          <p:nvPr>
            <p:custDataLst>
              <p:tags r:id="rId1"/>
            </p:custDataLst>
          </p:nvPr>
        </p:nvSpPr>
        <p:spPr>
          <a:xfrm>
            <a:off x="6477920" y="1423491"/>
            <a:ext cx="3829877" cy="830997"/>
          </a:xfrm>
          <a:prstGeom prst="rect">
            <a:avLst/>
          </a:prstGeom>
          <a:noFill/>
          <a:effectLst/>
        </p:spPr>
        <p:txBody>
          <a:bodyPr wrap="square" rtlCol="0">
            <a:spAutoFit/>
          </a:bodyPr>
          <a:lstStyle/>
          <a:p>
            <a:r>
              <a:rPr lang="en-US" altLang="zh-CN" sz="4800" b="1" dirty="0">
                <a:solidFill>
                  <a:srgbClr val="D1C1AC"/>
                </a:solidFill>
                <a:effectLst>
                  <a:innerShdw blurRad="63500" dist="50800" dir="13500000">
                    <a:schemeClr val="bg1">
                      <a:lumMod val="50000"/>
                      <a:alpha val="50000"/>
                    </a:schemeClr>
                  </a:innerShdw>
                </a:effectLst>
                <a:cs typeface="+mn-ea"/>
                <a:sym typeface="+mn-lt"/>
              </a:rPr>
              <a:t>CONTENTS</a:t>
            </a:r>
          </a:p>
        </p:txBody>
      </p:sp>
      <p:grpSp>
        <p:nvGrpSpPr>
          <p:cNvPr id="6" name="组合 5">
            <a:extLst>
              <a:ext uri="{FF2B5EF4-FFF2-40B4-BE49-F238E27FC236}">
                <a16:creationId xmlns:a16="http://schemas.microsoft.com/office/drawing/2014/main" id="{858ABE0E-B0A8-42BF-B84F-FB64EE3C5954}"/>
              </a:ext>
            </a:extLst>
          </p:cNvPr>
          <p:cNvGrpSpPr/>
          <p:nvPr/>
        </p:nvGrpSpPr>
        <p:grpSpPr>
          <a:xfrm>
            <a:off x="7353142" y="2883101"/>
            <a:ext cx="3866451" cy="638664"/>
            <a:chOff x="6915848" y="1685854"/>
            <a:chExt cx="3866451" cy="638664"/>
          </a:xfrm>
        </p:grpSpPr>
        <p:sp>
          <p:nvSpPr>
            <p:cNvPr id="7" name="文本框 6">
              <a:extLst>
                <a:ext uri="{FF2B5EF4-FFF2-40B4-BE49-F238E27FC236}">
                  <a16:creationId xmlns:a16="http://schemas.microsoft.com/office/drawing/2014/main" id="{90561A66-9B82-4440-BD6A-4D4A1CCAC426}"/>
                </a:ext>
              </a:extLst>
            </p:cNvPr>
            <p:cNvSpPr txBox="1"/>
            <p:nvPr/>
          </p:nvSpPr>
          <p:spPr>
            <a:xfrm>
              <a:off x="6915849" y="1685854"/>
              <a:ext cx="2241576" cy="461665"/>
            </a:xfrm>
            <a:prstGeom prst="rect">
              <a:avLst/>
            </a:prstGeom>
            <a:noFill/>
          </p:spPr>
          <p:txBody>
            <a:bodyPr wrap="none" rtlCol="0">
              <a:spAutoFit/>
              <a:scene3d>
                <a:camera prst="orthographicFront"/>
                <a:lightRig rig="threePt" dir="t"/>
              </a:scene3d>
              <a:sp3d contourW="12700"/>
            </a:bodyPr>
            <a:lstStyle/>
            <a:p>
              <a:pPr lvl="0">
                <a:defRPr/>
              </a:pPr>
              <a:r>
                <a:rPr lang="en-US" altLang="zh-CN" sz="2400" b="1" dirty="0">
                  <a:solidFill>
                    <a:srgbClr val="D1C1AC"/>
                  </a:solidFill>
                  <a:cs typeface="+mn-ea"/>
                  <a:sym typeface="+mn-lt"/>
                </a:rPr>
                <a:t>Add title text</a:t>
              </a:r>
              <a:endParaRPr lang="zh-CN" altLang="en-US" sz="2400" b="1" dirty="0">
                <a:solidFill>
                  <a:srgbClr val="D1C1AC"/>
                </a:solidFill>
                <a:cs typeface="+mn-ea"/>
                <a:sym typeface="+mn-lt"/>
              </a:endParaRPr>
            </a:p>
          </p:txBody>
        </p:sp>
        <p:sp>
          <p:nvSpPr>
            <p:cNvPr id="8" name="文本框 7">
              <a:extLst>
                <a:ext uri="{FF2B5EF4-FFF2-40B4-BE49-F238E27FC236}">
                  <a16:creationId xmlns:a16="http://schemas.microsoft.com/office/drawing/2014/main" id="{39AE132A-BC3E-44FB-B022-8F7FA7738753}"/>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lang="en-US" altLang="zh-CN" sz="1000" dirty="0">
                  <a:solidFill>
                    <a:srgbClr val="D1C1AC"/>
                  </a:solidFill>
                  <a:cs typeface="+mn-ea"/>
                  <a:sym typeface="+mn-lt"/>
                </a:rPr>
                <a:t>The </a:t>
              </a:r>
              <a:r>
                <a:rPr kumimoji="0" lang="en-US" altLang="zh-CN" sz="1000" b="0" i="0" u="none" strike="noStrike" kern="1200" cap="none" spc="0" normalizeH="0" baseline="0" noProof="0" dirty="0">
                  <a:ln>
                    <a:noFill/>
                  </a:ln>
                  <a:solidFill>
                    <a:srgbClr val="D1C1AC"/>
                  </a:solidFill>
                  <a:effectLst/>
                  <a:uLnTx/>
                  <a:uFillTx/>
                  <a:cs typeface="+mn-ea"/>
                  <a:sym typeface="+mn-lt"/>
                </a:rPr>
                <a:t>Part one</a:t>
              </a:r>
            </a:p>
          </p:txBody>
        </p:sp>
      </p:grpSp>
      <p:grpSp>
        <p:nvGrpSpPr>
          <p:cNvPr id="9" name="组合 8">
            <a:extLst>
              <a:ext uri="{FF2B5EF4-FFF2-40B4-BE49-F238E27FC236}">
                <a16:creationId xmlns:a16="http://schemas.microsoft.com/office/drawing/2014/main" id="{98C1218A-688A-4EF6-ADC3-C6F8A5CAB992}"/>
              </a:ext>
            </a:extLst>
          </p:cNvPr>
          <p:cNvGrpSpPr/>
          <p:nvPr/>
        </p:nvGrpSpPr>
        <p:grpSpPr>
          <a:xfrm>
            <a:off x="7353142" y="3708605"/>
            <a:ext cx="3866451" cy="638664"/>
            <a:chOff x="6915848" y="1685854"/>
            <a:chExt cx="3866451" cy="638664"/>
          </a:xfrm>
        </p:grpSpPr>
        <p:sp>
          <p:nvSpPr>
            <p:cNvPr id="10" name="文本框 9">
              <a:extLst>
                <a:ext uri="{FF2B5EF4-FFF2-40B4-BE49-F238E27FC236}">
                  <a16:creationId xmlns:a16="http://schemas.microsoft.com/office/drawing/2014/main" id="{B97BA688-1841-4351-B7A7-69DF7A4A8742}"/>
                </a:ext>
              </a:extLst>
            </p:cNvPr>
            <p:cNvSpPr txBox="1"/>
            <p:nvPr/>
          </p:nvSpPr>
          <p:spPr>
            <a:xfrm>
              <a:off x="6915849" y="1685854"/>
              <a:ext cx="2954655" cy="461665"/>
            </a:xfrm>
            <a:prstGeom prst="rect">
              <a:avLst/>
            </a:prstGeom>
            <a:noFill/>
          </p:spPr>
          <p:txBody>
            <a:bodyPr wrap="square" rtlCol="0">
              <a:spAutoFit/>
              <a:scene3d>
                <a:camera prst="orthographicFront"/>
                <a:lightRig rig="threePt" dir="t"/>
              </a:scene3d>
              <a:sp3d contourW="12700"/>
            </a:bodyPr>
            <a:lstStyle/>
            <a:p>
              <a:pPr lvl="0">
                <a:defRPr/>
              </a:pPr>
              <a:r>
                <a:rPr lang="en-US" altLang="zh-CN" sz="2400" b="1" dirty="0">
                  <a:solidFill>
                    <a:srgbClr val="D1C1AC"/>
                  </a:solidFill>
                  <a:cs typeface="+mn-ea"/>
                  <a:sym typeface="+mn-lt"/>
                </a:rPr>
                <a:t>Add title text</a:t>
              </a:r>
              <a:endParaRPr lang="zh-CN" altLang="en-US" sz="2400" b="1" dirty="0">
                <a:solidFill>
                  <a:srgbClr val="D1C1AC"/>
                </a:solidFill>
                <a:cs typeface="+mn-ea"/>
                <a:sym typeface="+mn-lt"/>
              </a:endParaRPr>
            </a:p>
          </p:txBody>
        </p:sp>
        <p:sp>
          <p:nvSpPr>
            <p:cNvPr id="11" name="文本框 10">
              <a:extLst>
                <a:ext uri="{FF2B5EF4-FFF2-40B4-BE49-F238E27FC236}">
                  <a16:creationId xmlns:a16="http://schemas.microsoft.com/office/drawing/2014/main" id="{1BCD767C-D3D5-4CDC-A5E0-1CFF85F9141B}"/>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lang="en-US" altLang="zh-CN" sz="1000" dirty="0">
                  <a:solidFill>
                    <a:srgbClr val="D1C1AC"/>
                  </a:solidFill>
                  <a:cs typeface="+mn-ea"/>
                  <a:sym typeface="+mn-lt"/>
                </a:rPr>
                <a:t>The Part two</a:t>
              </a:r>
              <a:endParaRPr kumimoji="0" lang="en-US" altLang="zh-CN" sz="1000" b="0" i="0" u="none" strike="noStrike" kern="1200" cap="none" spc="0" normalizeH="0" baseline="0" noProof="0" dirty="0">
                <a:ln>
                  <a:noFill/>
                </a:ln>
                <a:solidFill>
                  <a:srgbClr val="D1C1AC"/>
                </a:solidFill>
                <a:effectLst/>
                <a:uLnTx/>
                <a:uFillTx/>
                <a:cs typeface="+mn-ea"/>
                <a:sym typeface="+mn-lt"/>
              </a:endParaRPr>
            </a:p>
          </p:txBody>
        </p:sp>
      </p:grpSp>
      <p:grpSp>
        <p:nvGrpSpPr>
          <p:cNvPr id="12" name="组合 11">
            <a:extLst>
              <a:ext uri="{FF2B5EF4-FFF2-40B4-BE49-F238E27FC236}">
                <a16:creationId xmlns:a16="http://schemas.microsoft.com/office/drawing/2014/main" id="{5AC2802F-72CD-4DC4-896C-1AD17ABBF299}"/>
              </a:ext>
            </a:extLst>
          </p:cNvPr>
          <p:cNvGrpSpPr/>
          <p:nvPr/>
        </p:nvGrpSpPr>
        <p:grpSpPr>
          <a:xfrm>
            <a:off x="7353142" y="4534109"/>
            <a:ext cx="3866451" cy="638664"/>
            <a:chOff x="6915848" y="1685854"/>
            <a:chExt cx="3866451" cy="638664"/>
          </a:xfrm>
        </p:grpSpPr>
        <p:sp>
          <p:nvSpPr>
            <p:cNvPr id="13" name="文本框 12">
              <a:extLst>
                <a:ext uri="{FF2B5EF4-FFF2-40B4-BE49-F238E27FC236}">
                  <a16:creationId xmlns:a16="http://schemas.microsoft.com/office/drawing/2014/main" id="{BBFA2BBE-FDF4-41B2-8C59-E6FA7C5DF4F5}"/>
                </a:ext>
              </a:extLst>
            </p:cNvPr>
            <p:cNvSpPr txBox="1"/>
            <p:nvPr/>
          </p:nvSpPr>
          <p:spPr>
            <a:xfrm>
              <a:off x="6915848" y="1685854"/>
              <a:ext cx="2954655" cy="461665"/>
            </a:xfrm>
            <a:prstGeom prst="rect">
              <a:avLst/>
            </a:prstGeom>
            <a:noFill/>
          </p:spPr>
          <p:txBody>
            <a:bodyPr wrap="square" rtlCol="0">
              <a:spAutoFit/>
              <a:scene3d>
                <a:camera prst="orthographicFront"/>
                <a:lightRig rig="threePt" dir="t"/>
              </a:scene3d>
              <a:sp3d contourW="12700"/>
            </a:bodyPr>
            <a:lstStyle/>
            <a:p>
              <a:pPr lvl="0">
                <a:defRPr/>
              </a:pPr>
              <a:r>
                <a:rPr lang="en-US" altLang="zh-CN" sz="2400" b="1" dirty="0">
                  <a:solidFill>
                    <a:srgbClr val="D1C1AC"/>
                  </a:solidFill>
                  <a:cs typeface="+mn-ea"/>
                  <a:sym typeface="+mn-lt"/>
                </a:rPr>
                <a:t>Add title text</a:t>
              </a:r>
              <a:endParaRPr lang="zh-CN" altLang="en-US" sz="2400" b="1" dirty="0">
                <a:solidFill>
                  <a:srgbClr val="D1C1AC"/>
                </a:solidFill>
                <a:cs typeface="+mn-ea"/>
                <a:sym typeface="+mn-lt"/>
              </a:endParaRPr>
            </a:p>
          </p:txBody>
        </p:sp>
        <p:sp>
          <p:nvSpPr>
            <p:cNvPr id="14" name="文本框 13">
              <a:extLst>
                <a:ext uri="{FF2B5EF4-FFF2-40B4-BE49-F238E27FC236}">
                  <a16:creationId xmlns:a16="http://schemas.microsoft.com/office/drawing/2014/main" id="{FC7C2370-15A5-4FEF-877B-D97963B174D8}"/>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D1C1AC"/>
                  </a:solidFill>
                  <a:effectLst/>
                  <a:uLnTx/>
                  <a:uFillTx/>
                  <a:cs typeface="+mn-ea"/>
                  <a:sym typeface="+mn-lt"/>
                </a:rPr>
                <a:t>The Part three</a:t>
              </a:r>
            </a:p>
          </p:txBody>
        </p:sp>
      </p:grpSp>
      <p:grpSp>
        <p:nvGrpSpPr>
          <p:cNvPr id="15" name="组合 14">
            <a:extLst>
              <a:ext uri="{FF2B5EF4-FFF2-40B4-BE49-F238E27FC236}">
                <a16:creationId xmlns:a16="http://schemas.microsoft.com/office/drawing/2014/main" id="{69043C79-FC45-4345-948E-CFBF0691D708}"/>
              </a:ext>
            </a:extLst>
          </p:cNvPr>
          <p:cNvGrpSpPr/>
          <p:nvPr/>
        </p:nvGrpSpPr>
        <p:grpSpPr>
          <a:xfrm>
            <a:off x="7353142" y="5359613"/>
            <a:ext cx="3866451" cy="638664"/>
            <a:chOff x="6915848" y="1685854"/>
            <a:chExt cx="3866451" cy="638664"/>
          </a:xfrm>
        </p:grpSpPr>
        <p:sp>
          <p:nvSpPr>
            <p:cNvPr id="16" name="文本框 15">
              <a:extLst>
                <a:ext uri="{FF2B5EF4-FFF2-40B4-BE49-F238E27FC236}">
                  <a16:creationId xmlns:a16="http://schemas.microsoft.com/office/drawing/2014/main" id="{40E8D5E1-4FC2-489A-B154-481FFADA4C5A}"/>
                </a:ext>
              </a:extLst>
            </p:cNvPr>
            <p:cNvSpPr txBox="1"/>
            <p:nvPr/>
          </p:nvSpPr>
          <p:spPr>
            <a:xfrm>
              <a:off x="6915849" y="1685854"/>
              <a:ext cx="2241576" cy="461665"/>
            </a:xfrm>
            <a:prstGeom prst="rect">
              <a:avLst/>
            </a:prstGeom>
            <a:noFill/>
          </p:spPr>
          <p:txBody>
            <a:bodyPr wrap="none" rtlCol="0">
              <a:spAutoFit/>
              <a:scene3d>
                <a:camera prst="orthographicFront"/>
                <a:lightRig rig="threePt" dir="t"/>
              </a:scene3d>
              <a:sp3d contourW="12700"/>
            </a:bodyPr>
            <a:lstStyle/>
            <a:p>
              <a:pPr lvl="0">
                <a:defRPr/>
              </a:pPr>
              <a:r>
                <a:rPr lang="en-US" altLang="zh-CN" sz="2400" b="1" dirty="0">
                  <a:solidFill>
                    <a:srgbClr val="D1C1AC"/>
                  </a:solidFill>
                  <a:cs typeface="+mn-ea"/>
                  <a:sym typeface="+mn-lt"/>
                </a:rPr>
                <a:t>Add title text</a:t>
              </a:r>
              <a:endParaRPr lang="zh-CN" altLang="en-US" sz="2400" b="1" dirty="0">
                <a:solidFill>
                  <a:srgbClr val="D1C1AC"/>
                </a:solidFill>
                <a:cs typeface="+mn-ea"/>
                <a:sym typeface="+mn-lt"/>
              </a:endParaRPr>
            </a:p>
          </p:txBody>
        </p:sp>
        <p:sp>
          <p:nvSpPr>
            <p:cNvPr id="17" name="文本框 16">
              <a:extLst>
                <a:ext uri="{FF2B5EF4-FFF2-40B4-BE49-F238E27FC236}">
                  <a16:creationId xmlns:a16="http://schemas.microsoft.com/office/drawing/2014/main" id="{213604E0-3DE4-4790-8500-4EB585ADAA2A}"/>
                </a:ext>
              </a:extLst>
            </p:cNvPr>
            <p:cNvSpPr txBox="1"/>
            <p:nvPr/>
          </p:nvSpPr>
          <p:spPr>
            <a:xfrm>
              <a:off x="6915848" y="20700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D1C1AC"/>
                  </a:solidFill>
                  <a:effectLst/>
                  <a:uLnTx/>
                  <a:uFillTx/>
                  <a:cs typeface="+mn-ea"/>
                  <a:sym typeface="+mn-lt"/>
                </a:rPr>
                <a:t>The Part four</a:t>
              </a:r>
            </a:p>
          </p:txBody>
        </p:sp>
      </p:grpSp>
      <p:sp>
        <p:nvSpPr>
          <p:cNvPr id="18" name="PA_库_文本框 21">
            <a:extLst>
              <a:ext uri="{FF2B5EF4-FFF2-40B4-BE49-F238E27FC236}">
                <a16:creationId xmlns:a16="http://schemas.microsoft.com/office/drawing/2014/main" id="{B6F8350F-DA5A-4937-A9BB-8B18F244325A}"/>
              </a:ext>
            </a:extLst>
          </p:cNvPr>
          <p:cNvSpPr txBox="1"/>
          <p:nvPr>
            <p:custDataLst>
              <p:tags r:id="rId2"/>
            </p:custDataLst>
          </p:nvPr>
        </p:nvSpPr>
        <p:spPr>
          <a:xfrm>
            <a:off x="6259672" y="2593597"/>
            <a:ext cx="1085554" cy="1015663"/>
          </a:xfrm>
          <a:prstGeom prst="rect">
            <a:avLst/>
          </a:prstGeom>
          <a:noFill/>
        </p:spPr>
        <p:txBody>
          <a:bodyPr wrap="none" rtlCol="0">
            <a:spAutoFit/>
          </a:bodyPr>
          <a:lstStyle/>
          <a:p>
            <a:pPr algn="ctr"/>
            <a:r>
              <a:rPr lang="en-US" altLang="zh-CN" sz="6000" dirty="0">
                <a:solidFill>
                  <a:srgbClr val="D1C1AC"/>
                </a:solidFill>
                <a:cs typeface="+mn-ea"/>
                <a:sym typeface="+mn-lt"/>
              </a:rPr>
              <a:t>01</a:t>
            </a:r>
            <a:endParaRPr lang="zh-CN" altLang="en-US" sz="6000" dirty="0">
              <a:solidFill>
                <a:srgbClr val="D1C1AC"/>
              </a:solidFill>
              <a:cs typeface="+mn-ea"/>
              <a:sym typeface="+mn-lt"/>
            </a:endParaRPr>
          </a:p>
        </p:txBody>
      </p:sp>
      <p:sp>
        <p:nvSpPr>
          <p:cNvPr id="19" name="PA_库_文本框 21">
            <a:extLst>
              <a:ext uri="{FF2B5EF4-FFF2-40B4-BE49-F238E27FC236}">
                <a16:creationId xmlns:a16="http://schemas.microsoft.com/office/drawing/2014/main" id="{08536B94-6231-4EEA-AEB7-572BEEFEB8F6}"/>
              </a:ext>
            </a:extLst>
          </p:cNvPr>
          <p:cNvSpPr txBox="1"/>
          <p:nvPr>
            <p:custDataLst>
              <p:tags r:id="rId3"/>
            </p:custDataLst>
          </p:nvPr>
        </p:nvSpPr>
        <p:spPr>
          <a:xfrm>
            <a:off x="6307762" y="3409385"/>
            <a:ext cx="1085554" cy="1015663"/>
          </a:xfrm>
          <a:prstGeom prst="rect">
            <a:avLst/>
          </a:prstGeom>
          <a:noFill/>
        </p:spPr>
        <p:txBody>
          <a:bodyPr wrap="none" rtlCol="0">
            <a:spAutoFit/>
          </a:bodyPr>
          <a:lstStyle/>
          <a:p>
            <a:pPr algn="ctr"/>
            <a:r>
              <a:rPr lang="en-US" altLang="zh-CN" sz="6000" dirty="0">
                <a:solidFill>
                  <a:srgbClr val="D1C1AC"/>
                </a:solidFill>
                <a:cs typeface="+mn-ea"/>
                <a:sym typeface="+mn-lt"/>
              </a:rPr>
              <a:t>02</a:t>
            </a:r>
            <a:endParaRPr lang="zh-CN" altLang="en-US" sz="6000" dirty="0">
              <a:solidFill>
                <a:srgbClr val="D1C1AC"/>
              </a:solidFill>
              <a:cs typeface="+mn-ea"/>
              <a:sym typeface="+mn-lt"/>
            </a:endParaRPr>
          </a:p>
        </p:txBody>
      </p:sp>
      <p:sp>
        <p:nvSpPr>
          <p:cNvPr id="20" name="PA_库_文本框 21">
            <a:extLst>
              <a:ext uri="{FF2B5EF4-FFF2-40B4-BE49-F238E27FC236}">
                <a16:creationId xmlns:a16="http://schemas.microsoft.com/office/drawing/2014/main" id="{74753580-9665-4740-BC28-85C64A427E93}"/>
              </a:ext>
            </a:extLst>
          </p:cNvPr>
          <p:cNvSpPr txBox="1"/>
          <p:nvPr>
            <p:custDataLst>
              <p:tags r:id="rId4"/>
            </p:custDataLst>
          </p:nvPr>
        </p:nvSpPr>
        <p:spPr>
          <a:xfrm>
            <a:off x="6315776" y="4225173"/>
            <a:ext cx="1085554" cy="1015663"/>
          </a:xfrm>
          <a:prstGeom prst="rect">
            <a:avLst/>
          </a:prstGeom>
          <a:noFill/>
        </p:spPr>
        <p:txBody>
          <a:bodyPr wrap="none" rtlCol="0">
            <a:spAutoFit/>
          </a:bodyPr>
          <a:lstStyle/>
          <a:p>
            <a:pPr algn="ctr"/>
            <a:r>
              <a:rPr lang="en-US" altLang="zh-CN" sz="6000" dirty="0">
                <a:solidFill>
                  <a:srgbClr val="D1C1AC"/>
                </a:solidFill>
                <a:cs typeface="+mn-ea"/>
                <a:sym typeface="+mn-lt"/>
              </a:rPr>
              <a:t>03</a:t>
            </a:r>
            <a:endParaRPr lang="zh-CN" altLang="en-US" sz="6000" dirty="0">
              <a:solidFill>
                <a:srgbClr val="D1C1AC"/>
              </a:solidFill>
              <a:cs typeface="+mn-ea"/>
              <a:sym typeface="+mn-lt"/>
            </a:endParaRPr>
          </a:p>
        </p:txBody>
      </p:sp>
      <p:sp>
        <p:nvSpPr>
          <p:cNvPr id="21" name="PA_库_文本框 21">
            <a:extLst>
              <a:ext uri="{FF2B5EF4-FFF2-40B4-BE49-F238E27FC236}">
                <a16:creationId xmlns:a16="http://schemas.microsoft.com/office/drawing/2014/main" id="{89C5BDF2-5C8D-4E0A-9EB4-1070FBCADF0C}"/>
              </a:ext>
            </a:extLst>
          </p:cNvPr>
          <p:cNvSpPr txBox="1"/>
          <p:nvPr>
            <p:custDataLst>
              <p:tags r:id="rId5"/>
            </p:custDataLst>
          </p:nvPr>
        </p:nvSpPr>
        <p:spPr>
          <a:xfrm>
            <a:off x="6347837" y="5040961"/>
            <a:ext cx="1085554" cy="1015663"/>
          </a:xfrm>
          <a:prstGeom prst="rect">
            <a:avLst/>
          </a:prstGeom>
          <a:noFill/>
        </p:spPr>
        <p:txBody>
          <a:bodyPr wrap="none" rtlCol="0">
            <a:spAutoFit/>
          </a:bodyPr>
          <a:lstStyle/>
          <a:p>
            <a:pPr algn="ctr"/>
            <a:r>
              <a:rPr lang="en-US" altLang="zh-CN" sz="6000" dirty="0">
                <a:solidFill>
                  <a:srgbClr val="D1C1AC"/>
                </a:solidFill>
                <a:cs typeface="+mn-ea"/>
                <a:sym typeface="+mn-lt"/>
              </a:rPr>
              <a:t>04</a:t>
            </a:r>
            <a:endParaRPr lang="zh-CN" altLang="en-US" sz="6000" dirty="0">
              <a:solidFill>
                <a:srgbClr val="D1C1AC"/>
              </a:solidFill>
              <a:cs typeface="+mn-ea"/>
              <a:sym typeface="+mn-lt"/>
            </a:endParaRPr>
          </a:p>
        </p:txBody>
      </p:sp>
    </p:spTree>
    <p:extLst>
      <p:ext uri="{BB962C8B-B14F-4D97-AF65-F5344CB8AC3E}">
        <p14:creationId xmlns:p14="http://schemas.microsoft.com/office/powerpoint/2010/main" val="251859373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2" presetClass="entr" presetSubtype="2" decel="10000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1+#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par>
                          <p:cTn id="25" fill="hold">
                            <p:stCondLst>
                              <p:cond delay="3500"/>
                            </p:stCondLst>
                            <p:childTnLst>
                              <p:par>
                                <p:cTn id="26" presetID="55"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par>
                          <p:cTn id="31" fill="hold">
                            <p:stCondLst>
                              <p:cond delay="4500"/>
                            </p:stCondLst>
                            <p:childTnLst>
                              <p:par>
                                <p:cTn id="32" presetID="1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p:tgtEl>
                                          <p:spTgt spid="9"/>
                                        </p:tgtEl>
                                        <p:attrNameLst>
                                          <p:attrName>ppt_x</p:attrName>
                                        </p:attrNameLst>
                                      </p:cBhvr>
                                      <p:tavLst>
                                        <p:tav tm="0">
                                          <p:val>
                                            <p:strVal val="#ppt_x-#ppt_w*1.125000"/>
                                          </p:val>
                                        </p:tav>
                                        <p:tav tm="100000">
                                          <p:val>
                                            <p:strVal val="#ppt_x"/>
                                          </p:val>
                                        </p:tav>
                                      </p:tavLst>
                                    </p:anim>
                                    <p:animEffect transition="in" filter="wipe(right)">
                                      <p:cBhvr>
                                        <p:cTn id="35" dur="500"/>
                                        <p:tgtEl>
                                          <p:spTgt spid="9"/>
                                        </p:tgtEl>
                                      </p:cBhvr>
                                    </p:animEffect>
                                  </p:childTnLst>
                                </p:cTn>
                              </p:par>
                            </p:childTnLst>
                          </p:cTn>
                        </p:par>
                        <p:par>
                          <p:cTn id="36" fill="hold">
                            <p:stCondLst>
                              <p:cond delay="5000"/>
                            </p:stCondLst>
                            <p:childTnLst>
                              <p:par>
                                <p:cTn id="37" presetID="55"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strVal val="#ppt_w*0.70"/>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Effect transition="in" filter="fade">
                                      <p:cBhvr>
                                        <p:cTn id="41" dur="1000"/>
                                        <p:tgtEl>
                                          <p:spTgt spid="20"/>
                                        </p:tgtEl>
                                      </p:cBhvr>
                                    </p:animEffect>
                                  </p:childTnLst>
                                </p:cTn>
                              </p:par>
                            </p:childTnLst>
                          </p:cTn>
                        </p:par>
                        <p:par>
                          <p:cTn id="42" fill="hold">
                            <p:stCondLst>
                              <p:cond delay="6000"/>
                            </p:stCondLst>
                            <p:childTnLst>
                              <p:par>
                                <p:cTn id="43" presetID="1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p:tgtEl>
                                          <p:spTgt spid="12"/>
                                        </p:tgtEl>
                                        <p:attrNameLst>
                                          <p:attrName>ppt_x</p:attrName>
                                        </p:attrNameLst>
                                      </p:cBhvr>
                                      <p:tavLst>
                                        <p:tav tm="0">
                                          <p:val>
                                            <p:strVal val="#ppt_x-#ppt_w*1.125000"/>
                                          </p:val>
                                        </p:tav>
                                        <p:tav tm="100000">
                                          <p:val>
                                            <p:strVal val="#ppt_x"/>
                                          </p:val>
                                        </p:tav>
                                      </p:tavLst>
                                    </p:anim>
                                    <p:animEffect transition="in" filter="wipe(right)">
                                      <p:cBhvr>
                                        <p:cTn id="46" dur="500"/>
                                        <p:tgtEl>
                                          <p:spTgt spid="12"/>
                                        </p:tgtEl>
                                      </p:cBhvr>
                                    </p:animEffect>
                                  </p:childTnLst>
                                </p:cTn>
                              </p:par>
                            </p:childTnLst>
                          </p:cTn>
                        </p:par>
                        <p:par>
                          <p:cTn id="47" fill="hold">
                            <p:stCondLst>
                              <p:cond delay="6500"/>
                            </p:stCondLst>
                            <p:childTnLst>
                              <p:par>
                                <p:cTn id="48" presetID="55"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1000" fill="hold"/>
                                        <p:tgtEl>
                                          <p:spTgt spid="21"/>
                                        </p:tgtEl>
                                        <p:attrNameLst>
                                          <p:attrName>ppt_w</p:attrName>
                                        </p:attrNameLst>
                                      </p:cBhvr>
                                      <p:tavLst>
                                        <p:tav tm="0">
                                          <p:val>
                                            <p:strVal val="#ppt_w*0.70"/>
                                          </p:val>
                                        </p:tav>
                                        <p:tav tm="100000">
                                          <p:val>
                                            <p:strVal val="#ppt_w"/>
                                          </p:val>
                                        </p:tav>
                                      </p:tavLst>
                                    </p:anim>
                                    <p:anim calcmode="lin" valueType="num">
                                      <p:cBhvr>
                                        <p:cTn id="51" dur="1000" fill="hold"/>
                                        <p:tgtEl>
                                          <p:spTgt spid="21"/>
                                        </p:tgtEl>
                                        <p:attrNameLst>
                                          <p:attrName>ppt_h</p:attrName>
                                        </p:attrNameLst>
                                      </p:cBhvr>
                                      <p:tavLst>
                                        <p:tav tm="0">
                                          <p:val>
                                            <p:strVal val="#ppt_h"/>
                                          </p:val>
                                        </p:tav>
                                        <p:tav tm="100000">
                                          <p:val>
                                            <p:strVal val="#ppt_h"/>
                                          </p:val>
                                        </p:tav>
                                      </p:tavLst>
                                    </p:anim>
                                    <p:animEffect transition="in" filter="fade">
                                      <p:cBhvr>
                                        <p:cTn id="52" dur="1000"/>
                                        <p:tgtEl>
                                          <p:spTgt spid="21"/>
                                        </p:tgtEl>
                                      </p:cBhvr>
                                    </p:animEffect>
                                  </p:childTnLst>
                                </p:cTn>
                              </p:par>
                            </p:childTnLst>
                          </p:cTn>
                        </p:par>
                        <p:par>
                          <p:cTn id="53" fill="hold">
                            <p:stCondLst>
                              <p:cond delay="7500"/>
                            </p:stCondLst>
                            <p:childTnLst>
                              <p:par>
                                <p:cTn id="54" presetID="12" presetClass="entr" presetSubtype="8"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p:tgtEl>
                                          <p:spTgt spid="15"/>
                                        </p:tgtEl>
                                        <p:attrNameLst>
                                          <p:attrName>ppt_x</p:attrName>
                                        </p:attrNameLst>
                                      </p:cBhvr>
                                      <p:tavLst>
                                        <p:tav tm="0">
                                          <p:val>
                                            <p:strVal val="#ppt_x-#ppt_w*1.125000"/>
                                          </p:val>
                                        </p:tav>
                                        <p:tav tm="100000">
                                          <p:val>
                                            <p:strVal val="#ppt_x"/>
                                          </p:val>
                                        </p:tav>
                                      </p:tavLst>
                                    </p:anim>
                                    <p:animEffect transition="in" filter="wipe(righ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69"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05</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pic>
        <p:nvPicPr>
          <p:cNvPr id="24" name="图片占位符 21">
            <a:extLst>
              <a:ext uri="{FF2B5EF4-FFF2-40B4-BE49-F238E27FC236}">
                <a16:creationId xmlns:a16="http://schemas.microsoft.com/office/drawing/2014/main" id="{C04881C3-5B1C-4D49-8F1D-E764F7A19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807" y="1722100"/>
            <a:ext cx="6030962" cy="4692664"/>
          </a:xfrm>
          <a:prstGeom prst="rect">
            <a:avLst/>
          </a:prstGeom>
        </p:spPr>
      </p:pic>
      <p:grpSp>
        <p:nvGrpSpPr>
          <p:cNvPr id="25" name="Group 1">
            <a:extLst>
              <a:ext uri="{FF2B5EF4-FFF2-40B4-BE49-F238E27FC236}">
                <a16:creationId xmlns:a16="http://schemas.microsoft.com/office/drawing/2014/main" id="{5D1FEA0E-106E-4787-8901-CA8F65C9D44B}"/>
              </a:ext>
            </a:extLst>
          </p:cNvPr>
          <p:cNvGrpSpPr/>
          <p:nvPr/>
        </p:nvGrpSpPr>
        <p:grpSpPr>
          <a:xfrm>
            <a:off x="6537516" y="1876884"/>
            <a:ext cx="1760350" cy="1760350"/>
            <a:chOff x="3396176" y="3788630"/>
            <a:chExt cx="3222410" cy="3222410"/>
          </a:xfrm>
        </p:grpSpPr>
        <p:grpSp>
          <p:nvGrpSpPr>
            <p:cNvPr id="26" name="Group 2">
              <a:extLst>
                <a:ext uri="{FF2B5EF4-FFF2-40B4-BE49-F238E27FC236}">
                  <a16:creationId xmlns:a16="http://schemas.microsoft.com/office/drawing/2014/main" id="{E8F1B2A3-F2A8-4B4F-9D65-65C0E5350577}"/>
                </a:ext>
              </a:extLst>
            </p:cNvPr>
            <p:cNvGrpSpPr/>
            <p:nvPr/>
          </p:nvGrpSpPr>
          <p:grpSpPr>
            <a:xfrm>
              <a:off x="3396176" y="3788630"/>
              <a:ext cx="3222410" cy="3222410"/>
              <a:chOff x="4222085" y="4043363"/>
              <a:chExt cx="3222410" cy="3222410"/>
            </a:xfrm>
          </p:grpSpPr>
          <p:sp>
            <p:nvSpPr>
              <p:cNvPr id="30" name="Oval 4">
                <a:extLst>
                  <a:ext uri="{FF2B5EF4-FFF2-40B4-BE49-F238E27FC236}">
                    <a16:creationId xmlns:a16="http://schemas.microsoft.com/office/drawing/2014/main" id="{71013DBA-E60D-479C-9610-63DD75FD94BE}"/>
                  </a:ext>
                </a:extLst>
              </p:cNvPr>
              <p:cNvSpPr/>
              <p:nvPr/>
            </p:nvSpPr>
            <p:spPr>
              <a:xfrm>
                <a:off x="4222085" y="4043363"/>
                <a:ext cx="3222410" cy="32224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75">
                  <a:cs typeface="+mn-ea"/>
                  <a:sym typeface="+mn-lt"/>
                </a:endParaRPr>
              </a:p>
            </p:txBody>
          </p:sp>
          <p:sp>
            <p:nvSpPr>
              <p:cNvPr id="31" name="Partial Circle 5">
                <a:extLst>
                  <a:ext uri="{FF2B5EF4-FFF2-40B4-BE49-F238E27FC236}">
                    <a16:creationId xmlns:a16="http://schemas.microsoft.com/office/drawing/2014/main" id="{24364E50-C915-42BB-987A-635B733BFF2D}"/>
                  </a:ext>
                </a:extLst>
              </p:cNvPr>
              <p:cNvSpPr/>
              <p:nvPr/>
            </p:nvSpPr>
            <p:spPr>
              <a:xfrm>
                <a:off x="4222085" y="4043363"/>
                <a:ext cx="3222410" cy="3222410"/>
              </a:xfrm>
              <a:prstGeom prst="pie">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75">
                  <a:solidFill>
                    <a:schemeClr val="tx1"/>
                  </a:solidFill>
                  <a:cs typeface="+mn-ea"/>
                  <a:sym typeface="+mn-lt"/>
                </a:endParaRPr>
              </a:p>
            </p:txBody>
          </p:sp>
          <p:sp>
            <p:nvSpPr>
              <p:cNvPr id="32" name="Oval 6">
                <a:extLst>
                  <a:ext uri="{FF2B5EF4-FFF2-40B4-BE49-F238E27FC236}">
                    <a16:creationId xmlns:a16="http://schemas.microsoft.com/office/drawing/2014/main" id="{27EBA915-FE1D-4802-A896-D9C70CF54072}"/>
                  </a:ext>
                </a:extLst>
              </p:cNvPr>
              <p:cNvSpPr/>
              <p:nvPr/>
            </p:nvSpPr>
            <p:spPr>
              <a:xfrm>
                <a:off x="4290420" y="4111698"/>
                <a:ext cx="3085740" cy="308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75">
                  <a:cs typeface="+mn-ea"/>
                  <a:sym typeface="+mn-lt"/>
                </a:endParaRPr>
              </a:p>
            </p:txBody>
          </p:sp>
        </p:grpSp>
        <p:sp>
          <p:nvSpPr>
            <p:cNvPr id="29" name="Rectangle 3">
              <a:extLst>
                <a:ext uri="{FF2B5EF4-FFF2-40B4-BE49-F238E27FC236}">
                  <a16:creationId xmlns:a16="http://schemas.microsoft.com/office/drawing/2014/main" id="{CD9A3F51-D271-4539-9E9B-46B485563D85}"/>
                </a:ext>
              </a:extLst>
            </p:cNvPr>
            <p:cNvSpPr/>
            <p:nvPr/>
          </p:nvSpPr>
          <p:spPr>
            <a:xfrm>
              <a:off x="4165910" y="4845837"/>
              <a:ext cx="2157901" cy="1119759"/>
            </a:xfrm>
            <a:prstGeom prst="rect">
              <a:avLst/>
            </a:prstGeom>
          </p:spPr>
          <p:txBody>
            <a:bodyPr wrap="square">
              <a:spAutoFit/>
            </a:bodyPr>
            <a:lstStyle/>
            <a:p>
              <a:r>
                <a:rPr lang="en-US" sz="875" dirty="0">
                  <a:solidFill>
                    <a:schemeClr val="tx1">
                      <a:lumMod val="65000"/>
                      <a:lumOff val="35000"/>
                    </a:schemeClr>
                  </a:solidFill>
                  <a:cs typeface="+mn-ea"/>
                  <a:sym typeface="+mn-lt"/>
                </a:rPr>
                <a:t>2018</a:t>
              </a:r>
              <a:endParaRPr lang="id-ID" sz="875" dirty="0">
                <a:solidFill>
                  <a:schemeClr val="tx1">
                    <a:lumMod val="65000"/>
                    <a:lumOff val="35000"/>
                  </a:schemeClr>
                </a:solidFill>
                <a:cs typeface="+mn-ea"/>
                <a:sym typeface="+mn-lt"/>
              </a:endParaRPr>
            </a:p>
            <a:p>
              <a:r>
                <a:rPr lang="en-US" sz="2500" b="1" dirty="0">
                  <a:solidFill>
                    <a:schemeClr val="tx1">
                      <a:lumMod val="65000"/>
                      <a:lumOff val="35000"/>
                    </a:schemeClr>
                  </a:solidFill>
                  <a:cs typeface="+mn-ea"/>
                  <a:sym typeface="+mn-lt"/>
                </a:rPr>
                <a:t>1809</a:t>
              </a:r>
              <a:endParaRPr lang="en-US" sz="1000" b="1" dirty="0">
                <a:solidFill>
                  <a:schemeClr val="tx1">
                    <a:lumMod val="65000"/>
                    <a:lumOff val="35000"/>
                  </a:schemeClr>
                </a:solidFill>
                <a:cs typeface="+mn-ea"/>
                <a:sym typeface="+mn-lt"/>
              </a:endParaRPr>
            </a:p>
          </p:txBody>
        </p:sp>
      </p:grpSp>
      <p:grpSp>
        <p:nvGrpSpPr>
          <p:cNvPr id="33" name="Group 7">
            <a:extLst>
              <a:ext uri="{FF2B5EF4-FFF2-40B4-BE49-F238E27FC236}">
                <a16:creationId xmlns:a16="http://schemas.microsoft.com/office/drawing/2014/main" id="{331A0696-BB93-4ACB-8C79-42F78C03CBC4}"/>
              </a:ext>
            </a:extLst>
          </p:cNvPr>
          <p:cNvGrpSpPr/>
          <p:nvPr/>
        </p:nvGrpSpPr>
        <p:grpSpPr>
          <a:xfrm>
            <a:off x="8886268" y="1876884"/>
            <a:ext cx="1760350" cy="1760350"/>
            <a:chOff x="3396176" y="3788630"/>
            <a:chExt cx="3222410" cy="3222410"/>
          </a:xfrm>
        </p:grpSpPr>
        <p:grpSp>
          <p:nvGrpSpPr>
            <p:cNvPr id="34" name="Group 8">
              <a:extLst>
                <a:ext uri="{FF2B5EF4-FFF2-40B4-BE49-F238E27FC236}">
                  <a16:creationId xmlns:a16="http://schemas.microsoft.com/office/drawing/2014/main" id="{EDBA0EC5-FD42-4B31-9A3C-F57EA245F8E5}"/>
                </a:ext>
              </a:extLst>
            </p:cNvPr>
            <p:cNvGrpSpPr/>
            <p:nvPr/>
          </p:nvGrpSpPr>
          <p:grpSpPr>
            <a:xfrm>
              <a:off x="3396176" y="3788630"/>
              <a:ext cx="3222410" cy="3222410"/>
              <a:chOff x="4222085" y="4043363"/>
              <a:chExt cx="3222410" cy="3222410"/>
            </a:xfrm>
          </p:grpSpPr>
          <p:sp>
            <p:nvSpPr>
              <p:cNvPr id="36" name="Oval 10">
                <a:extLst>
                  <a:ext uri="{FF2B5EF4-FFF2-40B4-BE49-F238E27FC236}">
                    <a16:creationId xmlns:a16="http://schemas.microsoft.com/office/drawing/2014/main" id="{B5FAA866-4000-419B-B62A-15750A9E1E01}"/>
                  </a:ext>
                </a:extLst>
              </p:cNvPr>
              <p:cNvSpPr/>
              <p:nvPr/>
            </p:nvSpPr>
            <p:spPr>
              <a:xfrm>
                <a:off x="4222085" y="4043363"/>
                <a:ext cx="3222410" cy="32224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75">
                  <a:cs typeface="+mn-ea"/>
                  <a:sym typeface="+mn-lt"/>
                </a:endParaRPr>
              </a:p>
            </p:txBody>
          </p:sp>
          <p:sp>
            <p:nvSpPr>
              <p:cNvPr id="37" name="Partial Circle 11">
                <a:extLst>
                  <a:ext uri="{FF2B5EF4-FFF2-40B4-BE49-F238E27FC236}">
                    <a16:creationId xmlns:a16="http://schemas.microsoft.com/office/drawing/2014/main" id="{9B8EBABE-D310-48DC-BC5F-034E9AC77EF7}"/>
                  </a:ext>
                </a:extLst>
              </p:cNvPr>
              <p:cNvSpPr/>
              <p:nvPr/>
            </p:nvSpPr>
            <p:spPr>
              <a:xfrm>
                <a:off x="4222085" y="4043363"/>
                <a:ext cx="3222410" cy="3222410"/>
              </a:xfrm>
              <a:prstGeom prst="pie">
                <a:avLst>
                  <a:gd name="adj1" fmla="val 2786232"/>
                  <a:gd name="adj2" fmla="val 16200000"/>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75">
                  <a:solidFill>
                    <a:schemeClr val="tx1"/>
                  </a:solidFill>
                  <a:cs typeface="+mn-ea"/>
                  <a:sym typeface="+mn-lt"/>
                </a:endParaRPr>
              </a:p>
            </p:txBody>
          </p:sp>
          <p:sp>
            <p:nvSpPr>
              <p:cNvPr id="38" name="Oval 12">
                <a:extLst>
                  <a:ext uri="{FF2B5EF4-FFF2-40B4-BE49-F238E27FC236}">
                    <a16:creationId xmlns:a16="http://schemas.microsoft.com/office/drawing/2014/main" id="{410B0773-7AEF-468F-A7CF-BB6B256B80EE}"/>
                  </a:ext>
                </a:extLst>
              </p:cNvPr>
              <p:cNvSpPr/>
              <p:nvPr/>
            </p:nvSpPr>
            <p:spPr>
              <a:xfrm>
                <a:off x="4290420" y="4111698"/>
                <a:ext cx="3085740" cy="308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75">
                  <a:cs typeface="+mn-ea"/>
                  <a:sym typeface="+mn-lt"/>
                </a:endParaRPr>
              </a:p>
            </p:txBody>
          </p:sp>
        </p:grpSp>
        <p:sp>
          <p:nvSpPr>
            <p:cNvPr id="35" name="Rectangle 9">
              <a:extLst>
                <a:ext uri="{FF2B5EF4-FFF2-40B4-BE49-F238E27FC236}">
                  <a16:creationId xmlns:a16="http://schemas.microsoft.com/office/drawing/2014/main" id="{2E2ABF73-234F-45B9-A21B-3BBB00AEBD31}"/>
                </a:ext>
              </a:extLst>
            </p:cNvPr>
            <p:cNvSpPr/>
            <p:nvPr/>
          </p:nvSpPr>
          <p:spPr>
            <a:xfrm>
              <a:off x="4165908" y="4845837"/>
              <a:ext cx="1982382" cy="1119759"/>
            </a:xfrm>
            <a:prstGeom prst="rect">
              <a:avLst/>
            </a:prstGeom>
          </p:spPr>
          <p:txBody>
            <a:bodyPr wrap="square">
              <a:spAutoFit/>
            </a:bodyPr>
            <a:lstStyle/>
            <a:p>
              <a:r>
                <a:rPr lang="en-US" sz="875" dirty="0">
                  <a:solidFill>
                    <a:schemeClr val="tx1">
                      <a:lumMod val="65000"/>
                      <a:lumOff val="35000"/>
                    </a:schemeClr>
                  </a:solidFill>
                  <a:cs typeface="+mn-ea"/>
                  <a:sym typeface="+mn-lt"/>
                </a:rPr>
                <a:t>2019</a:t>
              </a:r>
              <a:endParaRPr lang="id-ID" sz="875" dirty="0">
                <a:solidFill>
                  <a:schemeClr val="tx1">
                    <a:lumMod val="65000"/>
                    <a:lumOff val="35000"/>
                  </a:schemeClr>
                </a:solidFill>
                <a:cs typeface="+mn-ea"/>
                <a:sym typeface="+mn-lt"/>
              </a:endParaRPr>
            </a:p>
            <a:p>
              <a:r>
                <a:rPr lang="en-US" sz="2500" b="1" dirty="0">
                  <a:solidFill>
                    <a:schemeClr val="tx1">
                      <a:lumMod val="65000"/>
                      <a:lumOff val="35000"/>
                    </a:schemeClr>
                  </a:solidFill>
                  <a:cs typeface="+mn-ea"/>
                  <a:sym typeface="+mn-lt"/>
                </a:rPr>
                <a:t>1409</a:t>
              </a:r>
              <a:endParaRPr lang="en-US" sz="1000" b="1" dirty="0">
                <a:solidFill>
                  <a:schemeClr val="tx1">
                    <a:lumMod val="65000"/>
                    <a:lumOff val="35000"/>
                  </a:schemeClr>
                </a:solidFill>
                <a:cs typeface="+mn-ea"/>
                <a:sym typeface="+mn-lt"/>
              </a:endParaRPr>
            </a:p>
          </p:txBody>
        </p:sp>
      </p:grpSp>
      <p:grpSp>
        <p:nvGrpSpPr>
          <p:cNvPr id="39" name="Group 13">
            <a:extLst>
              <a:ext uri="{FF2B5EF4-FFF2-40B4-BE49-F238E27FC236}">
                <a16:creationId xmlns:a16="http://schemas.microsoft.com/office/drawing/2014/main" id="{46FBFE73-4EB6-420D-B973-F8A5EB0EFEB0}"/>
              </a:ext>
            </a:extLst>
          </p:cNvPr>
          <p:cNvGrpSpPr/>
          <p:nvPr/>
        </p:nvGrpSpPr>
        <p:grpSpPr>
          <a:xfrm>
            <a:off x="6537517" y="4014235"/>
            <a:ext cx="1921168" cy="1883554"/>
            <a:chOff x="2311177" y="6231948"/>
            <a:chExt cx="3073869" cy="3013687"/>
          </a:xfrm>
        </p:grpSpPr>
        <p:sp>
          <p:nvSpPr>
            <p:cNvPr id="40" name="Rectangle 14">
              <a:extLst>
                <a:ext uri="{FF2B5EF4-FFF2-40B4-BE49-F238E27FC236}">
                  <a16:creationId xmlns:a16="http://schemas.microsoft.com/office/drawing/2014/main" id="{532EBB0F-B186-4D7A-A324-16926D061900}"/>
                </a:ext>
              </a:extLst>
            </p:cNvPr>
            <p:cNvSpPr/>
            <p:nvPr/>
          </p:nvSpPr>
          <p:spPr>
            <a:xfrm>
              <a:off x="2311177" y="6231948"/>
              <a:ext cx="3073869" cy="778778"/>
            </a:xfrm>
            <a:prstGeom prst="rect">
              <a:avLst/>
            </a:prstGeom>
          </p:spPr>
          <p:txBody>
            <a:bodyPr wrap="square">
              <a:spAutoFit/>
            </a:bodyPr>
            <a:lstStyle/>
            <a:p>
              <a:pPr>
                <a:lnSpc>
                  <a:spcPct val="120000"/>
                </a:lnSpc>
              </a:pPr>
              <a:r>
                <a:rPr lang="en-US" sz="1125" b="1" dirty="0">
                  <a:solidFill>
                    <a:schemeClr val="bg1">
                      <a:lumMod val="50000"/>
                    </a:schemeClr>
                  </a:solidFill>
                  <a:cs typeface="+mn-ea"/>
                  <a:sym typeface="+mn-lt"/>
                </a:rPr>
                <a:t>A wonderful serenity has taken possession </a:t>
              </a:r>
            </a:p>
          </p:txBody>
        </p:sp>
        <p:sp>
          <p:nvSpPr>
            <p:cNvPr id="41" name="Rectangle 15">
              <a:extLst>
                <a:ext uri="{FF2B5EF4-FFF2-40B4-BE49-F238E27FC236}">
                  <a16:creationId xmlns:a16="http://schemas.microsoft.com/office/drawing/2014/main" id="{60F8A5C0-306F-488F-8AAE-76FDC75BEC7F}"/>
                </a:ext>
              </a:extLst>
            </p:cNvPr>
            <p:cNvSpPr/>
            <p:nvPr/>
          </p:nvSpPr>
          <p:spPr>
            <a:xfrm>
              <a:off x="2311177" y="8506971"/>
              <a:ext cx="1350725" cy="738664"/>
            </a:xfrm>
            <a:prstGeom prst="rect">
              <a:avLst/>
            </a:prstGeom>
          </p:spPr>
          <p:txBody>
            <a:bodyPr wrap="square">
              <a:spAutoFit/>
            </a:bodyPr>
            <a:lstStyle/>
            <a:p>
              <a:pPr>
                <a:lnSpc>
                  <a:spcPct val="120000"/>
                </a:lnSpc>
              </a:pPr>
              <a:r>
                <a:rPr lang="en-US" sz="1000" i="1" dirty="0">
                  <a:solidFill>
                    <a:schemeClr val="tx1">
                      <a:lumMod val="50000"/>
                      <a:lumOff val="50000"/>
                    </a:schemeClr>
                  </a:solidFill>
                  <a:cs typeface="+mn-ea"/>
                  <a:sym typeface="+mn-lt"/>
                </a:rPr>
                <a:t>Read More….</a:t>
              </a:r>
            </a:p>
          </p:txBody>
        </p:sp>
        <p:sp>
          <p:nvSpPr>
            <p:cNvPr id="42" name="Rectangle 16">
              <a:extLst>
                <a:ext uri="{FF2B5EF4-FFF2-40B4-BE49-F238E27FC236}">
                  <a16:creationId xmlns:a16="http://schemas.microsoft.com/office/drawing/2014/main" id="{D7275C42-8E88-426B-9CD7-6DAEEC638DB2}"/>
                </a:ext>
              </a:extLst>
            </p:cNvPr>
            <p:cNvSpPr/>
            <p:nvPr/>
          </p:nvSpPr>
          <p:spPr>
            <a:xfrm>
              <a:off x="2311179" y="7087259"/>
              <a:ext cx="2756831" cy="1329595"/>
            </a:xfrm>
            <a:prstGeom prst="rect">
              <a:avLst/>
            </a:prstGeom>
          </p:spPr>
          <p:txBody>
            <a:bodyPr wrap="square">
              <a:spAutoFit/>
            </a:bodyPr>
            <a:lstStyle/>
            <a:p>
              <a:pPr>
                <a:lnSpc>
                  <a:spcPct val="120000"/>
                </a:lnSpc>
              </a:pPr>
              <a:r>
                <a:rPr lang="en-US" sz="1000" dirty="0">
                  <a:solidFill>
                    <a:schemeClr val="bg1">
                      <a:lumMod val="65000"/>
                    </a:schemeClr>
                  </a:solidFill>
                  <a:cs typeface="+mn-ea"/>
                  <a:sym typeface="+mn-lt"/>
                </a:rPr>
                <a:t>A wonderful serenity has taken possession of my entire soul, like these sweet mornings</a:t>
              </a:r>
              <a:endParaRPr lang="id-ID" sz="1000" dirty="0">
                <a:solidFill>
                  <a:schemeClr val="bg1">
                    <a:lumMod val="65000"/>
                  </a:schemeClr>
                </a:solidFill>
                <a:cs typeface="+mn-ea"/>
                <a:sym typeface="+mn-lt"/>
              </a:endParaRPr>
            </a:p>
          </p:txBody>
        </p:sp>
      </p:grpSp>
      <p:grpSp>
        <p:nvGrpSpPr>
          <p:cNvPr id="43" name="Group 17">
            <a:extLst>
              <a:ext uri="{FF2B5EF4-FFF2-40B4-BE49-F238E27FC236}">
                <a16:creationId xmlns:a16="http://schemas.microsoft.com/office/drawing/2014/main" id="{32720A9F-4540-4CFA-8812-5F84BEA0B6CC}"/>
              </a:ext>
            </a:extLst>
          </p:cNvPr>
          <p:cNvGrpSpPr/>
          <p:nvPr/>
        </p:nvGrpSpPr>
        <p:grpSpPr>
          <a:xfrm>
            <a:off x="8898712" y="4014235"/>
            <a:ext cx="1921168" cy="1883554"/>
            <a:chOff x="2311177" y="6231948"/>
            <a:chExt cx="3073869" cy="3013687"/>
          </a:xfrm>
        </p:grpSpPr>
        <p:sp>
          <p:nvSpPr>
            <p:cNvPr id="44" name="Rectangle 18">
              <a:extLst>
                <a:ext uri="{FF2B5EF4-FFF2-40B4-BE49-F238E27FC236}">
                  <a16:creationId xmlns:a16="http://schemas.microsoft.com/office/drawing/2014/main" id="{40ACD911-9731-47BD-8429-A18F10AED880}"/>
                </a:ext>
              </a:extLst>
            </p:cNvPr>
            <p:cNvSpPr/>
            <p:nvPr/>
          </p:nvSpPr>
          <p:spPr>
            <a:xfrm>
              <a:off x="2311177" y="6231948"/>
              <a:ext cx="3073869" cy="778778"/>
            </a:xfrm>
            <a:prstGeom prst="rect">
              <a:avLst/>
            </a:prstGeom>
          </p:spPr>
          <p:txBody>
            <a:bodyPr wrap="square">
              <a:spAutoFit/>
            </a:bodyPr>
            <a:lstStyle/>
            <a:p>
              <a:pPr>
                <a:lnSpc>
                  <a:spcPct val="120000"/>
                </a:lnSpc>
              </a:pPr>
              <a:r>
                <a:rPr lang="en-US" sz="1125" b="1" dirty="0">
                  <a:solidFill>
                    <a:schemeClr val="bg1">
                      <a:lumMod val="50000"/>
                    </a:schemeClr>
                  </a:solidFill>
                  <a:cs typeface="+mn-ea"/>
                  <a:sym typeface="+mn-lt"/>
                </a:rPr>
                <a:t>A wonderful serenity has taken possession </a:t>
              </a:r>
            </a:p>
          </p:txBody>
        </p:sp>
        <p:sp>
          <p:nvSpPr>
            <p:cNvPr id="45" name="Rectangle 19">
              <a:extLst>
                <a:ext uri="{FF2B5EF4-FFF2-40B4-BE49-F238E27FC236}">
                  <a16:creationId xmlns:a16="http://schemas.microsoft.com/office/drawing/2014/main" id="{56CF3411-3D8F-4370-9616-F90CB4E8F28F}"/>
                </a:ext>
              </a:extLst>
            </p:cNvPr>
            <p:cNvSpPr/>
            <p:nvPr/>
          </p:nvSpPr>
          <p:spPr>
            <a:xfrm>
              <a:off x="2311177" y="8506971"/>
              <a:ext cx="1350725" cy="738664"/>
            </a:xfrm>
            <a:prstGeom prst="rect">
              <a:avLst/>
            </a:prstGeom>
          </p:spPr>
          <p:txBody>
            <a:bodyPr wrap="square">
              <a:spAutoFit/>
            </a:bodyPr>
            <a:lstStyle/>
            <a:p>
              <a:pPr>
                <a:lnSpc>
                  <a:spcPct val="120000"/>
                </a:lnSpc>
              </a:pPr>
              <a:r>
                <a:rPr lang="en-US" sz="1000" i="1" dirty="0">
                  <a:solidFill>
                    <a:schemeClr val="tx1">
                      <a:lumMod val="50000"/>
                      <a:lumOff val="50000"/>
                    </a:schemeClr>
                  </a:solidFill>
                  <a:cs typeface="+mn-ea"/>
                  <a:sym typeface="+mn-lt"/>
                </a:rPr>
                <a:t>Read More….</a:t>
              </a:r>
            </a:p>
          </p:txBody>
        </p:sp>
        <p:sp>
          <p:nvSpPr>
            <p:cNvPr id="46" name="Rectangle 20">
              <a:extLst>
                <a:ext uri="{FF2B5EF4-FFF2-40B4-BE49-F238E27FC236}">
                  <a16:creationId xmlns:a16="http://schemas.microsoft.com/office/drawing/2014/main" id="{53D9B601-8CEE-4995-ABDC-5F2F45AC3CC8}"/>
                </a:ext>
              </a:extLst>
            </p:cNvPr>
            <p:cNvSpPr/>
            <p:nvPr/>
          </p:nvSpPr>
          <p:spPr>
            <a:xfrm>
              <a:off x="2311179" y="7087259"/>
              <a:ext cx="2756831" cy="1329595"/>
            </a:xfrm>
            <a:prstGeom prst="rect">
              <a:avLst/>
            </a:prstGeom>
          </p:spPr>
          <p:txBody>
            <a:bodyPr wrap="square">
              <a:spAutoFit/>
            </a:bodyPr>
            <a:lstStyle/>
            <a:p>
              <a:pPr>
                <a:lnSpc>
                  <a:spcPct val="120000"/>
                </a:lnSpc>
              </a:pPr>
              <a:r>
                <a:rPr lang="en-US" sz="1000" dirty="0">
                  <a:solidFill>
                    <a:schemeClr val="bg1">
                      <a:lumMod val="65000"/>
                    </a:schemeClr>
                  </a:solidFill>
                  <a:cs typeface="+mn-ea"/>
                  <a:sym typeface="+mn-lt"/>
                </a:rPr>
                <a:t>A wonderful serenity has taken possession of my entire soul, like these sweet mornings</a:t>
              </a:r>
              <a:endParaRPr lang="id-ID" sz="1000" dirty="0">
                <a:solidFill>
                  <a:schemeClr val="bg1">
                    <a:lumMod val="65000"/>
                  </a:schemeClr>
                </a:solidFill>
                <a:cs typeface="+mn-ea"/>
                <a:sym typeface="+mn-lt"/>
              </a:endParaRPr>
            </a:p>
          </p:txBody>
        </p:sp>
      </p:grpSp>
      <p:sp>
        <p:nvSpPr>
          <p:cNvPr id="47" name="Rectangle 28">
            <a:extLst>
              <a:ext uri="{FF2B5EF4-FFF2-40B4-BE49-F238E27FC236}">
                <a16:creationId xmlns:a16="http://schemas.microsoft.com/office/drawing/2014/main" id="{83DF182A-554D-4942-9234-F2BDA65FFD16}"/>
              </a:ext>
            </a:extLst>
          </p:cNvPr>
          <p:cNvSpPr/>
          <p:nvPr/>
        </p:nvSpPr>
        <p:spPr>
          <a:xfrm>
            <a:off x="1009346" y="4747847"/>
            <a:ext cx="4889994" cy="1055077"/>
          </a:xfrm>
          <a:prstGeom prst="rect">
            <a:avLst/>
          </a:prstGeom>
          <a:solidFill>
            <a:srgbClr val="D1C1A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cs typeface="+mn-ea"/>
              <a:sym typeface="+mn-lt"/>
            </a:endParaRPr>
          </a:p>
        </p:txBody>
      </p:sp>
      <p:sp>
        <p:nvSpPr>
          <p:cNvPr id="48" name="Rectangle 29">
            <a:extLst>
              <a:ext uri="{FF2B5EF4-FFF2-40B4-BE49-F238E27FC236}">
                <a16:creationId xmlns:a16="http://schemas.microsoft.com/office/drawing/2014/main" id="{44ED9FBC-D69F-4333-A403-6BD2E618DC93}"/>
              </a:ext>
            </a:extLst>
          </p:cNvPr>
          <p:cNvSpPr/>
          <p:nvPr/>
        </p:nvSpPr>
        <p:spPr>
          <a:xfrm>
            <a:off x="1148963" y="4934907"/>
            <a:ext cx="4610760" cy="715581"/>
          </a:xfrm>
          <a:prstGeom prst="rect">
            <a:avLst/>
          </a:prstGeom>
        </p:spPr>
        <p:txBody>
          <a:bodyPr wrap="square">
            <a:spAutoFit/>
          </a:bodyPr>
          <a:lstStyle/>
          <a:p>
            <a:pPr>
              <a:lnSpc>
                <a:spcPct val="120000"/>
              </a:lnSpc>
            </a:pPr>
            <a:r>
              <a:rPr lang="en-US" sz="1125" i="1" dirty="0">
                <a:solidFill>
                  <a:schemeClr val="bg1"/>
                </a:solidFill>
                <a:cs typeface="+mn-ea"/>
                <a:sym typeface="+mn-lt"/>
              </a:rPr>
              <a:t>“A wonderful serenity has taken possession of my entire soul, like these sweet mornings of spring which I enjoy with my whole heart. I am alone, and feel the charm of existence in this spot</a:t>
            </a:r>
          </a:p>
        </p:txBody>
      </p:sp>
      <p:sp>
        <p:nvSpPr>
          <p:cNvPr id="50" name="Freeform 23">
            <a:extLst>
              <a:ext uri="{FF2B5EF4-FFF2-40B4-BE49-F238E27FC236}">
                <a16:creationId xmlns:a16="http://schemas.microsoft.com/office/drawing/2014/main" id="{9AF7A070-C64B-4C90-AFCD-99244019E021}"/>
              </a:ext>
            </a:extLst>
          </p:cNvPr>
          <p:cNvSpPr>
            <a:spLocks noEditPoints="1"/>
          </p:cNvSpPr>
          <p:nvPr/>
        </p:nvSpPr>
        <p:spPr bwMode="auto">
          <a:xfrm>
            <a:off x="10832892" y="998824"/>
            <a:ext cx="495649" cy="1515413"/>
          </a:xfrm>
          <a:custGeom>
            <a:avLst/>
            <a:gdLst/>
            <a:ahLst/>
            <a:cxnLst>
              <a:cxn ang="0">
                <a:pos x="168" y="638"/>
              </a:cxn>
              <a:cxn ang="0">
                <a:pos x="178" y="627"/>
              </a:cxn>
              <a:cxn ang="0">
                <a:pos x="185" y="614"/>
              </a:cxn>
              <a:cxn ang="0">
                <a:pos x="185" y="576"/>
              </a:cxn>
              <a:cxn ang="0">
                <a:pos x="176" y="535"/>
              </a:cxn>
              <a:cxn ang="0">
                <a:pos x="236" y="288"/>
              </a:cxn>
              <a:cxn ang="0">
                <a:pos x="246" y="372"/>
              </a:cxn>
              <a:cxn ang="0">
                <a:pos x="252" y="342"/>
              </a:cxn>
              <a:cxn ang="0">
                <a:pos x="250" y="312"/>
              </a:cxn>
              <a:cxn ang="0">
                <a:pos x="242" y="284"/>
              </a:cxn>
              <a:cxn ang="0">
                <a:pos x="63" y="260"/>
              </a:cxn>
              <a:cxn ang="0">
                <a:pos x="47" y="333"/>
              </a:cxn>
              <a:cxn ang="0">
                <a:pos x="48" y="350"/>
              </a:cxn>
              <a:cxn ang="0">
                <a:pos x="62" y="388"/>
              </a:cxn>
              <a:cxn ang="0">
                <a:pos x="82" y="357"/>
              </a:cxn>
              <a:cxn ang="0">
                <a:pos x="84" y="305"/>
              </a:cxn>
              <a:cxn ang="0">
                <a:pos x="68" y="259"/>
              </a:cxn>
              <a:cxn ang="0">
                <a:pos x="182" y="27"/>
              </a:cxn>
              <a:cxn ang="0">
                <a:pos x="189" y="65"/>
              </a:cxn>
              <a:cxn ang="0">
                <a:pos x="176" y="86"/>
              </a:cxn>
              <a:cxn ang="0">
                <a:pos x="176" y="122"/>
              </a:cxn>
              <a:cxn ang="0">
                <a:pos x="205" y="133"/>
              </a:cxn>
              <a:cxn ang="0">
                <a:pos x="267" y="173"/>
              </a:cxn>
              <a:cxn ang="0">
                <a:pos x="279" y="238"/>
              </a:cxn>
              <a:cxn ang="0">
                <a:pos x="288" y="273"/>
              </a:cxn>
              <a:cxn ang="0">
                <a:pos x="294" y="360"/>
              </a:cxn>
              <a:cxn ang="0">
                <a:pos x="281" y="430"/>
              </a:cxn>
              <a:cxn ang="0">
                <a:pos x="264" y="456"/>
              </a:cxn>
              <a:cxn ang="0">
                <a:pos x="256" y="546"/>
              </a:cxn>
              <a:cxn ang="0">
                <a:pos x="245" y="645"/>
              </a:cxn>
              <a:cxn ang="0">
                <a:pos x="185" y="718"/>
              </a:cxn>
              <a:cxn ang="0">
                <a:pos x="187" y="785"/>
              </a:cxn>
              <a:cxn ang="0">
                <a:pos x="193" y="839"/>
              </a:cxn>
              <a:cxn ang="0">
                <a:pos x="190" y="889"/>
              </a:cxn>
              <a:cxn ang="0">
                <a:pos x="130" y="896"/>
              </a:cxn>
              <a:cxn ang="0">
                <a:pos x="150" y="863"/>
              </a:cxn>
              <a:cxn ang="0">
                <a:pos x="128" y="800"/>
              </a:cxn>
              <a:cxn ang="0">
                <a:pos x="108" y="822"/>
              </a:cxn>
              <a:cxn ang="0">
                <a:pos x="115" y="892"/>
              </a:cxn>
              <a:cxn ang="0">
                <a:pos x="75" y="874"/>
              </a:cxn>
              <a:cxn ang="0">
                <a:pos x="55" y="810"/>
              </a:cxn>
              <a:cxn ang="0">
                <a:pos x="69" y="757"/>
              </a:cxn>
              <a:cxn ang="0">
                <a:pos x="116" y="710"/>
              </a:cxn>
              <a:cxn ang="0">
                <a:pos x="106" y="627"/>
              </a:cxn>
              <a:cxn ang="0">
                <a:pos x="96" y="563"/>
              </a:cxn>
              <a:cxn ang="0">
                <a:pos x="83" y="498"/>
              </a:cxn>
              <a:cxn ang="0">
                <a:pos x="51" y="441"/>
              </a:cxn>
              <a:cxn ang="0">
                <a:pos x="10" y="370"/>
              </a:cxn>
              <a:cxn ang="0">
                <a:pos x="3" y="304"/>
              </a:cxn>
              <a:cxn ang="0">
                <a:pos x="19" y="228"/>
              </a:cxn>
              <a:cxn ang="0">
                <a:pos x="28" y="178"/>
              </a:cxn>
              <a:cxn ang="0">
                <a:pos x="83" y="143"/>
              </a:cxn>
              <a:cxn ang="0">
                <a:pos x="114" y="106"/>
              </a:cxn>
              <a:cxn ang="0">
                <a:pos x="98" y="62"/>
              </a:cxn>
              <a:cxn ang="0">
                <a:pos x="103" y="40"/>
              </a:cxn>
              <a:cxn ang="0">
                <a:pos x="136" y="1"/>
              </a:cxn>
            </a:cxnLst>
            <a:rect l="0" t="0" r="r" b="b"/>
            <a:pathLst>
              <a:path w="296" h="905">
                <a:moveTo>
                  <a:pt x="170" y="533"/>
                </a:moveTo>
                <a:lnTo>
                  <a:pt x="170" y="594"/>
                </a:lnTo>
                <a:lnTo>
                  <a:pt x="169" y="604"/>
                </a:lnTo>
                <a:lnTo>
                  <a:pt x="168" y="615"/>
                </a:lnTo>
                <a:lnTo>
                  <a:pt x="168" y="634"/>
                </a:lnTo>
                <a:lnTo>
                  <a:pt x="167" y="635"/>
                </a:lnTo>
                <a:lnTo>
                  <a:pt x="167" y="638"/>
                </a:lnTo>
                <a:lnTo>
                  <a:pt x="168" y="638"/>
                </a:lnTo>
                <a:lnTo>
                  <a:pt x="169" y="639"/>
                </a:lnTo>
                <a:lnTo>
                  <a:pt x="170" y="638"/>
                </a:lnTo>
                <a:lnTo>
                  <a:pt x="172" y="634"/>
                </a:lnTo>
                <a:lnTo>
                  <a:pt x="172" y="632"/>
                </a:lnTo>
                <a:lnTo>
                  <a:pt x="174" y="630"/>
                </a:lnTo>
                <a:lnTo>
                  <a:pt x="176" y="630"/>
                </a:lnTo>
                <a:lnTo>
                  <a:pt x="177" y="629"/>
                </a:lnTo>
                <a:lnTo>
                  <a:pt x="178" y="627"/>
                </a:lnTo>
                <a:lnTo>
                  <a:pt x="179" y="624"/>
                </a:lnTo>
                <a:lnTo>
                  <a:pt x="180" y="622"/>
                </a:lnTo>
                <a:lnTo>
                  <a:pt x="180" y="620"/>
                </a:lnTo>
                <a:lnTo>
                  <a:pt x="181" y="618"/>
                </a:lnTo>
                <a:lnTo>
                  <a:pt x="182" y="617"/>
                </a:lnTo>
                <a:lnTo>
                  <a:pt x="183" y="617"/>
                </a:lnTo>
                <a:lnTo>
                  <a:pt x="184" y="616"/>
                </a:lnTo>
                <a:lnTo>
                  <a:pt x="185" y="614"/>
                </a:lnTo>
                <a:lnTo>
                  <a:pt x="186" y="613"/>
                </a:lnTo>
                <a:lnTo>
                  <a:pt x="186" y="612"/>
                </a:lnTo>
                <a:lnTo>
                  <a:pt x="187" y="612"/>
                </a:lnTo>
                <a:lnTo>
                  <a:pt x="187" y="606"/>
                </a:lnTo>
                <a:lnTo>
                  <a:pt x="186" y="598"/>
                </a:lnTo>
                <a:lnTo>
                  <a:pt x="186" y="591"/>
                </a:lnTo>
                <a:lnTo>
                  <a:pt x="185" y="584"/>
                </a:lnTo>
                <a:lnTo>
                  <a:pt x="185" y="576"/>
                </a:lnTo>
                <a:lnTo>
                  <a:pt x="184" y="571"/>
                </a:lnTo>
                <a:lnTo>
                  <a:pt x="182" y="564"/>
                </a:lnTo>
                <a:lnTo>
                  <a:pt x="180" y="555"/>
                </a:lnTo>
                <a:lnTo>
                  <a:pt x="178" y="548"/>
                </a:lnTo>
                <a:lnTo>
                  <a:pt x="177" y="543"/>
                </a:lnTo>
                <a:lnTo>
                  <a:pt x="177" y="537"/>
                </a:lnTo>
                <a:lnTo>
                  <a:pt x="176" y="536"/>
                </a:lnTo>
                <a:lnTo>
                  <a:pt x="176" y="535"/>
                </a:lnTo>
                <a:lnTo>
                  <a:pt x="175" y="534"/>
                </a:lnTo>
                <a:lnTo>
                  <a:pt x="173" y="534"/>
                </a:lnTo>
                <a:lnTo>
                  <a:pt x="172" y="533"/>
                </a:lnTo>
                <a:lnTo>
                  <a:pt x="170" y="533"/>
                </a:lnTo>
                <a:close/>
                <a:moveTo>
                  <a:pt x="239" y="267"/>
                </a:moveTo>
                <a:lnTo>
                  <a:pt x="239" y="270"/>
                </a:lnTo>
                <a:lnTo>
                  <a:pt x="238" y="277"/>
                </a:lnTo>
                <a:lnTo>
                  <a:pt x="236" y="288"/>
                </a:lnTo>
                <a:lnTo>
                  <a:pt x="235" y="300"/>
                </a:lnTo>
                <a:lnTo>
                  <a:pt x="235" y="312"/>
                </a:lnTo>
                <a:lnTo>
                  <a:pt x="236" y="323"/>
                </a:lnTo>
                <a:lnTo>
                  <a:pt x="238" y="335"/>
                </a:lnTo>
                <a:lnTo>
                  <a:pt x="242" y="346"/>
                </a:lnTo>
                <a:lnTo>
                  <a:pt x="245" y="354"/>
                </a:lnTo>
                <a:lnTo>
                  <a:pt x="246" y="360"/>
                </a:lnTo>
                <a:lnTo>
                  <a:pt x="246" y="372"/>
                </a:lnTo>
                <a:lnTo>
                  <a:pt x="249" y="374"/>
                </a:lnTo>
                <a:lnTo>
                  <a:pt x="251" y="360"/>
                </a:lnTo>
                <a:lnTo>
                  <a:pt x="252" y="359"/>
                </a:lnTo>
                <a:lnTo>
                  <a:pt x="252" y="356"/>
                </a:lnTo>
                <a:lnTo>
                  <a:pt x="251" y="354"/>
                </a:lnTo>
                <a:lnTo>
                  <a:pt x="251" y="349"/>
                </a:lnTo>
                <a:lnTo>
                  <a:pt x="252" y="347"/>
                </a:lnTo>
                <a:lnTo>
                  <a:pt x="252" y="342"/>
                </a:lnTo>
                <a:lnTo>
                  <a:pt x="251" y="341"/>
                </a:lnTo>
                <a:lnTo>
                  <a:pt x="251" y="338"/>
                </a:lnTo>
                <a:lnTo>
                  <a:pt x="248" y="329"/>
                </a:lnTo>
                <a:lnTo>
                  <a:pt x="249" y="327"/>
                </a:lnTo>
                <a:lnTo>
                  <a:pt x="249" y="325"/>
                </a:lnTo>
                <a:lnTo>
                  <a:pt x="251" y="321"/>
                </a:lnTo>
                <a:lnTo>
                  <a:pt x="251" y="316"/>
                </a:lnTo>
                <a:lnTo>
                  <a:pt x="250" y="312"/>
                </a:lnTo>
                <a:lnTo>
                  <a:pt x="249" y="310"/>
                </a:lnTo>
                <a:lnTo>
                  <a:pt x="248" y="309"/>
                </a:lnTo>
                <a:lnTo>
                  <a:pt x="248" y="308"/>
                </a:lnTo>
                <a:lnTo>
                  <a:pt x="247" y="307"/>
                </a:lnTo>
                <a:lnTo>
                  <a:pt x="247" y="295"/>
                </a:lnTo>
                <a:lnTo>
                  <a:pt x="246" y="290"/>
                </a:lnTo>
                <a:lnTo>
                  <a:pt x="243" y="287"/>
                </a:lnTo>
                <a:lnTo>
                  <a:pt x="242" y="284"/>
                </a:lnTo>
                <a:lnTo>
                  <a:pt x="242" y="282"/>
                </a:lnTo>
                <a:lnTo>
                  <a:pt x="241" y="279"/>
                </a:lnTo>
                <a:lnTo>
                  <a:pt x="241" y="276"/>
                </a:lnTo>
                <a:lnTo>
                  <a:pt x="240" y="274"/>
                </a:lnTo>
                <a:lnTo>
                  <a:pt x="240" y="271"/>
                </a:lnTo>
                <a:lnTo>
                  <a:pt x="239" y="267"/>
                </a:lnTo>
                <a:close/>
                <a:moveTo>
                  <a:pt x="67" y="257"/>
                </a:moveTo>
                <a:lnTo>
                  <a:pt x="63" y="260"/>
                </a:lnTo>
                <a:lnTo>
                  <a:pt x="59" y="269"/>
                </a:lnTo>
                <a:lnTo>
                  <a:pt x="56" y="279"/>
                </a:lnTo>
                <a:lnTo>
                  <a:pt x="55" y="290"/>
                </a:lnTo>
                <a:lnTo>
                  <a:pt x="53" y="299"/>
                </a:lnTo>
                <a:lnTo>
                  <a:pt x="52" y="305"/>
                </a:lnTo>
                <a:lnTo>
                  <a:pt x="48" y="328"/>
                </a:lnTo>
                <a:lnTo>
                  <a:pt x="47" y="331"/>
                </a:lnTo>
                <a:lnTo>
                  <a:pt x="47" y="333"/>
                </a:lnTo>
                <a:lnTo>
                  <a:pt x="46" y="334"/>
                </a:lnTo>
                <a:lnTo>
                  <a:pt x="45" y="334"/>
                </a:lnTo>
                <a:lnTo>
                  <a:pt x="45" y="335"/>
                </a:lnTo>
                <a:lnTo>
                  <a:pt x="46" y="336"/>
                </a:lnTo>
                <a:lnTo>
                  <a:pt x="49" y="342"/>
                </a:lnTo>
                <a:lnTo>
                  <a:pt x="49" y="346"/>
                </a:lnTo>
                <a:lnTo>
                  <a:pt x="48" y="348"/>
                </a:lnTo>
                <a:lnTo>
                  <a:pt x="48" y="350"/>
                </a:lnTo>
                <a:lnTo>
                  <a:pt x="50" y="354"/>
                </a:lnTo>
                <a:lnTo>
                  <a:pt x="52" y="360"/>
                </a:lnTo>
                <a:lnTo>
                  <a:pt x="52" y="371"/>
                </a:lnTo>
                <a:lnTo>
                  <a:pt x="53" y="374"/>
                </a:lnTo>
                <a:lnTo>
                  <a:pt x="55" y="377"/>
                </a:lnTo>
                <a:lnTo>
                  <a:pt x="56" y="380"/>
                </a:lnTo>
                <a:lnTo>
                  <a:pt x="58" y="384"/>
                </a:lnTo>
                <a:lnTo>
                  <a:pt x="62" y="388"/>
                </a:lnTo>
                <a:lnTo>
                  <a:pt x="64" y="393"/>
                </a:lnTo>
                <a:lnTo>
                  <a:pt x="67" y="397"/>
                </a:lnTo>
                <a:lnTo>
                  <a:pt x="67" y="395"/>
                </a:lnTo>
                <a:lnTo>
                  <a:pt x="70" y="388"/>
                </a:lnTo>
                <a:lnTo>
                  <a:pt x="73" y="380"/>
                </a:lnTo>
                <a:lnTo>
                  <a:pt x="76" y="373"/>
                </a:lnTo>
                <a:lnTo>
                  <a:pt x="80" y="365"/>
                </a:lnTo>
                <a:lnTo>
                  <a:pt x="82" y="357"/>
                </a:lnTo>
                <a:lnTo>
                  <a:pt x="83" y="350"/>
                </a:lnTo>
                <a:lnTo>
                  <a:pt x="83" y="343"/>
                </a:lnTo>
                <a:lnTo>
                  <a:pt x="84" y="337"/>
                </a:lnTo>
                <a:lnTo>
                  <a:pt x="86" y="330"/>
                </a:lnTo>
                <a:lnTo>
                  <a:pt x="87" y="324"/>
                </a:lnTo>
                <a:lnTo>
                  <a:pt x="88" y="319"/>
                </a:lnTo>
                <a:lnTo>
                  <a:pt x="88" y="311"/>
                </a:lnTo>
                <a:lnTo>
                  <a:pt x="84" y="305"/>
                </a:lnTo>
                <a:lnTo>
                  <a:pt x="82" y="301"/>
                </a:lnTo>
                <a:lnTo>
                  <a:pt x="80" y="294"/>
                </a:lnTo>
                <a:lnTo>
                  <a:pt x="78" y="286"/>
                </a:lnTo>
                <a:lnTo>
                  <a:pt x="76" y="281"/>
                </a:lnTo>
                <a:lnTo>
                  <a:pt x="74" y="277"/>
                </a:lnTo>
                <a:lnTo>
                  <a:pt x="72" y="271"/>
                </a:lnTo>
                <a:lnTo>
                  <a:pt x="69" y="264"/>
                </a:lnTo>
                <a:lnTo>
                  <a:pt x="68" y="259"/>
                </a:lnTo>
                <a:lnTo>
                  <a:pt x="67" y="257"/>
                </a:lnTo>
                <a:close/>
                <a:moveTo>
                  <a:pt x="145" y="0"/>
                </a:moveTo>
                <a:lnTo>
                  <a:pt x="155" y="1"/>
                </a:lnTo>
                <a:lnTo>
                  <a:pt x="162" y="3"/>
                </a:lnTo>
                <a:lnTo>
                  <a:pt x="167" y="5"/>
                </a:lnTo>
                <a:lnTo>
                  <a:pt x="172" y="9"/>
                </a:lnTo>
                <a:lnTo>
                  <a:pt x="176" y="15"/>
                </a:lnTo>
                <a:lnTo>
                  <a:pt x="182" y="27"/>
                </a:lnTo>
                <a:lnTo>
                  <a:pt x="183" y="50"/>
                </a:lnTo>
                <a:lnTo>
                  <a:pt x="183" y="51"/>
                </a:lnTo>
                <a:lnTo>
                  <a:pt x="182" y="52"/>
                </a:lnTo>
                <a:lnTo>
                  <a:pt x="182" y="54"/>
                </a:lnTo>
                <a:lnTo>
                  <a:pt x="183" y="55"/>
                </a:lnTo>
                <a:lnTo>
                  <a:pt x="188" y="55"/>
                </a:lnTo>
                <a:lnTo>
                  <a:pt x="189" y="59"/>
                </a:lnTo>
                <a:lnTo>
                  <a:pt x="189" y="65"/>
                </a:lnTo>
                <a:lnTo>
                  <a:pt x="188" y="71"/>
                </a:lnTo>
                <a:lnTo>
                  <a:pt x="186" y="76"/>
                </a:lnTo>
                <a:lnTo>
                  <a:pt x="184" y="79"/>
                </a:lnTo>
                <a:lnTo>
                  <a:pt x="181" y="80"/>
                </a:lnTo>
                <a:lnTo>
                  <a:pt x="179" y="81"/>
                </a:lnTo>
                <a:lnTo>
                  <a:pt x="177" y="81"/>
                </a:lnTo>
                <a:lnTo>
                  <a:pt x="177" y="84"/>
                </a:lnTo>
                <a:lnTo>
                  <a:pt x="176" y="86"/>
                </a:lnTo>
                <a:lnTo>
                  <a:pt x="176" y="89"/>
                </a:lnTo>
                <a:lnTo>
                  <a:pt x="175" y="93"/>
                </a:lnTo>
                <a:lnTo>
                  <a:pt x="174" y="96"/>
                </a:lnTo>
                <a:lnTo>
                  <a:pt x="174" y="99"/>
                </a:lnTo>
                <a:lnTo>
                  <a:pt x="173" y="101"/>
                </a:lnTo>
                <a:lnTo>
                  <a:pt x="173" y="117"/>
                </a:lnTo>
                <a:lnTo>
                  <a:pt x="174" y="119"/>
                </a:lnTo>
                <a:lnTo>
                  <a:pt x="176" y="122"/>
                </a:lnTo>
                <a:lnTo>
                  <a:pt x="179" y="123"/>
                </a:lnTo>
                <a:lnTo>
                  <a:pt x="181" y="125"/>
                </a:lnTo>
                <a:lnTo>
                  <a:pt x="183" y="126"/>
                </a:lnTo>
                <a:lnTo>
                  <a:pt x="184" y="127"/>
                </a:lnTo>
                <a:lnTo>
                  <a:pt x="185" y="127"/>
                </a:lnTo>
                <a:lnTo>
                  <a:pt x="188" y="128"/>
                </a:lnTo>
                <a:lnTo>
                  <a:pt x="195" y="130"/>
                </a:lnTo>
                <a:lnTo>
                  <a:pt x="205" y="133"/>
                </a:lnTo>
                <a:lnTo>
                  <a:pt x="217" y="137"/>
                </a:lnTo>
                <a:lnTo>
                  <a:pt x="230" y="140"/>
                </a:lnTo>
                <a:lnTo>
                  <a:pt x="242" y="143"/>
                </a:lnTo>
                <a:lnTo>
                  <a:pt x="252" y="146"/>
                </a:lnTo>
                <a:lnTo>
                  <a:pt x="259" y="150"/>
                </a:lnTo>
                <a:lnTo>
                  <a:pt x="263" y="155"/>
                </a:lnTo>
                <a:lnTo>
                  <a:pt x="265" y="161"/>
                </a:lnTo>
                <a:lnTo>
                  <a:pt x="267" y="173"/>
                </a:lnTo>
                <a:lnTo>
                  <a:pt x="269" y="179"/>
                </a:lnTo>
                <a:lnTo>
                  <a:pt x="271" y="186"/>
                </a:lnTo>
                <a:lnTo>
                  <a:pt x="273" y="195"/>
                </a:lnTo>
                <a:lnTo>
                  <a:pt x="275" y="206"/>
                </a:lnTo>
                <a:lnTo>
                  <a:pt x="277" y="216"/>
                </a:lnTo>
                <a:lnTo>
                  <a:pt x="278" y="227"/>
                </a:lnTo>
                <a:lnTo>
                  <a:pt x="279" y="233"/>
                </a:lnTo>
                <a:lnTo>
                  <a:pt x="279" y="238"/>
                </a:lnTo>
                <a:lnTo>
                  <a:pt x="280" y="243"/>
                </a:lnTo>
                <a:lnTo>
                  <a:pt x="281" y="250"/>
                </a:lnTo>
                <a:lnTo>
                  <a:pt x="283" y="257"/>
                </a:lnTo>
                <a:lnTo>
                  <a:pt x="284" y="261"/>
                </a:lnTo>
                <a:lnTo>
                  <a:pt x="286" y="265"/>
                </a:lnTo>
                <a:lnTo>
                  <a:pt x="287" y="268"/>
                </a:lnTo>
                <a:lnTo>
                  <a:pt x="288" y="269"/>
                </a:lnTo>
                <a:lnTo>
                  <a:pt x="288" y="273"/>
                </a:lnTo>
                <a:lnTo>
                  <a:pt x="289" y="280"/>
                </a:lnTo>
                <a:lnTo>
                  <a:pt x="291" y="289"/>
                </a:lnTo>
                <a:lnTo>
                  <a:pt x="293" y="301"/>
                </a:lnTo>
                <a:lnTo>
                  <a:pt x="294" y="308"/>
                </a:lnTo>
                <a:lnTo>
                  <a:pt x="294" y="340"/>
                </a:lnTo>
                <a:lnTo>
                  <a:pt x="296" y="350"/>
                </a:lnTo>
                <a:lnTo>
                  <a:pt x="296" y="356"/>
                </a:lnTo>
                <a:lnTo>
                  <a:pt x="294" y="360"/>
                </a:lnTo>
                <a:lnTo>
                  <a:pt x="292" y="361"/>
                </a:lnTo>
                <a:lnTo>
                  <a:pt x="291" y="363"/>
                </a:lnTo>
                <a:lnTo>
                  <a:pt x="291" y="378"/>
                </a:lnTo>
                <a:lnTo>
                  <a:pt x="290" y="381"/>
                </a:lnTo>
                <a:lnTo>
                  <a:pt x="289" y="388"/>
                </a:lnTo>
                <a:lnTo>
                  <a:pt x="287" y="398"/>
                </a:lnTo>
                <a:lnTo>
                  <a:pt x="283" y="421"/>
                </a:lnTo>
                <a:lnTo>
                  <a:pt x="281" y="430"/>
                </a:lnTo>
                <a:lnTo>
                  <a:pt x="280" y="435"/>
                </a:lnTo>
                <a:lnTo>
                  <a:pt x="279" y="438"/>
                </a:lnTo>
                <a:lnTo>
                  <a:pt x="278" y="439"/>
                </a:lnTo>
                <a:lnTo>
                  <a:pt x="277" y="441"/>
                </a:lnTo>
                <a:lnTo>
                  <a:pt x="275" y="441"/>
                </a:lnTo>
                <a:lnTo>
                  <a:pt x="269" y="444"/>
                </a:lnTo>
                <a:lnTo>
                  <a:pt x="266" y="448"/>
                </a:lnTo>
                <a:lnTo>
                  <a:pt x="264" y="456"/>
                </a:lnTo>
                <a:lnTo>
                  <a:pt x="262" y="465"/>
                </a:lnTo>
                <a:lnTo>
                  <a:pt x="261" y="472"/>
                </a:lnTo>
                <a:lnTo>
                  <a:pt x="261" y="484"/>
                </a:lnTo>
                <a:lnTo>
                  <a:pt x="260" y="494"/>
                </a:lnTo>
                <a:lnTo>
                  <a:pt x="260" y="506"/>
                </a:lnTo>
                <a:lnTo>
                  <a:pt x="259" y="516"/>
                </a:lnTo>
                <a:lnTo>
                  <a:pt x="257" y="534"/>
                </a:lnTo>
                <a:lnTo>
                  <a:pt x="256" y="546"/>
                </a:lnTo>
                <a:lnTo>
                  <a:pt x="255" y="560"/>
                </a:lnTo>
                <a:lnTo>
                  <a:pt x="254" y="573"/>
                </a:lnTo>
                <a:lnTo>
                  <a:pt x="254" y="586"/>
                </a:lnTo>
                <a:lnTo>
                  <a:pt x="253" y="595"/>
                </a:lnTo>
                <a:lnTo>
                  <a:pt x="253" y="625"/>
                </a:lnTo>
                <a:lnTo>
                  <a:pt x="252" y="630"/>
                </a:lnTo>
                <a:lnTo>
                  <a:pt x="249" y="637"/>
                </a:lnTo>
                <a:lnTo>
                  <a:pt x="245" y="645"/>
                </a:lnTo>
                <a:lnTo>
                  <a:pt x="239" y="652"/>
                </a:lnTo>
                <a:lnTo>
                  <a:pt x="231" y="658"/>
                </a:lnTo>
                <a:lnTo>
                  <a:pt x="225" y="663"/>
                </a:lnTo>
                <a:lnTo>
                  <a:pt x="218" y="672"/>
                </a:lnTo>
                <a:lnTo>
                  <a:pt x="209" y="683"/>
                </a:lnTo>
                <a:lnTo>
                  <a:pt x="201" y="695"/>
                </a:lnTo>
                <a:lnTo>
                  <a:pt x="192" y="707"/>
                </a:lnTo>
                <a:lnTo>
                  <a:pt x="185" y="718"/>
                </a:lnTo>
                <a:lnTo>
                  <a:pt x="179" y="727"/>
                </a:lnTo>
                <a:lnTo>
                  <a:pt x="180" y="732"/>
                </a:lnTo>
                <a:lnTo>
                  <a:pt x="181" y="739"/>
                </a:lnTo>
                <a:lnTo>
                  <a:pt x="183" y="748"/>
                </a:lnTo>
                <a:lnTo>
                  <a:pt x="184" y="757"/>
                </a:lnTo>
                <a:lnTo>
                  <a:pt x="185" y="763"/>
                </a:lnTo>
                <a:lnTo>
                  <a:pt x="185" y="767"/>
                </a:lnTo>
                <a:lnTo>
                  <a:pt x="187" y="785"/>
                </a:lnTo>
                <a:lnTo>
                  <a:pt x="188" y="787"/>
                </a:lnTo>
                <a:lnTo>
                  <a:pt x="190" y="793"/>
                </a:lnTo>
                <a:lnTo>
                  <a:pt x="191" y="804"/>
                </a:lnTo>
                <a:lnTo>
                  <a:pt x="193" y="824"/>
                </a:lnTo>
                <a:lnTo>
                  <a:pt x="194" y="832"/>
                </a:lnTo>
                <a:lnTo>
                  <a:pt x="194" y="836"/>
                </a:lnTo>
                <a:lnTo>
                  <a:pt x="193" y="837"/>
                </a:lnTo>
                <a:lnTo>
                  <a:pt x="193" y="839"/>
                </a:lnTo>
                <a:lnTo>
                  <a:pt x="192" y="841"/>
                </a:lnTo>
                <a:lnTo>
                  <a:pt x="192" y="844"/>
                </a:lnTo>
                <a:lnTo>
                  <a:pt x="193" y="847"/>
                </a:lnTo>
                <a:lnTo>
                  <a:pt x="194" y="849"/>
                </a:lnTo>
                <a:lnTo>
                  <a:pt x="194" y="883"/>
                </a:lnTo>
                <a:lnTo>
                  <a:pt x="193" y="886"/>
                </a:lnTo>
                <a:lnTo>
                  <a:pt x="191" y="887"/>
                </a:lnTo>
                <a:lnTo>
                  <a:pt x="190" y="889"/>
                </a:lnTo>
                <a:lnTo>
                  <a:pt x="188" y="889"/>
                </a:lnTo>
                <a:lnTo>
                  <a:pt x="184" y="891"/>
                </a:lnTo>
                <a:lnTo>
                  <a:pt x="181" y="894"/>
                </a:lnTo>
                <a:lnTo>
                  <a:pt x="179" y="897"/>
                </a:lnTo>
                <a:lnTo>
                  <a:pt x="171" y="905"/>
                </a:lnTo>
                <a:lnTo>
                  <a:pt x="131" y="905"/>
                </a:lnTo>
                <a:lnTo>
                  <a:pt x="130" y="902"/>
                </a:lnTo>
                <a:lnTo>
                  <a:pt x="130" y="896"/>
                </a:lnTo>
                <a:lnTo>
                  <a:pt x="131" y="891"/>
                </a:lnTo>
                <a:lnTo>
                  <a:pt x="131" y="888"/>
                </a:lnTo>
                <a:lnTo>
                  <a:pt x="132" y="887"/>
                </a:lnTo>
                <a:lnTo>
                  <a:pt x="135" y="883"/>
                </a:lnTo>
                <a:lnTo>
                  <a:pt x="138" y="878"/>
                </a:lnTo>
                <a:lnTo>
                  <a:pt x="141" y="874"/>
                </a:lnTo>
                <a:lnTo>
                  <a:pt x="145" y="868"/>
                </a:lnTo>
                <a:lnTo>
                  <a:pt x="150" y="863"/>
                </a:lnTo>
                <a:lnTo>
                  <a:pt x="154" y="857"/>
                </a:lnTo>
                <a:lnTo>
                  <a:pt x="158" y="852"/>
                </a:lnTo>
                <a:lnTo>
                  <a:pt x="159" y="850"/>
                </a:lnTo>
                <a:lnTo>
                  <a:pt x="159" y="843"/>
                </a:lnTo>
                <a:lnTo>
                  <a:pt x="136" y="842"/>
                </a:lnTo>
                <a:lnTo>
                  <a:pt x="131" y="797"/>
                </a:lnTo>
                <a:lnTo>
                  <a:pt x="129" y="798"/>
                </a:lnTo>
                <a:lnTo>
                  <a:pt x="128" y="800"/>
                </a:lnTo>
                <a:lnTo>
                  <a:pt x="125" y="803"/>
                </a:lnTo>
                <a:lnTo>
                  <a:pt x="123" y="804"/>
                </a:lnTo>
                <a:lnTo>
                  <a:pt x="119" y="804"/>
                </a:lnTo>
                <a:lnTo>
                  <a:pt x="118" y="803"/>
                </a:lnTo>
                <a:lnTo>
                  <a:pt x="115" y="802"/>
                </a:lnTo>
                <a:lnTo>
                  <a:pt x="112" y="800"/>
                </a:lnTo>
                <a:lnTo>
                  <a:pt x="109" y="812"/>
                </a:lnTo>
                <a:lnTo>
                  <a:pt x="108" y="822"/>
                </a:lnTo>
                <a:lnTo>
                  <a:pt x="107" y="831"/>
                </a:lnTo>
                <a:lnTo>
                  <a:pt x="107" y="837"/>
                </a:lnTo>
                <a:lnTo>
                  <a:pt x="108" y="844"/>
                </a:lnTo>
                <a:lnTo>
                  <a:pt x="109" y="854"/>
                </a:lnTo>
                <a:lnTo>
                  <a:pt x="111" y="868"/>
                </a:lnTo>
                <a:lnTo>
                  <a:pt x="114" y="880"/>
                </a:lnTo>
                <a:lnTo>
                  <a:pt x="116" y="887"/>
                </a:lnTo>
                <a:lnTo>
                  <a:pt x="115" y="892"/>
                </a:lnTo>
                <a:lnTo>
                  <a:pt x="113" y="895"/>
                </a:lnTo>
                <a:lnTo>
                  <a:pt x="111" y="897"/>
                </a:lnTo>
                <a:lnTo>
                  <a:pt x="107" y="899"/>
                </a:lnTo>
                <a:lnTo>
                  <a:pt x="102" y="899"/>
                </a:lnTo>
                <a:lnTo>
                  <a:pt x="96" y="895"/>
                </a:lnTo>
                <a:lnTo>
                  <a:pt x="89" y="889"/>
                </a:lnTo>
                <a:lnTo>
                  <a:pt x="81" y="882"/>
                </a:lnTo>
                <a:lnTo>
                  <a:pt x="75" y="874"/>
                </a:lnTo>
                <a:lnTo>
                  <a:pt x="71" y="867"/>
                </a:lnTo>
                <a:lnTo>
                  <a:pt x="67" y="852"/>
                </a:lnTo>
                <a:lnTo>
                  <a:pt x="66" y="838"/>
                </a:lnTo>
                <a:lnTo>
                  <a:pt x="66" y="817"/>
                </a:lnTo>
                <a:lnTo>
                  <a:pt x="65" y="811"/>
                </a:lnTo>
                <a:lnTo>
                  <a:pt x="63" y="808"/>
                </a:lnTo>
                <a:lnTo>
                  <a:pt x="62" y="807"/>
                </a:lnTo>
                <a:lnTo>
                  <a:pt x="55" y="810"/>
                </a:lnTo>
                <a:lnTo>
                  <a:pt x="47" y="787"/>
                </a:lnTo>
                <a:lnTo>
                  <a:pt x="46" y="775"/>
                </a:lnTo>
                <a:lnTo>
                  <a:pt x="47" y="774"/>
                </a:lnTo>
                <a:lnTo>
                  <a:pt x="51" y="772"/>
                </a:lnTo>
                <a:lnTo>
                  <a:pt x="55" y="768"/>
                </a:lnTo>
                <a:lnTo>
                  <a:pt x="61" y="763"/>
                </a:lnTo>
                <a:lnTo>
                  <a:pt x="64" y="760"/>
                </a:lnTo>
                <a:lnTo>
                  <a:pt x="69" y="757"/>
                </a:lnTo>
                <a:lnTo>
                  <a:pt x="75" y="755"/>
                </a:lnTo>
                <a:lnTo>
                  <a:pt x="81" y="752"/>
                </a:lnTo>
                <a:lnTo>
                  <a:pt x="87" y="744"/>
                </a:lnTo>
                <a:lnTo>
                  <a:pt x="92" y="738"/>
                </a:lnTo>
                <a:lnTo>
                  <a:pt x="98" y="731"/>
                </a:lnTo>
                <a:lnTo>
                  <a:pt x="105" y="723"/>
                </a:lnTo>
                <a:lnTo>
                  <a:pt x="111" y="716"/>
                </a:lnTo>
                <a:lnTo>
                  <a:pt x="116" y="710"/>
                </a:lnTo>
                <a:lnTo>
                  <a:pt x="118" y="701"/>
                </a:lnTo>
                <a:lnTo>
                  <a:pt x="117" y="690"/>
                </a:lnTo>
                <a:lnTo>
                  <a:pt x="116" y="676"/>
                </a:lnTo>
                <a:lnTo>
                  <a:pt x="114" y="661"/>
                </a:lnTo>
                <a:lnTo>
                  <a:pt x="111" y="648"/>
                </a:lnTo>
                <a:lnTo>
                  <a:pt x="109" y="637"/>
                </a:lnTo>
                <a:lnTo>
                  <a:pt x="107" y="630"/>
                </a:lnTo>
                <a:lnTo>
                  <a:pt x="106" y="627"/>
                </a:lnTo>
                <a:lnTo>
                  <a:pt x="106" y="624"/>
                </a:lnTo>
                <a:lnTo>
                  <a:pt x="105" y="616"/>
                </a:lnTo>
                <a:lnTo>
                  <a:pt x="104" y="605"/>
                </a:lnTo>
                <a:lnTo>
                  <a:pt x="102" y="594"/>
                </a:lnTo>
                <a:lnTo>
                  <a:pt x="101" y="583"/>
                </a:lnTo>
                <a:lnTo>
                  <a:pt x="100" y="576"/>
                </a:lnTo>
                <a:lnTo>
                  <a:pt x="98" y="570"/>
                </a:lnTo>
                <a:lnTo>
                  <a:pt x="96" y="563"/>
                </a:lnTo>
                <a:lnTo>
                  <a:pt x="92" y="547"/>
                </a:lnTo>
                <a:lnTo>
                  <a:pt x="91" y="542"/>
                </a:lnTo>
                <a:lnTo>
                  <a:pt x="90" y="540"/>
                </a:lnTo>
                <a:lnTo>
                  <a:pt x="90" y="537"/>
                </a:lnTo>
                <a:lnTo>
                  <a:pt x="88" y="530"/>
                </a:lnTo>
                <a:lnTo>
                  <a:pt x="87" y="519"/>
                </a:lnTo>
                <a:lnTo>
                  <a:pt x="85" y="508"/>
                </a:lnTo>
                <a:lnTo>
                  <a:pt x="83" y="498"/>
                </a:lnTo>
                <a:lnTo>
                  <a:pt x="81" y="490"/>
                </a:lnTo>
                <a:lnTo>
                  <a:pt x="79" y="484"/>
                </a:lnTo>
                <a:lnTo>
                  <a:pt x="75" y="476"/>
                </a:lnTo>
                <a:lnTo>
                  <a:pt x="71" y="467"/>
                </a:lnTo>
                <a:lnTo>
                  <a:pt x="68" y="460"/>
                </a:lnTo>
                <a:lnTo>
                  <a:pt x="64" y="452"/>
                </a:lnTo>
                <a:lnTo>
                  <a:pt x="52" y="440"/>
                </a:lnTo>
                <a:lnTo>
                  <a:pt x="51" y="441"/>
                </a:lnTo>
                <a:lnTo>
                  <a:pt x="47" y="443"/>
                </a:lnTo>
                <a:lnTo>
                  <a:pt x="44" y="444"/>
                </a:lnTo>
                <a:lnTo>
                  <a:pt x="42" y="444"/>
                </a:lnTo>
                <a:lnTo>
                  <a:pt x="39" y="441"/>
                </a:lnTo>
                <a:lnTo>
                  <a:pt x="36" y="434"/>
                </a:lnTo>
                <a:lnTo>
                  <a:pt x="30" y="418"/>
                </a:lnTo>
                <a:lnTo>
                  <a:pt x="27" y="409"/>
                </a:lnTo>
                <a:lnTo>
                  <a:pt x="10" y="370"/>
                </a:lnTo>
                <a:lnTo>
                  <a:pt x="5" y="348"/>
                </a:lnTo>
                <a:lnTo>
                  <a:pt x="5" y="346"/>
                </a:lnTo>
                <a:lnTo>
                  <a:pt x="4" y="340"/>
                </a:lnTo>
                <a:lnTo>
                  <a:pt x="2" y="332"/>
                </a:lnTo>
                <a:lnTo>
                  <a:pt x="0" y="326"/>
                </a:lnTo>
                <a:lnTo>
                  <a:pt x="0" y="320"/>
                </a:lnTo>
                <a:lnTo>
                  <a:pt x="1" y="311"/>
                </a:lnTo>
                <a:lnTo>
                  <a:pt x="3" y="304"/>
                </a:lnTo>
                <a:lnTo>
                  <a:pt x="5" y="298"/>
                </a:lnTo>
                <a:lnTo>
                  <a:pt x="7" y="291"/>
                </a:lnTo>
                <a:lnTo>
                  <a:pt x="9" y="281"/>
                </a:lnTo>
                <a:lnTo>
                  <a:pt x="11" y="269"/>
                </a:lnTo>
                <a:lnTo>
                  <a:pt x="14" y="258"/>
                </a:lnTo>
                <a:lnTo>
                  <a:pt x="16" y="250"/>
                </a:lnTo>
                <a:lnTo>
                  <a:pt x="18" y="241"/>
                </a:lnTo>
                <a:lnTo>
                  <a:pt x="19" y="228"/>
                </a:lnTo>
                <a:lnTo>
                  <a:pt x="20" y="215"/>
                </a:lnTo>
                <a:lnTo>
                  <a:pt x="20" y="206"/>
                </a:lnTo>
                <a:lnTo>
                  <a:pt x="21" y="199"/>
                </a:lnTo>
                <a:lnTo>
                  <a:pt x="24" y="192"/>
                </a:lnTo>
                <a:lnTo>
                  <a:pt x="26" y="185"/>
                </a:lnTo>
                <a:lnTo>
                  <a:pt x="27" y="181"/>
                </a:lnTo>
                <a:lnTo>
                  <a:pt x="28" y="179"/>
                </a:lnTo>
                <a:lnTo>
                  <a:pt x="28" y="178"/>
                </a:lnTo>
                <a:lnTo>
                  <a:pt x="30" y="174"/>
                </a:lnTo>
                <a:lnTo>
                  <a:pt x="30" y="167"/>
                </a:lnTo>
                <a:lnTo>
                  <a:pt x="32" y="163"/>
                </a:lnTo>
                <a:lnTo>
                  <a:pt x="38" y="159"/>
                </a:lnTo>
                <a:lnTo>
                  <a:pt x="45" y="156"/>
                </a:lnTo>
                <a:lnTo>
                  <a:pt x="76" y="146"/>
                </a:lnTo>
                <a:lnTo>
                  <a:pt x="78" y="145"/>
                </a:lnTo>
                <a:lnTo>
                  <a:pt x="83" y="143"/>
                </a:lnTo>
                <a:lnTo>
                  <a:pt x="89" y="141"/>
                </a:lnTo>
                <a:lnTo>
                  <a:pt x="96" y="138"/>
                </a:lnTo>
                <a:lnTo>
                  <a:pt x="100" y="136"/>
                </a:lnTo>
                <a:lnTo>
                  <a:pt x="105" y="132"/>
                </a:lnTo>
                <a:lnTo>
                  <a:pt x="113" y="126"/>
                </a:lnTo>
                <a:lnTo>
                  <a:pt x="115" y="122"/>
                </a:lnTo>
                <a:lnTo>
                  <a:pt x="116" y="118"/>
                </a:lnTo>
                <a:lnTo>
                  <a:pt x="114" y="106"/>
                </a:lnTo>
                <a:lnTo>
                  <a:pt x="112" y="102"/>
                </a:lnTo>
                <a:lnTo>
                  <a:pt x="111" y="97"/>
                </a:lnTo>
                <a:lnTo>
                  <a:pt x="110" y="90"/>
                </a:lnTo>
                <a:lnTo>
                  <a:pt x="110" y="81"/>
                </a:lnTo>
                <a:lnTo>
                  <a:pt x="104" y="78"/>
                </a:lnTo>
                <a:lnTo>
                  <a:pt x="101" y="73"/>
                </a:lnTo>
                <a:lnTo>
                  <a:pt x="99" y="67"/>
                </a:lnTo>
                <a:lnTo>
                  <a:pt x="98" y="62"/>
                </a:lnTo>
                <a:lnTo>
                  <a:pt x="98" y="60"/>
                </a:lnTo>
                <a:lnTo>
                  <a:pt x="99" y="58"/>
                </a:lnTo>
                <a:lnTo>
                  <a:pt x="100" y="58"/>
                </a:lnTo>
                <a:lnTo>
                  <a:pt x="102" y="57"/>
                </a:lnTo>
                <a:lnTo>
                  <a:pt x="105" y="57"/>
                </a:lnTo>
                <a:lnTo>
                  <a:pt x="105" y="54"/>
                </a:lnTo>
                <a:lnTo>
                  <a:pt x="104" y="48"/>
                </a:lnTo>
                <a:lnTo>
                  <a:pt x="103" y="40"/>
                </a:lnTo>
                <a:lnTo>
                  <a:pt x="102" y="34"/>
                </a:lnTo>
                <a:lnTo>
                  <a:pt x="102" y="30"/>
                </a:lnTo>
                <a:lnTo>
                  <a:pt x="104" y="25"/>
                </a:lnTo>
                <a:lnTo>
                  <a:pt x="108" y="20"/>
                </a:lnTo>
                <a:lnTo>
                  <a:pt x="113" y="15"/>
                </a:lnTo>
                <a:lnTo>
                  <a:pt x="119" y="8"/>
                </a:lnTo>
                <a:lnTo>
                  <a:pt x="126" y="3"/>
                </a:lnTo>
                <a:lnTo>
                  <a:pt x="136" y="1"/>
                </a:lnTo>
                <a:lnTo>
                  <a:pt x="145" y="0"/>
                </a:lnTo>
                <a:close/>
              </a:path>
            </a:pathLst>
          </a:custGeom>
          <a:solidFill>
            <a:srgbClr val="D1C1AC"/>
          </a:solidFill>
          <a:ln w="0">
            <a:noFill/>
            <a:prstDash val="solid"/>
            <a:round/>
            <a:headEnd/>
            <a:tailEnd/>
          </a:ln>
          <a:effectLst>
            <a:outerShdw blurRad="127000" dir="13500000" sy="23000" kx="1200000" algn="br" rotWithShape="0">
              <a:schemeClr val="tx1">
                <a:lumMod val="65000"/>
                <a:lumOff val="35000"/>
                <a:alpha val="20000"/>
              </a:scheme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Tree>
    <p:extLst>
      <p:ext uri="{BB962C8B-B14F-4D97-AF65-F5344CB8AC3E}">
        <p14:creationId xmlns:p14="http://schemas.microsoft.com/office/powerpoint/2010/main" val="2767689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decel="10000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500" fill="hold"/>
                                        <p:tgtEl>
                                          <p:spTgt spid="24"/>
                                        </p:tgtEl>
                                        <p:attrNameLst>
                                          <p:attrName>ppt_x</p:attrName>
                                        </p:attrNameLst>
                                      </p:cBhvr>
                                      <p:tavLst>
                                        <p:tav tm="0">
                                          <p:val>
                                            <p:strVal val="1+#ppt_w/2"/>
                                          </p:val>
                                        </p:tav>
                                        <p:tav tm="100000">
                                          <p:val>
                                            <p:strVal val="#ppt_x"/>
                                          </p:val>
                                        </p:tav>
                                      </p:tavLst>
                                    </p:anim>
                                    <p:anim calcmode="lin" valueType="num">
                                      <p:cBhvr additive="base">
                                        <p:cTn id="17" dur="1500" fill="hold"/>
                                        <p:tgtEl>
                                          <p:spTgt spid="2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25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par>
                                <p:cTn id="21" presetID="22" presetClass="entr" presetSubtype="8" fill="hold" grpId="0" nodeType="withEffect">
                                  <p:stCondLst>
                                    <p:cond delay="175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par>
                                <p:cTn id="24" presetID="49" presetClass="entr" presetSubtype="0" decel="100000" fill="hold" nodeType="withEffect">
                                  <p:stCondLst>
                                    <p:cond delay="2250"/>
                                  </p:stCondLst>
                                  <p:childTnLst>
                                    <p:set>
                                      <p:cBhvr>
                                        <p:cTn id="25" dur="1" fill="hold">
                                          <p:stCondLst>
                                            <p:cond delay="0"/>
                                          </p:stCondLst>
                                        </p:cTn>
                                        <p:tgtEl>
                                          <p:spTgt spid="25"/>
                                        </p:tgtEl>
                                        <p:attrNameLst>
                                          <p:attrName>style.visibility</p:attrName>
                                        </p:attrNameLst>
                                      </p:cBhvr>
                                      <p:to>
                                        <p:strVal val="visible"/>
                                      </p:to>
                                    </p:set>
                                    <p:anim calcmode="lin" valueType="num">
                                      <p:cBhvr>
                                        <p:cTn id="26" dur="750" fill="hold"/>
                                        <p:tgtEl>
                                          <p:spTgt spid="25"/>
                                        </p:tgtEl>
                                        <p:attrNameLst>
                                          <p:attrName>ppt_w</p:attrName>
                                        </p:attrNameLst>
                                      </p:cBhvr>
                                      <p:tavLst>
                                        <p:tav tm="0">
                                          <p:val>
                                            <p:fltVal val="0"/>
                                          </p:val>
                                        </p:tav>
                                        <p:tav tm="100000">
                                          <p:val>
                                            <p:strVal val="#ppt_w"/>
                                          </p:val>
                                        </p:tav>
                                      </p:tavLst>
                                    </p:anim>
                                    <p:anim calcmode="lin" valueType="num">
                                      <p:cBhvr>
                                        <p:cTn id="27" dur="750" fill="hold"/>
                                        <p:tgtEl>
                                          <p:spTgt spid="25"/>
                                        </p:tgtEl>
                                        <p:attrNameLst>
                                          <p:attrName>ppt_h</p:attrName>
                                        </p:attrNameLst>
                                      </p:cBhvr>
                                      <p:tavLst>
                                        <p:tav tm="0">
                                          <p:val>
                                            <p:fltVal val="0"/>
                                          </p:val>
                                        </p:tav>
                                        <p:tav tm="100000">
                                          <p:val>
                                            <p:strVal val="#ppt_h"/>
                                          </p:val>
                                        </p:tav>
                                      </p:tavLst>
                                    </p:anim>
                                    <p:anim calcmode="lin" valueType="num">
                                      <p:cBhvr>
                                        <p:cTn id="28" dur="750" fill="hold"/>
                                        <p:tgtEl>
                                          <p:spTgt spid="25"/>
                                        </p:tgtEl>
                                        <p:attrNameLst>
                                          <p:attrName>style.rotation</p:attrName>
                                        </p:attrNameLst>
                                      </p:cBhvr>
                                      <p:tavLst>
                                        <p:tav tm="0">
                                          <p:val>
                                            <p:fltVal val="360"/>
                                          </p:val>
                                        </p:tav>
                                        <p:tav tm="100000">
                                          <p:val>
                                            <p:fltVal val="0"/>
                                          </p:val>
                                        </p:tav>
                                      </p:tavLst>
                                    </p:anim>
                                    <p:animEffect transition="in" filter="fade">
                                      <p:cBhvr>
                                        <p:cTn id="29" dur="750"/>
                                        <p:tgtEl>
                                          <p:spTgt spid="25"/>
                                        </p:tgtEl>
                                      </p:cBhvr>
                                    </p:animEffect>
                                  </p:childTnLst>
                                </p:cTn>
                              </p:par>
                              <p:par>
                                <p:cTn id="30" presetID="2" presetClass="entr" presetSubtype="4" decel="100000" fill="hold" nodeType="withEffect">
                                  <p:stCondLst>
                                    <p:cond delay="225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750" fill="hold"/>
                                        <p:tgtEl>
                                          <p:spTgt spid="39"/>
                                        </p:tgtEl>
                                        <p:attrNameLst>
                                          <p:attrName>ppt_x</p:attrName>
                                        </p:attrNameLst>
                                      </p:cBhvr>
                                      <p:tavLst>
                                        <p:tav tm="0">
                                          <p:val>
                                            <p:strVal val="#ppt_x"/>
                                          </p:val>
                                        </p:tav>
                                        <p:tav tm="100000">
                                          <p:val>
                                            <p:strVal val="#ppt_x"/>
                                          </p:val>
                                        </p:tav>
                                      </p:tavLst>
                                    </p:anim>
                                    <p:anim calcmode="lin" valueType="num">
                                      <p:cBhvr additive="base">
                                        <p:cTn id="33" dur="750" fill="hold"/>
                                        <p:tgtEl>
                                          <p:spTgt spid="39"/>
                                        </p:tgtEl>
                                        <p:attrNameLst>
                                          <p:attrName>ppt_y</p:attrName>
                                        </p:attrNameLst>
                                      </p:cBhvr>
                                      <p:tavLst>
                                        <p:tav tm="0">
                                          <p:val>
                                            <p:strVal val="1+#ppt_h/2"/>
                                          </p:val>
                                        </p:tav>
                                        <p:tav tm="100000">
                                          <p:val>
                                            <p:strVal val="#ppt_y"/>
                                          </p:val>
                                        </p:tav>
                                      </p:tavLst>
                                    </p:anim>
                                  </p:childTnLst>
                                </p:cTn>
                              </p:par>
                              <p:par>
                                <p:cTn id="34" presetID="49" presetClass="entr" presetSubtype="0" decel="100000" fill="hold" nodeType="withEffect">
                                  <p:stCondLst>
                                    <p:cond delay="2750"/>
                                  </p:stCondLst>
                                  <p:childTnLst>
                                    <p:set>
                                      <p:cBhvr>
                                        <p:cTn id="35" dur="1" fill="hold">
                                          <p:stCondLst>
                                            <p:cond delay="0"/>
                                          </p:stCondLst>
                                        </p:cTn>
                                        <p:tgtEl>
                                          <p:spTgt spid="33"/>
                                        </p:tgtEl>
                                        <p:attrNameLst>
                                          <p:attrName>style.visibility</p:attrName>
                                        </p:attrNameLst>
                                      </p:cBhvr>
                                      <p:to>
                                        <p:strVal val="visible"/>
                                      </p:to>
                                    </p:set>
                                    <p:anim calcmode="lin" valueType="num">
                                      <p:cBhvr>
                                        <p:cTn id="36" dur="750" fill="hold"/>
                                        <p:tgtEl>
                                          <p:spTgt spid="33"/>
                                        </p:tgtEl>
                                        <p:attrNameLst>
                                          <p:attrName>ppt_w</p:attrName>
                                        </p:attrNameLst>
                                      </p:cBhvr>
                                      <p:tavLst>
                                        <p:tav tm="0">
                                          <p:val>
                                            <p:fltVal val="0"/>
                                          </p:val>
                                        </p:tav>
                                        <p:tav tm="100000">
                                          <p:val>
                                            <p:strVal val="#ppt_w"/>
                                          </p:val>
                                        </p:tav>
                                      </p:tavLst>
                                    </p:anim>
                                    <p:anim calcmode="lin" valueType="num">
                                      <p:cBhvr>
                                        <p:cTn id="37" dur="750" fill="hold"/>
                                        <p:tgtEl>
                                          <p:spTgt spid="33"/>
                                        </p:tgtEl>
                                        <p:attrNameLst>
                                          <p:attrName>ppt_h</p:attrName>
                                        </p:attrNameLst>
                                      </p:cBhvr>
                                      <p:tavLst>
                                        <p:tav tm="0">
                                          <p:val>
                                            <p:fltVal val="0"/>
                                          </p:val>
                                        </p:tav>
                                        <p:tav tm="100000">
                                          <p:val>
                                            <p:strVal val="#ppt_h"/>
                                          </p:val>
                                        </p:tav>
                                      </p:tavLst>
                                    </p:anim>
                                    <p:anim calcmode="lin" valueType="num">
                                      <p:cBhvr>
                                        <p:cTn id="38" dur="750" fill="hold"/>
                                        <p:tgtEl>
                                          <p:spTgt spid="33"/>
                                        </p:tgtEl>
                                        <p:attrNameLst>
                                          <p:attrName>style.rotation</p:attrName>
                                        </p:attrNameLst>
                                      </p:cBhvr>
                                      <p:tavLst>
                                        <p:tav tm="0">
                                          <p:val>
                                            <p:fltVal val="360"/>
                                          </p:val>
                                        </p:tav>
                                        <p:tav tm="100000">
                                          <p:val>
                                            <p:fltVal val="0"/>
                                          </p:val>
                                        </p:tav>
                                      </p:tavLst>
                                    </p:anim>
                                    <p:animEffect transition="in" filter="fade">
                                      <p:cBhvr>
                                        <p:cTn id="39" dur="750"/>
                                        <p:tgtEl>
                                          <p:spTgt spid="33"/>
                                        </p:tgtEl>
                                      </p:cBhvr>
                                    </p:animEffect>
                                  </p:childTnLst>
                                </p:cTn>
                              </p:par>
                              <p:par>
                                <p:cTn id="40" presetID="2" presetClass="entr" presetSubtype="4" decel="100000" fill="hold" nodeType="withEffect">
                                  <p:stCondLst>
                                    <p:cond delay="275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750" fill="hold"/>
                                        <p:tgtEl>
                                          <p:spTgt spid="43"/>
                                        </p:tgtEl>
                                        <p:attrNameLst>
                                          <p:attrName>ppt_x</p:attrName>
                                        </p:attrNameLst>
                                      </p:cBhvr>
                                      <p:tavLst>
                                        <p:tav tm="0">
                                          <p:val>
                                            <p:strVal val="#ppt_x"/>
                                          </p:val>
                                        </p:tav>
                                        <p:tav tm="100000">
                                          <p:val>
                                            <p:strVal val="#ppt_x"/>
                                          </p:val>
                                        </p:tav>
                                      </p:tavLst>
                                    </p:anim>
                                    <p:anim calcmode="lin" valueType="num">
                                      <p:cBhvr additive="base">
                                        <p:cTn id="43" dur="750" fill="hold"/>
                                        <p:tgtEl>
                                          <p:spTgt spid="43"/>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47" grpId="0" animBg="1"/>
      <p:bldP spid="48" grpId="0"/>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A1CD0AD-863E-40D8-A991-9C23DDB9BB6E}"/>
              </a:ext>
            </a:extLst>
          </p:cNvPr>
          <p:cNvGrpSpPr/>
          <p:nvPr/>
        </p:nvGrpSpPr>
        <p:grpSpPr>
          <a:xfrm>
            <a:off x="1129612" y="5071836"/>
            <a:ext cx="868595" cy="427639"/>
            <a:chOff x="1352550" y="4843770"/>
            <a:chExt cx="1318932" cy="649355"/>
          </a:xfrm>
          <a:effectLst>
            <a:outerShdw blurRad="50800" dist="38100" dir="8100000" algn="tr" rotWithShape="0">
              <a:schemeClr val="bg1">
                <a:lumMod val="50000"/>
                <a:alpha val="40000"/>
              </a:schemeClr>
            </a:outerShdw>
          </a:effectLst>
        </p:grpSpPr>
        <p:sp>
          <p:nvSpPr>
            <p:cNvPr id="7" name="圆角矩形 1">
              <a:extLst>
                <a:ext uri="{FF2B5EF4-FFF2-40B4-BE49-F238E27FC236}">
                  <a16:creationId xmlns:a16="http://schemas.microsoft.com/office/drawing/2014/main" id="{0B1A0C15-9B3B-42C9-B7B7-5370623D04DC}"/>
                </a:ext>
              </a:extLst>
            </p:cNvPr>
            <p:cNvSpPr/>
            <p:nvPr/>
          </p:nvSpPr>
          <p:spPr>
            <a:xfrm>
              <a:off x="1352550" y="4843770"/>
              <a:ext cx="1318932" cy="649355"/>
            </a:xfrm>
            <a:prstGeom prst="roundRect">
              <a:avLst>
                <a:gd name="adj" fmla="val 25150"/>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右箭头 25">
              <a:extLst>
                <a:ext uri="{FF2B5EF4-FFF2-40B4-BE49-F238E27FC236}">
                  <a16:creationId xmlns:a16="http://schemas.microsoft.com/office/drawing/2014/main" id="{16EED8B5-019F-4323-AD17-E73A71941326}"/>
                </a:ext>
              </a:extLst>
            </p:cNvPr>
            <p:cNvSpPr/>
            <p:nvPr/>
          </p:nvSpPr>
          <p:spPr>
            <a:xfrm>
              <a:off x="1669901" y="5012468"/>
              <a:ext cx="684231" cy="311959"/>
            </a:xfrm>
            <a:prstGeom prst="rightArrow">
              <a:avLst>
                <a:gd name="adj1" fmla="val 31267"/>
                <a:gd name="adj2" fmla="val 624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a:extLst>
              <a:ext uri="{FF2B5EF4-FFF2-40B4-BE49-F238E27FC236}">
                <a16:creationId xmlns:a16="http://schemas.microsoft.com/office/drawing/2014/main" id="{FAEB9DFD-23A0-40D8-BADD-29B3A6957EA1}"/>
              </a:ext>
            </a:extLst>
          </p:cNvPr>
          <p:cNvSpPr txBox="1"/>
          <p:nvPr/>
        </p:nvSpPr>
        <p:spPr>
          <a:xfrm>
            <a:off x="902302" y="2413337"/>
            <a:ext cx="5317289" cy="1015663"/>
          </a:xfrm>
          <a:prstGeom prst="rect">
            <a:avLst/>
          </a:prstGeom>
          <a:noFill/>
        </p:spPr>
        <p:txBody>
          <a:bodyPr wrap="none" rtlCol="0">
            <a:spAutoFit/>
            <a:scene3d>
              <a:camera prst="orthographicFront"/>
              <a:lightRig rig="threePt" dir="t"/>
            </a:scene3d>
            <a:sp3d contourW="12700"/>
          </a:bodyPr>
          <a:lstStyle/>
          <a:p>
            <a:r>
              <a:rPr lang="en-US" altLang="zh-CN" sz="6000" b="1" dirty="0">
                <a:solidFill>
                  <a:schemeClr val="bg1"/>
                </a:solidFill>
                <a:cs typeface="+mn-ea"/>
                <a:sym typeface="+mn-lt"/>
              </a:rPr>
              <a:t>Add title text</a:t>
            </a:r>
            <a:endParaRPr lang="zh-CN" altLang="en-US" sz="6000" b="1" dirty="0">
              <a:solidFill>
                <a:schemeClr val="bg1"/>
              </a:solidFill>
              <a:cs typeface="+mn-ea"/>
              <a:sym typeface="+mn-lt"/>
            </a:endParaRPr>
          </a:p>
        </p:txBody>
      </p:sp>
      <p:sp>
        <p:nvSpPr>
          <p:cNvPr id="12" name="PA_库_文本框 21">
            <a:extLst>
              <a:ext uri="{FF2B5EF4-FFF2-40B4-BE49-F238E27FC236}">
                <a16:creationId xmlns:a16="http://schemas.microsoft.com/office/drawing/2014/main" id="{1A777640-F1CC-402E-BBEA-41796B8C661D}"/>
              </a:ext>
            </a:extLst>
          </p:cNvPr>
          <p:cNvSpPr txBox="1"/>
          <p:nvPr>
            <p:custDataLst>
              <p:tags r:id="rId1"/>
            </p:custDataLst>
          </p:nvPr>
        </p:nvSpPr>
        <p:spPr>
          <a:xfrm rot="16200000">
            <a:off x="2486405" y="-574342"/>
            <a:ext cx="923330" cy="3866250"/>
          </a:xfrm>
          <a:prstGeom prst="rect">
            <a:avLst/>
          </a:prstGeom>
          <a:noFill/>
        </p:spPr>
        <p:txBody>
          <a:bodyPr vert="eaVert" wrap="square" rtlCol="0">
            <a:spAutoFit/>
          </a:bodyPr>
          <a:lstStyle/>
          <a:p>
            <a:r>
              <a:rPr lang="pt-BR" altLang="zh-CN" sz="4800" dirty="0">
                <a:solidFill>
                  <a:srgbClr val="BDA779"/>
                </a:solidFill>
                <a:effectLst>
                  <a:innerShdw blurRad="63500" dist="50800" dir="13500000">
                    <a:prstClr val="black">
                      <a:alpha val="50000"/>
                    </a:prstClr>
                  </a:innerShdw>
                </a:effectLst>
                <a:cs typeface="+mn-ea"/>
                <a:sym typeface="+mn-lt"/>
              </a:rPr>
              <a:t>PART FOUR</a:t>
            </a:r>
          </a:p>
        </p:txBody>
      </p:sp>
      <p:sp>
        <p:nvSpPr>
          <p:cNvPr id="24" name="矩形 23">
            <a:extLst>
              <a:ext uri="{FF2B5EF4-FFF2-40B4-BE49-F238E27FC236}">
                <a16:creationId xmlns:a16="http://schemas.microsoft.com/office/drawing/2014/main" id="{860D8B0E-0100-4B3B-9E11-40F57B00BF6C}"/>
              </a:ext>
            </a:extLst>
          </p:cNvPr>
          <p:cNvSpPr/>
          <p:nvPr/>
        </p:nvSpPr>
        <p:spPr>
          <a:xfrm>
            <a:off x="1014943" y="4132368"/>
            <a:ext cx="5204647" cy="646339"/>
          </a:xfrm>
          <a:prstGeom prst="rect">
            <a:avLst/>
          </a:prstGeom>
        </p:spPr>
        <p:txBody>
          <a:bodyPr wrap="square" lIns="91448" tIns="45724" rIns="91448" bIns="45724">
            <a:spAutoFit/>
          </a:bodyPr>
          <a:lstStyle/>
          <a:p>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a:p>
            <a:endParaRPr lang="en-US" altLang="zh-CN"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574261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850"/>
                            </p:stCondLst>
                            <p:childTnLst>
                              <p:par>
                                <p:cTn id="13" presetID="2" presetClass="entr" presetSubtype="12"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6" presetClass="emph" presetSubtype="0" fill="hold" grpId="1" nodeType="withEffect">
                                  <p:stCondLst>
                                    <p:cond delay="500"/>
                                  </p:stCondLst>
                                  <p:iterate type="lt">
                                    <p:tmPct val="10000"/>
                                  </p:iterate>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2400"/>
                            </p:stCondLst>
                            <p:childTnLst>
                              <p:par>
                                <p:cTn id="21" presetID="2" presetClass="entr" presetSubtype="8" decel="10000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500" fill="hold"/>
                                        <p:tgtEl>
                                          <p:spTgt spid="24"/>
                                        </p:tgtEl>
                                        <p:attrNameLst>
                                          <p:attrName>ppt_x</p:attrName>
                                        </p:attrNameLst>
                                      </p:cBhvr>
                                      <p:tavLst>
                                        <p:tav tm="0">
                                          <p:val>
                                            <p:strVal val="0-#ppt_w/2"/>
                                          </p:val>
                                        </p:tav>
                                        <p:tav tm="100000">
                                          <p:val>
                                            <p:strVal val="#ppt_x"/>
                                          </p:val>
                                        </p:tav>
                                      </p:tavLst>
                                    </p:anim>
                                    <p:anim calcmode="lin" valueType="num">
                                      <p:cBhvr additive="base">
                                        <p:cTn id="24" dur="1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6">
            <a:extLst>
              <a:ext uri="{FF2B5EF4-FFF2-40B4-BE49-F238E27FC236}">
                <a16:creationId xmlns:a16="http://schemas.microsoft.com/office/drawing/2014/main" id="{AD42F660-2D11-444B-96D6-D88D0D762E96}"/>
              </a:ext>
            </a:extLst>
          </p:cNvPr>
          <p:cNvSpPr/>
          <p:nvPr/>
        </p:nvSpPr>
        <p:spPr>
          <a:xfrm>
            <a:off x="6375444" y="0"/>
            <a:ext cx="4786541" cy="6858000"/>
          </a:xfrm>
          <a:custGeom>
            <a:avLst/>
            <a:gdLst>
              <a:gd name="connsiteX0" fmla="*/ 0 w 6493565"/>
              <a:gd name="connsiteY0" fmla="*/ 0 h 6858000"/>
              <a:gd name="connsiteX1" fmla="*/ 6493565 w 6493565"/>
              <a:gd name="connsiteY1" fmla="*/ 0 h 6858000"/>
              <a:gd name="connsiteX2" fmla="*/ 6493565 w 6493565"/>
              <a:gd name="connsiteY2" fmla="*/ 6858000 h 6858000"/>
              <a:gd name="connsiteX3" fmla="*/ 0 w 6493565"/>
              <a:gd name="connsiteY3" fmla="*/ 6858000 h 6858000"/>
              <a:gd name="connsiteX4" fmla="*/ 0 w 6493565"/>
              <a:gd name="connsiteY4" fmla="*/ 0 h 6858000"/>
              <a:gd name="connsiteX0" fmla="*/ 0 w 6493565"/>
              <a:gd name="connsiteY0" fmla="*/ 0 h 6858000"/>
              <a:gd name="connsiteX1" fmla="*/ 6493565 w 6493565"/>
              <a:gd name="connsiteY1" fmla="*/ 0 h 6858000"/>
              <a:gd name="connsiteX2" fmla="*/ 6493565 w 6493565"/>
              <a:gd name="connsiteY2" fmla="*/ 6858000 h 6858000"/>
              <a:gd name="connsiteX3" fmla="*/ 0 w 6493565"/>
              <a:gd name="connsiteY3" fmla="*/ 6858000 h 6858000"/>
              <a:gd name="connsiteX4" fmla="*/ 0 w 649356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565" h="6858000">
                <a:moveTo>
                  <a:pt x="0" y="0"/>
                </a:moveTo>
                <a:lnTo>
                  <a:pt x="6493565" y="0"/>
                </a:lnTo>
                <a:lnTo>
                  <a:pt x="6493565" y="6858000"/>
                </a:lnTo>
                <a:lnTo>
                  <a:pt x="0" y="6858000"/>
                </a:lnTo>
                <a:cubicBezTo>
                  <a:pt x="4863548" y="3684104"/>
                  <a:pt x="0" y="2286000"/>
                  <a:pt x="0" y="0"/>
                </a:cubicBezTo>
                <a:close/>
              </a:path>
            </a:pathLst>
          </a:custGeom>
          <a:solidFill>
            <a:srgbClr val="D1C1AC"/>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pic>
        <p:nvPicPr>
          <p:cNvPr id="54" name="图片占位符 26">
            <a:extLst>
              <a:ext uri="{FF2B5EF4-FFF2-40B4-BE49-F238E27FC236}">
                <a16:creationId xmlns:a16="http://schemas.microsoft.com/office/drawing/2014/main" id="{2E790BCD-1BEC-43C6-A5B7-09F1AEC2F8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5444" y="0"/>
            <a:ext cx="5816556" cy="6858000"/>
          </a:xfrm>
          <a:custGeom>
            <a:avLst/>
            <a:gdLst>
              <a:gd name="connsiteX0" fmla="*/ 0 w 6082748"/>
              <a:gd name="connsiteY0" fmla="*/ 0 h 6858000"/>
              <a:gd name="connsiteX1" fmla="*/ 6082748 w 6082748"/>
              <a:gd name="connsiteY1" fmla="*/ 0 h 6858000"/>
              <a:gd name="connsiteX2" fmla="*/ 6082748 w 6082748"/>
              <a:gd name="connsiteY2" fmla="*/ 6858000 h 6858000"/>
              <a:gd name="connsiteX3" fmla="*/ 0 w 6082748"/>
              <a:gd name="connsiteY3" fmla="*/ 6858000 h 6858000"/>
              <a:gd name="connsiteX4" fmla="*/ 0 w 60827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2748" h="6858000">
                <a:moveTo>
                  <a:pt x="0" y="0"/>
                </a:moveTo>
                <a:lnTo>
                  <a:pt x="6082748" y="0"/>
                </a:lnTo>
                <a:lnTo>
                  <a:pt x="6082748" y="6858000"/>
                </a:lnTo>
                <a:lnTo>
                  <a:pt x="0" y="6858000"/>
                </a:lnTo>
                <a:cubicBezTo>
                  <a:pt x="4555854" y="3684104"/>
                  <a:pt x="0" y="2286000"/>
                  <a:pt x="0" y="0"/>
                </a:cubicBezTo>
                <a:close/>
              </a:path>
            </a:pathLst>
          </a:custGeom>
          <a:solidFill>
            <a:srgbClr val="2B2D3A"/>
          </a:solidFill>
          <a:effectLst>
            <a:outerShdw blurRad="50800" dist="38100" dir="8100000" algn="tr" rotWithShape="0">
              <a:prstClr val="black">
                <a:alpha val="40000"/>
              </a:prstClr>
            </a:outerShdw>
          </a:effectLst>
        </p:spPr>
      </p:pic>
      <p:sp>
        <p:nvSpPr>
          <p:cNvPr id="55" name="矩形 54">
            <a:extLst>
              <a:ext uri="{FF2B5EF4-FFF2-40B4-BE49-F238E27FC236}">
                <a16:creationId xmlns:a16="http://schemas.microsoft.com/office/drawing/2014/main" id="{A7243D18-5406-4D87-95F0-AEA6CA6AE802}"/>
              </a:ext>
            </a:extLst>
          </p:cNvPr>
          <p:cNvSpPr/>
          <p:nvPr/>
        </p:nvSpPr>
        <p:spPr>
          <a:xfrm flipV="1">
            <a:off x="816972" y="2514550"/>
            <a:ext cx="2932602" cy="1828899"/>
          </a:xfrm>
          <a:prstGeom prst="rect">
            <a:avLst/>
          </a:prstGeom>
          <a:solidFill>
            <a:schemeClr val="bg1"/>
          </a:solidFill>
          <a:ln>
            <a:solidFill>
              <a:srgbClr val="F0F0F0"/>
            </a:solidFill>
          </a:ln>
          <a:effectLst>
            <a:glow rad="25400">
              <a:schemeClr val="bg1">
                <a:lumMod val="95000"/>
                <a:alpha val="40000"/>
              </a:schemeClr>
            </a:glow>
            <a:outerShdw blurRad="2540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cs typeface="+mn-ea"/>
              <a:sym typeface="+mn-lt"/>
            </a:endParaRPr>
          </a:p>
        </p:txBody>
      </p:sp>
      <p:sp>
        <p:nvSpPr>
          <p:cNvPr id="56" name="矩形 55">
            <a:extLst>
              <a:ext uri="{FF2B5EF4-FFF2-40B4-BE49-F238E27FC236}">
                <a16:creationId xmlns:a16="http://schemas.microsoft.com/office/drawing/2014/main" id="{82DF019A-BBD5-48FF-9395-8345030EDEF6}"/>
              </a:ext>
            </a:extLst>
          </p:cNvPr>
          <p:cNvSpPr/>
          <p:nvPr/>
        </p:nvSpPr>
        <p:spPr>
          <a:xfrm flipV="1">
            <a:off x="816972" y="4516654"/>
            <a:ext cx="2932602" cy="1828899"/>
          </a:xfrm>
          <a:prstGeom prst="rect">
            <a:avLst/>
          </a:prstGeom>
          <a:solidFill>
            <a:schemeClr val="bg1"/>
          </a:solidFill>
          <a:ln>
            <a:solidFill>
              <a:srgbClr val="F0F0F0"/>
            </a:solidFill>
          </a:ln>
          <a:effectLst>
            <a:glow rad="25400">
              <a:schemeClr val="bg1">
                <a:lumMod val="95000"/>
                <a:alpha val="40000"/>
              </a:schemeClr>
            </a:glow>
            <a:outerShdw blurRad="2540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cs typeface="+mn-ea"/>
              <a:sym typeface="+mn-lt"/>
            </a:endParaRPr>
          </a:p>
        </p:txBody>
      </p:sp>
      <p:sp>
        <p:nvSpPr>
          <p:cNvPr id="57" name="矩形 56">
            <a:extLst>
              <a:ext uri="{FF2B5EF4-FFF2-40B4-BE49-F238E27FC236}">
                <a16:creationId xmlns:a16="http://schemas.microsoft.com/office/drawing/2014/main" id="{6AF2A8EC-9E54-4FF1-B14E-006B913B4A81}"/>
              </a:ext>
            </a:extLst>
          </p:cNvPr>
          <p:cNvSpPr/>
          <p:nvPr/>
        </p:nvSpPr>
        <p:spPr>
          <a:xfrm flipV="1">
            <a:off x="3909572" y="512446"/>
            <a:ext cx="2932602" cy="1828899"/>
          </a:xfrm>
          <a:prstGeom prst="rect">
            <a:avLst/>
          </a:prstGeom>
          <a:solidFill>
            <a:schemeClr val="bg1"/>
          </a:solidFill>
          <a:ln>
            <a:solidFill>
              <a:srgbClr val="F0F0F0"/>
            </a:solidFill>
          </a:ln>
          <a:effectLst>
            <a:glow rad="25400">
              <a:schemeClr val="bg1">
                <a:lumMod val="95000"/>
                <a:alpha val="40000"/>
              </a:schemeClr>
            </a:glow>
            <a:outerShdw blurRad="2540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cs typeface="+mn-ea"/>
              <a:sym typeface="+mn-lt"/>
            </a:endParaRPr>
          </a:p>
        </p:txBody>
      </p:sp>
      <p:sp>
        <p:nvSpPr>
          <p:cNvPr id="58" name="矩形 57">
            <a:extLst>
              <a:ext uri="{FF2B5EF4-FFF2-40B4-BE49-F238E27FC236}">
                <a16:creationId xmlns:a16="http://schemas.microsoft.com/office/drawing/2014/main" id="{09AD192D-1664-439A-BF43-452C2BBDCFFF}"/>
              </a:ext>
            </a:extLst>
          </p:cNvPr>
          <p:cNvSpPr/>
          <p:nvPr/>
        </p:nvSpPr>
        <p:spPr>
          <a:xfrm flipV="1">
            <a:off x="3909572" y="2514550"/>
            <a:ext cx="2932602" cy="1828899"/>
          </a:xfrm>
          <a:prstGeom prst="rect">
            <a:avLst/>
          </a:prstGeom>
          <a:solidFill>
            <a:schemeClr val="bg1"/>
          </a:solidFill>
          <a:ln>
            <a:solidFill>
              <a:srgbClr val="F0F0F0"/>
            </a:solidFill>
          </a:ln>
          <a:effectLst>
            <a:glow rad="25400">
              <a:schemeClr val="bg1">
                <a:lumMod val="95000"/>
                <a:alpha val="40000"/>
              </a:schemeClr>
            </a:glow>
            <a:outerShdw blurRad="2540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cs typeface="+mn-ea"/>
              <a:sym typeface="+mn-lt"/>
            </a:endParaRPr>
          </a:p>
        </p:txBody>
      </p:sp>
      <p:grpSp>
        <p:nvGrpSpPr>
          <p:cNvPr id="59" name="组合 58">
            <a:extLst>
              <a:ext uri="{FF2B5EF4-FFF2-40B4-BE49-F238E27FC236}">
                <a16:creationId xmlns:a16="http://schemas.microsoft.com/office/drawing/2014/main" id="{97B3E26C-EC63-4ACA-B7CF-65846D4E5724}"/>
              </a:ext>
            </a:extLst>
          </p:cNvPr>
          <p:cNvGrpSpPr/>
          <p:nvPr/>
        </p:nvGrpSpPr>
        <p:grpSpPr>
          <a:xfrm>
            <a:off x="1275461" y="2884490"/>
            <a:ext cx="481013" cy="446088"/>
            <a:chOff x="1477933" y="3146101"/>
            <a:chExt cx="481013" cy="446088"/>
          </a:xfrm>
          <a:effectLst/>
        </p:grpSpPr>
        <p:sp>
          <p:nvSpPr>
            <p:cNvPr id="60" name="Freeform 223">
              <a:extLst>
                <a:ext uri="{FF2B5EF4-FFF2-40B4-BE49-F238E27FC236}">
                  <a16:creationId xmlns:a16="http://schemas.microsoft.com/office/drawing/2014/main" id="{DE5A4C16-78DA-4BB8-9358-3D68ED528F32}"/>
                </a:ext>
              </a:extLst>
            </p:cNvPr>
            <p:cNvSpPr>
              <a:spLocks/>
            </p:cNvSpPr>
            <p:nvPr/>
          </p:nvSpPr>
          <p:spPr bwMode="auto">
            <a:xfrm>
              <a:off x="1477933" y="3146101"/>
              <a:ext cx="481013" cy="250825"/>
            </a:xfrm>
            <a:custGeom>
              <a:avLst/>
              <a:gdLst>
                <a:gd name="T0" fmla="*/ 127 w 128"/>
                <a:gd name="T1" fmla="*/ 63 h 67"/>
                <a:gd name="T2" fmla="*/ 66 w 128"/>
                <a:gd name="T3" fmla="*/ 1 h 67"/>
                <a:gd name="T4" fmla="*/ 64 w 128"/>
                <a:gd name="T5" fmla="*/ 0 h 67"/>
                <a:gd name="T6" fmla="*/ 62 w 128"/>
                <a:gd name="T7" fmla="*/ 1 h 67"/>
                <a:gd name="T8" fmla="*/ 1 w 128"/>
                <a:gd name="T9" fmla="*/ 63 h 67"/>
                <a:gd name="T10" fmla="*/ 1 w 128"/>
                <a:gd name="T11" fmla="*/ 66 h 67"/>
                <a:gd name="T12" fmla="*/ 4 w 128"/>
                <a:gd name="T13" fmla="*/ 66 h 67"/>
                <a:gd name="T14" fmla="*/ 64 w 128"/>
                <a:gd name="T15" fmla="*/ 6 h 67"/>
                <a:gd name="T16" fmla="*/ 124 w 128"/>
                <a:gd name="T17" fmla="*/ 66 h 67"/>
                <a:gd name="T18" fmla="*/ 127 w 128"/>
                <a:gd name="T19" fmla="*/ 66 h 67"/>
                <a:gd name="T20" fmla="*/ 127 w 128"/>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67">
                  <a:moveTo>
                    <a:pt x="127" y="63"/>
                  </a:moveTo>
                  <a:cubicBezTo>
                    <a:pt x="66" y="1"/>
                    <a:pt x="66" y="1"/>
                    <a:pt x="66" y="1"/>
                  </a:cubicBezTo>
                  <a:cubicBezTo>
                    <a:pt x="65" y="1"/>
                    <a:pt x="65" y="0"/>
                    <a:pt x="64" y="0"/>
                  </a:cubicBezTo>
                  <a:cubicBezTo>
                    <a:pt x="63" y="0"/>
                    <a:pt x="63" y="1"/>
                    <a:pt x="62" y="1"/>
                  </a:cubicBezTo>
                  <a:cubicBezTo>
                    <a:pt x="62" y="1"/>
                    <a:pt x="1" y="63"/>
                    <a:pt x="1" y="63"/>
                  </a:cubicBezTo>
                  <a:cubicBezTo>
                    <a:pt x="0" y="64"/>
                    <a:pt x="0" y="65"/>
                    <a:pt x="1" y="66"/>
                  </a:cubicBezTo>
                  <a:cubicBezTo>
                    <a:pt x="2" y="67"/>
                    <a:pt x="3" y="67"/>
                    <a:pt x="4" y="66"/>
                  </a:cubicBezTo>
                  <a:cubicBezTo>
                    <a:pt x="64" y="6"/>
                    <a:pt x="64" y="6"/>
                    <a:pt x="64" y="6"/>
                  </a:cubicBezTo>
                  <a:cubicBezTo>
                    <a:pt x="124" y="66"/>
                    <a:pt x="124" y="66"/>
                    <a:pt x="124" y="66"/>
                  </a:cubicBezTo>
                  <a:cubicBezTo>
                    <a:pt x="125" y="67"/>
                    <a:pt x="126" y="67"/>
                    <a:pt x="127" y="66"/>
                  </a:cubicBezTo>
                  <a:cubicBezTo>
                    <a:pt x="128" y="65"/>
                    <a:pt x="128" y="64"/>
                    <a:pt x="127" y="63"/>
                  </a:cubicBez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224">
              <a:extLst>
                <a:ext uri="{FF2B5EF4-FFF2-40B4-BE49-F238E27FC236}">
                  <a16:creationId xmlns:a16="http://schemas.microsoft.com/office/drawing/2014/main" id="{3BA7037F-80FF-4E12-80D6-B40C04350F8D}"/>
                </a:ext>
              </a:extLst>
            </p:cNvPr>
            <p:cNvSpPr>
              <a:spLocks noEditPoints="1"/>
            </p:cNvSpPr>
            <p:nvPr/>
          </p:nvSpPr>
          <p:spPr bwMode="auto">
            <a:xfrm>
              <a:off x="1543020" y="3223889"/>
              <a:ext cx="352425" cy="368300"/>
            </a:xfrm>
            <a:custGeom>
              <a:avLst/>
              <a:gdLst>
                <a:gd name="T0" fmla="*/ 93 w 94"/>
                <a:gd name="T1" fmla="*/ 45 h 98"/>
                <a:gd name="T2" fmla="*/ 49 w 94"/>
                <a:gd name="T3" fmla="*/ 1 h 98"/>
                <a:gd name="T4" fmla="*/ 45 w 94"/>
                <a:gd name="T5" fmla="*/ 1 h 98"/>
                <a:gd name="T6" fmla="*/ 1 w 94"/>
                <a:gd name="T7" fmla="*/ 46 h 98"/>
                <a:gd name="T8" fmla="*/ 0 w 94"/>
                <a:gd name="T9" fmla="*/ 47 h 98"/>
                <a:gd name="T10" fmla="*/ 0 w 94"/>
                <a:gd name="T11" fmla="*/ 92 h 98"/>
                <a:gd name="T12" fmla="*/ 6 w 94"/>
                <a:gd name="T13" fmla="*/ 98 h 98"/>
                <a:gd name="T14" fmla="*/ 88 w 94"/>
                <a:gd name="T15" fmla="*/ 98 h 98"/>
                <a:gd name="T16" fmla="*/ 94 w 94"/>
                <a:gd name="T17" fmla="*/ 92 h 98"/>
                <a:gd name="T18" fmla="*/ 94 w 94"/>
                <a:gd name="T19" fmla="*/ 47 h 98"/>
                <a:gd name="T20" fmla="*/ 93 w 94"/>
                <a:gd name="T21" fmla="*/ 45 h 98"/>
                <a:gd name="T22" fmla="*/ 60 w 94"/>
                <a:gd name="T23" fmla="*/ 94 h 98"/>
                <a:gd name="T24" fmla="*/ 34 w 94"/>
                <a:gd name="T25" fmla="*/ 94 h 98"/>
                <a:gd name="T26" fmla="*/ 34 w 94"/>
                <a:gd name="T27" fmla="*/ 54 h 98"/>
                <a:gd name="T28" fmla="*/ 60 w 94"/>
                <a:gd name="T29" fmla="*/ 54 h 98"/>
                <a:gd name="T30" fmla="*/ 60 w 94"/>
                <a:gd name="T31" fmla="*/ 94 h 98"/>
                <a:gd name="T32" fmla="*/ 64 w 94"/>
                <a:gd name="T33" fmla="*/ 94 h 98"/>
                <a:gd name="T34" fmla="*/ 64 w 94"/>
                <a:gd name="T35" fmla="*/ 55 h 98"/>
                <a:gd name="T36" fmla="*/ 58 w 94"/>
                <a:gd name="T37" fmla="*/ 49 h 98"/>
                <a:gd name="T38" fmla="*/ 36 w 94"/>
                <a:gd name="T39" fmla="*/ 49 h 98"/>
                <a:gd name="T40" fmla="*/ 30 w 94"/>
                <a:gd name="T41" fmla="*/ 55 h 98"/>
                <a:gd name="T42" fmla="*/ 30 w 94"/>
                <a:gd name="T43" fmla="*/ 94 h 98"/>
                <a:gd name="T44" fmla="*/ 5 w 94"/>
                <a:gd name="T45" fmla="*/ 94 h 98"/>
                <a:gd name="T46" fmla="*/ 5 w 94"/>
                <a:gd name="T47" fmla="*/ 48 h 98"/>
                <a:gd name="T48" fmla="*/ 47 w 94"/>
                <a:gd name="T49" fmla="*/ 6 h 98"/>
                <a:gd name="T50" fmla="*/ 89 w 94"/>
                <a:gd name="T51" fmla="*/ 48 h 98"/>
                <a:gd name="T52" fmla="*/ 89 w 94"/>
                <a:gd name="T53" fmla="*/ 94 h 98"/>
                <a:gd name="T54" fmla="*/ 64 w 94"/>
                <a:gd name="T55"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93" y="45"/>
                  </a:moveTo>
                  <a:cubicBezTo>
                    <a:pt x="49" y="1"/>
                    <a:pt x="49" y="1"/>
                    <a:pt x="49" y="1"/>
                  </a:cubicBezTo>
                  <a:cubicBezTo>
                    <a:pt x="48" y="0"/>
                    <a:pt x="46" y="0"/>
                    <a:pt x="45" y="1"/>
                  </a:cubicBezTo>
                  <a:cubicBezTo>
                    <a:pt x="1" y="46"/>
                    <a:pt x="1" y="46"/>
                    <a:pt x="1" y="46"/>
                  </a:cubicBezTo>
                  <a:cubicBezTo>
                    <a:pt x="0" y="46"/>
                    <a:pt x="0" y="47"/>
                    <a:pt x="0" y="47"/>
                  </a:cubicBezTo>
                  <a:cubicBezTo>
                    <a:pt x="0" y="92"/>
                    <a:pt x="0" y="92"/>
                    <a:pt x="0" y="92"/>
                  </a:cubicBezTo>
                  <a:cubicBezTo>
                    <a:pt x="0" y="96"/>
                    <a:pt x="3" y="98"/>
                    <a:pt x="6" y="98"/>
                  </a:cubicBezTo>
                  <a:cubicBezTo>
                    <a:pt x="88" y="98"/>
                    <a:pt x="88" y="98"/>
                    <a:pt x="88" y="98"/>
                  </a:cubicBezTo>
                  <a:cubicBezTo>
                    <a:pt x="91" y="98"/>
                    <a:pt x="94" y="96"/>
                    <a:pt x="94" y="92"/>
                  </a:cubicBezTo>
                  <a:cubicBezTo>
                    <a:pt x="94" y="47"/>
                    <a:pt x="94" y="47"/>
                    <a:pt x="94" y="47"/>
                  </a:cubicBezTo>
                  <a:cubicBezTo>
                    <a:pt x="94" y="46"/>
                    <a:pt x="94" y="46"/>
                    <a:pt x="93" y="45"/>
                  </a:cubicBezTo>
                  <a:close/>
                  <a:moveTo>
                    <a:pt x="60" y="94"/>
                  </a:moveTo>
                  <a:cubicBezTo>
                    <a:pt x="34" y="94"/>
                    <a:pt x="34" y="94"/>
                    <a:pt x="34" y="94"/>
                  </a:cubicBezTo>
                  <a:cubicBezTo>
                    <a:pt x="34" y="54"/>
                    <a:pt x="34" y="54"/>
                    <a:pt x="34" y="54"/>
                  </a:cubicBezTo>
                  <a:cubicBezTo>
                    <a:pt x="60" y="54"/>
                    <a:pt x="60" y="54"/>
                    <a:pt x="60" y="54"/>
                  </a:cubicBezTo>
                  <a:lnTo>
                    <a:pt x="60" y="94"/>
                  </a:lnTo>
                  <a:close/>
                  <a:moveTo>
                    <a:pt x="64" y="94"/>
                  </a:moveTo>
                  <a:cubicBezTo>
                    <a:pt x="64" y="55"/>
                    <a:pt x="64" y="55"/>
                    <a:pt x="64" y="55"/>
                  </a:cubicBezTo>
                  <a:cubicBezTo>
                    <a:pt x="64" y="52"/>
                    <a:pt x="61" y="49"/>
                    <a:pt x="58" y="49"/>
                  </a:cubicBezTo>
                  <a:cubicBezTo>
                    <a:pt x="36" y="49"/>
                    <a:pt x="36" y="49"/>
                    <a:pt x="36" y="49"/>
                  </a:cubicBezTo>
                  <a:cubicBezTo>
                    <a:pt x="33" y="49"/>
                    <a:pt x="30" y="52"/>
                    <a:pt x="30" y="55"/>
                  </a:cubicBezTo>
                  <a:cubicBezTo>
                    <a:pt x="30" y="94"/>
                    <a:pt x="30" y="94"/>
                    <a:pt x="30" y="94"/>
                  </a:cubicBezTo>
                  <a:cubicBezTo>
                    <a:pt x="5" y="94"/>
                    <a:pt x="5" y="94"/>
                    <a:pt x="5" y="94"/>
                  </a:cubicBezTo>
                  <a:cubicBezTo>
                    <a:pt x="5" y="48"/>
                    <a:pt x="5" y="48"/>
                    <a:pt x="5" y="48"/>
                  </a:cubicBezTo>
                  <a:cubicBezTo>
                    <a:pt x="47" y="6"/>
                    <a:pt x="47" y="6"/>
                    <a:pt x="47" y="6"/>
                  </a:cubicBezTo>
                  <a:cubicBezTo>
                    <a:pt x="89" y="48"/>
                    <a:pt x="89" y="48"/>
                    <a:pt x="89" y="48"/>
                  </a:cubicBezTo>
                  <a:cubicBezTo>
                    <a:pt x="89" y="94"/>
                    <a:pt x="89" y="94"/>
                    <a:pt x="89" y="94"/>
                  </a:cubicBezTo>
                  <a:lnTo>
                    <a:pt x="64" y="94"/>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62" name="Freeform 19">
            <a:extLst>
              <a:ext uri="{FF2B5EF4-FFF2-40B4-BE49-F238E27FC236}">
                <a16:creationId xmlns:a16="http://schemas.microsoft.com/office/drawing/2014/main" id="{0D5B6AC5-891F-47CE-AE87-711D74B23277}"/>
              </a:ext>
            </a:extLst>
          </p:cNvPr>
          <p:cNvSpPr>
            <a:spLocks noEditPoints="1"/>
          </p:cNvSpPr>
          <p:nvPr/>
        </p:nvSpPr>
        <p:spPr bwMode="auto">
          <a:xfrm>
            <a:off x="4458381" y="2849565"/>
            <a:ext cx="489223" cy="481013"/>
          </a:xfrm>
          <a:custGeom>
            <a:avLst/>
            <a:gdLst>
              <a:gd name="T0" fmla="*/ 103 w 128"/>
              <a:gd name="T1" fmla="*/ 79 h 128"/>
              <a:gd name="T2" fmla="*/ 83 w 128"/>
              <a:gd name="T3" fmla="*/ 89 h 128"/>
              <a:gd name="T4" fmla="*/ 47 w 128"/>
              <a:gd name="T5" fmla="*/ 73 h 128"/>
              <a:gd name="T6" fmla="*/ 49 w 128"/>
              <a:gd name="T7" fmla="*/ 64 h 128"/>
              <a:gd name="T8" fmla="*/ 47 w 128"/>
              <a:gd name="T9" fmla="*/ 55 h 128"/>
              <a:gd name="T10" fmla="*/ 83 w 128"/>
              <a:gd name="T11" fmla="*/ 38 h 128"/>
              <a:gd name="T12" fmla="*/ 114 w 128"/>
              <a:gd name="T13" fmla="*/ 46 h 128"/>
              <a:gd name="T14" fmla="*/ 103 w 128"/>
              <a:gd name="T15" fmla="*/ 0 h 128"/>
              <a:gd name="T16" fmla="*/ 79 w 128"/>
              <a:gd name="T17" fmla="*/ 24 h 128"/>
              <a:gd name="T18" fmla="*/ 81 w 128"/>
              <a:gd name="T19" fmla="*/ 33 h 128"/>
              <a:gd name="T20" fmla="*/ 45 w 128"/>
              <a:gd name="T21" fmla="*/ 50 h 128"/>
              <a:gd name="T22" fmla="*/ 14 w 128"/>
              <a:gd name="T23" fmla="*/ 42 h 128"/>
              <a:gd name="T24" fmla="*/ 25 w 128"/>
              <a:gd name="T25" fmla="*/ 88 h 128"/>
              <a:gd name="T26" fmla="*/ 45 w 128"/>
              <a:gd name="T27" fmla="*/ 78 h 128"/>
              <a:gd name="T28" fmla="*/ 81 w 128"/>
              <a:gd name="T29" fmla="*/ 94 h 128"/>
              <a:gd name="T30" fmla="*/ 79 w 128"/>
              <a:gd name="T31" fmla="*/ 103 h 128"/>
              <a:gd name="T32" fmla="*/ 114 w 128"/>
              <a:gd name="T33" fmla="*/ 125 h 128"/>
              <a:gd name="T34" fmla="*/ 87 w 128"/>
              <a:gd name="T35" fmla="*/ 14 h 128"/>
              <a:gd name="T36" fmla="*/ 103 w 128"/>
              <a:gd name="T37" fmla="*/ 4 h 128"/>
              <a:gd name="T38" fmla="*/ 123 w 128"/>
              <a:gd name="T39" fmla="*/ 24 h 128"/>
              <a:gd name="T40" fmla="*/ 112 w 128"/>
              <a:gd name="T41" fmla="*/ 42 h 128"/>
              <a:gd name="T42" fmla="*/ 89 w 128"/>
              <a:gd name="T43" fmla="*/ 38 h 128"/>
              <a:gd name="T44" fmla="*/ 87 w 128"/>
              <a:gd name="T45" fmla="*/ 14 h 128"/>
              <a:gd name="T46" fmla="*/ 33 w 128"/>
              <a:gd name="T47" fmla="*/ 82 h 128"/>
              <a:gd name="T48" fmla="*/ 10 w 128"/>
              <a:gd name="T49" fmla="*/ 78 h 128"/>
              <a:gd name="T50" fmla="*/ 8 w 128"/>
              <a:gd name="T51" fmla="*/ 53 h 128"/>
              <a:gd name="T52" fmla="*/ 25 w 128"/>
              <a:gd name="T53" fmla="*/ 44 h 128"/>
              <a:gd name="T54" fmla="*/ 45 w 128"/>
              <a:gd name="T55" fmla="*/ 64 h 128"/>
              <a:gd name="T56" fmla="*/ 112 w 128"/>
              <a:gd name="T57" fmla="*/ 121 h 128"/>
              <a:gd name="T58" fmla="*/ 89 w 128"/>
              <a:gd name="T59" fmla="*/ 117 h 128"/>
              <a:gd name="T60" fmla="*/ 87 w 128"/>
              <a:gd name="T61" fmla="*/ 93 h 128"/>
              <a:gd name="T62" fmla="*/ 118 w 128"/>
              <a:gd name="T63" fmla="*/ 89 h 128"/>
              <a:gd name="T64" fmla="*/ 120 w 128"/>
              <a:gd name="T65"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8" y="103"/>
                </a:moveTo>
                <a:cubicBezTo>
                  <a:pt x="128" y="90"/>
                  <a:pt x="117" y="79"/>
                  <a:pt x="103" y="79"/>
                </a:cubicBezTo>
                <a:cubicBezTo>
                  <a:pt x="100" y="79"/>
                  <a:pt x="96" y="80"/>
                  <a:pt x="93" y="81"/>
                </a:cubicBezTo>
                <a:cubicBezTo>
                  <a:pt x="89" y="83"/>
                  <a:pt x="86" y="86"/>
                  <a:pt x="83" y="89"/>
                </a:cubicBezTo>
                <a:cubicBezTo>
                  <a:pt x="83" y="90"/>
                  <a:pt x="83" y="90"/>
                  <a:pt x="83" y="90"/>
                </a:cubicBezTo>
                <a:cubicBezTo>
                  <a:pt x="47" y="73"/>
                  <a:pt x="47" y="73"/>
                  <a:pt x="47" y="73"/>
                </a:cubicBezTo>
                <a:cubicBezTo>
                  <a:pt x="48" y="72"/>
                  <a:pt x="48" y="72"/>
                  <a:pt x="48" y="72"/>
                </a:cubicBezTo>
                <a:cubicBezTo>
                  <a:pt x="49" y="69"/>
                  <a:pt x="49" y="66"/>
                  <a:pt x="49" y="64"/>
                </a:cubicBezTo>
                <a:cubicBezTo>
                  <a:pt x="49" y="61"/>
                  <a:pt x="49" y="59"/>
                  <a:pt x="48" y="56"/>
                </a:cubicBezTo>
                <a:cubicBezTo>
                  <a:pt x="47" y="55"/>
                  <a:pt x="47" y="55"/>
                  <a:pt x="47" y="55"/>
                </a:cubicBezTo>
                <a:cubicBezTo>
                  <a:pt x="83" y="37"/>
                  <a:pt x="83" y="37"/>
                  <a:pt x="83" y="37"/>
                </a:cubicBezTo>
                <a:cubicBezTo>
                  <a:pt x="83" y="38"/>
                  <a:pt x="83" y="38"/>
                  <a:pt x="83" y="38"/>
                </a:cubicBezTo>
                <a:cubicBezTo>
                  <a:pt x="88" y="45"/>
                  <a:pt x="95" y="49"/>
                  <a:pt x="103" y="49"/>
                </a:cubicBezTo>
                <a:cubicBezTo>
                  <a:pt x="107" y="49"/>
                  <a:pt x="111" y="48"/>
                  <a:pt x="114" y="46"/>
                </a:cubicBezTo>
                <a:cubicBezTo>
                  <a:pt x="123" y="42"/>
                  <a:pt x="128" y="34"/>
                  <a:pt x="128" y="24"/>
                </a:cubicBezTo>
                <a:cubicBezTo>
                  <a:pt x="128" y="11"/>
                  <a:pt x="117" y="0"/>
                  <a:pt x="103" y="0"/>
                </a:cubicBezTo>
                <a:cubicBezTo>
                  <a:pt x="100" y="0"/>
                  <a:pt x="96" y="1"/>
                  <a:pt x="93" y="2"/>
                </a:cubicBezTo>
                <a:cubicBezTo>
                  <a:pt x="84" y="6"/>
                  <a:pt x="79" y="15"/>
                  <a:pt x="79" y="24"/>
                </a:cubicBezTo>
                <a:cubicBezTo>
                  <a:pt x="79" y="27"/>
                  <a:pt x="79" y="30"/>
                  <a:pt x="80" y="32"/>
                </a:cubicBezTo>
                <a:cubicBezTo>
                  <a:pt x="81" y="33"/>
                  <a:pt x="81" y="33"/>
                  <a:pt x="81" y="33"/>
                </a:cubicBezTo>
                <a:cubicBezTo>
                  <a:pt x="45" y="51"/>
                  <a:pt x="45" y="51"/>
                  <a:pt x="45" y="51"/>
                </a:cubicBezTo>
                <a:cubicBezTo>
                  <a:pt x="45" y="50"/>
                  <a:pt x="45" y="50"/>
                  <a:pt x="45" y="50"/>
                </a:cubicBezTo>
                <a:cubicBezTo>
                  <a:pt x="40" y="43"/>
                  <a:pt x="33" y="39"/>
                  <a:pt x="25" y="39"/>
                </a:cubicBezTo>
                <a:cubicBezTo>
                  <a:pt x="21" y="39"/>
                  <a:pt x="17" y="40"/>
                  <a:pt x="14" y="42"/>
                </a:cubicBezTo>
                <a:cubicBezTo>
                  <a:pt x="5" y="46"/>
                  <a:pt x="0" y="54"/>
                  <a:pt x="0" y="64"/>
                </a:cubicBezTo>
                <a:cubicBezTo>
                  <a:pt x="0" y="77"/>
                  <a:pt x="11" y="88"/>
                  <a:pt x="25" y="88"/>
                </a:cubicBezTo>
                <a:cubicBezTo>
                  <a:pt x="28" y="88"/>
                  <a:pt x="32" y="87"/>
                  <a:pt x="35" y="86"/>
                </a:cubicBezTo>
                <a:cubicBezTo>
                  <a:pt x="39" y="84"/>
                  <a:pt x="42" y="81"/>
                  <a:pt x="45" y="78"/>
                </a:cubicBezTo>
                <a:cubicBezTo>
                  <a:pt x="45" y="77"/>
                  <a:pt x="45" y="77"/>
                  <a:pt x="45" y="77"/>
                </a:cubicBezTo>
                <a:cubicBezTo>
                  <a:pt x="81" y="94"/>
                  <a:pt x="81" y="94"/>
                  <a:pt x="81" y="94"/>
                </a:cubicBezTo>
                <a:cubicBezTo>
                  <a:pt x="80" y="95"/>
                  <a:pt x="80" y="95"/>
                  <a:pt x="80" y="95"/>
                </a:cubicBezTo>
                <a:cubicBezTo>
                  <a:pt x="79" y="98"/>
                  <a:pt x="79" y="101"/>
                  <a:pt x="79" y="103"/>
                </a:cubicBezTo>
                <a:cubicBezTo>
                  <a:pt x="79" y="117"/>
                  <a:pt x="90" y="128"/>
                  <a:pt x="103" y="128"/>
                </a:cubicBezTo>
                <a:cubicBezTo>
                  <a:pt x="107" y="128"/>
                  <a:pt x="111" y="127"/>
                  <a:pt x="114" y="125"/>
                </a:cubicBezTo>
                <a:cubicBezTo>
                  <a:pt x="123" y="121"/>
                  <a:pt x="128" y="113"/>
                  <a:pt x="128" y="103"/>
                </a:cubicBezTo>
                <a:close/>
                <a:moveTo>
                  <a:pt x="87" y="14"/>
                </a:moveTo>
                <a:cubicBezTo>
                  <a:pt x="89" y="11"/>
                  <a:pt x="91" y="8"/>
                  <a:pt x="95" y="6"/>
                </a:cubicBezTo>
                <a:cubicBezTo>
                  <a:pt x="97" y="5"/>
                  <a:pt x="100" y="4"/>
                  <a:pt x="103" y="4"/>
                </a:cubicBezTo>
                <a:cubicBezTo>
                  <a:pt x="109" y="4"/>
                  <a:pt x="114" y="6"/>
                  <a:pt x="118" y="10"/>
                </a:cubicBezTo>
                <a:cubicBezTo>
                  <a:pt x="121" y="14"/>
                  <a:pt x="123" y="19"/>
                  <a:pt x="123" y="24"/>
                </a:cubicBezTo>
                <a:cubicBezTo>
                  <a:pt x="123" y="28"/>
                  <a:pt x="122" y="32"/>
                  <a:pt x="120" y="35"/>
                </a:cubicBezTo>
                <a:cubicBezTo>
                  <a:pt x="118" y="38"/>
                  <a:pt x="116" y="41"/>
                  <a:pt x="112" y="42"/>
                </a:cubicBezTo>
                <a:cubicBezTo>
                  <a:pt x="110" y="44"/>
                  <a:pt x="107" y="44"/>
                  <a:pt x="103" y="44"/>
                </a:cubicBezTo>
                <a:cubicBezTo>
                  <a:pt x="98" y="44"/>
                  <a:pt x="93" y="42"/>
                  <a:pt x="89" y="38"/>
                </a:cubicBezTo>
                <a:cubicBezTo>
                  <a:pt x="86" y="35"/>
                  <a:pt x="83" y="30"/>
                  <a:pt x="83" y="24"/>
                </a:cubicBezTo>
                <a:cubicBezTo>
                  <a:pt x="83" y="20"/>
                  <a:pt x="85" y="17"/>
                  <a:pt x="87" y="14"/>
                </a:cubicBezTo>
                <a:close/>
                <a:moveTo>
                  <a:pt x="41" y="74"/>
                </a:moveTo>
                <a:cubicBezTo>
                  <a:pt x="39" y="77"/>
                  <a:pt x="37" y="80"/>
                  <a:pt x="33" y="82"/>
                </a:cubicBezTo>
                <a:cubicBezTo>
                  <a:pt x="31" y="83"/>
                  <a:pt x="28" y="84"/>
                  <a:pt x="25" y="84"/>
                </a:cubicBezTo>
                <a:cubicBezTo>
                  <a:pt x="19" y="84"/>
                  <a:pt x="14" y="82"/>
                  <a:pt x="10" y="78"/>
                </a:cubicBezTo>
                <a:cubicBezTo>
                  <a:pt x="7" y="74"/>
                  <a:pt x="5" y="69"/>
                  <a:pt x="5" y="64"/>
                </a:cubicBezTo>
                <a:cubicBezTo>
                  <a:pt x="5" y="60"/>
                  <a:pt x="6" y="56"/>
                  <a:pt x="8" y="53"/>
                </a:cubicBezTo>
                <a:cubicBezTo>
                  <a:pt x="10" y="50"/>
                  <a:pt x="12" y="47"/>
                  <a:pt x="16" y="46"/>
                </a:cubicBezTo>
                <a:cubicBezTo>
                  <a:pt x="18" y="44"/>
                  <a:pt x="21" y="44"/>
                  <a:pt x="25" y="44"/>
                </a:cubicBezTo>
                <a:cubicBezTo>
                  <a:pt x="30" y="44"/>
                  <a:pt x="35" y="46"/>
                  <a:pt x="39" y="50"/>
                </a:cubicBezTo>
                <a:cubicBezTo>
                  <a:pt x="42" y="53"/>
                  <a:pt x="45" y="58"/>
                  <a:pt x="45" y="64"/>
                </a:cubicBezTo>
                <a:cubicBezTo>
                  <a:pt x="45" y="68"/>
                  <a:pt x="43" y="71"/>
                  <a:pt x="41" y="74"/>
                </a:cubicBezTo>
                <a:close/>
                <a:moveTo>
                  <a:pt x="112" y="121"/>
                </a:moveTo>
                <a:cubicBezTo>
                  <a:pt x="110" y="122"/>
                  <a:pt x="107" y="123"/>
                  <a:pt x="103" y="123"/>
                </a:cubicBezTo>
                <a:cubicBezTo>
                  <a:pt x="98" y="123"/>
                  <a:pt x="93" y="121"/>
                  <a:pt x="89" y="117"/>
                </a:cubicBezTo>
                <a:cubicBezTo>
                  <a:pt x="86" y="114"/>
                  <a:pt x="83" y="109"/>
                  <a:pt x="83" y="103"/>
                </a:cubicBezTo>
                <a:cubicBezTo>
                  <a:pt x="83" y="99"/>
                  <a:pt x="85" y="96"/>
                  <a:pt x="87" y="93"/>
                </a:cubicBezTo>
                <a:cubicBezTo>
                  <a:pt x="89" y="89"/>
                  <a:pt x="91" y="87"/>
                  <a:pt x="95" y="85"/>
                </a:cubicBezTo>
                <a:cubicBezTo>
                  <a:pt x="102" y="82"/>
                  <a:pt x="112" y="83"/>
                  <a:pt x="118" y="89"/>
                </a:cubicBezTo>
                <a:cubicBezTo>
                  <a:pt x="121" y="93"/>
                  <a:pt x="123" y="98"/>
                  <a:pt x="123" y="103"/>
                </a:cubicBezTo>
                <a:cubicBezTo>
                  <a:pt x="123" y="107"/>
                  <a:pt x="122" y="111"/>
                  <a:pt x="120" y="114"/>
                </a:cubicBezTo>
                <a:cubicBezTo>
                  <a:pt x="118" y="117"/>
                  <a:pt x="116" y="119"/>
                  <a:pt x="112" y="121"/>
                </a:cubicBezTo>
                <a:close/>
              </a:path>
            </a:pathLst>
          </a:custGeom>
          <a:solidFill>
            <a:srgbClr val="2A2A2C"/>
          </a:solidFill>
          <a:ln>
            <a:noFill/>
          </a:ln>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63" name="组合 62">
            <a:extLst>
              <a:ext uri="{FF2B5EF4-FFF2-40B4-BE49-F238E27FC236}">
                <a16:creationId xmlns:a16="http://schemas.microsoft.com/office/drawing/2014/main" id="{DEEDED06-6C3D-47E5-9A6E-3E3DA1565C20}"/>
              </a:ext>
            </a:extLst>
          </p:cNvPr>
          <p:cNvGrpSpPr/>
          <p:nvPr/>
        </p:nvGrpSpPr>
        <p:grpSpPr>
          <a:xfrm>
            <a:off x="1275461" y="4930819"/>
            <a:ext cx="368300" cy="481013"/>
            <a:chOff x="1477933" y="5214598"/>
            <a:chExt cx="368300" cy="481013"/>
          </a:xfrm>
          <a:effectLst/>
        </p:grpSpPr>
        <p:sp>
          <p:nvSpPr>
            <p:cNvPr id="64" name="Freeform 236">
              <a:extLst>
                <a:ext uri="{FF2B5EF4-FFF2-40B4-BE49-F238E27FC236}">
                  <a16:creationId xmlns:a16="http://schemas.microsoft.com/office/drawing/2014/main" id="{1B4DFECF-CA07-4333-9CD2-D6C2577963F8}"/>
                </a:ext>
              </a:extLst>
            </p:cNvPr>
            <p:cNvSpPr>
              <a:spLocks noEditPoints="1"/>
            </p:cNvSpPr>
            <p:nvPr/>
          </p:nvSpPr>
          <p:spPr bwMode="auto">
            <a:xfrm>
              <a:off x="1477933" y="5214598"/>
              <a:ext cx="368300" cy="481013"/>
            </a:xfrm>
            <a:custGeom>
              <a:avLst/>
              <a:gdLst>
                <a:gd name="T0" fmla="*/ 83 w 98"/>
                <a:gd name="T1" fmla="*/ 14 h 128"/>
                <a:gd name="T2" fmla="*/ 49 w 98"/>
                <a:gd name="T3" fmla="*/ 0 h 128"/>
                <a:gd name="T4" fmla="*/ 15 w 98"/>
                <a:gd name="T5" fmla="*/ 14 h 128"/>
                <a:gd name="T6" fmla="*/ 0 w 98"/>
                <a:gd name="T7" fmla="*/ 49 h 128"/>
                <a:gd name="T8" fmla="*/ 23 w 98"/>
                <a:gd name="T9" fmla="*/ 99 h 128"/>
                <a:gd name="T10" fmla="*/ 38 w 98"/>
                <a:gd name="T11" fmla="*/ 118 h 128"/>
                <a:gd name="T12" fmla="*/ 43 w 98"/>
                <a:gd name="T13" fmla="*/ 124 h 128"/>
                <a:gd name="T14" fmla="*/ 44 w 98"/>
                <a:gd name="T15" fmla="*/ 126 h 128"/>
                <a:gd name="T16" fmla="*/ 45 w 98"/>
                <a:gd name="T17" fmla="*/ 126 h 128"/>
                <a:gd name="T18" fmla="*/ 45 w 98"/>
                <a:gd name="T19" fmla="*/ 127 h 128"/>
                <a:gd name="T20" fmla="*/ 49 w 98"/>
                <a:gd name="T21" fmla="*/ 128 h 128"/>
                <a:gd name="T22" fmla="*/ 49 w 98"/>
                <a:gd name="T23" fmla="*/ 128 h 128"/>
                <a:gd name="T24" fmla="*/ 53 w 98"/>
                <a:gd name="T25" fmla="*/ 127 h 128"/>
                <a:gd name="T26" fmla="*/ 53 w 98"/>
                <a:gd name="T27" fmla="*/ 126 h 128"/>
                <a:gd name="T28" fmla="*/ 54 w 98"/>
                <a:gd name="T29" fmla="*/ 126 h 128"/>
                <a:gd name="T30" fmla="*/ 55 w 98"/>
                <a:gd name="T31" fmla="*/ 124 h 128"/>
                <a:gd name="T32" fmla="*/ 60 w 98"/>
                <a:gd name="T33" fmla="*/ 118 h 128"/>
                <a:gd name="T34" fmla="*/ 75 w 98"/>
                <a:gd name="T35" fmla="*/ 99 h 128"/>
                <a:gd name="T36" fmla="*/ 98 w 98"/>
                <a:gd name="T37" fmla="*/ 49 h 128"/>
                <a:gd name="T38" fmla="*/ 83 w 98"/>
                <a:gd name="T39" fmla="*/ 14 h 128"/>
                <a:gd name="T40" fmla="*/ 72 w 98"/>
                <a:gd name="T41" fmla="*/ 96 h 128"/>
                <a:gd name="T42" fmla="*/ 50 w 98"/>
                <a:gd name="T43" fmla="*/ 123 h 128"/>
                <a:gd name="T44" fmla="*/ 49 w 98"/>
                <a:gd name="T45" fmla="*/ 124 h 128"/>
                <a:gd name="T46" fmla="*/ 48 w 98"/>
                <a:gd name="T47" fmla="*/ 123 h 128"/>
                <a:gd name="T48" fmla="*/ 26 w 98"/>
                <a:gd name="T49" fmla="*/ 96 h 128"/>
                <a:gd name="T50" fmla="*/ 5 w 98"/>
                <a:gd name="T51" fmla="*/ 49 h 128"/>
                <a:gd name="T52" fmla="*/ 18 w 98"/>
                <a:gd name="T53" fmla="*/ 17 h 128"/>
                <a:gd name="T54" fmla="*/ 49 w 98"/>
                <a:gd name="T55" fmla="*/ 5 h 128"/>
                <a:gd name="T56" fmla="*/ 80 w 98"/>
                <a:gd name="T57" fmla="*/ 17 h 128"/>
                <a:gd name="T58" fmla="*/ 93 w 98"/>
                <a:gd name="T59" fmla="*/ 49 h 128"/>
                <a:gd name="T60" fmla="*/ 72 w 98"/>
                <a:gd name="T6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28">
                  <a:moveTo>
                    <a:pt x="83" y="14"/>
                  </a:moveTo>
                  <a:cubicBezTo>
                    <a:pt x="74" y="5"/>
                    <a:pt x="62" y="0"/>
                    <a:pt x="49" y="0"/>
                  </a:cubicBezTo>
                  <a:cubicBezTo>
                    <a:pt x="36" y="0"/>
                    <a:pt x="24" y="5"/>
                    <a:pt x="15" y="14"/>
                  </a:cubicBezTo>
                  <a:cubicBezTo>
                    <a:pt x="5" y="23"/>
                    <a:pt x="0" y="36"/>
                    <a:pt x="0" y="49"/>
                  </a:cubicBezTo>
                  <a:cubicBezTo>
                    <a:pt x="0" y="61"/>
                    <a:pt x="8" y="78"/>
                    <a:pt x="23" y="99"/>
                  </a:cubicBezTo>
                  <a:cubicBezTo>
                    <a:pt x="28" y="107"/>
                    <a:pt x="34" y="114"/>
                    <a:pt x="38" y="118"/>
                  </a:cubicBezTo>
                  <a:cubicBezTo>
                    <a:pt x="40" y="121"/>
                    <a:pt x="42" y="123"/>
                    <a:pt x="43" y="124"/>
                  </a:cubicBezTo>
                  <a:cubicBezTo>
                    <a:pt x="43" y="125"/>
                    <a:pt x="44" y="125"/>
                    <a:pt x="44" y="126"/>
                  </a:cubicBezTo>
                  <a:cubicBezTo>
                    <a:pt x="44" y="126"/>
                    <a:pt x="45" y="126"/>
                    <a:pt x="45" y="126"/>
                  </a:cubicBezTo>
                  <a:cubicBezTo>
                    <a:pt x="45" y="127"/>
                    <a:pt x="45" y="127"/>
                    <a:pt x="45" y="127"/>
                  </a:cubicBezTo>
                  <a:cubicBezTo>
                    <a:pt x="46" y="127"/>
                    <a:pt x="48" y="128"/>
                    <a:pt x="49" y="128"/>
                  </a:cubicBezTo>
                  <a:cubicBezTo>
                    <a:pt x="49" y="128"/>
                    <a:pt x="49" y="128"/>
                    <a:pt x="49" y="128"/>
                  </a:cubicBezTo>
                  <a:cubicBezTo>
                    <a:pt x="50" y="128"/>
                    <a:pt x="52" y="127"/>
                    <a:pt x="53" y="127"/>
                  </a:cubicBezTo>
                  <a:cubicBezTo>
                    <a:pt x="53" y="126"/>
                    <a:pt x="53" y="126"/>
                    <a:pt x="53" y="126"/>
                  </a:cubicBezTo>
                  <a:cubicBezTo>
                    <a:pt x="53" y="126"/>
                    <a:pt x="54" y="126"/>
                    <a:pt x="54" y="126"/>
                  </a:cubicBezTo>
                  <a:cubicBezTo>
                    <a:pt x="55" y="124"/>
                    <a:pt x="55" y="124"/>
                    <a:pt x="55" y="124"/>
                  </a:cubicBezTo>
                  <a:cubicBezTo>
                    <a:pt x="56" y="123"/>
                    <a:pt x="58" y="121"/>
                    <a:pt x="60" y="118"/>
                  </a:cubicBezTo>
                  <a:cubicBezTo>
                    <a:pt x="64" y="114"/>
                    <a:pt x="70" y="107"/>
                    <a:pt x="75" y="99"/>
                  </a:cubicBezTo>
                  <a:cubicBezTo>
                    <a:pt x="90" y="78"/>
                    <a:pt x="98" y="61"/>
                    <a:pt x="98" y="49"/>
                  </a:cubicBezTo>
                  <a:cubicBezTo>
                    <a:pt x="98" y="36"/>
                    <a:pt x="93" y="23"/>
                    <a:pt x="83" y="14"/>
                  </a:cubicBezTo>
                  <a:close/>
                  <a:moveTo>
                    <a:pt x="72" y="96"/>
                  </a:moveTo>
                  <a:cubicBezTo>
                    <a:pt x="62" y="110"/>
                    <a:pt x="51" y="122"/>
                    <a:pt x="50" y="123"/>
                  </a:cubicBezTo>
                  <a:cubicBezTo>
                    <a:pt x="49" y="124"/>
                    <a:pt x="49" y="124"/>
                    <a:pt x="49" y="124"/>
                  </a:cubicBezTo>
                  <a:cubicBezTo>
                    <a:pt x="48" y="123"/>
                    <a:pt x="48" y="123"/>
                    <a:pt x="48" y="123"/>
                  </a:cubicBezTo>
                  <a:cubicBezTo>
                    <a:pt x="47" y="122"/>
                    <a:pt x="36" y="110"/>
                    <a:pt x="26" y="96"/>
                  </a:cubicBezTo>
                  <a:cubicBezTo>
                    <a:pt x="12" y="76"/>
                    <a:pt x="5" y="60"/>
                    <a:pt x="5" y="49"/>
                  </a:cubicBezTo>
                  <a:cubicBezTo>
                    <a:pt x="5" y="37"/>
                    <a:pt x="9" y="26"/>
                    <a:pt x="18" y="17"/>
                  </a:cubicBezTo>
                  <a:cubicBezTo>
                    <a:pt x="26" y="9"/>
                    <a:pt x="37" y="5"/>
                    <a:pt x="49" y="5"/>
                  </a:cubicBezTo>
                  <a:cubicBezTo>
                    <a:pt x="61" y="5"/>
                    <a:pt x="72" y="9"/>
                    <a:pt x="80" y="17"/>
                  </a:cubicBezTo>
                  <a:cubicBezTo>
                    <a:pt x="89" y="26"/>
                    <a:pt x="93" y="37"/>
                    <a:pt x="93" y="49"/>
                  </a:cubicBezTo>
                  <a:cubicBezTo>
                    <a:pt x="93" y="60"/>
                    <a:pt x="86" y="76"/>
                    <a:pt x="72" y="96"/>
                  </a:cubicBezTo>
                  <a:close/>
                </a:path>
              </a:pathLst>
            </a:custGeom>
            <a:solidFill>
              <a:srgbClr val="2A2A2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237">
              <a:extLst>
                <a:ext uri="{FF2B5EF4-FFF2-40B4-BE49-F238E27FC236}">
                  <a16:creationId xmlns:a16="http://schemas.microsoft.com/office/drawing/2014/main" id="{1CE8D0E5-E656-40FC-832F-3C3195D58C6E}"/>
                </a:ext>
              </a:extLst>
            </p:cNvPr>
            <p:cNvSpPr>
              <a:spLocks noEditPoints="1"/>
            </p:cNvSpPr>
            <p:nvPr/>
          </p:nvSpPr>
          <p:spPr bwMode="auto">
            <a:xfrm>
              <a:off x="1584296" y="5316198"/>
              <a:ext cx="157163" cy="158750"/>
            </a:xfrm>
            <a:custGeom>
              <a:avLst/>
              <a:gdLst>
                <a:gd name="T0" fmla="*/ 21 w 42"/>
                <a:gd name="T1" fmla="*/ 0 h 42"/>
                <a:gd name="T2" fmla="*/ 0 w 42"/>
                <a:gd name="T3" fmla="*/ 21 h 42"/>
                <a:gd name="T4" fmla="*/ 21 w 42"/>
                <a:gd name="T5" fmla="*/ 42 h 42"/>
                <a:gd name="T6" fmla="*/ 42 w 42"/>
                <a:gd name="T7" fmla="*/ 21 h 42"/>
                <a:gd name="T8" fmla="*/ 21 w 42"/>
                <a:gd name="T9" fmla="*/ 0 h 42"/>
                <a:gd name="T10" fmla="*/ 32 w 42"/>
                <a:gd name="T11" fmla="*/ 32 h 42"/>
                <a:gd name="T12" fmla="*/ 21 w 42"/>
                <a:gd name="T13" fmla="*/ 37 h 42"/>
                <a:gd name="T14" fmla="*/ 5 w 42"/>
                <a:gd name="T15" fmla="*/ 21 h 42"/>
                <a:gd name="T16" fmla="*/ 21 w 42"/>
                <a:gd name="T17" fmla="*/ 5 h 42"/>
                <a:gd name="T18" fmla="*/ 32 w 42"/>
                <a:gd name="T19" fmla="*/ 9 h 42"/>
                <a:gd name="T20" fmla="*/ 37 w 42"/>
                <a:gd name="T21" fmla="*/ 21 h 42"/>
                <a:gd name="T22" fmla="*/ 32 w 42"/>
                <a:gd name="T23"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2">
                  <a:moveTo>
                    <a:pt x="21" y="0"/>
                  </a:moveTo>
                  <a:cubicBezTo>
                    <a:pt x="10" y="0"/>
                    <a:pt x="0" y="9"/>
                    <a:pt x="0" y="21"/>
                  </a:cubicBezTo>
                  <a:cubicBezTo>
                    <a:pt x="0" y="32"/>
                    <a:pt x="10" y="42"/>
                    <a:pt x="21" y="42"/>
                  </a:cubicBezTo>
                  <a:cubicBezTo>
                    <a:pt x="32" y="42"/>
                    <a:pt x="42" y="32"/>
                    <a:pt x="42" y="21"/>
                  </a:cubicBezTo>
                  <a:cubicBezTo>
                    <a:pt x="42" y="9"/>
                    <a:pt x="32" y="0"/>
                    <a:pt x="21" y="0"/>
                  </a:cubicBezTo>
                  <a:close/>
                  <a:moveTo>
                    <a:pt x="32" y="32"/>
                  </a:moveTo>
                  <a:cubicBezTo>
                    <a:pt x="29" y="35"/>
                    <a:pt x="25" y="37"/>
                    <a:pt x="21" y="37"/>
                  </a:cubicBezTo>
                  <a:cubicBezTo>
                    <a:pt x="12" y="37"/>
                    <a:pt x="5" y="30"/>
                    <a:pt x="5" y="21"/>
                  </a:cubicBezTo>
                  <a:cubicBezTo>
                    <a:pt x="5" y="12"/>
                    <a:pt x="12" y="5"/>
                    <a:pt x="21" y="5"/>
                  </a:cubicBezTo>
                  <a:cubicBezTo>
                    <a:pt x="25" y="5"/>
                    <a:pt x="29" y="6"/>
                    <a:pt x="32" y="9"/>
                  </a:cubicBezTo>
                  <a:cubicBezTo>
                    <a:pt x="36" y="12"/>
                    <a:pt x="37" y="16"/>
                    <a:pt x="37" y="21"/>
                  </a:cubicBezTo>
                  <a:cubicBezTo>
                    <a:pt x="37" y="25"/>
                    <a:pt x="36" y="29"/>
                    <a:pt x="32" y="32"/>
                  </a:cubicBezTo>
                  <a:close/>
                </a:path>
              </a:pathLst>
            </a:custGeom>
            <a:solidFill>
              <a:srgbClr val="2A2A2C"/>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66" name="Freeform 195">
            <a:extLst>
              <a:ext uri="{FF2B5EF4-FFF2-40B4-BE49-F238E27FC236}">
                <a16:creationId xmlns:a16="http://schemas.microsoft.com/office/drawing/2014/main" id="{0A399F6A-0211-4FA4-9E73-ED2218663975}"/>
              </a:ext>
            </a:extLst>
          </p:cNvPr>
          <p:cNvSpPr>
            <a:spLocks noEditPoints="1"/>
          </p:cNvSpPr>
          <p:nvPr/>
        </p:nvSpPr>
        <p:spPr bwMode="auto">
          <a:xfrm>
            <a:off x="4458381" y="831707"/>
            <a:ext cx="584982" cy="418353"/>
          </a:xfrm>
          <a:custGeom>
            <a:avLst/>
            <a:gdLst>
              <a:gd name="T0" fmla="*/ 0 w 128"/>
              <a:gd name="T1" fmla="*/ 86 h 86"/>
              <a:gd name="T2" fmla="*/ 128 w 128"/>
              <a:gd name="T3" fmla="*/ 78 h 86"/>
              <a:gd name="T4" fmla="*/ 115 w 128"/>
              <a:gd name="T5" fmla="*/ 67 h 86"/>
              <a:gd name="T6" fmla="*/ 107 w 128"/>
              <a:gd name="T7" fmla="*/ 62 h 86"/>
              <a:gd name="T8" fmla="*/ 108 w 128"/>
              <a:gd name="T9" fmla="*/ 59 h 86"/>
              <a:gd name="T10" fmla="*/ 114 w 128"/>
              <a:gd name="T11" fmla="*/ 41 h 86"/>
              <a:gd name="T12" fmla="*/ 96 w 128"/>
              <a:gd name="T13" fmla="*/ 22 h 86"/>
              <a:gd name="T14" fmla="*/ 78 w 128"/>
              <a:gd name="T15" fmla="*/ 41 h 86"/>
              <a:gd name="T16" fmla="*/ 84 w 128"/>
              <a:gd name="T17" fmla="*/ 59 h 86"/>
              <a:gd name="T18" fmla="*/ 85 w 128"/>
              <a:gd name="T19" fmla="*/ 62 h 86"/>
              <a:gd name="T20" fmla="*/ 81 w 128"/>
              <a:gd name="T21" fmla="*/ 65 h 86"/>
              <a:gd name="T22" fmla="*/ 80 w 128"/>
              <a:gd name="T23" fmla="*/ 65 h 86"/>
              <a:gd name="T24" fmla="*/ 68 w 128"/>
              <a:gd name="T25" fmla="*/ 61 h 86"/>
              <a:gd name="T26" fmla="*/ 59 w 128"/>
              <a:gd name="T27" fmla="*/ 49 h 86"/>
              <a:gd name="T28" fmla="*/ 67 w 128"/>
              <a:gd name="T29" fmla="*/ 25 h 86"/>
              <a:gd name="T30" fmla="*/ 43 w 128"/>
              <a:gd name="T31" fmla="*/ 0 h 86"/>
              <a:gd name="T32" fmla="*/ 20 w 128"/>
              <a:gd name="T33" fmla="*/ 25 h 86"/>
              <a:gd name="T34" fmla="*/ 28 w 128"/>
              <a:gd name="T35" fmla="*/ 49 h 86"/>
              <a:gd name="T36" fmla="*/ 18 w 128"/>
              <a:gd name="T37" fmla="*/ 61 h 86"/>
              <a:gd name="T38" fmla="*/ 0 w 128"/>
              <a:gd name="T39" fmla="*/ 75 h 86"/>
              <a:gd name="T40" fmla="*/ 89 w 128"/>
              <a:gd name="T41" fmla="*/ 65 h 86"/>
              <a:gd name="T42" fmla="*/ 87 w 128"/>
              <a:gd name="T43" fmla="*/ 55 h 86"/>
              <a:gd name="T44" fmla="*/ 87 w 128"/>
              <a:gd name="T45" fmla="*/ 31 h 86"/>
              <a:gd name="T46" fmla="*/ 96 w 128"/>
              <a:gd name="T47" fmla="*/ 27 h 86"/>
              <a:gd name="T48" fmla="*/ 109 w 128"/>
              <a:gd name="T49" fmla="*/ 41 h 86"/>
              <a:gd name="T50" fmla="*/ 104 w 128"/>
              <a:gd name="T51" fmla="*/ 56 h 86"/>
              <a:gd name="T52" fmla="*/ 113 w 128"/>
              <a:gd name="T53" fmla="*/ 71 h 86"/>
              <a:gd name="T54" fmla="*/ 123 w 128"/>
              <a:gd name="T55" fmla="*/ 78 h 86"/>
              <a:gd name="T56" fmla="*/ 86 w 128"/>
              <a:gd name="T57" fmla="*/ 82 h 86"/>
              <a:gd name="T58" fmla="*/ 85 w 128"/>
              <a:gd name="T59" fmla="*/ 70 h 86"/>
              <a:gd name="T60" fmla="*/ 86 w 128"/>
              <a:gd name="T61" fmla="*/ 68 h 86"/>
              <a:gd name="T62" fmla="*/ 9 w 128"/>
              <a:gd name="T63" fmla="*/ 69 h 86"/>
              <a:gd name="T64" fmla="*/ 33 w 128"/>
              <a:gd name="T65" fmla="*/ 57 h 86"/>
              <a:gd name="T66" fmla="*/ 30 w 128"/>
              <a:gd name="T67" fmla="*/ 44 h 86"/>
              <a:gd name="T68" fmla="*/ 30 w 128"/>
              <a:gd name="T69" fmla="*/ 10 h 86"/>
              <a:gd name="T70" fmla="*/ 43 w 128"/>
              <a:gd name="T71" fmla="*/ 4 h 86"/>
              <a:gd name="T72" fmla="*/ 62 w 128"/>
              <a:gd name="T73" fmla="*/ 25 h 86"/>
              <a:gd name="T74" fmla="*/ 55 w 128"/>
              <a:gd name="T75" fmla="*/ 47 h 86"/>
              <a:gd name="T76" fmla="*/ 67 w 128"/>
              <a:gd name="T77" fmla="*/ 65 h 86"/>
              <a:gd name="T78" fmla="*/ 82 w 128"/>
              <a:gd name="T79" fmla="*/ 75 h 86"/>
              <a:gd name="T80" fmla="*/ 5 w 128"/>
              <a:gd name="T81"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86">
                <a:moveTo>
                  <a:pt x="0" y="75"/>
                </a:moveTo>
                <a:cubicBezTo>
                  <a:pt x="0" y="86"/>
                  <a:pt x="0" y="86"/>
                  <a:pt x="0" y="86"/>
                </a:cubicBezTo>
                <a:cubicBezTo>
                  <a:pt x="128" y="86"/>
                  <a:pt x="128" y="86"/>
                  <a:pt x="128" y="86"/>
                </a:cubicBezTo>
                <a:cubicBezTo>
                  <a:pt x="128" y="78"/>
                  <a:pt x="128" y="78"/>
                  <a:pt x="128" y="78"/>
                </a:cubicBezTo>
                <a:cubicBezTo>
                  <a:pt x="128" y="74"/>
                  <a:pt x="125" y="70"/>
                  <a:pt x="122" y="69"/>
                </a:cubicBezTo>
                <a:cubicBezTo>
                  <a:pt x="122" y="69"/>
                  <a:pt x="118" y="68"/>
                  <a:pt x="115" y="67"/>
                </a:cubicBezTo>
                <a:cubicBezTo>
                  <a:pt x="109" y="65"/>
                  <a:pt x="108" y="63"/>
                  <a:pt x="107" y="63"/>
                </a:cubicBezTo>
                <a:cubicBezTo>
                  <a:pt x="107" y="62"/>
                  <a:pt x="107" y="62"/>
                  <a:pt x="107" y="62"/>
                </a:cubicBezTo>
                <a:cubicBezTo>
                  <a:pt x="107" y="62"/>
                  <a:pt x="107" y="62"/>
                  <a:pt x="107" y="62"/>
                </a:cubicBezTo>
                <a:cubicBezTo>
                  <a:pt x="107" y="62"/>
                  <a:pt x="107" y="61"/>
                  <a:pt x="108" y="59"/>
                </a:cubicBezTo>
                <a:cubicBezTo>
                  <a:pt x="108" y="58"/>
                  <a:pt x="109" y="58"/>
                  <a:pt x="109" y="57"/>
                </a:cubicBezTo>
                <a:cubicBezTo>
                  <a:pt x="112" y="53"/>
                  <a:pt x="113" y="47"/>
                  <a:pt x="114" y="41"/>
                </a:cubicBezTo>
                <a:cubicBezTo>
                  <a:pt x="114" y="36"/>
                  <a:pt x="112" y="31"/>
                  <a:pt x="108" y="27"/>
                </a:cubicBezTo>
                <a:cubicBezTo>
                  <a:pt x="105" y="24"/>
                  <a:pt x="101" y="22"/>
                  <a:pt x="96" y="22"/>
                </a:cubicBezTo>
                <a:cubicBezTo>
                  <a:pt x="91" y="22"/>
                  <a:pt x="87" y="24"/>
                  <a:pt x="84" y="27"/>
                </a:cubicBezTo>
                <a:cubicBezTo>
                  <a:pt x="80" y="31"/>
                  <a:pt x="78" y="36"/>
                  <a:pt x="78" y="41"/>
                </a:cubicBezTo>
                <a:cubicBezTo>
                  <a:pt x="78" y="47"/>
                  <a:pt x="80" y="53"/>
                  <a:pt x="83" y="57"/>
                </a:cubicBezTo>
                <a:cubicBezTo>
                  <a:pt x="83" y="58"/>
                  <a:pt x="84" y="58"/>
                  <a:pt x="84" y="59"/>
                </a:cubicBezTo>
                <a:cubicBezTo>
                  <a:pt x="85" y="61"/>
                  <a:pt x="85" y="62"/>
                  <a:pt x="85" y="62"/>
                </a:cubicBezTo>
                <a:cubicBezTo>
                  <a:pt x="85" y="62"/>
                  <a:pt x="85" y="62"/>
                  <a:pt x="85" y="62"/>
                </a:cubicBezTo>
                <a:cubicBezTo>
                  <a:pt x="85" y="63"/>
                  <a:pt x="85" y="63"/>
                  <a:pt x="85" y="63"/>
                </a:cubicBezTo>
                <a:cubicBezTo>
                  <a:pt x="84" y="63"/>
                  <a:pt x="84" y="64"/>
                  <a:pt x="81" y="65"/>
                </a:cubicBezTo>
                <a:cubicBezTo>
                  <a:pt x="81" y="65"/>
                  <a:pt x="81" y="65"/>
                  <a:pt x="81" y="65"/>
                </a:cubicBezTo>
                <a:cubicBezTo>
                  <a:pt x="80" y="65"/>
                  <a:pt x="80" y="65"/>
                  <a:pt x="80" y="65"/>
                </a:cubicBezTo>
                <a:cubicBezTo>
                  <a:pt x="80" y="65"/>
                  <a:pt x="79" y="64"/>
                  <a:pt x="78" y="64"/>
                </a:cubicBezTo>
                <a:cubicBezTo>
                  <a:pt x="78" y="64"/>
                  <a:pt x="73" y="63"/>
                  <a:pt x="68" y="61"/>
                </a:cubicBezTo>
                <a:cubicBezTo>
                  <a:pt x="59" y="58"/>
                  <a:pt x="58" y="55"/>
                  <a:pt x="58" y="55"/>
                </a:cubicBezTo>
                <a:cubicBezTo>
                  <a:pt x="57" y="54"/>
                  <a:pt x="57" y="52"/>
                  <a:pt x="59" y="49"/>
                </a:cubicBezTo>
                <a:cubicBezTo>
                  <a:pt x="59" y="48"/>
                  <a:pt x="60" y="48"/>
                  <a:pt x="60" y="47"/>
                </a:cubicBezTo>
                <a:cubicBezTo>
                  <a:pt x="64" y="41"/>
                  <a:pt x="66" y="33"/>
                  <a:pt x="67" y="25"/>
                </a:cubicBezTo>
                <a:cubicBezTo>
                  <a:pt x="67" y="18"/>
                  <a:pt x="64" y="12"/>
                  <a:pt x="60" y="7"/>
                </a:cubicBezTo>
                <a:cubicBezTo>
                  <a:pt x="55" y="2"/>
                  <a:pt x="49" y="0"/>
                  <a:pt x="43" y="0"/>
                </a:cubicBezTo>
                <a:cubicBezTo>
                  <a:pt x="37" y="0"/>
                  <a:pt x="31" y="2"/>
                  <a:pt x="27" y="7"/>
                </a:cubicBezTo>
                <a:cubicBezTo>
                  <a:pt x="22" y="12"/>
                  <a:pt x="20" y="18"/>
                  <a:pt x="20" y="25"/>
                </a:cubicBezTo>
                <a:cubicBezTo>
                  <a:pt x="20" y="33"/>
                  <a:pt x="22" y="41"/>
                  <a:pt x="26" y="47"/>
                </a:cubicBezTo>
                <a:cubicBezTo>
                  <a:pt x="27" y="48"/>
                  <a:pt x="27" y="48"/>
                  <a:pt x="28" y="49"/>
                </a:cubicBezTo>
                <a:cubicBezTo>
                  <a:pt x="29" y="52"/>
                  <a:pt x="30" y="54"/>
                  <a:pt x="29" y="55"/>
                </a:cubicBezTo>
                <a:cubicBezTo>
                  <a:pt x="29" y="55"/>
                  <a:pt x="27" y="58"/>
                  <a:pt x="18" y="61"/>
                </a:cubicBezTo>
                <a:cubicBezTo>
                  <a:pt x="13" y="63"/>
                  <a:pt x="8" y="64"/>
                  <a:pt x="8" y="64"/>
                </a:cubicBezTo>
                <a:cubicBezTo>
                  <a:pt x="3" y="66"/>
                  <a:pt x="0" y="70"/>
                  <a:pt x="0" y="75"/>
                </a:cubicBezTo>
                <a:close/>
                <a:moveTo>
                  <a:pt x="86" y="68"/>
                </a:moveTo>
                <a:cubicBezTo>
                  <a:pt x="87" y="67"/>
                  <a:pt x="88" y="66"/>
                  <a:pt x="89" y="65"/>
                </a:cubicBezTo>
                <a:cubicBezTo>
                  <a:pt x="90" y="62"/>
                  <a:pt x="89" y="59"/>
                  <a:pt x="88" y="57"/>
                </a:cubicBezTo>
                <a:cubicBezTo>
                  <a:pt x="88" y="56"/>
                  <a:pt x="87" y="55"/>
                  <a:pt x="87" y="55"/>
                </a:cubicBezTo>
                <a:cubicBezTo>
                  <a:pt x="84" y="51"/>
                  <a:pt x="83" y="46"/>
                  <a:pt x="83" y="41"/>
                </a:cubicBezTo>
                <a:cubicBezTo>
                  <a:pt x="83" y="37"/>
                  <a:pt x="84" y="33"/>
                  <a:pt x="87" y="31"/>
                </a:cubicBezTo>
                <a:cubicBezTo>
                  <a:pt x="89" y="28"/>
                  <a:pt x="93" y="27"/>
                  <a:pt x="96" y="27"/>
                </a:cubicBezTo>
                <a:cubicBezTo>
                  <a:pt x="96" y="27"/>
                  <a:pt x="96" y="27"/>
                  <a:pt x="96" y="27"/>
                </a:cubicBezTo>
                <a:cubicBezTo>
                  <a:pt x="99" y="27"/>
                  <a:pt x="103" y="28"/>
                  <a:pt x="105" y="31"/>
                </a:cubicBezTo>
                <a:cubicBezTo>
                  <a:pt x="108" y="33"/>
                  <a:pt x="109" y="37"/>
                  <a:pt x="109" y="41"/>
                </a:cubicBezTo>
                <a:cubicBezTo>
                  <a:pt x="109" y="46"/>
                  <a:pt x="108" y="51"/>
                  <a:pt x="105" y="55"/>
                </a:cubicBezTo>
                <a:cubicBezTo>
                  <a:pt x="105" y="55"/>
                  <a:pt x="104" y="56"/>
                  <a:pt x="104" y="56"/>
                </a:cubicBezTo>
                <a:cubicBezTo>
                  <a:pt x="103" y="59"/>
                  <a:pt x="101" y="62"/>
                  <a:pt x="103" y="65"/>
                </a:cubicBezTo>
                <a:cubicBezTo>
                  <a:pt x="104" y="67"/>
                  <a:pt x="107" y="69"/>
                  <a:pt x="113" y="71"/>
                </a:cubicBezTo>
                <a:cubicBezTo>
                  <a:pt x="116" y="72"/>
                  <a:pt x="119" y="73"/>
                  <a:pt x="120" y="73"/>
                </a:cubicBezTo>
                <a:cubicBezTo>
                  <a:pt x="122" y="74"/>
                  <a:pt x="123" y="76"/>
                  <a:pt x="123" y="78"/>
                </a:cubicBezTo>
                <a:cubicBezTo>
                  <a:pt x="123" y="82"/>
                  <a:pt x="123" y="82"/>
                  <a:pt x="123" y="82"/>
                </a:cubicBezTo>
                <a:cubicBezTo>
                  <a:pt x="86" y="82"/>
                  <a:pt x="86" y="82"/>
                  <a:pt x="86" y="82"/>
                </a:cubicBezTo>
                <a:cubicBezTo>
                  <a:pt x="86" y="75"/>
                  <a:pt x="86" y="75"/>
                  <a:pt x="86" y="75"/>
                </a:cubicBezTo>
                <a:cubicBezTo>
                  <a:pt x="86" y="73"/>
                  <a:pt x="86" y="71"/>
                  <a:pt x="85" y="70"/>
                </a:cubicBezTo>
                <a:cubicBezTo>
                  <a:pt x="84" y="69"/>
                  <a:pt x="84" y="69"/>
                  <a:pt x="84" y="69"/>
                </a:cubicBezTo>
                <a:lnTo>
                  <a:pt x="86" y="68"/>
                </a:lnTo>
                <a:close/>
                <a:moveTo>
                  <a:pt x="5" y="75"/>
                </a:moveTo>
                <a:cubicBezTo>
                  <a:pt x="5" y="72"/>
                  <a:pt x="6" y="70"/>
                  <a:pt x="9" y="69"/>
                </a:cubicBezTo>
                <a:cubicBezTo>
                  <a:pt x="10" y="68"/>
                  <a:pt x="15" y="67"/>
                  <a:pt x="20" y="65"/>
                </a:cubicBezTo>
                <a:cubicBezTo>
                  <a:pt x="31" y="61"/>
                  <a:pt x="32" y="58"/>
                  <a:pt x="33" y="57"/>
                </a:cubicBezTo>
                <a:cubicBezTo>
                  <a:pt x="35" y="54"/>
                  <a:pt x="33" y="50"/>
                  <a:pt x="32" y="47"/>
                </a:cubicBezTo>
                <a:cubicBezTo>
                  <a:pt x="31" y="46"/>
                  <a:pt x="30" y="45"/>
                  <a:pt x="30" y="44"/>
                </a:cubicBezTo>
                <a:cubicBezTo>
                  <a:pt x="26" y="39"/>
                  <a:pt x="25" y="32"/>
                  <a:pt x="24" y="25"/>
                </a:cubicBezTo>
                <a:cubicBezTo>
                  <a:pt x="24" y="19"/>
                  <a:pt x="26" y="14"/>
                  <a:pt x="30" y="10"/>
                </a:cubicBezTo>
                <a:cubicBezTo>
                  <a:pt x="34" y="6"/>
                  <a:pt x="38" y="4"/>
                  <a:pt x="43" y="4"/>
                </a:cubicBezTo>
                <a:cubicBezTo>
                  <a:pt x="43" y="4"/>
                  <a:pt x="43" y="4"/>
                  <a:pt x="43" y="4"/>
                </a:cubicBezTo>
                <a:cubicBezTo>
                  <a:pt x="48" y="4"/>
                  <a:pt x="53" y="6"/>
                  <a:pt x="56" y="10"/>
                </a:cubicBezTo>
                <a:cubicBezTo>
                  <a:pt x="60" y="14"/>
                  <a:pt x="62" y="19"/>
                  <a:pt x="62" y="25"/>
                </a:cubicBezTo>
                <a:cubicBezTo>
                  <a:pt x="62" y="32"/>
                  <a:pt x="60" y="39"/>
                  <a:pt x="56" y="44"/>
                </a:cubicBezTo>
                <a:cubicBezTo>
                  <a:pt x="56" y="45"/>
                  <a:pt x="55" y="46"/>
                  <a:pt x="55" y="47"/>
                </a:cubicBezTo>
                <a:cubicBezTo>
                  <a:pt x="53" y="50"/>
                  <a:pt x="52" y="54"/>
                  <a:pt x="53" y="57"/>
                </a:cubicBezTo>
                <a:cubicBezTo>
                  <a:pt x="54" y="58"/>
                  <a:pt x="56" y="61"/>
                  <a:pt x="67" y="65"/>
                </a:cubicBezTo>
                <a:cubicBezTo>
                  <a:pt x="72" y="67"/>
                  <a:pt x="76" y="68"/>
                  <a:pt x="77" y="69"/>
                </a:cubicBezTo>
                <a:cubicBezTo>
                  <a:pt x="80" y="70"/>
                  <a:pt x="82" y="72"/>
                  <a:pt x="82" y="75"/>
                </a:cubicBezTo>
                <a:cubicBezTo>
                  <a:pt x="82" y="82"/>
                  <a:pt x="82" y="82"/>
                  <a:pt x="82" y="82"/>
                </a:cubicBezTo>
                <a:cubicBezTo>
                  <a:pt x="5" y="82"/>
                  <a:pt x="5" y="82"/>
                  <a:pt x="5" y="82"/>
                </a:cubicBezTo>
                <a:lnTo>
                  <a:pt x="5" y="75"/>
                </a:ln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矩形 66">
            <a:extLst>
              <a:ext uri="{FF2B5EF4-FFF2-40B4-BE49-F238E27FC236}">
                <a16:creationId xmlns:a16="http://schemas.microsoft.com/office/drawing/2014/main" id="{5B6D1180-5665-4F84-AD2F-B6955DF4E7EB}"/>
              </a:ext>
            </a:extLst>
          </p:cNvPr>
          <p:cNvSpPr/>
          <p:nvPr/>
        </p:nvSpPr>
        <p:spPr>
          <a:xfrm>
            <a:off x="1218265" y="3530187"/>
            <a:ext cx="2324958" cy="613694"/>
          </a:xfrm>
          <a:prstGeom prst="rect">
            <a:avLst/>
          </a:prstGeom>
        </p:spPr>
        <p:txBody>
          <a:bodyPr wrap="square">
            <a:spAutoFit/>
          </a:bodyPr>
          <a:lstStyle/>
          <a:p>
            <a:pPr>
              <a:lnSpc>
                <a:spcPct val="150000"/>
              </a:lnSpc>
            </a:pPr>
            <a:r>
              <a:rPr lang="en-US" altLang="zh-CN" sz="1200" dirty="0">
                <a:solidFill>
                  <a:srgbClr val="898989"/>
                </a:solidFill>
                <a:cs typeface="+mn-ea"/>
                <a:sym typeface="+mn-lt"/>
              </a:rPr>
              <a:t>Click here to add content that matches the title.</a:t>
            </a:r>
            <a:endParaRPr lang="zh-CN" altLang="en-US" sz="1200" dirty="0">
              <a:cs typeface="+mn-ea"/>
              <a:sym typeface="+mn-lt"/>
            </a:endParaRPr>
          </a:p>
        </p:txBody>
      </p:sp>
      <p:sp>
        <p:nvSpPr>
          <p:cNvPr id="68" name="矩形 67">
            <a:extLst>
              <a:ext uri="{FF2B5EF4-FFF2-40B4-BE49-F238E27FC236}">
                <a16:creationId xmlns:a16="http://schemas.microsoft.com/office/drawing/2014/main" id="{AE41E42B-FADF-4355-937B-019834CCDDF3}"/>
              </a:ext>
            </a:extLst>
          </p:cNvPr>
          <p:cNvSpPr/>
          <p:nvPr/>
        </p:nvSpPr>
        <p:spPr>
          <a:xfrm>
            <a:off x="1218265" y="5549751"/>
            <a:ext cx="2324958" cy="613694"/>
          </a:xfrm>
          <a:prstGeom prst="rect">
            <a:avLst/>
          </a:prstGeom>
        </p:spPr>
        <p:txBody>
          <a:bodyPr wrap="square">
            <a:spAutoFit/>
          </a:bodyPr>
          <a:lstStyle/>
          <a:p>
            <a:pPr>
              <a:lnSpc>
                <a:spcPct val="150000"/>
              </a:lnSpc>
            </a:pPr>
            <a:r>
              <a:rPr lang="en-US" altLang="zh-CN" sz="1200" dirty="0">
                <a:solidFill>
                  <a:srgbClr val="898989"/>
                </a:solidFill>
                <a:cs typeface="+mn-ea"/>
                <a:sym typeface="+mn-lt"/>
              </a:rPr>
              <a:t>Click here to add content that matches the title.</a:t>
            </a:r>
            <a:endParaRPr lang="zh-CN" altLang="en-US" sz="1200" dirty="0">
              <a:cs typeface="+mn-ea"/>
              <a:sym typeface="+mn-lt"/>
            </a:endParaRPr>
          </a:p>
        </p:txBody>
      </p:sp>
      <p:sp>
        <p:nvSpPr>
          <p:cNvPr id="69" name="矩形 68">
            <a:extLst>
              <a:ext uri="{FF2B5EF4-FFF2-40B4-BE49-F238E27FC236}">
                <a16:creationId xmlns:a16="http://schemas.microsoft.com/office/drawing/2014/main" id="{9687EF69-ADF2-4593-907C-ACC0C31C41F1}"/>
              </a:ext>
            </a:extLst>
          </p:cNvPr>
          <p:cNvSpPr/>
          <p:nvPr/>
        </p:nvSpPr>
        <p:spPr>
          <a:xfrm>
            <a:off x="4324978" y="1484755"/>
            <a:ext cx="2324958" cy="613694"/>
          </a:xfrm>
          <a:prstGeom prst="rect">
            <a:avLst/>
          </a:prstGeom>
        </p:spPr>
        <p:txBody>
          <a:bodyPr wrap="square">
            <a:spAutoFit/>
          </a:bodyPr>
          <a:lstStyle/>
          <a:p>
            <a:pPr>
              <a:lnSpc>
                <a:spcPct val="150000"/>
              </a:lnSpc>
            </a:pPr>
            <a:r>
              <a:rPr lang="en-US" altLang="zh-CN" sz="1200" dirty="0">
                <a:solidFill>
                  <a:srgbClr val="898989"/>
                </a:solidFill>
                <a:cs typeface="+mn-ea"/>
                <a:sym typeface="+mn-lt"/>
              </a:rPr>
              <a:t>Click here to add content that matches the title.</a:t>
            </a:r>
            <a:endParaRPr lang="zh-CN" altLang="en-US" sz="1200" dirty="0">
              <a:cs typeface="+mn-ea"/>
              <a:sym typeface="+mn-lt"/>
            </a:endParaRPr>
          </a:p>
        </p:txBody>
      </p:sp>
      <p:sp>
        <p:nvSpPr>
          <p:cNvPr id="70" name="矩形 69">
            <a:extLst>
              <a:ext uri="{FF2B5EF4-FFF2-40B4-BE49-F238E27FC236}">
                <a16:creationId xmlns:a16="http://schemas.microsoft.com/office/drawing/2014/main" id="{40C4A324-9CCD-43DC-AD1E-5B33D48DF044}"/>
              </a:ext>
            </a:extLst>
          </p:cNvPr>
          <p:cNvSpPr/>
          <p:nvPr/>
        </p:nvSpPr>
        <p:spPr>
          <a:xfrm>
            <a:off x="4309381" y="3530187"/>
            <a:ext cx="2324958" cy="613694"/>
          </a:xfrm>
          <a:prstGeom prst="rect">
            <a:avLst/>
          </a:prstGeom>
        </p:spPr>
        <p:txBody>
          <a:bodyPr wrap="square">
            <a:spAutoFit/>
          </a:bodyPr>
          <a:lstStyle/>
          <a:p>
            <a:pPr>
              <a:lnSpc>
                <a:spcPct val="150000"/>
              </a:lnSpc>
            </a:pPr>
            <a:r>
              <a:rPr lang="en-US" altLang="zh-CN" sz="1200" dirty="0">
                <a:solidFill>
                  <a:srgbClr val="898989"/>
                </a:solidFill>
                <a:cs typeface="+mn-ea"/>
                <a:sym typeface="+mn-lt"/>
              </a:rPr>
              <a:t>Click here to add content that matches the title.</a:t>
            </a:r>
            <a:endParaRPr lang="zh-CN" altLang="en-US" sz="1200" dirty="0">
              <a:cs typeface="+mn-ea"/>
              <a:sym typeface="+mn-lt"/>
            </a:endParaRPr>
          </a:p>
        </p:txBody>
      </p:sp>
      <p:sp>
        <p:nvSpPr>
          <p:cNvPr id="71" name="矩形: 圆角 70">
            <a:extLst>
              <a:ext uri="{FF2B5EF4-FFF2-40B4-BE49-F238E27FC236}">
                <a16:creationId xmlns:a16="http://schemas.microsoft.com/office/drawing/2014/main" id="{D4377ECE-B825-4A36-92B4-A457F6E5D2D4}"/>
              </a:ext>
            </a:extLst>
          </p:cNvPr>
          <p:cNvSpPr/>
          <p:nvPr/>
        </p:nvSpPr>
        <p:spPr>
          <a:xfrm>
            <a:off x="4542845" y="5706139"/>
            <a:ext cx="1752600" cy="452854"/>
          </a:xfrm>
          <a:prstGeom prst="roundRect">
            <a:avLst>
              <a:gd name="adj" fmla="val 50000"/>
            </a:avLst>
          </a:prstGeom>
          <a:noFill/>
          <a:ln>
            <a:solidFill>
              <a:srgbClr val="D1C1AC"/>
            </a:solidFill>
          </a:ln>
          <a:effectLst>
            <a:outerShdw blurRad="317500" dist="114300" dir="5400000" sx="90000" sy="90000" algn="t" rotWithShape="0">
              <a:srgbClr val="21E3D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38100" dir="8100000" algn="tr" rotWithShape="0">
                  <a:prstClr val="black">
                    <a:alpha val="40000"/>
                  </a:prstClr>
                </a:outerShdw>
              </a:effectLst>
              <a:cs typeface="+mn-ea"/>
              <a:sym typeface="+mn-lt"/>
            </a:endParaRPr>
          </a:p>
        </p:txBody>
      </p:sp>
      <p:sp>
        <p:nvSpPr>
          <p:cNvPr id="72" name="文本框 71">
            <a:extLst>
              <a:ext uri="{FF2B5EF4-FFF2-40B4-BE49-F238E27FC236}">
                <a16:creationId xmlns:a16="http://schemas.microsoft.com/office/drawing/2014/main" id="{C802B0FB-11E7-4ABB-AD4F-A28C4BB5E54B}"/>
              </a:ext>
            </a:extLst>
          </p:cNvPr>
          <p:cNvSpPr txBox="1"/>
          <p:nvPr/>
        </p:nvSpPr>
        <p:spPr>
          <a:xfrm>
            <a:off x="4720108" y="5747900"/>
            <a:ext cx="1398076" cy="369332"/>
          </a:xfrm>
          <a:prstGeom prst="rect">
            <a:avLst/>
          </a:prstGeom>
          <a:noFill/>
        </p:spPr>
        <p:txBody>
          <a:bodyPr wrap="none" rtlCol="0">
            <a:spAutoFit/>
          </a:bodyPr>
          <a:lstStyle/>
          <a:p>
            <a:pPr algn="ctr"/>
            <a:r>
              <a:rPr lang="en-US" altLang="zh-CN" dirty="0">
                <a:solidFill>
                  <a:srgbClr val="D1C1AC"/>
                </a:solidFill>
                <a:cs typeface="+mn-ea"/>
                <a:sym typeface="+mn-lt"/>
              </a:rPr>
              <a:t>CONTINUE</a:t>
            </a:r>
            <a:endParaRPr lang="zh-CN" altLang="en-US" dirty="0">
              <a:solidFill>
                <a:srgbClr val="D1C1AC"/>
              </a:solidFill>
              <a:cs typeface="+mn-ea"/>
              <a:sym typeface="+mn-lt"/>
            </a:endParaRPr>
          </a:p>
        </p:txBody>
      </p:sp>
      <p:grpSp>
        <p:nvGrpSpPr>
          <p:cNvPr id="73" name="Group 4">
            <a:extLst>
              <a:ext uri="{FF2B5EF4-FFF2-40B4-BE49-F238E27FC236}">
                <a16:creationId xmlns:a16="http://schemas.microsoft.com/office/drawing/2014/main" id="{3F18DFBD-8620-41A0-9A2D-A86BD2100483}"/>
              </a:ext>
            </a:extLst>
          </p:cNvPr>
          <p:cNvGrpSpPr>
            <a:grpSpLocks noChangeAspect="1"/>
          </p:cNvGrpSpPr>
          <p:nvPr/>
        </p:nvGrpSpPr>
        <p:grpSpPr bwMode="auto">
          <a:xfrm>
            <a:off x="5067101" y="4854484"/>
            <a:ext cx="566738" cy="603250"/>
            <a:chOff x="5979" y="3076"/>
            <a:chExt cx="357" cy="380"/>
          </a:xfrm>
          <a:solidFill>
            <a:srgbClr val="D1C1AC"/>
          </a:solidFill>
        </p:grpSpPr>
        <p:sp>
          <p:nvSpPr>
            <p:cNvPr id="74" name="Freeform 5">
              <a:extLst>
                <a:ext uri="{FF2B5EF4-FFF2-40B4-BE49-F238E27FC236}">
                  <a16:creationId xmlns:a16="http://schemas.microsoft.com/office/drawing/2014/main" id="{F2A94A09-A2AF-4D72-B25A-076B2957C1B5}"/>
                </a:ext>
              </a:extLst>
            </p:cNvPr>
            <p:cNvSpPr>
              <a:spLocks noEditPoints="1"/>
            </p:cNvSpPr>
            <p:nvPr/>
          </p:nvSpPr>
          <p:spPr bwMode="auto">
            <a:xfrm>
              <a:off x="6160" y="3243"/>
              <a:ext cx="28" cy="213"/>
            </a:xfrm>
            <a:custGeom>
              <a:avLst/>
              <a:gdLst>
                <a:gd name="T0" fmla="*/ 3 w 15"/>
                <a:gd name="T1" fmla="*/ 1 h 106"/>
                <a:gd name="T2" fmla="*/ 0 w 15"/>
                <a:gd name="T3" fmla="*/ 4 h 106"/>
                <a:gd name="T4" fmla="*/ 7 w 15"/>
                <a:gd name="T5" fmla="*/ 103 h 106"/>
                <a:gd name="T6" fmla="*/ 10 w 15"/>
                <a:gd name="T7" fmla="*/ 106 h 106"/>
                <a:gd name="T8" fmla="*/ 10 w 15"/>
                <a:gd name="T9" fmla="*/ 106 h 106"/>
                <a:gd name="T10" fmla="*/ 13 w 15"/>
                <a:gd name="T11" fmla="*/ 103 h 106"/>
                <a:gd name="T12" fmla="*/ 7 w 15"/>
                <a:gd name="T13" fmla="*/ 3 h 106"/>
                <a:gd name="T14" fmla="*/ 3 w 15"/>
                <a:gd name="T15" fmla="*/ 1 h 106"/>
                <a:gd name="T16" fmla="*/ 3 w 15"/>
                <a:gd name="T17" fmla="*/ 1 h 106"/>
                <a:gd name="T18" fmla="*/ 3 w 15"/>
                <a:gd name="T1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6">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6">
              <a:extLst>
                <a:ext uri="{FF2B5EF4-FFF2-40B4-BE49-F238E27FC236}">
                  <a16:creationId xmlns:a16="http://schemas.microsoft.com/office/drawing/2014/main" id="{D68E1DF2-AF21-477D-A6D0-323F96A29543}"/>
                </a:ext>
              </a:extLst>
            </p:cNvPr>
            <p:cNvSpPr>
              <a:spLocks noEditPoints="1"/>
            </p:cNvSpPr>
            <p:nvPr/>
          </p:nvSpPr>
          <p:spPr bwMode="auto">
            <a:xfrm>
              <a:off x="6068" y="3076"/>
              <a:ext cx="268" cy="213"/>
            </a:xfrm>
            <a:custGeom>
              <a:avLst/>
              <a:gdLst>
                <a:gd name="T0" fmla="*/ 131 w 141"/>
                <a:gd name="T1" fmla="*/ 53 h 106"/>
                <a:gd name="T2" fmla="*/ 51 w 141"/>
                <a:gd name="T3" fmla="*/ 0 h 106"/>
                <a:gd name="T4" fmla="*/ 18 w 141"/>
                <a:gd name="T5" fmla="*/ 7 h 106"/>
                <a:gd name="T6" fmla="*/ 2 w 141"/>
                <a:gd name="T7" fmla="*/ 16 h 106"/>
                <a:gd name="T8" fmla="*/ 1 w 141"/>
                <a:gd name="T9" fmla="*/ 20 h 106"/>
                <a:gd name="T10" fmla="*/ 5 w 141"/>
                <a:gd name="T11" fmla="*/ 21 h 106"/>
                <a:gd name="T12" fmla="*/ 21 w 141"/>
                <a:gd name="T13" fmla="*/ 13 h 106"/>
                <a:gd name="T14" fmla="*/ 51 w 141"/>
                <a:gd name="T15" fmla="*/ 7 h 106"/>
                <a:gd name="T16" fmla="*/ 125 w 141"/>
                <a:gd name="T17" fmla="*/ 55 h 106"/>
                <a:gd name="T18" fmla="*/ 134 w 141"/>
                <a:gd name="T19" fmla="*/ 103 h 106"/>
                <a:gd name="T20" fmla="*/ 138 w 141"/>
                <a:gd name="T21" fmla="*/ 106 h 106"/>
                <a:gd name="T22" fmla="*/ 138 w 141"/>
                <a:gd name="T23" fmla="*/ 106 h 106"/>
                <a:gd name="T24" fmla="*/ 141 w 141"/>
                <a:gd name="T25" fmla="*/ 102 h 106"/>
                <a:gd name="T26" fmla="*/ 131 w 141"/>
                <a:gd name="T27" fmla="*/ 53 h 106"/>
                <a:gd name="T28" fmla="*/ 131 w 141"/>
                <a:gd name="T29" fmla="*/ 53 h 106"/>
                <a:gd name="T30" fmla="*/ 131 w 141"/>
                <a:gd name="T3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06">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7">
              <a:extLst>
                <a:ext uri="{FF2B5EF4-FFF2-40B4-BE49-F238E27FC236}">
                  <a16:creationId xmlns:a16="http://schemas.microsoft.com/office/drawing/2014/main" id="{A6F5D66D-75CD-40E5-84BC-069FABE2C663}"/>
                </a:ext>
              </a:extLst>
            </p:cNvPr>
            <p:cNvSpPr>
              <a:spLocks noEditPoints="1"/>
            </p:cNvSpPr>
            <p:nvPr/>
          </p:nvSpPr>
          <p:spPr bwMode="auto">
            <a:xfrm>
              <a:off x="5979" y="3126"/>
              <a:ext cx="76" cy="213"/>
            </a:xfrm>
            <a:custGeom>
              <a:avLst/>
              <a:gdLst>
                <a:gd name="T0" fmla="*/ 39 w 40"/>
                <a:gd name="T1" fmla="*/ 6 h 106"/>
                <a:gd name="T2" fmla="*/ 39 w 40"/>
                <a:gd name="T3" fmla="*/ 2 h 106"/>
                <a:gd name="T4" fmla="*/ 35 w 40"/>
                <a:gd name="T5" fmla="*/ 2 h 106"/>
                <a:gd name="T6" fmla="*/ 16 w 40"/>
                <a:gd name="T7" fmla="*/ 104 h 106"/>
                <a:gd name="T8" fmla="*/ 19 w 40"/>
                <a:gd name="T9" fmla="*/ 106 h 106"/>
                <a:gd name="T10" fmla="*/ 20 w 40"/>
                <a:gd name="T11" fmla="*/ 106 h 106"/>
                <a:gd name="T12" fmla="*/ 23 w 40"/>
                <a:gd name="T13" fmla="*/ 102 h 106"/>
                <a:gd name="T14" fmla="*/ 39 w 40"/>
                <a:gd name="T15" fmla="*/ 6 h 106"/>
                <a:gd name="T16" fmla="*/ 39 w 40"/>
                <a:gd name="T17" fmla="*/ 6 h 106"/>
                <a:gd name="T18" fmla="*/ 39 w 40"/>
                <a:gd name="T19"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6">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8">
              <a:extLst>
                <a:ext uri="{FF2B5EF4-FFF2-40B4-BE49-F238E27FC236}">
                  <a16:creationId xmlns:a16="http://schemas.microsoft.com/office/drawing/2014/main" id="{2ACB40DE-53E3-4472-A544-FF6EF662D887}"/>
                </a:ext>
              </a:extLst>
            </p:cNvPr>
            <p:cNvSpPr>
              <a:spLocks noEditPoints="1"/>
            </p:cNvSpPr>
            <p:nvPr/>
          </p:nvSpPr>
          <p:spPr bwMode="auto">
            <a:xfrm>
              <a:off x="6025" y="3114"/>
              <a:ext cx="277" cy="290"/>
            </a:xfrm>
            <a:custGeom>
              <a:avLst/>
              <a:gdLst>
                <a:gd name="T0" fmla="*/ 77 w 146"/>
                <a:gd name="T1" fmla="*/ 0 h 144"/>
                <a:gd name="T2" fmla="*/ 49 w 146"/>
                <a:gd name="T3" fmla="*/ 6 h 144"/>
                <a:gd name="T4" fmla="*/ 10 w 146"/>
                <a:gd name="T5" fmla="*/ 86 h 144"/>
                <a:gd name="T6" fmla="*/ 12 w 146"/>
                <a:gd name="T7" fmla="*/ 96 h 144"/>
                <a:gd name="T8" fmla="*/ 13 w 146"/>
                <a:gd name="T9" fmla="*/ 141 h 144"/>
                <a:gd name="T10" fmla="*/ 17 w 146"/>
                <a:gd name="T11" fmla="*/ 144 h 144"/>
                <a:gd name="T12" fmla="*/ 20 w 146"/>
                <a:gd name="T13" fmla="*/ 141 h 144"/>
                <a:gd name="T14" fmla="*/ 18 w 146"/>
                <a:gd name="T15" fmla="*/ 95 h 144"/>
                <a:gd name="T16" fmla="*/ 16 w 146"/>
                <a:gd name="T17" fmla="*/ 84 h 144"/>
                <a:gd name="T18" fmla="*/ 51 w 146"/>
                <a:gd name="T19" fmla="*/ 11 h 144"/>
                <a:gd name="T20" fmla="*/ 77 w 146"/>
                <a:gd name="T21" fmla="*/ 7 h 144"/>
                <a:gd name="T22" fmla="*/ 133 w 146"/>
                <a:gd name="T23" fmla="*/ 51 h 144"/>
                <a:gd name="T24" fmla="*/ 139 w 146"/>
                <a:gd name="T25" fmla="*/ 135 h 144"/>
                <a:gd name="T26" fmla="*/ 142 w 146"/>
                <a:gd name="T27" fmla="*/ 138 h 144"/>
                <a:gd name="T28" fmla="*/ 145 w 146"/>
                <a:gd name="T29" fmla="*/ 135 h 144"/>
                <a:gd name="T30" fmla="*/ 139 w 146"/>
                <a:gd name="T31" fmla="*/ 49 h 144"/>
                <a:gd name="T32" fmla="*/ 77 w 146"/>
                <a:gd name="T33" fmla="*/ 0 h 144"/>
                <a:gd name="T34" fmla="*/ 77 w 146"/>
                <a:gd name="T35" fmla="*/ 0 h 144"/>
                <a:gd name="T36" fmla="*/ 77 w 14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44">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9">
              <a:extLst>
                <a:ext uri="{FF2B5EF4-FFF2-40B4-BE49-F238E27FC236}">
                  <a16:creationId xmlns:a16="http://schemas.microsoft.com/office/drawing/2014/main" id="{6E9B2E62-8F70-4A6A-AAEA-9E9DD5981908}"/>
                </a:ext>
              </a:extLst>
            </p:cNvPr>
            <p:cNvSpPr>
              <a:spLocks noEditPoints="1"/>
            </p:cNvSpPr>
            <p:nvPr/>
          </p:nvSpPr>
          <p:spPr bwMode="auto">
            <a:xfrm>
              <a:off x="6141" y="3154"/>
              <a:ext cx="125" cy="270"/>
            </a:xfrm>
            <a:custGeom>
              <a:avLst/>
              <a:gdLst>
                <a:gd name="T0" fmla="*/ 13 w 66"/>
                <a:gd name="T1" fmla="*/ 0 h 134"/>
                <a:gd name="T2" fmla="*/ 3 w 66"/>
                <a:gd name="T3" fmla="*/ 1 h 134"/>
                <a:gd name="T4" fmla="*/ 1 w 66"/>
                <a:gd name="T5" fmla="*/ 5 h 134"/>
                <a:gd name="T6" fmla="*/ 5 w 66"/>
                <a:gd name="T7" fmla="*/ 7 h 134"/>
                <a:gd name="T8" fmla="*/ 13 w 66"/>
                <a:gd name="T9" fmla="*/ 6 h 134"/>
                <a:gd name="T10" fmla="*/ 52 w 66"/>
                <a:gd name="T11" fmla="*/ 31 h 134"/>
                <a:gd name="T12" fmla="*/ 58 w 66"/>
                <a:gd name="T13" fmla="*/ 131 h 134"/>
                <a:gd name="T14" fmla="*/ 61 w 66"/>
                <a:gd name="T15" fmla="*/ 134 h 134"/>
                <a:gd name="T16" fmla="*/ 61 w 66"/>
                <a:gd name="T17" fmla="*/ 134 h 134"/>
                <a:gd name="T18" fmla="*/ 65 w 66"/>
                <a:gd name="T19" fmla="*/ 131 h 134"/>
                <a:gd name="T20" fmla="*/ 58 w 66"/>
                <a:gd name="T21" fmla="*/ 29 h 134"/>
                <a:gd name="T22" fmla="*/ 13 w 66"/>
                <a:gd name="T23" fmla="*/ 0 h 134"/>
                <a:gd name="T24" fmla="*/ 13 w 66"/>
                <a:gd name="T25" fmla="*/ 0 h 134"/>
                <a:gd name="T26" fmla="*/ 13 w 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4">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10">
              <a:extLst>
                <a:ext uri="{FF2B5EF4-FFF2-40B4-BE49-F238E27FC236}">
                  <a16:creationId xmlns:a16="http://schemas.microsoft.com/office/drawing/2014/main" id="{E7658136-AE52-4921-B043-0FF51B87CA05}"/>
                </a:ext>
              </a:extLst>
            </p:cNvPr>
            <p:cNvSpPr>
              <a:spLocks noEditPoints="1"/>
            </p:cNvSpPr>
            <p:nvPr/>
          </p:nvSpPr>
          <p:spPr bwMode="auto">
            <a:xfrm>
              <a:off x="6068" y="3169"/>
              <a:ext cx="55" cy="243"/>
            </a:xfrm>
            <a:custGeom>
              <a:avLst/>
              <a:gdLst>
                <a:gd name="T0" fmla="*/ 28 w 29"/>
                <a:gd name="T1" fmla="*/ 6 h 121"/>
                <a:gd name="T2" fmla="*/ 28 w 29"/>
                <a:gd name="T3" fmla="*/ 2 h 121"/>
                <a:gd name="T4" fmla="*/ 24 w 29"/>
                <a:gd name="T5" fmla="*/ 1 h 121"/>
                <a:gd name="T6" fmla="*/ 6 w 29"/>
                <a:gd name="T7" fmla="*/ 57 h 121"/>
                <a:gd name="T8" fmla="*/ 13 w 29"/>
                <a:gd name="T9" fmla="*/ 117 h 121"/>
                <a:gd name="T10" fmla="*/ 16 w 29"/>
                <a:gd name="T11" fmla="*/ 121 h 121"/>
                <a:gd name="T12" fmla="*/ 19 w 29"/>
                <a:gd name="T13" fmla="*/ 117 h 121"/>
                <a:gd name="T14" fmla="*/ 12 w 29"/>
                <a:gd name="T15" fmla="*/ 55 h 121"/>
                <a:gd name="T16" fmla="*/ 28 w 29"/>
                <a:gd name="T17" fmla="*/ 6 h 121"/>
                <a:gd name="T18" fmla="*/ 28 w 29"/>
                <a:gd name="T19" fmla="*/ 6 h 121"/>
                <a:gd name="T20" fmla="*/ 28 w 29"/>
                <a:gd name="T21" fmla="*/ 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21">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11">
              <a:extLst>
                <a:ext uri="{FF2B5EF4-FFF2-40B4-BE49-F238E27FC236}">
                  <a16:creationId xmlns:a16="http://schemas.microsoft.com/office/drawing/2014/main" id="{A5D9DF44-CA88-4C49-BF71-58AB5995422B}"/>
                </a:ext>
              </a:extLst>
            </p:cNvPr>
            <p:cNvSpPr>
              <a:spLocks noEditPoints="1"/>
            </p:cNvSpPr>
            <p:nvPr/>
          </p:nvSpPr>
          <p:spPr bwMode="auto">
            <a:xfrm>
              <a:off x="6215" y="3380"/>
              <a:ext cx="13" cy="64"/>
            </a:xfrm>
            <a:custGeom>
              <a:avLst/>
              <a:gdLst>
                <a:gd name="T0" fmla="*/ 6 w 7"/>
                <a:gd name="T1" fmla="*/ 3 h 32"/>
                <a:gd name="T2" fmla="*/ 3 w 7"/>
                <a:gd name="T3" fmla="*/ 0 h 32"/>
                <a:gd name="T4" fmla="*/ 3 w 7"/>
                <a:gd name="T5" fmla="*/ 0 h 32"/>
                <a:gd name="T6" fmla="*/ 0 w 7"/>
                <a:gd name="T7" fmla="*/ 3 h 32"/>
                <a:gd name="T8" fmla="*/ 0 w 7"/>
                <a:gd name="T9" fmla="*/ 13 h 32"/>
                <a:gd name="T10" fmla="*/ 0 w 7"/>
                <a:gd name="T11" fmla="*/ 28 h 32"/>
                <a:gd name="T12" fmla="*/ 3 w 7"/>
                <a:gd name="T13" fmla="*/ 32 h 32"/>
                <a:gd name="T14" fmla="*/ 3 w 7"/>
                <a:gd name="T15" fmla="*/ 32 h 32"/>
                <a:gd name="T16" fmla="*/ 6 w 7"/>
                <a:gd name="T17" fmla="*/ 29 h 32"/>
                <a:gd name="T18" fmla="*/ 6 w 7"/>
                <a:gd name="T19" fmla="*/ 12 h 32"/>
                <a:gd name="T20" fmla="*/ 6 w 7"/>
                <a:gd name="T21" fmla="*/ 3 h 32"/>
                <a:gd name="T22" fmla="*/ 6 w 7"/>
                <a:gd name="T23" fmla="*/ 3 h 32"/>
                <a:gd name="T24" fmla="*/ 6 w 7"/>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2">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12">
              <a:extLst>
                <a:ext uri="{FF2B5EF4-FFF2-40B4-BE49-F238E27FC236}">
                  <a16:creationId xmlns:a16="http://schemas.microsoft.com/office/drawing/2014/main" id="{6C532109-A0A0-45EF-9BF5-96E44856E454}"/>
                </a:ext>
              </a:extLst>
            </p:cNvPr>
            <p:cNvSpPr>
              <a:spLocks noEditPoints="1"/>
            </p:cNvSpPr>
            <p:nvPr/>
          </p:nvSpPr>
          <p:spPr bwMode="auto">
            <a:xfrm>
              <a:off x="6112" y="3199"/>
              <a:ext cx="116" cy="245"/>
            </a:xfrm>
            <a:custGeom>
              <a:avLst/>
              <a:gdLst>
                <a:gd name="T0" fmla="*/ 28 w 61"/>
                <a:gd name="T1" fmla="*/ 0 h 122"/>
                <a:gd name="T2" fmla="*/ 19 w 61"/>
                <a:gd name="T3" fmla="*/ 2 h 122"/>
                <a:gd name="T4" fmla="*/ 4 w 61"/>
                <a:gd name="T5" fmla="*/ 35 h 122"/>
                <a:gd name="T6" fmla="*/ 9 w 61"/>
                <a:gd name="T7" fmla="*/ 118 h 122"/>
                <a:gd name="T8" fmla="*/ 12 w 61"/>
                <a:gd name="T9" fmla="*/ 122 h 122"/>
                <a:gd name="T10" fmla="*/ 15 w 61"/>
                <a:gd name="T11" fmla="*/ 118 h 122"/>
                <a:gd name="T12" fmla="*/ 11 w 61"/>
                <a:gd name="T13" fmla="*/ 33 h 122"/>
                <a:gd name="T14" fmla="*/ 21 w 61"/>
                <a:gd name="T15" fmla="*/ 8 h 122"/>
                <a:gd name="T16" fmla="*/ 28 w 61"/>
                <a:gd name="T17" fmla="*/ 6 h 122"/>
                <a:gd name="T18" fmla="*/ 46 w 61"/>
                <a:gd name="T19" fmla="*/ 18 h 122"/>
                <a:gd name="T20" fmla="*/ 54 w 61"/>
                <a:gd name="T21" fmla="*/ 77 h 122"/>
                <a:gd name="T22" fmla="*/ 58 w 61"/>
                <a:gd name="T23" fmla="*/ 80 h 122"/>
                <a:gd name="T24" fmla="*/ 58 w 61"/>
                <a:gd name="T25" fmla="*/ 80 h 122"/>
                <a:gd name="T26" fmla="*/ 61 w 61"/>
                <a:gd name="T27" fmla="*/ 77 h 122"/>
                <a:gd name="T28" fmla="*/ 52 w 61"/>
                <a:gd name="T29" fmla="*/ 16 h 122"/>
                <a:gd name="T30" fmla="*/ 28 w 61"/>
                <a:gd name="T31" fmla="*/ 0 h 122"/>
                <a:gd name="T32" fmla="*/ 28 w 61"/>
                <a:gd name="T33" fmla="*/ 0 h 122"/>
                <a:gd name="T34" fmla="*/ 28 w 61"/>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2">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70" y="152440"/>
            <a:ext cx="1662635"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01</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spTree>
    <p:extLst>
      <p:ext uri="{BB962C8B-B14F-4D97-AF65-F5344CB8AC3E}">
        <p14:creationId xmlns:p14="http://schemas.microsoft.com/office/powerpoint/2010/main" val="1229447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1000" fill="hold"/>
                                        <p:tgtEl>
                                          <p:spTgt spid="53"/>
                                        </p:tgtEl>
                                        <p:attrNameLst>
                                          <p:attrName>ppt_x</p:attrName>
                                        </p:attrNameLst>
                                      </p:cBhvr>
                                      <p:tavLst>
                                        <p:tav tm="0">
                                          <p:val>
                                            <p:strVal val="1+#ppt_w/2"/>
                                          </p:val>
                                        </p:tav>
                                        <p:tav tm="100000">
                                          <p:val>
                                            <p:strVal val="#ppt_x"/>
                                          </p:val>
                                        </p:tav>
                                      </p:tavLst>
                                    </p:anim>
                                    <p:anim calcmode="lin" valueType="num">
                                      <p:cBhvr additive="base">
                                        <p:cTn id="17" dur="1000" fill="hold"/>
                                        <p:tgtEl>
                                          <p:spTgt spid="5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0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1000" fill="hold"/>
                                        <p:tgtEl>
                                          <p:spTgt spid="54"/>
                                        </p:tgtEl>
                                        <p:attrNameLst>
                                          <p:attrName>ppt_x</p:attrName>
                                        </p:attrNameLst>
                                      </p:cBhvr>
                                      <p:tavLst>
                                        <p:tav tm="0">
                                          <p:val>
                                            <p:strVal val="1+#ppt_w/2"/>
                                          </p:val>
                                        </p:tav>
                                        <p:tav tm="100000">
                                          <p:val>
                                            <p:strVal val="#ppt_x"/>
                                          </p:val>
                                        </p:tav>
                                      </p:tavLst>
                                    </p:anim>
                                    <p:anim calcmode="lin" valueType="num">
                                      <p:cBhvr additive="base">
                                        <p:cTn id="21" dur="1000" fill="hold"/>
                                        <p:tgtEl>
                                          <p:spTgt spid="54"/>
                                        </p:tgtEl>
                                        <p:attrNameLst>
                                          <p:attrName>ppt_y</p:attrName>
                                        </p:attrNameLst>
                                      </p:cBhvr>
                                      <p:tavLst>
                                        <p:tav tm="0">
                                          <p:val>
                                            <p:strVal val="#ppt_y"/>
                                          </p:val>
                                        </p:tav>
                                        <p:tav tm="100000">
                                          <p:val>
                                            <p:strVal val="#ppt_y"/>
                                          </p:val>
                                        </p:tav>
                                      </p:tavLst>
                                    </p:anim>
                                  </p:childTnLst>
                                </p:cTn>
                              </p:par>
                            </p:childTnLst>
                          </p:cTn>
                        </p:par>
                        <p:par>
                          <p:cTn id="22" fill="hold">
                            <p:stCondLst>
                              <p:cond delay="2700"/>
                            </p:stCondLst>
                            <p:childTnLst>
                              <p:par>
                                <p:cTn id="23" presetID="55"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1000" fill="hold"/>
                                        <p:tgtEl>
                                          <p:spTgt spid="57"/>
                                        </p:tgtEl>
                                        <p:attrNameLst>
                                          <p:attrName>ppt_w</p:attrName>
                                        </p:attrNameLst>
                                      </p:cBhvr>
                                      <p:tavLst>
                                        <p:tav tm="0">
                                          <p:val>
                                            <p:strVal val="#ppt_w*0.70"/>
                                          </p:val>
                                        </p:tav>
                                        <p:tav tm="100000">
                                          <p:val>
                                            <p:strVal val="#ppt_w"/>
                                          </p:val>
                                        </p:tav>
                                      </p:tavLst>
                                    </p:anim>
                                    <p:anim calcmode="lin" valueType="num">
                                      <p:cBhvr>
                                        <p:cTn id="26" dur="1000" fill="hold"/>
                                        <p:tgtEl>
                                          <p:spTgt spid="57"/>
                                        </p:tgtEl>
                                        <p:attrNameLst>
                                          <p:attrName>ppt_h</p:attrName>
                                        </p:attrNameLst>
                                      </p:cBhvr>
                                      <p:tavLst>
                                        <p:tav tm="0">
                                          <p:val>
                                            <p:strVal val="#ppt_h"/>
                                          </p:val>
                                        </p:tav>
                                        <p:tav tm="100000">
                                          <p:val>
                                            <p:strVal val="#ppt_h"/>
                                          </p:val>
                                        </p:tav>
                                      </p:tavLst>
                                    </p:anim>
                                    <p:animEffect transition="in" filter="fade">
                                      <p:cBhvr>
                                        <p:cTn id="27" dur="1000"/>
                                        <p:tgtEl>
                                          <p:spTgt spid="57"/>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1000" fill="hold"/>
                                        <p:tgtEl>
                                          <p:spTgt spid="58"/>
                                        </p:tgtEl>
                                        <p:attrNameLst>
                                          <p:attrName>ppt_w</p:attrName>
                                        </p:attrNameLst>
                                      </p:cBhvr>
                                      <p:tavLst>
                                        <p:tav tm="0">
                                          <p:val>
                                            <p:strVal val="#ppt_w*0.70"/>
                                          </p:val>
                                        </p:tav>
                                        <p:tav tm="100000">
                                          <p:val>
                                            <p:strVal val="#ppt_w"/>
                                          </p:val>
                                        </p:tav>
                                      </p:tavLst>
                                    </p:anim>
                                    <p:anim calcmode="lin" valueType="num">
                                      <p:cBhvr>
                                        <p:cTn id="31" dur="1000" fill="hold"/>
                                        <p:tgtEl>
                                          <p:spTgt spid="58"/>
                                        </p:tgtEl>
                                        <p:attrNameLst>
                                          <p:attrName>ppt_h</p:attrName>
                                        </p:attrNameLst>
                                      </p:cBhvr>
                                      <p:tavLst>
                                        <p:tav tm="0">
                                          <p:val>
                                            <p:strVal val="#ppt_h"/>
                                          </p:val>
                                        </p:tav>
                                        <p:tav tm="100000">
                                          <p:val>
                                            <p:strVal val="#ppt_h"/>
                                          </p:val>
                                        </p:tav>
                                      </p:tavLst>
                                    </p:anim>
                                    <p:animEffect transition="in" filter="fade">
                                      <p:cBhvr>
                                        <p:cTn id="32" dur="1000"/>
                                        <p:tgtEl>
                                          <p:spTgt spid="58"/>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1000" fill="hold"/>
                                        <p:tgtEl>
                                          <p:spTgt spid="55"/>
                                        </p:tgtEl>
                                        <p:attrNameLst>
                                          <p:attrName>ppt_w</p:attrName>
                                        </p:attrNameLst>
                                      </p:cBhvr>
                                      <p:tavLst>
                                        <p:tav tm="0">
                                          <p:val>
                                            <p:strVal val="#ppt_w*0.70"/>
                                          </p:val>
                                        </p:tav>
                                        <p:tav tm="100000">
                                          <p:val>
                                            <p:strVal val="#ppt_w"/>
                                          </p:val>
                                        </p:tav>
                                      </p:tavLst>
                                    </p:anim>
                                    <p:anim calcmode="lin" valueType="num">
                                      <p:cBhvr>
                                        <p:cTn id="36" dur="1000" fill="hold"/>
                                        <p:tgtEl>
                                          <p:spTgt spid="55"/>
                                        </p:tgtEl>
                                        <p:attrNameLst>
                                          <p:attrName>ppt_h</p:attrName>
                                        </p:attrNameLst>
                                      </p:cBhvr>
                                      <p:tavLst>
                                        <p:tav tm="0">
                                          <p:val>
                                            <p:strVal val="#ppt_h"/>
                                          </p:val>
                                        </p:tav>
                                        <p:tav tm="100000">
                                          <p:val>
                                            <p:strVal val="#ppt_h"/>
                                          </p:val>
                                        </p:tav>
                                      </p:tavLst>
                                    </p:anim>
                                    <p:animEffect transition="in" filter="fade">
                                      <p:cBhvr>
                                        <p:cTn id="37" dur="1000"/>
                                        <p:tgtEl>
                                          <p:spTgt spid="55"/>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1000" fill="hold"/>
                                        <p:tgtEl>
                                          <p:spTgt spid="56"/>
                                        </p:tgtEl>
                                        <p:attrNameLst>
                                          <p:attrName>ppt_w</p:attrName>
                                        </p:attrNameLst>
                                      </p:cBhvr>
                                      <p:tavLst>
                                        <p:tav tm="0">
                                          <p:val>
                                            <p:strVal val="#ppt_w*0.70"/>
                                          </p:val>
                                        </p:tav>
                                        <p:tav tm="100000">
                                          <p:val>
                                            <p:strVal val="#ppt_w"/>
                                          </p:val>
                                        </p:tav>
                                      </p:tavLst>
                                    </p:anim>
                                    <p:anim calcmode="lin" valueType="num">
                                      <p:cBhvr>
                                        <p:cTn id="41" dur="1000" fill="hold"/>
                                        <p:tgtEl>
                                          <p:spTgt spid="56"/>
                                        </p:tgtEl>
                                        <p:attrNameLst>
                                          <p:attrName>ppt_h</p:attrName>
                                        </p:attrNameLst>
                                      </p:cBhvr>
                                      <p:tavLst>
                                        <p:tav tm="0">
                                          <p:val>
                                            <p:strVal val="#ppt_h"/>
                                          </p:val>
                                        </p:tav>
                                        <p:tav tm="100000">
                                          <p:val>
                                            <p:strVal val="#ppt_h"/>
                                          </p:val>
                                        </p:tav>
                                      </p:tavLst>
                                    </p:anim>
                                    <p:animEffect transition="in" filter="fade">
                                      <p:cBhvr>
                                        <p:cTn id="42" dur="1000"/>
                                        <p:tgtEl>
                                          <p:spTgt spid="56"/>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 calcmode="lin" valueType="num">
                                      <p:cBhvr>
                                        <p:cTn id="47" dur="500" fill="hold"/>
                                        <p:tgtEl>
                                          <p:spTgt spid="66"/>
                                        </p:tgtEl>
                                        <p:attrNameLst>
                                          <p:attrName>style.rotation</p:attrName>
                                        </p:attrNameLst>
                                      </p:cBhvr>
                                      <p:tavLst>
                                        <p:tav tm="0">
                                          <p:val>
                                            <p:fltVal val="360"/>
                                          </p:val>
                                        </p:tav>
                                        <p:tav tm="100000">
                                          <p:val>
                                            <p:fltVal val="0"/>
                                          </p:val>
                                        </p:tav>
                                      </p:tavLst>
                                    </p:anim>
                                    <p:animEffect transition="in" filter="fade">
                                      <p:cBhvr>
                                        <p:cTn id="48" dur="500"/>
                                        <p:tgtEl>
                                          <p:spTgt spid="66"/>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 calcmode="lin" valueType="num">
                                      <p:cBhvr>
                                        <p:cTn id="53" dur="500" fill="hold"/>
                                        <p:tgtEl>
                                          <p:spTgt spid="62"/>
                                        </p:tgtEl>
                                        <p:attrNameLst>
                                          <p:attrName>style.rotation</p:attrName>
                                        </p:attrNameLst>
                                      </p:cBhvr>
                                      <p:tavLst>
                                        <p:tav tm="0">
                                          <p:val>
                                            <p:fltVal val="360"/>
                                          </p:val>
                                        </p:tav>
                                        <p:tav tm="100000">
                                          <p:val>
                                            <p:fltVal val="0"/>
                                          </p:val>
                                        </p:tav>
                                      </p:tavLst>
                                    </p:anim>
                                    <p:animEffect transition="in" filter="fade">
                                      <p:cBhvr>
                                        <p:cTn id="54" dur="500"/>
                                        <p:tgtEl>
                                          <p:spTgt spid="62"/>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500" fill="hold"/>
                                        <p:tgtEl>
                                          <p:spTgt spid="59"/>
                                        </p:tgtEl>
                                        <p:attrNameLst>
                                          <p:attrName>ppt_w</p:attrName>
                                        </p:attrNameLst>
                                      </p:cBhvr>
                                      <p:tavLst>
                                        <p:tav tm="0">
                                          <p:val>
                                            <p:fltVal val="0"/>
                                          </p:val>
                                        </p:tav>
                                        <p:tav tm="100000">
                                          <p:val>
                                            <p:strVal val="#ppt_w"/>
                                          </p:val>
                                        </p:tav>
                                      </p:tavLst>
                                    </p:anim>
                                    <p:anim calcmode="lin" valueType="num">
                                      <p:cBhvr>
                                        <p:cTn id="58" dur="500" fill="hold"/>
                                        <p:tgtEl>
                                          <p:spTgt spid="59"/>
                                        </p:tgtEl>
                                        <p:attrNameLst>
                                          <p:attrName>ppt_h</p:attrName>
                                        </p:attrNameLst>
                                      </p:cBhvr>
                                      <p:tavLst>
                                        <p:tav tm="0">
                                          <p:val>
                                            <p:fltVal val="0"/>
                                          </p:val>
                                        </p:tav>
                                        <p:tav tm="100000">
                                          <p:val>
                                            <p:strVal val="#ppt_h"/>
                                          </p:val>
                                        </p:tav>
                                      </p:tavLst>
                                    </p:anim>
                                    <p:anim calcmode="lin" valueType="num">
                                      <p:cBhvr>
                                        <p:cTn id="59" dur="500" fill="hold"/>
                                        <p:tgtEl>
                                          <p:spTgt spid="59"/>
                                        </p:tgtEl>
                                        <p:attrNameLst>
                                          <p:attrName>style.rotation</p:attrName>
                                        </p:attrNameLst>
                                      </p:cBhvr>
                                      <p:tavLst>
                                        <p:tav tm="0">
                                          <p:val>
                                            <p:fltVal val="360"/>
                                          </p:val>
                                        </p:tav>
                                        <p:tav tm="100000">
                                          <p:val>
                                            <p:fltVal val="0"/>
                                          </p:val>
                                        </p:tav>
                                      </p:tavLst>
                                    </p:anim>
                                    <p:animEffect transition="in" filter="fade">
                                      <p:cBhvr>
                                        <p:cTn id="60" dur="500"/>
                                        <p:tgtEl>
                                          <p:spTgt spid="59"/>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p:cTn id="63" dur="500" fill="hold"/>
                                        <p:tgtEl>
                                          <p:spTgt spid="63"/>
                                        </p:tgtEl>
                                        <p:attrNameLst>
                                          <p:attrName>ppt_w</p:attrName>
                                        </p:attrNameLst>
                                      </p:cBhvr>
                                      <p:tavLst>
                                        <p:tav tm="0">
                                          <p:val>
                                            <p:fltVal val="0"/>
                                          </p:val>
                                        </p:tav>
                                        <p:tav tm="100000">
                                          <p:val>
                                            <p:strVal val="#ppt_w"/>
                                          </p:val>
                                        </p:tav>
                                      </p:tavLst>
                                    </p:anim>
                                    <p:anim calcmode="lin" valueType="num">
                                      <p:cBhvr>
                                        <p:cTn id="64" dur="500" fill="hold"/>
                                        <p:tgtEl>
                                          <p:spTgt spid="63"/>
                                        </p:tgtEl>
                                        <p:attrNameLst>
                                          <p:attrName>ppt_h</p:attrName>
                                        </p:attrNameLst>
                                      </p:cBhvr>
                                      <p:tavLst>
                                        <p:tav tm="0">
                                          <p:val>
                                            <p:fltVal val="0"/>
                                          </p:val>
                                        </p:tav>
                                        <p:tav tm="100000">
                                          <p:val>
                                            <p:strVal val="#ppt_h"/>
                                          </p:val>
                                        </p:tav>
                                      </p:tavLst>
                                    </p:anim>
                                    <p:anim calcmode="lin" valueType="num">
                                      <p:cBhvr>
                                        <p:cTn id="65" dur="500" fill="hold"/>
                                        <p:tgtEl>
                                          <p:spTgt spid="63"/>
                                        </p:tgtEl>
                                        <p:attrNameLst>
                                          <p:attrName>style.rotation</p:attrName>
                                        </p:attrNameLst>
                                      </p:cBhvr>
                                      <p:tavLst>
                                        <p:tav tm="0">
                                          <p:val>
                                            <p:fltVal val="360"/>
                                          </p:val>
                                        </p:tav>
                                        <p:tav tm="100000">
                                          <p:val>
                                            <p:fltVal val="0"/>
                                          </p:val>
                                        </p:tav>
                                      </p:tavLst>
                                    </p:anim>
                                    <p:animEffect transition="in" filter="fade">
                                      <p:cBhvr>
                                        <p:cTn id="66" dur="500"/>
                                        <p:tgtEl>
                                          <p:spTgt spid="63"/>
                                        </p:tgtEl>
                                      </p:cBhvr>
                                    </p:animEffect>
                                  </p:childTnLst>
                                </p:cTn>
                              </p:par>
                              <p:par>
                                <p:cTn id="67" presetID="2" presetClass="entr" presetSubtype="2" fill="hold" grpId="0" nodeType="withEffect">
                                  <p:stCondLst>
                                    <p:cond delay="200"/>
                                  </p:stCondLst>
                                  <p:childTnLst>
                                    <p:set>
                                      <p:cBhvr>
                                        <p:cTn id="68" dur="1" fill="hold">
                                          <p:stCondLst>
                                            <p:cond delay="0"/>
                                          </p:stCondLst>
                                        </p:cTn>
                                        <p:tgtEl>
                                          <p:spTgt spid="67"/>
                                        </p:tgtEl>
                                        <p:attrNameLst>
                                          <p:attrName>style.visibility</p:attrName>
                                        </p:attrNameLst>
                                      </p:cBhvr>
                                      <p:to>
                                        <p:strVal val="visible"/>
                                      </p:to>
                                    </p:set>
                                    <p:anim calcmode="lin" valueType="num">
                                      <p:cBhvr additive="base">
                                        <p:cTn id="69" dur="1000" fill="hold"/>
                                        <p:tgtEl>
                                          <p:spTgt spid="67"/>
                                        </p:tgtEl>
                                        <p:attrNameLst>
                                          <p:attrName>ppt_x</p:attrName>
                                        </p:attrNameLst>
                                      </p:cBhvr>
                                      <p:tavLst>
                                        <p:tav tm="0">
                                          <p:val>
                                            <p:strVal val="1+#ppt_w/2"/>
                                          </p:val>
                                        </p:tav>
                                        <p:tav tm="100000">
                                          <p:val>
                                            <p:strVal val="#ppt_x"/>
                                          </p:val>
                                        </p:tav>
                                      </p:tavLst>
                                    </p:anim>
                                    <p:anim calcmode="lin" valueType="num">
                                      <p:cBhvr additive="base">
                                        <p:cTn id="70" dur="1000" fill="hold"/>
                                        <p:tgtEl>
                                          <p:spTgt spid="67"/>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500"/>
                                  </p:stCondLst>
                                  <p:childTnLst>
                                    <p:set>
                                      <p:cBhvr>
                                        <p:cTn id="72" dur="1" fill="hold">
                                          <p:stCondLst>
                                            <p:cond delay="0"/>
                                          </p:stCondLst>
                                        </p:cTn>
                                        <p:tgtEl>
                                          <p:spTgt spid="68"/>
                                        </p:tgtEl>
                                        <p:attrNameLst>
                                          <p:attrName>style.visibility</p:attrName>
                                        </p:attrNameLst>
                                      </p:cBhvr>
                                      <p:to>
                                        <p:strVal val="visible"/>
                                      </p:to>
                                    </p:set>
                                    <p:anim calcmode="lin" valueType="num">
                                      <p:cBhvr additive="base">
                                        <p:cTn id="73" dur="1000" fill="hold"/>
                                        <p:tgtEl>
                                          <p:spTgt spid="68"/>
                                        </p:tgtEl>
                                        <p:attrNameLst>
                                          <p:attrName>ppt_x</p:attrName>
                                        </p:attrNameLst>
                                      </p:cBhvr>
                                      <p:tavLst>
                                        <p:tav tm="0">
                                          <p:val>
                                            <p:strVal val="1+#ppt_w/2"/>
                                          </p:val>
                                        </p:tav>
                                        <p:tav tm="100000">
                                          <p:val>
                                            <p:strVal val="#ppt_x"/>
                                          </p:val>
                                        </p:tav>
                                      </p:tavLst>
                                    </p:anim>
                                    <p:anim calcmode="lin" valueType="num">
                                      <p:cBhvr additive="base">
                                        <p:cTn id="74" dur="1000" fill="hold"/>
                                        <p:tgtEl>
                                          <p:spTgt spid="68"/>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800"/>
                                  </p:stCondLst>
                                  <p:childTnLst>
                                    <p:set>
                                      <p:cBhvr>
                                        <p:cTn id="76" dur="1" fill="hold">
                                          <p:stCondLst>
                                            <p:cond delay="0"/>
                                          </p:stCondLst>
                                        </p:cTn>
                                        <p:tgtEl>
                                          <p:spTgt spid="69"/>
                                        </p:tgtEl>
                                        <p:attrNameLst>
                                          <p:attrName>style.visibility</p:attrName>
                                        </p:attrNameLst>
                                      </p:cBhvr>
                                      <p:to>
                                        <p:strVal val="visible"/>
                                      </p:to>
                                    </p:set>
                                    <p:anim calcmode="lin" valueType="num">
                                      <p:cBhvr additive="base">
                                        <p:cTn id="77" dur="1000" fill="hold"/>
                                        <p:tgtEl>
                                          <p:spTgt spid="69"/>
                                        </p:tgtEl>
                                        <p:attrNameLst>
                                          <p:attrName>ppt_x</p:attrName>
                                        </p:attrNameLst>
                                      </p:cBhvr>
                                      <p:tavLst>
                                        <p:tav tm="0">
                                          <p:val>
                                            <p:strVal val="1+#ppt_w/2"/>
                                          </p:val>
                                        </p:tav>
                                        <p:tav tm="100000">
                                          <p:val>
                                            <p:strVal val="#ppt_x"/>
                                          </p:val>
                                        </p:tav>
                                      </p:tavLst>
                                    </p:anim>
                                    <p:anim calcmode="lin" valueType="num">
                                      <p:cBhvr additive="base">
                                        <p:cTn id="78" dur="1000" fill="hold"/>
                                        <p:tgtEl>
                                          <p:spTgt spid="69"/>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1000"/>
                                  </p:stCondLst>
                                  <p:childTnLst>
                                    <p:set>
                                      <p:cBhvr>
                                        <p:cTn id="80" dur="1" fill="hold">
                                          <p:stCondLst>
                                            <p:cond delay="0"/>
                                          </p:stCondLst>
                                        </p:cTn>
                                        <p:tgtEl>
                                          <p:spTgt spid="70"/>
                                        </p:tgtEl>
                                        <p:attrNameLst>
                                          <p:attrName>style.visibility</p:attrName>
                                        </p:attrNameLst>
                                      </p:cBhvr>
                                      <p:to>
                                        <p:strVal val="visible"/>
                                      </p:to>
                                    </p:set>
                                    <p:anim calcmode="lin" valueType="num">
                                      <p:cBhvr additive="base">
                                        <p:cTn id="81" dur="1000" fill="hold"/>
                                        <p:tgtEl>
                                          <p:spTgt spid="70"/>
                                        </p:tgtEl>
                                        <p:attrNameLst>
                                          <p:attrName>ppt_x</p:attrName>
                                        </p:attrNameLst>
                                      </p:cBhvr>
                                      <p:tavLst>
                                        <p:tav tm="0">
                                          <p:val>
                                            <p:strVal val="1+#ppt_w/2"/>
                                          </p:val>
                                        </p:tav>
                                        <p:tav tm="100000">
                                          <p:val>
                                            <p:strVal val="#ppt_x"/>
                                          </p:val>
                                        </p:tav>
                                      </p:tavLst>
                                    </p:anim>
                                    <p:anim calcmode="lin" valueType="num">
                                      <p:cBhvr additive="base">
                                        <p:cTn id="82" dur="1000" fill="hold"/>
                                        <p:tgtEl>
                                          <p:spTgt spid="70"/>
                                        </p:tgtEl>
                                        <p:attrNameLst>
                                          <p:attrName>ppt_y</p:attrName>
                                        </p:attrNameLst>
                                      </p:cBhvr>
                                      <p:tavLst>
                                        <p:tav tm="0">
                                          <p:val>
                                            <p:strVal val="#ppt_y"/>
                                          </p:val>
                                        </p:tav>
                                        <p:tav tm="100000">
                                          <p:val>
                                            <p:strVal val="#ppt_y"/>
                                          </p:val>
                                        </p:tav>
                                      </p:tavLst>
                                    </p:anim>
                                  </p:childTnLst>
                                </p:cTn>
                              </p:par>
                            </p:childTnLst>
                          </p:cTn>
                        </p:par>
                        <p:par>
                          <p:cTn id="83" fill="hold">
                            <p:stCondLst>
                              <p:cond delay="4700"/>
                            </p:stCondLst>
                            <p:childTnLst>
                              <p:par>
                                <p:cTn id="84" presetID="42" presetClass="entr" presetSubtype="0"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1000"/>
                                        <p:tgtEl>
                                          <p:spTgt spid="71"/>
                                        </p:tgtEl>
                                      </p:cBhvr>
                                    </p:animEffect>
                                    <p:anim calcmode="lin" valueType="num">
                                      <p:cBhvr>
                                        <p:cTn id="87" dur="1000" fill="hold"/>
                                        <p:tgtEl>
                                          <p:spTgt spid="71"/>
                                        </p:tgtEl>
                                        <p:attrNameLst>
                                          <p:attrName>ppt_x</p:attrName>
                                        </p:attrNameLst>
                                      </p:cBhvr>
                                      <p:tavLst>
                                        <p:tav tm="0">
                                          <p:val>
                                            <p:strVal val="#ppt_x"/>
                                          </p:val>
                                        </p:tav>
                                        <p:tav tm="100000">
                                          <p:val>
                                            <p:strVal val="#ppt_x"/>
                                          </p:val>
                                        </p:tav>
                                      </p:tavLst>
                                    </p:anim>
                                    <p:anim calcmode="lin" valueType="num">
                                      <p:cBhvr>
                                        <p:cTn id="88" dur="1000" fill="hold"/>
                                        <p:tgtEl>
                                          <p:spTgt spid="7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20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1000"/>
                                        <p:tgtEl>
                                          <p:spTgt spid="72"/>
                                        </p:tgtEl>
                                      </p:cBhvr>
                                    </p:animEffect>
                                    <p:anim calcmode="lin" valueType="num">
                                      <p:cBhvr>
                                        <p:cTn id="92" dur="1000" fill="hold"/>
                                        <p:tgtEl>
                                          <p:spTgt spid="72"/>
                                        </p:tgtEl>
                                        <p:attrNameLst>
                                          <p:attrName>ppt_x</p:attrName>
                                        </p:attrNameLst>
                                      </p:cBhvr>
                                      <p:tavLst>
                                        <p:tav tm="0">
                                          <p:val>
                                            <p:strVal val="#ppt_x"/>
                                          </p:val>
                                        </p:tav>
                                        <p:tav tm="100000">
                                          <p:val>
                                            <p:strVal val="#ppt_x"/>
                                          </p:val>
                                        </p:tav>
                                      </p:tavLst>
                                    </p:anim>
                                    <p:anim calcmode="lin" valueType="num">
                                      <p:cBhvr>
                                        <p:cTn id="93" dur="1000" fill="hold"/>
                                        <p:tgtEl>
                                          <p:spTgt spid="72"/>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20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fill="hold"/>
                                        <p:tgtEl>
                                          <p:spTgt spid="73"/>
                                        </p:tgtEl>
                                        <p:attrNameLst>
                                          <p:attrName>ppt_w</p:attrName>
                                        </p:attrNameLst>
                                      </p:cBhvr>
                                      <p:tavLst>
                                        <p:tav tm="0">
                                          <p:val>
                                            <p:fltVal val="0"/>
                                          </p:val>
                                        </p:tav>
                                        <p:tav tm="100000">
                                          <p:val>
                                            <p:strVal val="#ppt_w"/>
                                          </p:val>
                                        </p:tav>
                                      </p:tavLst>
                                    </p:anim>
                                    <p:anim calcmode="lin" valueType="num">
                                      <p:cBhvr>
                                        <p:cTn id="97" dur="500" fill="hold"/>
                                        <p:tgtEl>
                                          <p:spTgt spid="73"/>
                                        </p:tgtEl>
                                        <p:attrNameLst>
                                          <p:attrName>ppt_h</p:attrName>
                                        </p:attrNameLst>
                                      </p:cBhvr>
                                      <p:tavLst>
                                        <p:tav tm="0">
                                          <p:val>
                                            <p:fltVal val="0"/>
                                          </p:val>
                                        </p:tav>
                                        <p:tav tm="100000">
                                          <p:val>
                                            <p:strVal val="#ppt_h"/>
                                          </p:val>
                                        </p:tav>
                                      </p:tavLst>
                                    </p:anim>
                                    <p:animEffect transition="in" filter="fade">
                                      <p:cBhvr>
                                        <p:cTn id="9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57" grpId="0" animBg="1"/>
      <p:bldP spid="58" grpId="0" animBg="1"/>
      <p:bldP spid="62" grpId="0" animBg="1"/>
      <p:bldP spid="66" grpId="0" animBg="1"/>
      <p:bldP spid="67" grpId="0"/>
      <p:bldP spid="68" grpId="0"/>
      <p:bldP spid="69" grpId="0"/>
      <p:bldP spid="70" grpId="0"/>
      <p:bldP spid="71" grpId="0" animBg="1"/>
      <p:bldP spid="72"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70"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02</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grpSp>
        <p:nvGrpSpPr>
          <p:cNvPr id="49" name="组合 48">
            <a:extLst>
              <a:ext uri="{FF2B5EF4-FFF2-40B4-BE49-F238E27FC236}">
                <a16:creationId xmlns:a16="http://schemas.microsoft.com/office/drawing/2014/main" id="{206BE2ED-CB6C-4D73-A373-1A653A09089A}"/>
              </a:ext>
            </a:extLst>
          </p:cNvPr>
          <p:cNvGrpSpPr/>
          <p:nvPr/>
        </p:nvGrpSpPr>
        <p:grpSpPr>
          <a:xfrm>
            <a:off x="3727477" y="1323770"/>
            <a:ext cx="2767272" cy="5204829"/>
            <a:chOff x="3628086" y="952709"/>
            <a:chExt cx="2767272" cy="5204829"/>
          </a:xfrm>
        </p:grpSpPr>
        <p:pic>
          <p:nvPicPr>
            <p:cNvPr id="51" name="Picture 2">
              <a:extLst>
                <a:ext uri="{FF2B5EF4-FFF2-40B4-BE49-F238E27FC236}">
                  <a16:creationId xmlns:a16="http://schemas.microsoft.com/office/drawing/2014/main" id="{87FCA87B-0C1E-4106-AFB6-659BA112B6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28086" y="952709"/>
              <a:ext cx="2767272" cy="5204829"/>
            </a:xfrm>
            <a:prstGeom prst="rect">
              <a:avLst/>
            </a:prstGeom>
          </p:spPr>
        </p:pic>
        <p:pic>
          <p:nvPicPr>
            <p:cNvPr id="52" name="图片占位符 26">
              <a:extLst>
                <a:ext uri="{FF2B5EF4-FFF2-40B4-BE49-F238E27FC236}">
                  <a16:creationId xmlns:a16="http://schemas.microsoft.com/office/drawing/2014/main" id="{C443E9E5-7743-4864-9B1A-93A2807E096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99942" y="1170104"/>
              <a:ext cx="2223559" cy="4727113"/>
            </a:xfrm>
            <a:custGeom>
              <a:avLst/>
              <a:gdLst>
                <a:gd name="connsiteX0" fmla="*/ 273951 w 2388624"/>
                <a:gd name="connsiteY0" fmla="*/ 0 h 5134708"/>
                <a:gd name="connsiteX1" fmla="*/ 539607 w 2388624"/>
                <a:gd name="connsiteY1" fmla="*/ 0 h 5134708"/>
                <a:gd name="connsiteX2" fmla="*/ 539607 w 2388624"/>
                <a:gd name="connsiteY2" fmla="*/ 36935 h 5134708"/>
                <a:gd name="connsiteX3" fmla="*/ 692687 w 2388624"/>
                <a:gd name="connsiteY3" fmla="*/ 191101 h 5134708"/>
                <a:gd name="connsiteX4" fmla="*/ 1702534 w 2388624"/>
                <a:gd name="connsiteY4" fmla="*/ 191101 h 5134708"/>
                <a:gd name="connsiteX5" fmla="*/ 1855613 w 2388624"/>
                <a:gd name="connsiteY5" fmla="*/ 36935 h 5134708"/>
                <a:gd name="connsiteX6" fmla="*/ 1855613 w 2388624"/>
                <a:gd name="connsiteY6" fmla="*/ 0 h 5134708"/>
                <a:gd name="connsiteX7" fmla="*/ 2114673 w 2388624"/>
                <a:gd name="connsiteY7" fmla="*/ 0 h 5134708"/>
                <a:gd name="connsiteX8" fmla="*/ 2388624 w 2388624"/>
                <a:gd name="connsiteY8" fmla="*/ 275895 h 5134708"/>
                <a:gd name="connsiteX9" fmla="*/ 2388624 w 2388624"/>
                <a:gd name="connsiteY9" fmla="*/ 4858813 h 5134708"/>
                <a:gd name="connsiteX10" fmla="*/ 2114673 w 2388624"/>
                <a:gd name="connsiteY10" fmla="*/ 5134708 h 5134708"/>
                <a:gd name="connsiteX11" fmla="*/ 273951 w 2388624"/>
                <a:gd name="connsiteY11" fmla="*/ 5134708 h 5134708"/>
                <a:gd name="connsiteX12" fmla="*/ 0 w 2388624"/>
                <a:gd name="connsiteY12" fmla="*/ 4858813 h 5134708"/>
                <a:gd name="connsiteX13" fmla="*/ 0 w 2388624"/>
                <a:gd name="connsiteY13" fmla="*/ 275895 h 5134708"/>
                <a:gd name="connsiteX14" fmla="*/ 273951 w 2388624"/>
                <a:gd name="connsiteY14" fmla="*/ 0 h 51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8624" h="5134708">
                  <a:moveTo>
                    <a:pt x="273951" y="0"/>
                  </a:moveTo>
                  <a:lnTo>
                    <a:pt x="539607" y="0"/>
                  </a:lnTo>
                  <a:lnTo>
                    <a:pt x="539607" y="36935"/>
                  </a:lnTo>
                  <a:cubicBezTo>
                    <a:pt x="539607" y="122079"/>
                    <a:pt x="608144" y="191101"/>
                    <a:pt x="692687" y="191101"/>
                  </a:cubicBezTo>
                  <a:lnTo>
                    <a:pt x="1702534" y="191101"/>
                  </a:lnTo>
                  <a:cubicBezTo>
                    <a:pt x="1787077" y="191101"/>
                    <a:pt x="1855613" y="122079"/>
                    <a:pt x="1855613" y="36935"/>
                  </a:cubicBezTo>
                  <a:lnTo>
                    <a:pt x="1855613" y="0"/>
                  </a:lnTo>
                  <a:lnTo>
                    <a:pt x="2114673" y="0"/>
                  </a:lnTo>
                  <a:cubicBezTo>
                    <a:pt x="2265973" y="0"/>
                    <a:pt x="2388624" y="123522"/>
                    <a:pt x="2388624" y="275895"/>
                  </a:cubicBezTo>
                  <a:lnTo>
                    <a:pt x="2388624" y="4858813"/>
                  </a:lnTo>
                  <a:cubicBezTo>
                    <a:pt x="2388624" y="5011186"/>
                    <a:pt x="2265973" y="5134708"/>
                    <a:pt x="2114673" y="5134708"/>
                  </a:cubicBezTo>
                  <a:lnTo>
                    <a:pt x="273951" y="5134708"/>
                  </a:lnTo>
                  <a:cubicBezTo>
                    <a:pt x="122652" y="5134708"/>
                    <a:pt x="0" y="5011186"/>
                    <a:pt x="0" y="4858813"/>
                  </a:cubicBezTo>
                  <a:lnTo>
                    <a:pt x="0" y="275895"/>
                  </a:lnTo>
                  <a:cubicBezTo>
                    <a:pt x="0" y="123522"/>
                    <a:pt x="122652" y="0"/>
                    <a:pt x="273951" y="0"/>
                  </a:cubicBezTo>
                  <a:close/>
                </a:path>
              </a:pathLst>
            </a:custGeom>
            <a:pattFill prst="solidDmnd">
              <a:fgClr>
                <a:sysClr val="windowText" lastClr="000000">
                  <a:lumMod val="25000"/>
                  <a:lumOff val="75000"/>
                </a:sysClr>
              </a:fgClr>
              <a:bgClr>
                <a:sysClr val="window" lastClr="FFFFFF"/>
              </a:bgClr>
            </a:pattFill>
          </p:spPr>
        </p:pic>
      </p:grpSp>
      <p:grpSp>
        <p:nvGrpSpPr>
          <p:cNvPr id="53" name="Group 21">
            <a:extLst>
              <a:ext uri="{FF2B5EF4-FFF2-40B4-BE49-F238E27FC236}">
                <a16:creationId xmlns:a16="http://schemas.microsoft.com/office/drawing/2014/main" id="{6BA98D33-D5B1-431C-9D21-6F00DCDA355D}"/>
              </a:ext>
            </a:extLst>
          </p:cNvPr>
          <p:cNvGrpSpPr/>
          <p:nvPr/>
        </p:nvGrpSpPr>
        <p:grpSpPr>
          <a:xfrm>
            <a:off x="960724" y="3526135"/>
            <a:ext cx="3752850" cy="742950"/>
            <a:chOff x="861333" y="3028950"/>
            <a:chExt cx="3752850" cy="742950"/>
          </a:xfrm>
        </p:grpSpPr>
        <p:sp>
          <p:nvSpPr>
            <p:cNvPr id="54" name="Freeform 4">
              <a:extLst>
                <a:ext uri="{FF2B5EF4-FFF2-40B4-BE49-F238E27FC236}">
                  <a16:creationId xmlns:a16="http://schemas.microsoft.com/office/drawing/2014/main" id="{2A09F247-5BE7-4877-8C09-9DB9D359911F}"/>
                </a:ext>
              </a:extLst>
            </p:cNvPr>
            <p:cNvSpPr/>
            <p:nvPr/>
          </p:nvSpPr>
          <p:spPr>
            <a:xfrm>
              <a:off x="861333" y="3028950"/>
              <a:ext cx="3752850" cy="742950"/>
            </a:xfrm>
            <a:custGeom>
              <a:avLst/>
              <a:gdLst>
                <a:gd name="connsiteX0" fmla="*/ 371475 w 3752850"/>
                <a:gd name="connsiteY0" fmla="*/ 0 h 742950"/>
                <a:gd name="connsiteX1" fmla="*/ 3381375 w 3752850"/>
                <a:gd name="connsiteY1" fmla="*/ 0 h 742950"/>
                <a:gd name="connsiteX2" fmla="*/ 3752850 w 3752850"/>
                <a:gd name="connsiteY2" fmla="*/ 371475 h 742950"/>
                <a:gd name="connsiteX3" fmla="*/ 3381375 w 3752850"/>
                <a:gd name="connsiteY3" fmla="*/ 742950 h 742950"/>
                <a:gd name="connsiteX4" fmla="*/ 371475 w 3752850"/>
                <a:gd name="connsiteY4" fmla="*/ 742950 h 742950"/>
                <a:gd name="connsiteX5" fmla="*/ 0 w 3752850"/>
                <a:gd name="connsiteY5" fmla="*/ 371475 h 742950"/>
                <a:gd name="connsiteX6" fmla="*/ 371475 w 3752850"/>
                <a:gd name="connsiteY6"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2850" h="742950">
                  <a:moveTo>
                    <a:pt x="371475" y="0"/>
                  </a:moveTo>
                  <a:lnTo>
                    <a:pt x="3381375" y="0"/>
                  </a:lnTo>
                  <a:cubicBezTo>
                    <a:pt x="3586535" y="0"/>
                    <a:pt x="3752850" y="166315"/>
                    <a:pt x="3752850" y="371475"/>
                  </a:cubicBezTo>
                  <a:cubicBezTo>
                    <a:pt x="3752850" y="576635"/>
                    <a:pt x="3586535" y="742950"/>
                    <a:pt x="3381375" y="742950"/>
                  </a:cubicBezTo>
                  <a:lnTo>
                    <a:pt x="371475" y="742950"/>
                  </a:lnTo>
                  <a:cubicBezTo>
                    <a:pt x="166315" y="742950"/>
                    <a:pt x="0" y="576635"/>
                    <a:pt x="0" y="371475"/>
                  </a:cubicBezTo>
                  <a:cubicBezTo>
                    <a:pt x="0" y="166315"/>
                    <a:pt x="166315" y="0"/>
                    <a:pt x="371475" y="0"/>
                  </a:cubicBezTo>
                  <a:close/>
                </a:path>
              </a:pathLst>
            </a:custGeom>
            <a:solidFill>
              <a:sysClr val="window" lastClr="FFFFFF"/>
            </a:solidFill>
            <a:ln w="12700" cap="flat" cmpd="sng" algn="ctr">
              <a:noFill/>
              <a:prstDash val="solid"/>
              <a:miter lim="800000"/>
            </a:ln>
            <a:effectLst>
              <a:outerShdw blurRad="381000" sx="102000" sy="102000" algn="ctr" rotWithShape="0">
                <a:sysClr val="window" lastClr="FFFFFF">
                  <a:lumMod val="6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5" name="Rectangle 14">
              <a:extLst>
                <a:ext uri="{FF2B5EF4-FFF2-40B4-BE49-F238E27FC236}">
                  <a16:creationId xmlns:a16="http://schemas.microsoft.com/office/drawing/2014/main" id="{2CF0DAB5-EF30-4B58-A65B-D3C7FD9E1EE2}"/>
                </a:ext>
              </a:extLst>
            </p:cNvPr>
            <p:cNvSpPr/>
            <p:nvPr/>
          </p:nvSpPr>
          <p:spPr>
            <a:xfrm>
              <a:off x="2005749" y="3168864"/>
              <a:ext cx="2389864" cy="37741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85000"/>
                      <a:lumOff val="15000"/>
                    </a:prstClr>
                  </a:solidFill>
                  <a:effectLst/>
                  <a:uLnTx/>
                  <a:uFillTx/>
                  <a:cs typeface="+mn-ea"/>
                  <a:sym typeface="+mn-lt"/>
                </a:rPr>
                <a:t>Lorem Ipsum Dolor Sit.</a:t>
              </a:r>
            </a:p>
          </p:txBody>
        </p:sp>
        <p:sp>
          <p:nvSpPr>
            <p:cNvPr id="56" name="TextBox 15">
              <a:extLst>
                <a:ext uri="{FF2B5EF4-FFF2-40B4-BE49-F238E27FC236}">
                  <a16:creationId xmlns:a16="http://schemas.microsoft.com/office/drawing/2014/main" id="{A1FB8CD4-CF51-44E9-B712-FEACC1682EAE}"/>
                </a:ext>
              </a:extLst>
            </p:cNvPr>
            <p:cNvSpPr txBox="1"/>
            <p:nvPr/>
          </p:nvSpPr>
          <p:spPr>
            <a:xfrm>
              <a:off x="1035254" y="3156145"/>
              <a:ext cx="9704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85000"/>
                      <a:lumOff val="15000"/>
                    </a:prstClr>
                  </a:solidFill>
                  <a:effectLst/>
                  <a:uLnTx/>
                  <a:uFillTx/>
                  <a:cs typeface="+mn-ea"/>
                  <a:sym typeface="+mn-lt"/>
                </a:rPr>
                <a:t>89%</a:t>
              </a:r>
            </a:p>
          </p:txBody>
        </p:sp>
      </p:grpSp>
      <p:grpSp>
        <p:nvGrpSpPr>
          <p:cNvPr id="57" name="Group 20">
            <a:extLst>
              <a:ext uri="{FF2B5EF4-FFF2-40B4-BE49-F238E27FC236}">
                <a16:creationId xmlns:a16="http://schemas.microsoft.com/office/drawing/2014/main" id="{E4B45E4C-0488-4978-AAC3-16A947F3B479}"/>
              </a:ext>
            </a:extLst>
          </p:cNvPr>
          <p:cNvGrpSpPr/>
          <p:nvPr/>
        </p:nvGrpSpPr>
        <p:grpSpPr>
          <a:xfrm>
            <a:off x="960724" y="2478385"/>
            <a:ext cx="3752850" cy="742950"/>
            <a:chOff x="861333" y="1981200"/>
            <a:chExt cx="3752850" cy="742950"/>
          </a:xfrm>
        </p:grpSpPr>
        <p:sp>
          <p:nvSpPr>
            <p:cNvPr id="58" name="Freeform 3">
              <a:extLst>
                <a:ext uri="{FF2B5EF4-FFF2-40B4-BE49-F238E27FC236}">
                  <a16:creationId xmlns:a16="http://schemas.microsoft.com/office/drawing/2014/main" id="{2024379D-61B5-481D-9A97-0F7831083363}"/>
                </a:ext>
              </a:extLst>
            </p:cNvPr>
            <p:cNvSpPr/>
            <p:nvPr/>
          </p:nvSpPr>
          <p:spPr>
            <a:xfrm>
              <a:off x="861333" y="1981200"/>
              <a:ext cx="3752850" cy="742950"/>
            </a:xfrm>
            <a:custGeom>
              <a:avLst/>
              <a:gdLst>
                <a:gd name="connsiteX0" fmla="*/ 371475 w 3752850"/>
                <a:gd name="connsiteY0" fmla="*/ 0 h 742950"/>
                <a:gd name="connsiteX1" fmla="*/ 3381375 w 3752850"/>
                <a:gd name="connsiteY1" fmla="*/ 0 h 742950"/>
                <a:gd name="connsiteX2" fmla="*/ 3752850 w 3752850"/>
                <a:gd name="connsiteY2" fmla="*/ 371475 h 742950"/>
                <a:gd name="connsiteX3" fmla="*/ 3381375 w 3752850"/>
                <a:gd name="connsiteY3" fmla="*/ 742950 h 742950"/>
                <a:gd name="connsiteX4" fmla="*/ 371475 w 3752850"/>
                <a:gd name="connsiteY4" fmla="*/ 742950 h 742950"/>
                <a:gd name="connsiteX5" fmla="*/ 0 w 3752850"/>
                <a:gd name="connsiteY5" fmla="*/ 371475 h 742950"/>
                <a:gd name="connsiteX6" fmla="*/ 371475 w 3752850"/>
                <a:gd name="connsiteY6"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2850" h="742950">
                  <a:moveTo>
                    <a:pt x="371475" y="0"/>
                  </a:moveTo>
                  <a:lnTo>
                    <a:pt x="3381375" y="0"/>
                  </a:lnTo>
                  <a:cubicBezTo>
                    <a:pt x="3586535" y="0"/>
                    <a:pt x="3752850" y="166315"/>
                    <a:pt x="3752850" y="371475"/>
                  </a:cubicBezTo>
                  <a:cubicBezTo>
                    <a:pt x="3752850" y="576635"/>
                    <a:pt x="3586535" y="742950"/>
                    <a:pt x="3381375" y="742950"/>
                  </a:cubicBezTo>
                  <a:lnTo>
                    <a:pt x="371475" y="742950"/>
                  </a:lnTo>
                  <a:cubicBezTo>
                    <a:pt x="166315" y="742950"/>
                    <a:pt x="0" y="576635"/>
                    <a:pt x="0" y="371475"/>
                  </a:cubicBezTo>
                  <a:cubicBezTo>
                    <a:pt x="0" y="166315"/>
                    <a:pt x="166315" y="0"/>
                    <a:pt x="371475" y="0"/>
                  </a:cubicBezTo>
                  <a:close/>
                </a:path>
              </a:pathLst>
            </a:custGeom>
            <a:solidFill>
              <a:sysClr val="window" lastClr="FFFFFF"/>
            </a:solidFill>
            <a:ln w="12700" cap="flat" cmpd="sng" algn="ctr">
              <a:noFill/>
              <a:prstDash val="solid"/>
              <a:miter lim="800000"/>
            </a:ln>
            <a:effectLst>
              <a:outerShdw blurRad="381000" sx="102000" sy="102000" algn="ctr" rotWithShape="0">
                <a:sysClr val="window" lastClr="FFFFFF">
                  <a:lumMod val="6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9" name="Rectangle 16">
              <a:extLst>
                <a:ext uri="{FF2B5EF4-FFF2-40B4-BE49-F238E27FC236}">
                  <a16:creationId xmlns:a16="http://schemas.microsoft.com/office/drawing/2014/main" id="{1EECC97F-6305-4E24-90B2-EB6E0A88F965}"/>
                </a:ext>
              </a:extLst>
            </p:cNvPr>
            <p:cNvSpPr/>
            <p:nvPr/>
          </p:nvSpPr>
          <p:spPr>
            <a:xfrm>
              <a:off x="2005749" y="2109294"/>
              <a:ext cx="2389864" cy="37741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85000"/>
                      <a:lumOff val="15000"/>
                    </a:prstClr>
                  </a:solidFill>
                  <a:effectLst/>
                  <a:uLnTx/>
                  <a:uFillTx/>
                  <a:cs typeface="+mn-ea"/>
                  <a:sym typeface="+mn-lt"/>
                </a:rPr>
                <a:t>Lorem Ipsum Dolor Sit.</a:t>
              </a:r>
            </a:p>
          </p:txBody>
        </p:sp>
        <p:sp>
          <p:nvSpPr>
            <p:cNvPr id="60" name="TextBox 17">
              <a:extLst>
                <a:ext uri="{FF2B5EF4-FFF2-40B4-BE49-F238E27FC236}">
                  <a16:creationId xmlns:a16="http://schemas.microsoft.com/office/drawing/2014/main" id="{98F4087B-D64E-49B3-904C-373C6F0B8D52}"/>
                </a:ext>
              </a:extLst>
            </p:cNvPr>
            <p:cNvSpPr txBox="1"/>
            <p:nvPr/>
          </p:nvSpPr>
          <p:spPr>
            <a:xfrm>
              <a:off x="1035254" y="2121975"/>
              <a:ext cx="9704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85000"/>
                      <a:lumOff val="15000"/>
                    </a:prstClr>
                  </a:solidFill>
                  <a:effectLst/>
                  <a:uLnTx/>
                  <a:uFillTx/>
                  <a:cs typeface="+mn-ea"/>
                  <a:sym typeface="+mn-lt"/>
                </a:rPr>
                <a:t>75%</a:t>
              </a:r>
            </a:p>
          </p:txBody>
        </p:sp>
      </p:grpSp>
      <p:grpSp>
        <p:nvGrpSpPr>
          <p:cNvPr id="61" name="Group 22">
            <a:extLst>
              <a:ext uri="{FF2B5EF4-FFF2-40B4-BE49-F238E27FC236}">
                <a16:creationId xmlns:a16="http://schemas.microsoft.com/office/drawing/2014/main" id="{0540BEB4-9B1E-4687-8917-46B9C158F33B}"/>
              </a:ext>
            </a:extLst>
          </p:cNvPr>
          <p:cNvGrpSpPr/>
          <p:nvPr/>
        </p:nvGrpSpPr>
        <p:grpSpPr>
          <a:xfrm>
            <a:off x="960724" y="4573885"/>
            <a:ext cx="3752850" cy="742950"/>
            <a:chOff x="861333" y="4076700"/>
            <a:chExt cx="3752850" cy="742950"/>
          </a:xfrm>
        </p:grpSpPr>
        <p:sp>
          <p:nvSpPr>
            <p:cNvPr id="62" name="Freeform 5">
              <a:extLst>
                <a:ext uri="{FF2B5EF4-FFF2-40B4-BE49-F238E27FC236}">
                  <a16:creationId xmlns:a16="http://schemas.microsoft.com/office/drawing/2014/main" id="{A2F9D612-1993-40B0-9302-344A9BA3BA7B}"/>
                </a:ext>
              </a:extLst>
            </p:cNvPr>
            <p:cNvSpPr/>
            <p:nvPr/>
          </p:nvSpPr>
          <p:spPr>
            <a:xfrm>
              <a:off x="861333" y="4076700"/>
              <a:ext cx="3752850" cy="742950"/>
            </a:xfrm>
            <a:custGeom>
              <a:avLst/>
              <a:gdLst>
                <a:gd name="connsiteX0" fmla="*/ 371475 w 3752850"/>
                <a:gd name="connsiteY0" fmla="*/ 0 h 742950"/>
                <a:gd name="connsiteX1" fmla="*/ 3381375 w 3752850"/>
                <a:gd name="connsiteY1" fmla="*/ 0 h 742950"/>
                <a:gd name="connsiteX2" fmla="*/ 3752850 w 3752850"/>
                <a:gd name="connsiteY2" fmla="*/ 371475 h 742950"/>
                <a:gd name="connsiteX3" fmla="*/ 3381375 w 3752850"/>
                <a:gd name="connsiteY3" fmla="*/ 742950 h 742950"/>
                <a:gd name="connsiteX4" fmla="*/ 371475 w 3752850"/>
                <a:gd name="connsiteY4" fmla="*/ 742950 h 742950"/>
                <a:gd name="connsiteX5" fmla="*/ 0 w 3752850"/>
                <a:gd name="connsiteY5" fmla="*/ 371475 h 742950"/>
                <a:gd name="connsiteX6" fmla="*/ 371475 w 3752850"/>
                <a:gd name="connsiteY6"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2850" h="742950">
                  <a:moveTo>
                    <a:pt x="371475" y="0"/>
                  </a:moveTo>
                  <a:lnTo>
                    <a:pt x="3381375" y="0"/>
                  </a:lnTo>
                  <a:cubicBezTo>
                    <a:pt x="3586535" y="0"/>
                    <a:pt x="3752850" y="166315"/>
                    <a:pt x="3752850" y="371475"/>
                  </a:cubicBezTo>
                  <a:cubicBezTo>
                    <a:pt x="3752850" y="576635"/>
                    <a:pt x="3586535" y="742950"/>
                    <a:pt x="3381375" y="742950"/>
                  </a:cubicBezTo>
                  <a:lnTo>
                    <a:pt x="371475" y="742950"/>
                  </a:lnTo>
                  <a:cubicBezTo>
                    <a:pt x="166315" y="742950"/>
                    <a:pt x="0" y="576635"/>
                    <a:pt x="0" y="371475"/>
                  </a:cubicBezTo>
                  <a:cubicBezTo>
                    <a:pt x="0" y="166315"/>
                    <a:pt x="166315" y="0"/>
                    <a:pt x="371475" y="0"/>
                  </a:cubicBezTo>
                  <a:close/>
                </a:path>
              </a:pathLst>
            </a:custGeom>
            <a:solidFill>
              <a:srgbClr val="D1C1AC"/>
            </a:solidFill>
            <a:ln w="12700" cap="flat" cmpd="sng" algn="ctr">
              <a:noFill/>
              <a:prstDash val="solid"/>
              <a:miter lim="800000"/>
            </a:ln>
            <a:effectLst>
              <a:outerShdw blurRad="381000" sx="102000" sy="102000" algn="ctr" rotWithShape="0">
                <a:sysClr val="window" lastClr="FFFFFF">
                  <a:lumMod val="6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63" name="Rectangle 18">
              <a:extLst>
                <a:ext uri="{FF2B5EF4-FFF2-40B4-BE49-F238E27FC236}">
                  <a16:creationId xmlns:a16="http://schemas.microsoft.com/office/drawing/2014/main" id="{98D9756A-805A-4CA4-855D-A89CD6847C22}"/>
                </a:ext>
              </a:extLst>
            </p:cNvPr>
            <p:cNvSpPr/>
            <p:nvPr/>
          </p:nvSpPr>
          <p:spPr>
            <a:xfrm>
              <a:off x="2005749" y="4221097"/>
              <a:ext cx="2389864" cy="37741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cs typeface="+mn-ea"/>
                  <a:sym typeface="+mn-lt"/>
                </a:rPr>
                <a:t>Lorem Ipsum Dolor Sit.</a:t>
              </a:r>
            </a:p>
          </p:txBody>
        </p:sp>
        <p:sp>
          <p:nvSpPr>
            <p:cNvPr id="64" name="TextBox 19">
              <a:extLst>
                <a:ext uri="{FF2B5EF4-FFF2-40B4-BE49-F238E27FC236}">
                  <a16:creationId xmlns:a16="http://schemas.microsoft.com/office/drawing/2014/main" id="{3DC8AF80-4B15-476B-A0FA-1A0925AA6D2B}"/>
                </a:ext>
              </a:extLst>
            </p:cNvPr>
            <p:cNvSpPr txBox="1"/>
            <p:nvPr/>
          </p:nvSpPr>
          <p:spPr>
            <a:xfrm>
              <a:off x="1035254" y="4233778"/>
              <a:ext cx="97049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cs typeface="+mn-ea"/>
                  <a:sym typeface="+mn-lt"/>
                </a:rPr>
                <a:t>98%</a:t>
              </a:r>
            </a:p>
          </p:txBody>
        </p:sp>
      </p:grpSp>
      <p:grpSp>
        <p:nvGrpSpPr>
          <p:cNvPr id="65" name="Group 24">
            <a:extLst>
              <a:ext uri="{FF2B5EF4-FFF2-40B4-BE49-F238E27FC236}">
                <a16:creationId xmlns:a16="http://schemas.microsoft.com/office/drawing/2014/main" id="{5BEBDEE1-095B-4CF9-9C74-31CC6F7D9DD2}"/>
              </a:ext>
            </a:extLst>
          </p:cNvPr>
          <p:cNvGrpSpPr/>
          <p:nvPr/>
        </p:nvGrpSpPr>
        <p:grpSpPr>
          <a:xfrm>
            <a:off x="7350557" y="1511113"/>
            <a:ext cx="2966250" cy="1449919"/>
            <a:chOff x="7218035" y="1007492"/>
            <a:chExt cx="2966250" cy="1449919"/>
          </a:xfrm>
        </p:grpSpPr>
        <p:sp>
          <p:nvSpPr>
            <p:cNvPr id="66" name="TextBox 6">
              <a:extLst>
                <a:ext uri="{FF2B5EF4-FFF2-40B4-BE49-F238E27FC236}">
                  <a16:creationId xmlns:a16="http://schemas.microsoft.com/office/drawing/2014/main" id="{C4548CA8-2131-4552-8C45-A565D2193013}"/>
                </a:ext>
              </a:extLst>
            </p:cNvPr>
            <p:cNvSpPr txBox="1"/>
            <p:nvPr/>
          </p:nvSpPr>
          <p:spPr>
            <a:xfrm>
              <a:off x="7218035" y="1007492"/>
              <a:ext cx="2966250" cy="1200329"/>
            </a:xfrm>
            <a:prstGeom prst="rect">
              <a:avLst/>
            </a:prstGeom>
            <a:noFill/>
          </p:spPr>
          <p:txBody>
            <a:bodyPr wrap="square" rtlCol="0">
              <a:spAutoFit/>
            </a:bodyPr>
            <a:lstStyle/>
            <a:p>
              <a:r>
                <a:rPr lang="en-US" sz="3600" b="1" dirty="0">
                  <a:solidFill>
                    <a:srgbClr val="D1C1AC"/>
                  </a:solidFill>
                  <a:cs typeface="+mn-ea"/>
                  <a:sym typeface="+mn-lt"/>
                </a:rPr>
                <a:t>Our Great Mockup</a:t>
              </a:r>
            </a:p>
          </p:txBody>
        </p:sp>
        <p:sp>
          <p:nvSpPr>
            <p:cNvPr id="67" name="Freeform 7">
              <a:extLst>
                <a:ext uri="{FF2B5EF4-FFF2-40B4-BE49-F238E27FC236}">
                  <a16:creationId xmlns:a16="http://schemas.microsoft.com/office/drawing/2014/main" id="{68784C5B-C003-4A43-B4AE-DEDCB0ECF65C}"/>
                </a:ext>
              </a:extLst>
            </p:cNvPr>
            <p:cNvSpPr/>
            <p:nvPr/>
          </p:nvSpPr>
          <p:spPr>
            <a:xfrm>
              <a:off x="7351282" y="2395787"/>
              <a:ext cx="652174" cy="61624"/>
            </a:xfrm>
            <a:custGeom>
              <a:avLst/>
              <a:gdLst>
                <a:gd name="connsiteX0" fmla="*/ 30812 w 652174"/>
                <a:gd name="connsiteY0" fmla="*/ 0 h 61624"/>
                <a:gd name="connsiteX1" fmla="*/ 621362 w 652174"/>
                <a:gd name="connsiteY1" fmla="*/ 0 h 61624"/>
                <a:gd name="connsiteX2" fmla="*/ 652174 w 652174"/>
                <a:gd name="connsiteY2" fmla="*/ 30812 h 61624"/>
                <a:gd name="connsiteX3" fmla="*/ 621362 w 652174"/>
                <a:gd name="connsiteY3" fmla="*/ 61624 h 61624"/>
                <a:gd name="connsiteX4" fmla="*/ 30812 w 652174"/>
                <a:gd name="connsiteY4" fmla="*/ 61624 h 61624"/>
                <a:gd name="connsiteX5" fmla="*/ 0 w 652174"/>
                <a:gd name="connsiteY5" fmla="*/ 30812 h 61624"/>
                <a:gd name="connsiteX6" fmla="*/ 30812 w 652174"/>
                <a:gd name="connsiteY6" fmla="*/ 0 h 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174" h="61624">
                  <a:moveTo>
                    <a:pt x="30812" y="0"/>
                  </a:moveTo>
                  <a:lnTo>
                    <a:pt x="621362" y="0"/>
                  </a:lnTo>
                  <a:cubicBezTo>
                    <a:pt x="638379" y="0"/>
                    <a:pt x="652174" y="13795"/>
                    <a:pt x="652174" y="30812"/>
                  </a:cubicBezTo>
                  <a:cubicBezTo>
                    <a:pt x="652174" y="47829"/>
                    <a:pt x="638379" y="61624"/>
                    <a:pt x="621362" y="61624"/>
                  </a:cubicBezTo>
                  <a:lnTo>
                    <a:pt x="30812" y="61624"/>
                  </a:lnTo>
                  <a:cubicBezTo>
                    <a:pt x="13795" y="61624"/>
                    <a:pt x="0" y="47829"/>
                    <a:pt x="0" y="30812"/>
                  </a:cubicBezTo>
                  <a:cubicBezTo>
                    <a:pt x="0" y="13795"/>
                    <a:pt x="13795" y="0"/>
                    <a:pt x="30812" y="0"/>
                  </a:cubicBezTo>
                  <a:close/>
                </a:path>
              </a:pathLst>
            </a:cu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cs typeface="+mn-ea"/>
                <a:sym typeface="+mn-lt"/>
              </a:endParaRPr>
            </a:p>
          </p:txBody>
        </p:sp>
      </p:grpSp>
      <p:grpSp>
        <p:nvGrpSpPr>
          <p:cNvPr id="68" name="Group 23">
            <a:extLst>
              <a:ext uri="{FF2B5EF4-FFF2-40B4-BE49-F238E27FC236}">
                <a16:creationId xmlns:a16="http://schemas.microsoft.com/office/drawing/2014/main" id="{61B2F516-4BA4-4CA5-810C-B21F4FF19CBF}"/>
              </a:ext>
            </a:extLst>
          </p:cNvPr>
          <p:cNvGrpSpPr/>
          <p:nvPr/>
        </p:nvGrpSpPr>
        <p:grpSpPr>
          <a:xfrm>
            <a:off x="7350556" y="5378433"/>
            <a:ext cx="4041140" cy="721284"/>
            <a:chOff x="7218034" y="4874812"/>
            <a:chExt cx="4041140" cy="721284"/>
          </a:xfrm>
        </p:grpSpPr>
        <p:sp>
          <p:nvSpPr>
            <p:cNvPr id="69" name="TextBox 8">
              <a:extLst>
                <a:ext uri="{FF2B5EF4-FFF2-40B4-BE49-F238E27FC236}">
                  <a16:creationId xmlns:a16="http://schemas.microsoft.com/office/drawing/2014/main" id="{23E19A15-2453-4154-B76E-6D85EE0D9B18}"/>
                </a:ext>
              </a:extLst>
            </p:cNvPr>
            <p:cNvSpPr txBox="1"/>
            <p:nvPr/>
          </p:nvSpPr>
          <p:spPr>
            <a:xfrm>
              <a:off x="7218034" y="5059560"/>
              <a:ext cx="2435793" cy="400110"/>
            </a:xfrm>
            <a:prstGeom prst="rect">
              <a:avLst/>
            </a:prstGeom>
            <a:noFill/>
          </p:spPr>
          <p:txBody>
            <a:bodyPr wrap="square" rtlCol="0">
              <a:spAutoFit/>
            </a:bodyPr>
            <a:lstStyle/>
            <a:p>
              <a:r>
                <a:rPr lang="en-US" sz="2000" b="1" dirty="0">
                  <a:solidFill>
                    <a:schemeClr val="tx1">
                      <a:lumMod val="85000"/>
                      <a:lumOff val="15000"/>
                    </a:schemeClr>
                  </a:solidFill>
                  <a:cs typeface="+mn-ea"/>
                  <a:sym typeface="+mn-lt"/>
                </a:rPr>
                <a:t>Short Text Here</a:t>
              </a:r>
            </a:p>
          </p:txBody>
        </p:sp>
        <p:sp>
          <p:nvSpPr>
            <p:cNvPr id="70" name="TextBox 9">
              <a:extLst>
                <a:ext uri="{FF2B5EF4-FFF2-40B4-BE49-F238E27FC236}">
                  <a16:creationId xmlns:a16="http://schemas.microsoft.com/office/drawing/2014/main" id="{5A746545-3580-4F03-9DF2-9E5A588B0E6A}"/>
                </a:ext>
              </a:extLst>
            </p:cNvPr>
            <p:cNvSpPr txBox="1"/>
            <p:nvPr/>
          </p:nvSpPr>
          <p:spPr>
            <a:xfrm>
              <a:off x="9925685" y="4874812"/>
              <a:ext cx="1333489" cy="707886"/>
            </a:xfrm>
            <a:prstGeom prst="rect">
              <a:avLst/>
            </a:prstGeom>
            <a:noFill/>
          </p:spPr>
          <p:txBody>
            <a:bodyPr wrap="square" rtlCol="0">
              <a:spAutoFit/>
            </a:bodyPr>
            <a:lstStyle/>
            <a:p>
              <a:pPr algn="ctr"/>
              <a:r>
                <a:rPr lang="en-US" sz="4000" b="1">
                  <a:solidFill>
                    <a:schemeClr val="tx1">
                      <a:lumMod val="85000"/>
                      <a:lumOff val="15000"/>
                    </a:schemeClr>
                  </a:solidFill>
                  <a:cs typeface="+mn-ea"/>
                  <a:sym typeface="+mn-lt"/>
                </a:rPr>
                <a:t>75%</a:t>
              </a:r>
            </a:p>
          </p:txBody>
        </p:sp>
        <p:grpSp>
          <p:nvGrpSpPr>
            <p:cNvPr id="71" name="Group 10">
              <a:extLst>
                <a:ext uri="{FF2B5EF4-FFF2-40B4-BE49-F238E27FC236}">
                  <a16:creationId xmlns:a16="http://schemas.microsoft.com/office/drawing/2014/main" id="{35DC890F-D2B9-43BE-A880-DD31DB698599}"/>
                </a:ext>
              </a:extLst>
            </p:cNvPr>
            <p:cNvGrpSpPr/>
            <p:nvPr/>
          </p:nvGrpSpPr>
          <p:grpSpPr>
            <a:xfrm>
              <a:off x="7275512" y="5516333"/>
              <a:ext cx="3744133" cy="79763"/>
              <a:chOff x="7604905" y="5466842"/>
              <a:chExt cx="4035442" cy="85969"/>
            </a:xfrm>
          </p:grpSpPr>
          <p:sp>
            <p:nvSpPr>
              <p:cNvPr id="72" name="Freeform 11">
                <a:extLst>
                  <a:ext uri="{FF2B5EF4-FFF2-40B4-BE49-F238E27FC236}">
                    <a16:creationId xmlns:a16="http://schemas.microsoft.com/office/drawing/2014/main" id="{896448CB-1175-4250-8495-FDA952C43C8F}"/>
                  </a:ext>
                </a:extLst>
              </p:cNvPr>
              <p:cNvSpPr/>
              <p:nvPr/>
            </p:nvSpPr>
            <p:spPr>
              <a:xfrm>
                <a:off x="7604905" y="5466843"/>
                <a:ext cx="4035442" cy="85968"/>
              </a:xfrm>
              <a:custGeom>
                <a:avLst/>
                <a:gdLst>
                  <a:gd name="connsiteX0" fmla="*/ 46897 w 4402807"/>
                  <a:gd name="connsiteY0" fmla="*/ 0 h 93794"/>
                  <a:gd name="connsiteX1" fmla="*/ 4352197 w 4402807"/>
                  <a:gd name="connsiteY1" fmla="*/ 0 h 93794"/>
                  <a:gd name="connsiteX2" fmla="*/ 4352197 w 4402807"/>
                  <a:gd name="connsiteY2" fmla="*/ 750 h 93794"/>
                  <a:gd name="connsiteX3" fmla="*/ 4355910 w 4402807"/>
                  <a:gd name="connsiteY3" fmla="*/ 0 h 93794"/>
                  <a:gd name="connsiteX4" fmla="*/ 4402807 w 4402807"/>
                  <a:gd name="connsiteY4" fmla="*/ 46897 h 93794"/>
                  <a:gd name="connsiteX5" fmla="*/ 4355910 w 4402807"/>
                  <a:gd name="connsiteY5" fmla="*/ 93794 h 93794"/>
                  <a:gd name="connsiteX6" fmla="*/ 4352197 w 4402807"/>
                  <a:gd name="connsiteY6" fmla="*/ 93045 h 93794"/>
                  <a:gd name="connsiteX7" fmla="*/ 4352197 w 4402807"/>
                  <a:gd name="connsiteY7" fmla="*/ 93793 h 93794"/>
                  <a:gd name="connsiteX8" fmla="*/ 46902 w 4402807"/>
                  <a:gd name="connsiteY8" fmla="*/ 93793 h 93794"/>
                  <a:gd name="connsiteX9" fmla="*/ 46897 w 4402807"/>
                  <a:gd name="connsiteY9" fmla="*/ 93794 h 93794"/>
                  <a:gd name="connsiteX10" fmla="*/ 0 w 4402807"/>
                  <a:gd name="connsiteY10" fmla="*/ 46897 h 93794"/>
                  <a:gd name="connsiteX11" fmla="*/ 46897 w 4402807"/>
                  <a:gd name="connsiteY11" fmla="*/ 0 h 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2807" h="93794">
                    <a:moveTo>
                      <a:pt x="46897" y="0"/>
                    </a:moveTo>
                    <a:lnTo>
                      <a:pt x="4352197" y="0"/>
                    </a:lnTo>
                    <a:lnTo>
                      <a:pt x="4352197" y="750"/>
                    </a:lnTo>
                    <a:lnTo>
                      <a:pt x="4355910" y="0"/>
                    </a:lnTo>
                    <a:cubicBezTo>
                      <a:pt x="4381810" y="0"/>
                      <a:pt x="4402807" y="20997"/>
                      <a:pt x="4402807" y="46897"/>
                    </a:cubicBezTo>
                    <a:cubicBezTo>
                      <a:pt x="4402807" y="72797"/>
                      <a:pt x="4381810" y="93794"/>
                      <a:pt x="4355910" y="93794"/>
                    </a:cubicBezTo>
                    <a:lnTo>
                      <a:pt x="4352197" y="93045"/>
                    </a:lnTo>
                    <a:lnTo>
                      <a:pt x="4352197" y="93793"/>
                    </a:lnTo>
                    <a:lnTo>
                      <a:pt x="46902" y="93793"/>
                    </a:lnTo>
                    <a:lnTo>
                      <a:pt x="46897" y="93794"/>
                    </a:lnTo>
                    <a:cubicBezTo>
                      <a:pt x="20997" y="93794"/>
                      <a:pt x="0" y="72797"/>
                      <a:pt x="0" y="46897"/>
                    </a:cubicBezTo>
                    <a:cubicBezTo>
                      <a:pt x="0" y="20997"/>
                      <a:pt x="20997" y="0"/>
                      <a:pt x="468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cs typeface="+mn-ea"/>
                  <a:sym typeface="+mn-lt"/>
                </a:endParaRPr>
              </a:p>
            </p:txBody>
          </p:sp>
          <p:sp>
            <p:nvSpPr>
              <p:cNvPr id="73" name="Freeform 12">
                <a:extLst>
                  <a:ext uri="{FF2B5EF4-FFF2-40B4-BE49-F238E27FC236}">
                    <a16:creationId xmlns:a16="http://schemas.microsoft.com/office/drawing/2014/main" id="{FE4FB6F4-BDDC-4DBC-ACCE-B819FE811BA3}"/>
                  </a:ext>
                </a:extLst>
              </p:cNvPr>
              <p:cNvSpPr/>
              <p:nvPr/>
            </p:nvSpPr>
            <p:spPr>
              <a:xfrm>
                <a:off x="7604905" y="5466842"/>
                <a:ext cx="2856367" cy="85968"/>
              </a:xfrm>
              <a:custGeom>
                <a:avLst/>
                <a:gdLst>
                  <a:gd name="connsiteX0" fmla="*/ 46897 w 3116395"/>
                  <a:gd name="connsiteY0" fmla="*/ 0 h 93794"/>
                  <a:gd name="connsiteX1" fmla="*/ 3069497 w 3116395"/>
                  <a:gd name="connsiteY1" fmla="*/ 0 h 93794"/>
                  <a:gd name="connsiteX2" fmla="*/ 3069498 w 3116395"/>
                  <a:gd name="connsiteY2" fmla="*/ 0 h 93794"/>
                  <a:gd name="connsiteX3" fmla="*/ 3116395 w 3116395"/>
                  <a:gd name="connsiteY3" fmla="*/ 46897 h 93794"/>
                  <a:gd name="connsiteX4" fmla="*/ 3069498 w 3116395"/>
                  <a:gd name="connsiteY4" fmla="*/ 93794 h 93794"/>
                  <a:gd name="connsiteX5" fmla="*/ 3069493 w 3116395"/>
                  <a:gd name="connsiteY5" fmla="*/ 93793 h 93794"/>
                  <a:gd name="connsiteX6" fmla="*/ 46902 w 3116395"/>
                  <a:gd name="connsiteY6" fmla="*/ 93793 h 93794"/>
                  <a:gd name="connsiteX7" fmla="*/ 46897 w 3116395"/>
                  <a:gd name="connsiteY7" fmla="*/ 93794 h 93794"/>
                  <a:gd name="connsiteX8" fmla="*/ 0 w 3116395"/>
                  <a:gd name="connsiteY8" fmla="*/ 46897 h 93794"/>
                  <a:gd name="connsiteX9" fmla="*/ 46897 w 3116395"/>
                  <a:gd name="connsiteY9" fmla="*/ 0 h 9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395" h="93794">
                    <a:moveTo>
                      <a:pt x="46897" y="0"/>
                    </a:moveTo>
                    <a:lnTo>
                      <a:pt x="3069497" y="0"/>
                    </a:lnTo>
                    <a:lnTo>
                      <a:pt x="3069498" y="0"/>
                    </a:lnTo>
                    <a:cubicBezTo>
                      <a:pt x="3095398" y="0"/>
                      <a:pt x="3116395" y="20997"/>
                      <a:pt x="3116395" y="46897"/>
                    </a:cubicBezTo>
                    <a:cubicBezTo>
                      <a:pt x="3116395" y="72797"/>
                      <a:pt x="3095398" y="93794"/>
                      <a:pt x="3069498" y="93794"/>
                    </a:cubicBezTo>
                    <a:lnTo>
                      <a:pt x="3069493" y="93793"/>
                    </a:lnTo>
                    <a:lnTo>
                      <a:pt x="46902" y="93793"/>
                    </a:lnTo>
                    <a:lnTo>
                      <a:pt x="46897" y="93794"/>
                    </a:lnTo>
                    <a:cubicBezTo>
                      <a:pt x="20997" y="93794"/>
                      <a:pt x="0" y="72797"/>
                      <a:pt x="0" y="46897"/>
                    </a:cubicBezTo>
                    <a:cubicBezTo>
                      <a:pt x="0" y="20997"/>
                      <a:pt x="20997" y="0"/>
                      <a:pt x="4689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cs typeface="+mn-ea"/>
                  <a:sym typeface="+mn-lt"/>
                </a:endParaRPr>
              </a:p>
            </p:txBody>
          </p:sp>
        </p:grpSp>
      </p:grpSp>
      <p:sp>
        <p:nvSpPr>
          <p:cNvPr id="74" name="Rectangle 13">
            <a:extLst>
              <a:ext uri="{FF2B5EF4-FFF2-40B4-BE49-F238E27FC236}">
                <a16:creationId xmlns:a16="http://schemas.microsoft.com/office/drawing/2014/main" id="{86A61D19-CE0B-4908-B8B5-800E5906D494}"/>
              </a:ext>
            </a:extLst>
          </p:cNvPr>
          <p:cNvSpPr/>
          <p:nvPr/>
        </p:nvSpPr>
        <p:spPr>
          <a:xfrm>
            <a:off x="7350557" y="3388465"/>
            <a:ext cx="4192915" cy="1721690"/>
          </a:xfrm>
          <a:prstGeom prst="rect">
            <a:avLst/>
          </a:prstGeom>
        </p:spPr>
        <p:txBody>
          <a:bodyPr wrap="square">
            <a:spAutoFit/>
          </a:bodyPr>
          <a:lstStyle/>
          <a:p>
            <a:pPr>
              <a:lnSpc>
                <a:spcPct val="150000"/>
              </a:lnSpc>
            </a:pPr>
            <a:r>
              <a:rPr lang="en-US" sz="1200" b="0" i="0">
                <a:solidFill>
                  <a:schemeClr val="tx1">
                    <a:lumMod val="75000"/>
                    <a:lumOff val="25000"/>
                  </a:schemeClr>
                </a:solidFill>
                <a:effectLst/>
                <a:cs typeface="+mn-ea"/>
                <a:sym typeface="+mn-lt"/>
              </a:rPr>
              <a:t>Lorem ipsum dolor sit amet, consectetur adipiscing elit. Pellentesque aliquet, sapien eget porta porttitor, nibh lacus laoreet turpis, quis tincidunt purus magna id metus. Pellentesque quis orci bibendum, volutpat velit vel, tempus purus. Phasellus commodo porttitor dapibus. Praesent efficitur ultricies auctor. </a:t>
            </a:r>
            <a:endParaRPr lang="en-US" sz="1200">
              <a:solidFill>
                <a:schemeClr val="tx1">
                  <a:lumMod val="75000"/>
                  <a:lumOff val="25000"/>
                </a:schemeClr>
              </a:solidFill>
              <a:cs typeface="+mn-ea"/>
              <a:sym typeface="+mn-lt"/>
            </a:endParaRPr>
          </a:p>
        </p:txBody>
      </p:sp>
    </p:spTree>
    <p:extLst>
      <p:ext uri="{BB962C8B-B14F-4D97-AF65-F5344CB8AC3E}">
        <p14:creationId xmlns:p14="http://schemas.microsoft.com/office/powerpoint/2010/main" val="88248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3" presetClass="entr" presetSubtype="0"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
                                        <p:tgtEl>
                                          <p:spTgt spid="57"/>
                                        </p:tgtEl>
                                      </p:cBhvr>
                                    </p:animEffect>
                                    <p:anim calcmode="lin" valueType="num">
                                      <p:cBhvr>
                                        <p:cTn id="22" dur="200" fill="hold"/>
                                        <p:tgtEl>
                                          <p:spTgt spid="57"/>
                                        </p:tgtEl>
                                        <p:attrNameLst>
                                          <p:attrName>ppt_x</p:attrName>
                                        </p:attrNameLst>
                                      </p:cBhvr>
                                      <p:tavLst>
                                        <p:tav tm="0">
                                          <p:val>
                                            <p:strVal val="#ppt_x"/>
                                          </p:val>
                                        </p:tav>
                                        <p:tav tm="100000">
                                          <p:val>
                                            <p:strVal val="#ppt_x"/>
                                          </p:val>
                                        </p:tav>
                                      </p:tavLst>
                                    </p:anim>
                                    <p:anim calcmode="lin" valueType="num">
                                      <p:cBhvr>
                                        <p:cTn id="23" dur="200" fill="hold"/>
                                        <p:tgtEl>
                                          <p:spTgt spid="57"/>
                                        </p:tgtEl>
                                        <p:attrNameLst>
                                          <p:attrName>ppt_y</p:attrName>
                                        </p:attrNameLst>
                                      </p:cBhvr>
                                      <p:tavLst>
                                        <p:tav tm="0">
                                          <p:val>
                                            <p:strVal val="#ppt_y+0.31"/>
                                          </p:val>
                                        </p:tav>
                                        <p:tav tm="100000">
                                          <p:val>
                                            <p:strVal val="#ppt_y+0.31"/>
                                          </p:val>
                                        </p:tav>
                                      </p:tavLst>
                                    </p:anim>
                                    <p:anim calcmode="lin" valueType="num">
                                      <p:cBhvr>
                                        <p:cTn id="24" dur="300" decel="50000" fill="hold">
                                          <p:stCondLst>
                                            <p:cond delay="200"/>
                                          </p:stCondLst>
                                        </p:cTn>
                                        <p:tgtEl>
                                          <p:spTgt spid="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300" decel="50000" fill="hold">
                                          <p:stCondLst>
                                            <p:cond delay="200"/>
                                          </p:stCondLst>
                                        </p:cTn>
                                        <p:tgtEl>
                                          <p:spTgt spid="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000"/>
                            </p:stCondLst>
                            <p:childTnLst>
                              <p:par>
                                <p:cTn id="27" presetID="43" presetClass="entr" presetSubtype="0"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
                                        <p:tgtEl>
                                          <p:spTgt spid="53"/>
                                        </p:tgtEl>
                                      </p:cBhvr>
                                    </p:animEffect>
                                    <p:anim calcmode="lin" valueType="num">
                                      <p:cBhvr>
                                        <p:cTn id="30" dur="200" fill="hold"/>
                                        <p:tgtEl>
                                          <p:spTgt spid="53"/>
                                        </p:tgtEl>
                                        <p:attrNameLst>
                                          <p:attrName>ppt_x</p:attrName>
                                        </p:attrNameLst>
                                      </p:cBhvr>
                                      <p:tavLst>
                                        <p:tav tm="0">
                                          <p:val>
                                            <p:strVal val="#ppt_x"/>
                                          </p:val>
                                        </p:tav>
                                        <p:tav tm="100000">
                                          <p:val>
                                            <p:strVal val="#ppt_x"/>
                                          </p:val>
                                        </p:tav>
                                      </p:tavLst>
                                    </p:anim>
                                    <p:anim calcmode="lin" valueType="num">
                                      <p:cBhvr>
                                        <p:cTn id="31" dur="200" fill="hold"/>
                                        <p:tgtEl>
                                          <p:spTgt spid="53"/>
                                        </p:tgtEl>
                                        <p:attrNameLst>
                                          <p:attrName>ppt_y</p:attrName>
                                        </p:attrNameLst>
                                      </p:cBhvr>
                                      <p:tavLst>
                                        <p:tav tm="0">
                                          <p:val>
                                            <p:strVal val="#ppt_y+0.31"/>
                                          </p:val>
                                        </p:tav>
                                        <p:tav tm="100000">
                                          <p:val>
                                            <p:strVal val="#ppt_y+0.31"/>
                                          </p:val>
                                        </p:tav>
                                      </p:tavLst>
                                    </p:anim>
                                    <p:anim calcmode="lin" valueType="num">
                                      <p:cBhvr>
                                        <p:cTn id="32" dur="300" decel="50000" fill="hold">
                                          <p:stCondLst>
                                            <p:cond delay="200"/>
                                          </p:stCondLst>
                                        </p:cTn>
                                        <p:tgtEl>
                                          <p:spTgt spid="5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300" decel="50000" fill="hold">
                                          <p:stCondLst>
                                            <p:cond delay="200"/>
                                          </p:stCondLst>
                                        </p:cTn>
                                        <p:tgtEl>
                                          <p:spTgt spid="5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4" fill="hold">
                            <p:stCondLst>
                              <p:cond delay="2500"/>
                            </p:stCondLst>
                            <p:childTnLst>
                              <p:par>
                                <p:cTn id="35" presetID="43"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
                                        <p:tgtEl>
                                          <p:spTgt spid="61"/>
                                        </p:tgtEl>
                                      </p:cBhvr>
                                    </p:animEffect>
                                    <p:anim calcmode="lin" valueType="num">
                                      <p:cBhvr>
                                        <p:cTn id="38" dur="200" fill="hold"/>
                                        <p:tgtEl>
                                          <p:spTgt spid="61"/>
                                        </p:tgtEl>
                                        <p:attrNameLst>
                                          <p:attrName>ppt_x</p:attrName>
                                        </p:attrNameLst>
                                      </p:cBhvr>
                                      <p:tavLst>
                                        <p:tav tm="0">
                                          <p:val>
                                            <p:strVal val="#ppt_x"/>
                                          </p:val>
                                        </p:tav>
                                        <p:tav tm="100000">
                                          <p:val>
                                            <p:strVal val="#ppt_x"/>
                                          </p:val>
                                        </p:tav>
                                      </p:tavLst>
                                    </p:anim>
                                    <p:anim calcmode="lin" valueType="num">
                                      <p:cBhvr>
                                        <p:cTn id="39" dur="200" fill="hold"/>
                                        <p:tgtEl>
                                          <p:spTgt spid="61"/>
                                        </p:tgtEl>
                                        <p:attrNameLst>
                                          <p:attrName>ppt_y</p:attrName>
                                        </p:attrNameLst>
                                      </p:cBhvr>
                                      <p:tavLst>
                                        <p:tav tm="0">
                                          <p:val>
                                            <p:strVal val="#ppt_y+0.31"/>
                                          </p:val>
                                        </p:tav>
                                        <p:tav tm="100000">
                                          <p:val>
                                            <p:strVal val="#ppt_y+0.31"/>
                                          </p:val>
                                        </p:tav>
                                      </p:tavLst>
                                    </p:anim>
                                    <p:anim calcmode="lin" valueType="num">
                                      <p:cBhvr>
                                        <p:cTn id="40" dur="300" decel="50000" fill="hold">
                                          <p:stCondLst>
                                            <p:cond delay="200"/>
                                          </p:stCondLst>
                                        </p:cTn>
                                        <p:tgtEl>
                                          <p:spTgt spid="6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300" decel="50000" fill="hold">
                                          <p:stCondLst>
                                            <p:cond delay="200"/>
                                          </p:stCondLst>
                                        </p:cTn>
                                        <p:tgtEl>
                                          <p:spTgt spid="6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2" fill="hold">
                            <p:stCondLst>
                              <p:cond delay="3000"/>
                            </p:stCondLst>
                            <p:childTnLst>
                              <p:par>
                                <p:cTn id="43" presetID="2" presetClass="entr" presetSubtype="2"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1+#ppt_w/2"/>
                                          </p:val>
                                        </p:tav>
                                        <p:tav tm="100000">
                                          <p:val>
                                            <p:strVal val="#ppt_x"/>
                                          </p:val>
                                        </p:tav>
                                      </p:tavLst>
                                    </p:anim>
                                    <p:anim calcmode="lin" valueType="num">
                                      <p:cBhvr additive="base">
                                        <p:cTn id="46" dur="500" fill="hold"/>
                                        <p:tgtEl>
                                          <p:spTgt spid="65"/>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2"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additive="base">
                                        <p:cTn id="50" dur="500" fill="hold"/>
                                        <p:tgtEl>
                                          <p:spTgt spid="74"/>
                                        </p:tgtEl>
                                        <p:attrNameLst>
                                          <p:attrName>ppt_x</p:attrName>
                                        </p:attrNameLst>
                                      </p:cBhvr>
                                      <p:tavLst>
                                        <p:tav tm="0">
                                          <p:val>
                                            <p:strVal val="1+#ppt_w/2"/>
                                          </p:val>
                                        </p:tav>
                                        <p:tav tm="100000">
                                          <p:val>
                                            <p:strVal val="#ppt_x"/>
                                          </p:val>
                                        </p:tav>
                                      </p:tavLst>
                                    </p:anim>
                                    <p:anim calcmode="lin" valueType="num">
                                      <p:cBhvr additive="base">
                                        <p:cTn id="51" dur="500" fill="hold"/>
                                        <p:tgtEl>
                                          <p:spTgt spid="7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2"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fill="hold"/>
                                        <p:tgtEl>
                                          <p:spTgt spid="68"/>
                                        </p:tgtEl>
                                        <p:attrNameLst>
                                          <p:attrName>ppt_x</p:attrName>
                                        </p:attrNameLst>
                                      </p:cBhvr>
                                      <p:tavLst>
                                        <p:tav tm="0">
                                          <p:val>
                                            <p:strVal val="1+#ppt_w/2"/>
                                          </p:val>
                                        </p:tav>
                                        <p:tav tm="100000">
                                          <p:val>
                                            <p:strVal val="#ppt_x"/>
                                          </p:val>
                                        </p:tav>
                                      </p:tavLst>
                                    </p:anim>
                                    <p:anim calcmode="lin" valueType="num">
                                      <p:cBhvr additive="base">
                                        <p:cTn id="56"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69"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03</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grpSp>
        <p:nvGrpSpPr>
          <p:cNvPr id="66" name="Group 13">
            <a:extLst>
              <a:ext uri="{FF2B5EF4-FFF2-40B4-BE49-F238E27FC236}">
                <a16:creationId xmlns:a16="http://schemas.microsoft.com/office/drawing/2014/main" id="{9D5FC971-05BD-43AA-B190-9D5D10E5B891}"/>
              </a:ext>
            </a:extLst>
          </p:cNvPr>
          <p:cNvGrpSpPr/>
          <p:nvPr/>
        </p:nvGrpSpPr>
        <p:grpSpPr>
          <a:xfrm>
            <a:off x="1246262" y="2822239"/>
            <a:ext cx="2802168" cy="2802168"/>
            <a:chOff x="1116402" y="2766586"/>
            <a:chExt cx="2802168" cy="2802168"/>
          </a:xfrm>
        </p:grpSpPr>
        <p:sp>
          <p:nvSpPr>
            <p:cNvPr id="67" name="Arc 7">
              <a:extLst>
                <a:ext uri="{FF2B5EF4-FFF2-40B4-BE49-F238E27FC236}">
                  <a16:creationId xmlns:a16="http://schemas.microsoft.com/office/drawing/2014/main" id="{0531B8B4-8F78-43C2-864C-5BF111D44B3E}"/>
                </a:ext>
              </a:extLst>
            </p:cNvPr>
            <p:cNvSpPr/>
            <p:nvPr/>
          </p:nvSpPr>
          <p:spPr>
            <a:xfrm>
              <a:off x="1116402" y="2766586"/>
              <a:ext cx="2802168" cy="2802168"/>
            </a:xfrm>
            <a:prstGeom prst="arc">
              <a:avLst>
                <a:gd name="adj1" fmla="val 10813689"/>
                <a:gd name="adj2" fmla="val 0"/>
              </a:avLst>
            </a:prstGeom>
            <a:noFill/>
            <a:ln w="203200" cap="rnd" cmpd="sng">
              <a:solidFill>
                <a:schemeClr val="bg1"/>
              </a:solidFill>
            </a:ln>
            <a:effectLst>
              <a:outerShdw blurRad="254000" dist="12700" dir="5400000" algn="t" rotWithShape="0">
                <a:prstClr val="black">
                  <a:alpha val="1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solidFill>
                  <a:srgbClr val="C99574"/>
                </a:solidFill>
                <a:cs typeface="+mn-ea"/>
                <a:sym typeface="+mn-lt"/>
              </a:endParaRPr>
            </a:p>
          </p:txBody>
        </p:sp>
        <p:sp>
          <p:nvSpPr>
            <p:cNvPr id="68" name="Arc 8">
              <a:extLst>
                <a:ext uri="{FF2B5EF4-FFF2-40B4-BE49-F238E27FC236}">
                  <a16:creationId xmlns:a16="http://schemas.microsoft.com/office/drawing/2014/main" id="{F2349EAA-6330-43B2-913D-BB6A745EE179}"/>
                </a:ext>
              </a:extLst>
            </p:cNvPr>
            <p:cNvSpPr/>
            <p:nvPr/>
          </p:nvSpPr>
          <p:spPr>
            <a:xfrm>
              <a:off x="1116402" y="2766586"/>
              <a:ext cx="2802168" cy="2802168"/>
            </a:xfrm>
            <a:prstGeom prst="arc">
              <a:avLst>
                <a:gd name="adj1" fmla="val 10842203"/>
                <a:gd name="adj2" fmla="val 17954132"/>
              </a:avLst>
            </a:prstGeom>
            <a:ln w="127000" cap="rnd" cmpd="sng">
              <a:solidFill>
                <a:srgbClr val="D4BDAB"/>
              </a:solidFill>
            </a:ln>
            <a:effectLst>
              <a:outerShdw blurRad="190500" dist="12700" algn="ctr" rotWithShape="0">
                <a:prstClr val="black">
                  <a:alpha val="15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C99574"/>
                </a:solidFill>
                <a:cs typeface="+mn-ea"/>
                <a:sym typeface="+mn-lt"/>
              </a:endParaRPr>
            </a:p>
          </p:txBody>
        </p:sp>
        <p:sp>
          <p:nvSpPr>
            <p:cNvPr id="69" name="Freeform 11">
              <a:extLst>
                <a:ext uri="{FF2B5EF4-FFF2-40B4-BE49-F238E27FC236}">
                  <a16:creationId xmlns:a16="http://schemas.microsoft.com/office/drawing/2014/main" id="{B80991F5-4598-47F4-BF96-9FE5E45D042F}"/>
                </a:ext>
              </a:extLst>
            </p:cNvPr>
            <p:cNvSpPr>
              <a:spLocks noChangeAspect="1"/>
            </p:cNvSpPr>
            <p:nvPr/>
          </p:nvSpPr>
          <p:spPr>
            <a:xfrm rot="1800000">
              <a:off x="2736638" y="3175241"/>
              <a:ext cx="114078" cy="1065535"/>
            </a:xfrm>
            <a:custGeom>
              <a:avLst/>
              <a:gdLst>
                <a:gd name="connsiteX0" fmla="*/ 67066 w 135090"/>
                <a:gd name="connsiteY0" fmla="*/ 0 h 1432848"/>
                <a:gd name="connsiteX1" fmla="*/ 133824 w 135090"/>
                <a:gd name="connsiteY1" fmla="*/ 1359032 h 1432848"/>
                <a:gd name="connsiteX2" fmla="*/ 135090 w 135090"/>
                <a:gd name="connsiteY2" fmla="*/ 1365303 h 1432848"/>
                <a:gd name="connsiteX3" fmla="*/ 67545 w 135090"/>
                <a:gd name="connsiteY3" fmla="*/ 1432848 h 1432848"/>
                <a:gd name="connsiteX4" fmla="*/ 0 w 135090"/>
                <a:gd name="connsiteY4" fmla="*/ 1365303 h 1432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90" h="1432848">
                  <a:moveTo>
                    <a:pt x="67066" y="0"/>
                  </a:moveTo>
                  <a:lnTo>
                    <a:pt x="133824" y="1359032"/>
                  </a:lnTo>
                  <a:lnTo>
                    <a:pt x="135090" y="1365303"/>
                  </a:lnTo>
                  <a:cubicBezTo>
                    <a:pt x="135090" y="1402607"/>
                    <a:pt x="104849" y="1432848"/>
                    <a:pt x="67545" y="1432848"/>
                  </a:cubicBezTo>
                  <a:cubicBezTo>
                    <a:pt x="30241" y="1432848"/>
                    <a:pt x="0" y="1402607"/>
                    <a:pt x="0" y="1365303"/>
                  </a:cubicBezTo>
                  <a:close/>
                </a:path>
              </a:pathLst>
            </a:custGeom>
            <a:solidFill>
              <a:srgbClr val="D4BDAB"/>
            </a:solidFill>
            <a:ln>
              <a:noFill/>
            </a:ln>
            <a:effectLst>
              <a:outerShdw blurRad="50800" dist="25400" dir="5400000" algn="ctr"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C99574"/>
                </a:solidFill>
                <a:cs typeface="+mn-ea"/>
                <a:sym typeface="+mn-lt"/>
              </a:endParaRPr>
            </a:p>
          </p:txBody>
        </p:sp>
        <p:sp>
          <p:nvSpPr>
            <p:cNvPr id="70" name="Oval 12">
              <a:extLst>
                <a:ext uri="{FF2B5EF4-FFF2-40B4-BE49-F238E27FC236}">
                  <a16:creationId xmlns:a16="http://schemas.microsoft.com/office/drawing/2014/main" id="{532D33C8-5FF4-48AD-89B4-955D4AE8799E}"/>
                </a:ext>
              </a:extLst>
            </p:cNvPr>
            <p:cNvSpPr>
              <a:spLocks noChangeAspect="1"/>
            </p:cNvSpPr>
            <p:nvPr/>
          </p:nvSpPr>
          <p:spPr>
            <a:xfrm>
              <a:off x="2426046" y="4095320"/>
              <a:ext cx="182880" cy="182880"/>
            </a:xfrm>
            <a:prstGeom prst="ellipse">
              <a:avLst/>
            </a:prstGeom>
            <a:solidFill>
              <a:srgbClr val="D4BDAB"/>
            </a:solidFill>
            <a:ln w="25400">
              <a:noFill/>
            </a:ln>
            <a:effectLst>
              <a:outerShdw blurRad="50800" dist="25400" dir="5400000" algn="ctr"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C99574"/>
                </a:solidFill>
                <a:cs typeface="+mn-ea"/>
                <a:sym typeface="+mn-lt"/>
              </a:endParaRPr>
            </a:p>
          </p:txBody>
        </p:sp>
      </p:grpSp>
      <p:grpSp>
        <p:nvGrpSpPr>
          <p:cNvPr id="71" name="Group 14">
            <a:extLst>
              <a:ext uri="{FF2B5EF4-FFF2-40B4-BE49-F238E27FC236}">
                <a16:creationId xmlns:a16="http://schemas.microsoft.com/office/drawing/2014/main" id="{B01C94F0-4B2D-4144-A164-E68613FBBC86}"/>
              </a:ext>
            </a:extLst>
          </p:cNvPr>
          <p:cNvGrpSpPr/>
          <p:nvPr/>
        </p:nvGrpSpPr>
        <p:grpSpPr>
          <a:xfrm>
            <a:off x="4803501" y="2822239"/>
            <a:ext cx="2802168" cy="2802168"/>
            <a:chOff x="1116402" y="2766586"/>
            <a:chExt cx="2802168" cy="2802168"/>
          </a:xfrm>
        </p:grpSpPr>
        <p:sp>
          <p:nvSpPr>
            <p:cNvPr id="72" name="Arc 15">
              <a:extLst>
                <a:ext uri="{FF2B5EF4-FFF2-40B4-BE49-F238E27FC236}">
                  <a16:creationId xmlns:a16="http://schemas.microsoft.com/office/drawing/2014/main" id="{296ED4D2-00A4-46A8-9FA2-EEDB5371CDE4}"/>
                </a:ext>
              </a:extLst>
            </p:cNvPr>
            <p:cNvSpPr/>
            <p:nvPr/>
          </p:nvSpPr>
          <p:spPr>
            <a:xfrm>
              <a:off x="1116402" y="2766586"/>
              <a:ext cx="2802168" cy="2802168"/>
            </a:xfrm>
            <a:prstGeom prst="arc">
              <a:avLst>
                <a:gd name="adj1" fmla="val 10813689"/>
                <a:gd name="adj2" fmla="val 0"/>
              </a:avLst>
            </a:prstGeom>
            <a:noFill/>
            <a:ln w="203200" cap="rnd" cmpd="sng">
              <a:solidFill>
                <a:schemeClr val="bg1"/>
              </a:solidFill>
            </a:ln>
            <a:effectLst>
              <a:outerShdw blurRad="254000" dist="12700" dir="5400000" algn="t" rotWithShape="0">
                <a:prstClr val="black">
                  <a:alpha val="1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solidFill>
                  <a:srgbClr val="C99574"/>
                </a:solidFill>
                <a:cs typeface="+mn-ea"/>
                <a:sym typeface="+mn-lt"/>
              </a:endParaRPr>
            </a:p>
          </p:txBody>
        </p:sp>
        <p:sp>
          <p:nvSpPr>
            <p:cNvPr id="73" name="Arc 16">
              <a:extLst>
                <a:ext uri="{FF2B5EF4-FFF2-40B4-BE49-F238E27FC236}">
                  <a16:creationId xmlns:a16="http://schemas.microsoft.com/office/drawing/2014/main" id="{A6B23D61-E880-422A-8330-7D9B1F0D0EC1}"/>
                </a:ext>
              </a:extLst>
            </p:cNvPr>
            <p:cNvSpPr/>
            <p:nvPr/>
          </p:nvSpPr>
          <p:spPr>
            <a:xfrm>
              <a:off x="1116402" y="2766586"/>
              <a:ext cx="2802168" cy="2802168"/>
            </a:xfrm>
            <a:prstGeom prst="arc">
              <a:avLst>
                <a:gd name="adj1" fmla="val 10842203"/>
                <a:gd name="adj2" fmla="val 13377000"/>
              </a:avLst>
            </a:prstGeom>
            <a:ln w="127000" cap="rnd" cmpd="sng">
              <a:solidFill>
                <a:srgbClr val="845837"/>
              </a:solidFill>
            </a:ln>
            <a:effectLst>
              <a:outerShdw blurRad="190500" dist="12700" algn="ctr" rotWithShape="0">
                <a:prstClr val="black">
                  <a:alpha val="15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C99574"/>
                </a:solidFill>
                <a:cs typeface="+mn-ea"/>
                <a:sym typeface="+mn-lt"/>
              </a:endParaRPr>
            </a:p>
          </p:txBody>
        </p:sp>
        <p:sp>
          <p:nvSpPr>
            <p:cNvPr id="74" name="Freeform 17">
              <a:extLst>
                <a:ext uri="{FF2B5EF4-FFF2-40B4-BE49-F238E27FC236}">
                  <a16:creationId xmlns:a16="http://schemas.microsoft.com/office/drawing/2014/main" id="{CB8C8484-19E4-4864-8057-F281A30D7F8D}"/>
                </a:ext>
              </a:extLst>
            </p:cNvPr>
            <p:cNvSpPr>
              <a:spLocks noChangeAspect="1"/>
            </p:cNvSpPr>
            <p:nvPr/>
          </p:nvSpPr>
          <p:spPr>
            <a:xfrm rot="18900000">
              <a:off x="2095309" y="3293370"/>
              <a:ext cx="114078" cy="1065535"/>
            </a:xfrm>
            <a:custGeom>
              <a:avLst/>
              <a:gdLst>
                <a:gd name="connsiteX0" fmla="*/ 67066 w 135090"/>
                <a:gd name="connsiteY0" fmla="*/ 0 h 1432848"/>
                <a:gd name="connsiteX1" fmla="*/ 133824 w 135090"/>
                <a:gd name="connsiteY1" fmla="*/ 1359032 h 1432848"/>
                <a:gd name="connsiteX2" fmla="*/ 135090 w 135090"/>
                <a:gd name="connsiteY2" fmla="*/ 1365303 h 1432848"/>
                <a:gd name="connsiteX3" fmla="*/ 67545 w 135090"/>
                <a:gd name="connsiteY3" fmla="*/ 1432848 h 1432848"/>
                <a:gd name="connsiteX4" fmla="*/ 0 w 135090"/>
                <a:gd name="connsiteY4" fmla="*/ 1365303 h 1432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90" h="1432848">
                  <a:moveTo>
                    <a:pt x="67066" y="0"/>
                  </a:moveTo>
                  <a:lnTo>
                    <a:pt x="133824" y="1359032"/>
                  </a:lnTo>
                  <a:lnTo>
                    <a:pt x="135090" y="1365303"/>
                  </a:lnTo>
                  <a:cubicBezTo>
                    <a:pt x="135090" y="1402607"/>
                    <a:pt x="104849" y="1432848"/>
                    <a:pt x="67545" y="1432848"/>
                  </a:cubicBezTo>
                  <a:cubicBezTo>
                    <a:pt x="30241" y="1432848"/>
                    <a:pt x="0" y="1402607"/>
                    <a:pt x="0" y="1365303"/>
                  </a:cubicBezTo>
                  <a:close/>
                </a:path>
              </a:pathLst>
            </a:custGeom>
            <a:solidFill>
              <a:srgbClr val="845837"/>
            </a:solidFill>
            <a:ln>
              <a:noFill/>
            </a:ln>
            <a:effectLst>
              <a:outerShdw blurRad="50800" dist="25400" dir="5400000" algn="ctr"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C99574"/>
                </a:solidFill>
                <a:cs typeface="+mn-ea"/>
                <a:sym typeface="+mn-lt"/>
              </a:endParaRPr>
            </a:p>
          </p:txBody>
        </p:sp>
        <p:sp>
          <p:nvSpPr>
            <p:cNvPr id="75" name="Oval 18">
              <a:extLst>
                <a:ext uri="{FF2B5EF4-FFF2-40B4-BE49-F238E27FC236}">
                  <a16:creationId xmlns:a16="http://schemas.microsoft.com/office/drawing/2014/main" id="{FAC53545-0D69-4257-BF83-450E22E55CF2}"/>
                </a:ext>
              </a:extLst>
            </p:cNvPr>
            <p:cNvSpPr>
              <a:spLocks noChangeAspect="1"/>
            </p:cNvSpPr>
            <p:nvPr/>
          </p:nvSpPr>
          <p:spPr>
            <a:xfrm>
              <a:off x="2426046" y="4095320"/>
              <a:ext cx="182880" cy="182880"/>
            </a:xfrm>
            <a:prstGeom prst="ellipse">
              <a:avLst/>
            </a:prstGeom>
            <a:solidFill>
              <a:srgbClr val="7D5438"/>
            </a:solidFill>
            <a:ln w="25400">
              <a:noFill/>
            </a:ln>
            <a:effectLst>
              <a:outerShdw blurRad="50800" dist="25400" dir="5400000" algn="ctr"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C99574"/>
                </a:solidFill>
                <a:cs typeface="+mn-ea"/>
                <a:sym typeface="+mn-lt"/>
              </a:endParaRPr>
            </a:p>
          </p:txBody>
        </p:sp>
      </p:grpSp>
      <p:grpSp>
        <p:nvGrpSpPr>
          <p:cNvPr id="76" name="Group 19">
            <a:extLst>
              <a:ext uri="{FF2B5EF4-FFF2-40B4-BE49-F238E27FC236}">
                <a16:creationId xmlns:a16="http://schemas.microsoft.com/office/drawing/2014/main" id="{0A7848C0-2D31-4211-95A7-40576AB531E9}"/>
              </a:ext>
            </a:extLst>
          </p:cNvPr>
          <p:cNvGrpSpPr/>
          <p:nvPr/>
        </p:nvGrpSpPr>
        <p:grpSpPr>
          <a:xfrm>
            <a:off x="8360740" y="2822239"/>
            <a:ext cx="2802168" cy="2802168"/>
            <a:chOff x="1116402" y="2766586"/>
            <a:chExt cx="2802168" cy="2802168"/>
          </a:xfrm>
        </p:grpSpPr>
        <p:sp>
          <p:nvSpPr>
            <p:cNvPr id="77" name="Arc 20">
              <a:extLst>
                <a:ext uri="{FF2B5EF4-FFF2-40B4-BE49-F238E27FC236}">
                  <a16:creationId xmlns:a16="http://schemas.microsoft.com/office/drawing/2014/main" id="{C3D0C74A-C577-4FD2-9D91-FE64F7B6A9AC}"/>
                </a:ext>
              </a:extLst>
            </p:cNvPr>
            <p:cNvSpPr/>
            <p:nvPr/>
          </p:nvSpPr>
          <p:spPr>
            <a:xfrm>
              <a:off x="1116402" y="2766586"/>
              <a:ext cx="2802168" cy="2802168"/>
            </a:xfrm>
            <a:prstGeom prst="arc">
              <a:avLst>
                <a:gd name="adj1" fmla="val 10813689"/>
                <a:gd name="adj2" fmla="val 0"/>
              </a:avLst>
            </a:prstGeom>
            <a:noFill/>
            <a:ln w="203200" cap="rnd" cmpd="sng">
              <a:solidFill>
                <a:schemeClr val="bg1"/>
              </a:solidFill>
            </a:ln>
            <a:effectLst>
              <a:outerShdw blurRad="254000" dist="12700" dir="5400000" algn="t" rotWithShape="0">
                <a:prstClr val="black">
                  <a:alpha val="1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solidFill>
                  <a:srgbClr val="C99574"/>
                </a:solidFill>
                <a:cs typeface="+mn-ea"/>
                <a:sym typeface="+mn-lt"/>
              </a:endParaRPr>
            </a:p>
          </p:txBody>
        </p:sp>
        <p:sp>
          <p:nvSpPr>
            <p:cNvPr id="78" name="Arc 21">
              <a:extLst>
                <a:ext uri="{FF2B5EF4-FFF2-40B4-BE49-F238E27FC236}">
                  <a16:creationId xmlns:a16="http://schemas.microsoft.com/office/drawing/2014/main" id="{8395FEDB-F9D6-4DCB-BEEC-12915312FF75}"/>
                </a:ext>
              </a:extLst>
            </p:cNvPr>
            <p:cNvSpPr/>
            <p:nvPr/>
          </p:nvSpPr>
          <p:spPr>
            <a:xfrm>
              <a:off x="1116402" y="2766586"/>
              <a:ext cx="2802168" cy="2802168"/>
            </a:xfrm>
            <a:prstGeom prst="arc">
              <a:avLst>
                <a:gd name="adj1" fmla="val 10842203"/>
                <a:gd name="adj2" fmla="val 19900055"/>
              </a:avLst>
            </a:prstGeom>
            <a:ln w="127000" cap="rnd" cmpd="sng">
              <a:solidFill>
                <a:srgbClr val="BDA779"/>
              </a:solidFill>
            </a:ln>
            <a:effectLst>
              <a:outerShdw blurRad="190500" dist="12700" algn="ctr" rotWithShape="0">
                <a:prstClr val="black">
                  <a:alpha val="15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C99574"/>
                </a:solidFill>
                <a:cs typeface="+mn-ea"/>
                <a:sym typeface="+mn-lt"/>
              </a:endParaRPr>
            </a:p>
          </p:txBody>
        </p:sp>
        <p:sp>
          <p:nvSpPr>
            <p:cNvPr id="79" name="Freeform 22">
              <a:extLst>
                <a:ext uri="{FF2B5EF4-FFF2-40B4-BE49-F238E27FC236}">
                  <a16:creationId xmlns:a16="http://schemas.microsoft.com/office/drawing/2014/main" id="{15556557-3C4E-44C2-B76A-B7502BC827AF}"/>
                </a:ext>
              </a:extLst>
            </p:cNvPr>
            <p:cNvSpPr>
              <a:spLocks noChangeAspect="1"/>
            </p:cNvSpPr>
            <p:nvPr/>
          </p:nvSpPr>
          <p:spPr>
            <a:xfrm rot="3600000">
              <a:off x="2896359" y="3394646"/>
              <a:ext cx="114078" cy="1065535"/>
            </a:xfrm>
            <a:custGeom>
              <a:avLst/>
              <a:gdLst>
                <a:gd name="connsiteX0" fmla="*/ 67066 w 135090"/>
                <a:gd name="connsiteY0" fmla="*/ 0 h 1432848"/>
                <a:gd name="connsiteX1" fmla="*/ 133824 w 135090"/>
                <a:gd name="connsiteY1" fmla="*/ 1359032 h 1432848"/>
                <a:gd name="connsiteX2" fmla="*/ 135090 w 135090"/>
                <a:gd name="connsiteY2" fmla="*/ 1365303 h 1432848"/>
                <a:gd name="connsiteX3" fmla="*/ 67545 w 135090"/>
                <a:gd name="connsiteY3" fmla="*/ 1432848 h 1432848"/>
                <a:gd name="connsiteX4" fmla="*/ 0 w 135090"/>
                <a:gd name="connsiteY4" fmla="*/ 1365303 h 1432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90" h="1432848">
                  <a:moveTo>
                    <a:pt x="67066" y="0"/>
                  </a:moveTo>
                  <a:lnTo>
                    <a:pt x="133824" y="1359032"/>
                  </a:lnTo>
                  <a:lnTo>
                    <a:pt x="135090" y="1365303"/>
                  </a:lnTo>
                  <a:cubicBezTo>
                    <a:pt x="135090" y="1402607"/>
                    <a:pt x="104849" y="1432848"/>
                    <a:pt x="67545" y="1432848"/>
                  </a:cubicBezTo>
                  <a:cubicBezTo>
                    <a:pt x="30241" y="1432848"/>
                    <a:pt x="0" y="1402607"/>
                    <a:pt x="0" y="1365303"/>
                  </a:cubicBezTo>
                  <a:close/>
                </a:path>
              </a:pathLst>
            </a:custGeom>
            <a:solidFill>
              <a:srgbClr val="BDA779"/>
            </a:solidFill>
            <a:ln>
              <a:noFill/>
            </a:ln>
            <a:effectLst>
              <a:outerShdw blurRad="50800" dist="25400" dir="5400000" algn="ctr"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C99574"/>
                </a:solidFill>
                <a:cs typeface="+mn-ea"/>
                <a:sym typeface="+mn-lt"/>
              </a:endParaRPr>
            </a:p>
          </p:txBody>
        </p:sp>
        <p:sp>
          <p:nvSpPr>
            <p:cNvPr id="80" name="Oval 23">
              <a:extLst>
                <a:ext uri="{FF2B5EF4-FFF2-40B4-BE49-F238E27FC236}">
                  <a16:creationId xmlns:a16="http://schemas.microsoft.com/office/drawing/2014/main" id="{BC8DDF25-DF45-4048-9925-DE57D1A8C8F7}"/>
                </a:ext>
              </a:extLst>
            </p:cNvPr>
            <p:cNvSpPr>
              <a:spLocks noChangeAspect="1"/>
            </p:cNvSpPr>
            <p:nvPr/>
          </p:nvSpPr>
          <p:spPr>
            <a:xfrm>
              <a:off x="2426046" y="4095320"/>
              <a:ext cx="182880" cy="182880"/>
            </a:xfrm>
            <a:prstGeom prst="ellipse">
              <a:avLst/>
            </a:prstGeom>
            <a:solidFill>
              <a:srgbClr val="BDA779"/>
            </a:solidFill>
            <a:ln w="25400">
              <a:noFill/>
            </a:ln>
            <a:effectLst>
              <a:outerShdw blurRad="50800" dist="25400" dir="5400000" algn="ctr"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C99574"/>
                </a:solidFill>
                <a:cs typeface="+mn-ea"/>
                <a:sym typeface="+mn-lt"/>
              </a:endParaRPr>
            </a:p>
          </p:txBody>
        </p:sp>
      </p:grpSp>
      <p:grpSp>
        <p:nvGrpSpPr>
          <p:cNvPr id="81" name="Group 24">
            <a:extLst>
              <a:ext uri="{FF2B5EF4-FFF2-40B4-BE49-F238E27FC236}">
                <a16:creationId xmlns:a16="http://schemas.microsoft.com/office/drawing/2014/main" id="{E45C901F-BF0B-4902-96E7-6AF21FC0F5D5}"/>
              </a:ext>
            </a:extLst>
          </p:cNvPr>
          <p:cNvGrpSpPr/>
          <p:nvPr/>
        </p:nvGrpSpPr>
        <p:grpSpPr>
          <a:xfrm>
            <a:off x="1161093" y="4705084"/>
            <a:ext cx="2972506" cy="1446479"/>
            <a:chOff x="838659" y="5072656"/>
            <a:chExt cx="2972506" cy="1446479"/>
          </a:xfrm>
        </p:grpSpPr>
        <p:grpSp>
          <p:nvGrpSpPr>
            <p:cNvPr id="82" name="Group 25">
              <a:extLst>
                <a:ext uri="{FF2B5EF4-FFF2-40B4-BE49-F238E27FC236}">
                  <a16:creationId xmlns:a16="http://schemas.microsoft.com/office/drawing/2014/main" id="{C833BEC9-86F2-4CFD-B5D5-68D03DB2EA6B}"/>
                </a:ext>
              </a:extLst>
            </p:cNvPr>
            <p:cNvGrpSpPr/>
            <p:nvPr/>
          </p:nvGrpSpPr>
          <p:grpSpPr>
            <a:xfrm>
              <a:off x="838659" y="5134744"/>
              <a:ext cx="2972506" cy="1384391"/>
              <a:chOff x="6279992" y="2101176"/>
              <a:chExt cx="2972506" cy="1384391"/>
            </a:xfrm>
          </p:grpSpPr>
          <p:sp>
            <p:nvSpPr>
              <p:cNvPr id="84" name="Rounded Rectangle 27">
                <a:extLst>
                  <a:ext uri="{FF2B5EF4-FFF2-40B4-BE49-F238E27FC236}">
                    <a16:creationId xmlns:a16="http://schemas.microsoft.com/office/drawing/2014/main" id="{A3F51994-5D18-415E-B222-C550686884B0}"/>
                  </a:ext>
                </a:extLst>
              </p:cNvPr>
              <p:cNvSpPr/>
              <p:nvPr/>
            </p:nvSpPr>
            <p:spPr>
              <a:xfrm>
                <a:off x="6279992" y="2101176"/>
                <a:ext cx="2972506" cy="1384391"/>
              </a:xfrm>
              <a:prstGeom prst="roundRect">
                <a:avLst>
                  <a:gd name="adj" fmla="val 2744"/>
                </a:avLst>
              </a:prstGeom>
              <a:solidFill>
                <a:schemeClr val="bg1"/>
              </a:solidFill>
              <a:ln>
                <a:noFill/>
              </a:ln>
              <a:effectLst>
                <a:outerShdw blurRad="254000" dist="254000" dir="5400000" algn="t" rotWithShape="0">
                  <a:schemeClr val="bg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99574"/>
                  </a:solidFill>
                  <a:cs typeface="+mn-ea"/>
                  <a:sym typeface="+mn-lt"/>
                </a:endParaRPr>
              </a:p>
            </p:txBody>
          </p:sp>
          <p:sp>
            <p:nvSpPr>
              <p:cNvPr id="85" name="TextBox 28">
                <a:extLst>
                  <a:ext uri="{FF2B5EF4-FFF2-40B4-BE49-F238E27FC236}">
                    <a16:creationId xmlns:a16="http://schemas.microsoft.com/office/drawing/2014/main" id="{298CECA6-2036-4579-9FD0-0FACD3C6B643}"/>
                  </a:ext>
                </a:extLst>
              </p:cNvPr>
              <p:cNvSpPr txBox="1"/>
              <p:nvPr/>
            </p:nvSpPr>
            <p:spPr>
              <a:xfrm>
                <a:off x="6503345" y="2302102"/>
                <a:ext cx="2632850" cy="307777"/>
              </a:xfrm>
              <a:prstGeom prst="rect">
                <a:avLst/>
              </a:prstGeom>
              <a:noFill/>
            </p:spPr>
            <p:txBody>
              <a:bodyPr wrap="square" rtlCol="0">
                <a:spAutoFit/>
              </a:bodyPr>
              <a:lstStyle/>
              <a:p>
                <a:r>
                  <a:rPr lang="en-US" sz="1400" dirty="0">
                    <a:effectLst>
                      <a:outerShdw blurRad="50800" dist="38100" dir="2700000" algn="tl" rotWithShape="0">
                        <a:prstClr val="black">
                          <a:alpha val="40000"/>
                        </a:prstClr>
                      </a:outerShdw>
                    </a:effectLst>
                    <a:cs typeface="+mn-ea"/>
                    <a:sym typeface="+mn-lt"/>
                  </a:rPr>
                  <a:t>Process One</a:t>
                </a:r>
              </a:p>
            </p:txBody>
          </p:sp>
          <p:sp>
            <p:nvSpPr>
              <p:cNvPr id="86" name="Title 3">
                <a:extLst>
                  <a:ext uri="{FF2B5EF4-FFF2-40B4-BE49-F238E27FC236}">
                    <a16:creationId xmlns:a16="http://schemas.microsoft.com/office/drawing/2014/main" id="{5D4CD691-1349-4F0A-9B00-543927604833}"/>
                  </a:ext>
                </a:extLst>
              </p:cNvPr>
              <p:cNvSpPr txBox="1">
                <a:spLocks/>
              </p:cNvSpPr>
              <p:nvPr/>
            </p:nvSpPr>
            <p:spPr>
              <a:xfrm>
                <a:off x="6503345" y="2608767"/>
                <a:ext cx="2632849" cy="571951"/>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20000"/>
                  </a:lnSpc>
                  <a:spcBef>
                    <a:spcPts val="1200"/>
                  </a:spcBef>
                  <a:buClr>
                    <a:schemeClr val="accent1"/>
                  </a:buClr>
                  <a:buSzPct val="150000"/>
                </a:pPr>
                <a:r>
                  <a:rPr lang="en-US" sz="1200" b="0" dirty="0">
                    <a:solidFill>
                      <a:schemeClr val="bg1">
                        <a:lumMod val="50000"/>
                      </a:schemeClr>
                    </a:solidFill>
                    <a:latin typeface="+mn-lt"/>
                    <a:ea typeface="+mn-ea"/>
                    <a:cs typeface="+mn-ea"/>
                    <a:sym typeface="+mn-lt"/>
                  </a:rPr>
                  <a:t>Click here to add content that matches the title.</a:t>
                </a:r>
              </a:p>
              <a:p>
                <a:pPr>
                  <a:lnSpc>
                    <a:spcPct val="120000"/>
                  </a:lnSpc>
                  <a:spcBef>
                    <a:spcPts val="1200"/>
                  </a:spcBef>
                  <a:buClr>
                    <a:schemeClr val="accent1"/>
                  </a:buClr>
                  <a:buSzPct val="150000"/>
                </a:pPr>
                <a:endParaRPr lang="en-US" sz="1200" b="0" dirty="0">
                  <a:solidFill>
                    <a:srgbClr val="C99574"/>
                  </a:solidFill>
                  <a:latin typeface="+mn-lt"/>
                  <a:ea typeface="+mn-ea"/>
                  <a:cs typeface="+mn-ea"/>
                  <a:sym typeface="+mn-lt"/>
                </a:endParaRPr>
              </a:p>
            </p:txBody>
          </p:sp>
        </p:grpSp>
        <p:sp>
          <p:nvSpPr>
            <p:cNvPr id="83" name="Oval 26">
              <a:extLst>
                <a:ext uri="{FF2B5EF4-FFF2-40B4-BE49-F238E27FC236}">
                  <a16:creationId xmlns:a16="http://schemas.microsoft.com/office/drawing/2014/main" id="{B816860D-ABBB-42BF-86C4-10040E688304}"/>
                </a:ext>
              </a:extLst>
            </p:cNvPr>
            <p:cNvSpPr>
              <a:spLocks noChangeAspect="1"/>
            </p:cNvSpPr>
            <p:nvPr/>
          </p:nvSpPr>
          <p:spPr>
            <a:xfrm>
              <a:off x="2263951" y="5072656"/>
              <a:ext cx="121920" cy="121920"/>
            </a:xfrm>
            <a:prstGeom prst="ellipse">
              <a:avLst/>
            </a:prstGeom>
            <a:solidFill>
              <a:srgbClr val="D4BD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C99574"/>
                </a:solidFill>
                <a:cs typeface="+mn-ea"/>
                <a:sym typeface="+mn-lt"/>
              </a:endParaRPr>
            </a:p>
          </p:txBody>
        </p:sp>
      </p:grpSp>
      <p:grpSp>
        <p:nvGrpSpPr>
          <p:cNvPr id="87" name="Group 30">
            <a:extLst>
              <a:ext uri="{FF2B5EF4-FFF2-40B4-BE49-F238E27FC236}">
                <a16:creationId xmlns:a16="http://schemas.microsoft.com/office/drawing/2014/main" id="{CE55CC03-9C13-4E65-BD84-AA79AD8A4322}"/>
              </a:ext>
            </a:extLst>
          </p:cNvPr>
          <p:cNvGrpSpPr/>
          <p:nvPr/>
        </p:nvGrpSpPr>
        <p:grpSpPr>
          <a:xfrm>
            <a:off x="4736916" y="4702302"/>
            <a:ext cx="2972506" cy="1446479"/>
            <a:chOff x="838659" y="5072656"/>
            <a:chExt cx="2972506" cy="1446479"/>
          </a:xfrm>
        </p:grpSpPr>
        <p:grpSp>
          <p:nvGrpSpPr>
            <p:cNvPr id="88" name="Group 31">
              <a:extLst>
                <a:ext uri="{FF2B5EF4-FFF2-40B4-BE49-F238E27FC236}">
                  <a16:creationId xmlns:a16="http://schemas.microsoft.com/office/drawing/2014/main" id="{06986683-BA09-4A24-9102-3D9183CFADB0}"/>
                </a:ext>
              </a:extLst>
            </p:cNvPr>
            <p:cNvGrpSpPr/>
            <p:nvPr/>
          </p:nvGrpSpPr>
          <p:grpSpPr>
            <a:xfrm>
              <a:off x="838659" y="5134744"/>
              <a:ext cx="2972506" cy="1384391"/>
              <a:chOff x="6279992" y="2101176"/>
              <a:chExt cx="2972506" cy="1384391"/>
            </a:xfrm>
          </p:grpSpPr>
          <p:sp>
            <p:nvSpPr>
              <p:cNvPr id="90" name="Rounded Rectangle 33">
                <a:extLst>
                  <a:ext uri="{FF2B5EF4-FFF2-40B4-BE49-F238E27FC236}">
                    <a16:creationId xmlns:a16="http://schemas.microsoft.com/office/drawing/2014/main" id="{D7637329-CC44-49AD-91C8-0FC710934DB2}"/>
                  </a:ext>
                </a:extLst>
              </p:cNvPr>
              <p:cNvSpPr/>
              <p:nvPr/>
            </p:nvSpPr>
            <p:spPr>
              <a:xfrm>
                <a:off x="6279992" y="2101176"/>
                <a:ext cx="2972506" cy="1384391"/>
              </a:xfrm>
              <a:prstGeom prst="roundRect">
                <a:avLst>
                  <a:gd name="adj" fmla="val 2744"/>
                </a:avLst>
              </a:prstGeom>
              <a:solidFill>
                <a:schemeClr val="bg1"/>
              </a:solidFill>
              <a:ln>
                <a:noFill/>
              </a:ln>
              <a:effectLst>
                <a:outerShdw blurRad="254000" dist="254000" dir="5400000" algn="t" rotWithShape="0">
                  <a:schemeClr val="bg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99574"/>
                  </a:solidFill>
                  <a:cs typeface="+mn-ea"/>
                  <a:sym typeface="+mn-lt"/>
                </a:endParaRPr>
              </a:p>
            </p:txBody>
          </p:sp>
          <p:sp>
            <p:nvSpPr>
              <p:cNvPr id="91" name="TextBox 34">
                <a:extLst>
                  <a:ext uri="{FF2B5EF4-FFF2-40B4-BE49-F238E27FC236}">
                    <a16:creationId xmlns:a16="http://schemas.microsoft.com/office/drawing/2014/main" id="{DFBDFC66-23D1-4217-A93F-A384FF0B8BC2}"/>
                  </a:ext>
                </a:extLst>
              </p:cNvPr>
              <p:cNvSpPr txBox="1"/>
              <p:nvPr/>
            </p:nvSpPr>
            <p:spPr>
              <a:xfrm>
                <a:off x="6503345" y="2302102"/>
                <a:ext cx="2632850" cy="307777"/>
              </a:xfrm>
              <a:prstGeom prst="rect">
                <a:avLst/>
              </a:prstGeom>
              <a:noFill/>
            </p:spPr>
            <p:txBody>
              <a:bodyPr wrap="square" rtlCol="0">
                <a:spAutoFit/>
              </a:bodyPr>
              <a:lstStyle/>
              <a:p>
                <a:r>
                  <a:rPr lang="en-US" sz="1400" dirty="0">
                    <a:effectLst>
                      <a:outerShdw blurRad="38100" dist="38100" dir="2700000" algn="tl">
                        <a:srgbClr val="000000">
                          <a:alpha val="43137"/>
                        </a:srgbClr>
                      </a:outerShdw>
                    </a:effectLst>
                    <a:cs typeface="+mn-ea"/>
                    <a:sym typeface="+mn-lt"/>
                  </a:rPr>
                  <a:t>Process Two</a:t>
                </a:r>
              </a:p>
            </p:txBody>
          </p:sp>
          <p:sp>
            <p:nvSpPr>
              <p:cNvPr id="92" name="Title 3">
                <a:extLst>
                  <a:ext uri="{FF2B5EF4-FFF2-40B4-BE49-F238E27FC236}">
                    <a16:creationId xmlns:a16="http://schemas.microsoft.com/office/drawing/2014/main" id="{74CBE034-E3AF-4694-9727-EC2B667DA0CA}"/>
                  </a:ext>
                </a:extLst>
              </p:cNvPr>
              <p:cNvSpPr txBox="1">
                <a:spLocks/>
              </p:cNvSpPr>
              <p:nvPr/>
            </p:nvSpPr>
            <p:spPr>
              <a:xfrm>
                <a:off x="6503345" y="2608767"/>
                <a:ext cx="2632849" cy="571951"/>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20000"/>
                  </a:lnSpc>
                  <a:spcBef>
                    <a:spcPts val="1200"/>
                  </a:spcBef>
                  <a:buClr>
                    <a:schemeClr val="accent1"/>
                  </a:buClr>
                  <a:buSzPct val="150000"/>
                </a:pPr>
                <a:r>
                  <a:rPr lang="en-US" sz="1200" b="0" dirty="0">
                    <a:solidFill>
                      <a:schemeClr val="bg1">
                        <a:lumMod val="50000"/>
                      </a:schemeClr>
                    </a:solidFill>
                    <a:latin typeface="+mn-lt"/>
                    <a:ea typeface="+mn-ea"/>
                    <a:cs typeface="+mn-ea"/>
                    <a:sym typeface="+mn-lt"/>
                  </a:rPr>
                  <a:t>Click here to add content that matches the title.</a:t>
                </a:r>
              </a:p>
              <a:p>
                <a:pPr>
                  <a:lnSpc>
                    <a:spcPct val="120000"/>
                  </a:lnSpc>
                  <a:spcBef>
                    <a:spcPts val="1200"/>
                  </a:spcBef>
                  <a:buClr>
                    <a:schemeClr val="accent1"/>
                  </a:buClr>
                  <a:buSzPct val="150000"/>
                </a:pPr>
                <a:endParaRPr lang="en-US" sz="1200" b="0" dirty="0">
                  <a:solidFill>
                    <a:srgbClr val="C99574"/>
                  </a:solidFill>
                  <a:latin typeface="+mn-lt"/>
                  <a:ea typeface="+mn-ea"/>
                  <a:cs typeface="+mn-ea"/>
                  <a:sym typeface="+mn-lt"/>
                </a:endParaRPr>
              </a:p>
            </p:txBody>
          </p:sp>
        </p:grpSp>
        <p:sp>
          <p:nvSpPr>
            <p:cNvPr id="89" name="Oval 32">
              <a:extLst>
                <a:ext uri="{FF2B5EF4-FFF2-40B4-BE49-F238E27FC236}">
                  <a16:creationId xmlns:a16="http://schemas.microsoft.com/office/drawing/2014/main" id="{B6DB3EAA-3128-4C87-AD1B-0C01A5778009}"/>
                </a:ext>
              </a:extLst>
            </p:cNvPr>
            <p:cNvSpPr>
              <a:spLocks noChangeAspect="1"/>
            </p:cNvSpPr>
            <p:nvPr/>
          </p:nvSpPr>
          <p:spPr>
            <a:xfrm>
              <a:off x="2263951" y="5072656"/>
              <a:ext cx="121920" cy="121920"/>
            </a:xfrm>
            <a:prstGeom prst="ellipse">
              <a:avLst/>
            </a:prstGeom>
            <a:solidFill>
              <a:srgbClr val="7D5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C99574"/>
                </a:solidFill>
                <a:cs typeface="+mn-ea"/>
                <a:sym typeface="+mn-lt"/>
              </a:endParaRPr>
            </a:p>
          </p:txBody>
        </p:sp>
      </p:grpSp>
      <p:grpSp>
        <p:nvGrpSpPr>
          <p:cNvPr id="93" name="Group 36">
            <a:extLst>
              <a:ext uri="{FF2B5EF4-FFF2-40B4-BE49-F238E27FC236}">
                <a16:creationId xmlns:a16="http://schemas.microsoft.com/office/drawing/2014/main" id="{4577708B-05A0-4B09-B883-505DD36DE035}"/>
              </a:ext>
            </a:extLst>
          </p:cNvPr>
          <p:cNvGrpSpPr/>
          <p:nvPr/>
        </p:nvGrpSpPr>
        <p:grpSpPr>
          <a:xfrm>
            <a:off x="8260703" y="4702302"/>
            <a:ext cx="2972506" cy="1446479"/>
            <a:chOff x="838659" y="5072656"/>
            <a:chExt cx="2972506" cy="1446479"/>
          </a:xfrm>
        </p:grpSpPr>
        <p:grpSp>
          <p:nvGrpSpPr>
            <p:cNvPr id="94" name="Group 37">
              <a:extLst>
                <a:ext uri="{FF2B5EF4-FFF2-40B4-BE49-F238E27FC236}">
                  <a16:creationId xmlns:a16="http://schemas.microsoft.com/office/drawing/2014/main" id="{B5A63987-952A-44F6-B900-AC38AB9227B2}"/>
                </a:ext>
              </a:extLst>
            </p:cNvPr>
            <p:cNvGrpSpPr/>
            <p:nvPr/>
          </p:nvGrpSpPr>
          <p:grpSpPr>
            <a:xfrm>
              <a:off x="838659" y="5134744"/>
              <a:ext cx="2972506" cy="1384391"/>
              <a:chOff x="6279992" y="2101176"/>
              <a:chExt cx="2972506" cy="1384391"/>
            </a:xfrm>
          </p:grpSpPr>
          <p:sp>
            <p:nvSpPr>
              <p:cNvPr id="96" name="Rounded Rectangle 39">
                <a:extLst>
                  <a:ext uri="{FF2B5EF4-FFF2-40B4-BE49-F238E27FC236}">
                    <a16:creationId xmlns:a16="http://schemas.microsoft.com/office/drawing/2014/main" id="{1D5956AB-91CE-4236-AF26-04274B17089C}"/>
                  </a:ext>
                </a:extLst>
              </p:cNvPr>
              <p:cNvSpPr/>
              <p:nvPr/>
            </p:nvSpPr>
            <p:spPr>
              <a:xfrm>
                <a:off x="6279992" y="2101176"/>
                <a:ext cx="2972506" cy="1384391"/>
              </a:xfrm>
              <a:prstGeom prst="roundRect">
                <a:avLst>
                  <a:gd name="adj" fmla="val 2744"/>
                </a:avLst>
              </a:prstGeom>
              <a:solidFill>
                <a:schemeClr val="bg1"/>
              </a:solidFill>
              <a:ln>
                <a:noFill/>
              </a:ln>
              <a:effectLst>
                <a:outerShdw blurRad="254000" dist="254000" dir="5400000" algn="t" rotWithShape="0">
                  <a:schemeClr val="bg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99574"/>
                  </a:solidFill>
                  <a:cs typeface="+mn-ea"/>
                  <a:sym typeface="+mn-lt"/>
                </a:endParaRPr>
              </a:p>
            </p:txBody>
          </p:sp>
          <p:sp>
            <p:nvSpPr>
              <p:cNvPr id="97" name="TextBox 40">
                <a:extLst>
                  <a:ext uri="{FF2B5EF4-FFF2-40B4-BE49-F238E27FC236}">
                    <a16:creationId xmlns:a16="http://schemas.microsoft.com/office/drawing/2014/main" id="{BAFFA078-021B-4630-BF19-2F6F6DA28C4D}"/>
                  </a:ext>
                </a:extLst>
              </p:cNvPr>
              <p:cNvSpPr txBox="1"/>
              <p:nvPr/>
            </p:nvSpPr>
            <p:spPr>
              <a:xfrm>
                <a:off x="6503345" y="2302102"/>
                <a:ext cx="2632850" cy="307777"/>
              </a:xfrm>
              <a:prstGeom prst="rect">
                <a:avLst/>
              </a:prstGeom>
              <a:noFill/>
            </p:spPr>
            <p:txBody>
              <a:bodyPr wrap="square" rtlCol="0">
                <a:spAutoFit/>
              </a:bodyPr>
              <a:lstStyle/>
              <a:p>
                <a:r>
                  <a:rPr lang="en-US" sz="1400" dirty="0">
                    <a:effectLst>
                      <a:outerShdw blurRad="38100" dist="38100" dir="2700000" algn="tl">
                        <a:srgbClr val="000000">
                          <a:alpha val="43137"/>
                        </a:srgbClr>
                      </a:outerShdw>
                    </a:effectLst>
                    <a:cs typeface="+mn-ea"/>
                    <a:sym typeface="+mn-lt"/>
                  </a:rPr>
                  <a:t>Process Three</a:t>
                </a:r>
              </a:p>
            </p:txBody>
          </p:sp>
          <p:sp>
            <p:nvSpPr>
              <p:cNvPr id="98" name="Title 3">
                <a:extLst>
                  <a:ext uri="{FF2B5EF4-FFF2-40B4-BE49-F238E27FC236}">
                    <a16:creationId xmlns:a16="http://schemas.microsoft.com/office/drawing/2014/main" id="{46B40D5E-132C-4113-8920-E929A3E18DEF}"/>
                  </a:ext>
                </a:extLst>
              </p:cNvPr>
              <p:cNvSpPr txBox="1">
                <a:spLocks/>
              </p:cNvSpPr>
              <p:nvPr/>
            </p:nvSpPr>
            <p:spPr>
              <a:xfrm>
                <a:off x="6503345" y="2608767"/>
                <a:ext cx="2632849" cy="571951"/>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20000"/>
                  </a:lnSpc>
                  <a:spcBef>
                    <a:spcPts val="1200"/>
                  </a:spcBef>
                  <a:buClr>
                    <a:schemeClr val="accent1"/>
                  </a:buClr>
                  <a:buSzPct val="150000"/>
                </a:pPr>
                <a:r>
                  <a:rPr lang="en-US" sz="1200" b="0" dirty="0">
                    <a:solidFill>
                      <a:schemeClr val="bg1">
                        <a:lumMod val="50000"/>
                      </a:schemeClr>
                    </a:solidFill>
                    <a:latin typeface="+mn-lt"/>
                    <a:ea typeface="+mn-ea"/>
                    <a:cs typeface="+mn-ea"/>
                    <a:sym typeface="+mn-lt"/>
                  </a:rPr>
                  <a:t>Click here to add content that matches the title.</a:t>
                </a:r>
              </a:p>
              <a:p>
                <a:pPr>
                  <a:lnSpc>
                    <a:spcPct val="120000"/>
                  </a:lnSpc>
                  <a:spcBef>
                    <a:spcPts val="1200"/>
                  </a:spcBef>
                  <a:buClr>
                    <a:schemeClr val="accent1"/>
                  </a:buClr>
                  <a:buSzPct val="150000"/>
                </a:pPr>
                <a:endParaRPr lang="en-US" sz="1200" b="0" dirty="0">
                  <a:solidFill>
                    <a:srgbClr val="C99574"/>
                  </a:solidFill>
                  <a:latin typeface="+mn-lt"/>
                  <a:ea typeface="+mn-ea"/>
                  <a:cs typeface="+mn-ea"/>
                  <a:sym typeface="+mn-lt"/>
                </a:endParaRPr>
              </a:p>
            </p:txBody>
          </p:sp>
        </p:grpSp>
        <p:sp>
          <p:nvSpPr>
            <p:cNvPr id="95" name="Oval 38">
              <a:extLst>
                <a:ext uri="{FF2B5EF4-FFF2-40B4-BE49-F238E27FC236}">
                  <a16:creationId xmlns:a16="http://schemas.microsoft.com/office/drawing/2014/main" id="{4DC5EEBA-1AF5-4C6D-A1CA-EBF7020CF053}"/>
                </a:ext>
              </a:extLst>
            </p:cNvPr>
            <p:cNvSpPr>
              <a:spLocks noChangeAspect="1"/>
            </p:cNvSpPr>
            <p:nvPr/>
          </p:nvSpPr>
          <p:spPr>
            <a:xfrm>
              <a:off x="2263951" y="5072656"/>
              <a:ext cx="121920" cy="121920"/>
            </a:xfrm>
            <a:prstGeom prst="ellipse">
              <a:avLst/>
            </a:prstGeom>
            <a:solidFill>
              <a:srgbClr val="BDA7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C99574"/>
                </a:solidFill>
                <a:cs typeface="+mn-ea"/>
                <a:sym typeface="+mn-lt"/>
              </a:endParaRPr>
            </a:p>
          </p:txBody>
        </p:sp>
      </p:grpSp>
      <p:grpSp>
        <p:nvGrpSpPr>
          <p:cNvPr id="106" name="Group 105">
            <a:extLst>
              <a:ext uri="{FF2B5EF4-FFF2-40B4-BE49-F238E27FC236}">
                <a16:creationId xmlns:a16="http://schemas.microsoft.com/office/drawing/2014/main" id="{87F0CD52-6009-45AA-8827-27FFA752DE84}"/>
              </a:ext>
            </a:extLst>
          </p:cNvPr>
          <p:cNvGrpSpPr/>
          <p:nvPr/>
        </p:nvGrpSpPr>
        <p:grpSpPr>
          <a:xfrm>
            <a:off x="6940701" y="918265"/>
            <a:ext cx="4176204" cy="584775"/>
            <a:chOff x="4572000" y="3143254"/>
            <a:chExt cx="4620296" cy="724196"/>
          </a:xfrm>
        </p:grpSpPr>
        <p:sp>
          <p:nvSpPr>
            <p:cNvPr id="107" name="Rectangle 16">
              <a:extLst>
                <a:ext uri="{FF2B5EF4-FFF2-40B4-BE49-F238E27FC236}">
                  <a16:creationId xmlns:a16="http://schemas.microsoft.com/office/drawing/2014/main" id="{6432362F-73E0-430E-B671-AED030481AC4}"/>
                </a:ext>
              </a:extLst>
            </p:cNvPr>
            <p:cNvSpPr/>
            <p:nvPr/>
          </p:nvSpPr>
          <p:spPr>
            <a:xfrm>
              <a:off x="5807511" y="3210096"/>
              <a:ext cx="3384785" cy="571734"/>
            </a:xfrm>
            <a:prstGeom prst="rect">
              <a:avLst/>
            </a:prstGeom>
          </p:spPr>
          <p:txBody>
            <a:bodyPr wrap="square">
              <a:spAutoFit/>
            </a:bodyPr>
            <a:lstStyle/>
            <a:p>
              <a:r>
                <a:rPr lang="ms-MY" sz="1200" dirty="0">
                  <a:solidFill>
                    <a:schemeClr val="bg1">
                      <a:lumMod val="50000"/>
                    </a:schemeClr>
                  </a:solidFill>
                  <a:cs typeface="+mn-ea"/>
                  <a:sym typeface="+mn-lt"/>
                </a:rPr>
                <a:t>Praesent sodales odio sit amet odio tristi Praesent sodales odio sit amet</a:t>
              </a:r>
              <a:endParaRPr lang="en-US" sz="1200" dirty="0">
                <a:solidFill>
                  <a:schemeClr val="bg1">
                    <a:lumMod val="50000"/>
                  </a:schemeClr>
                </a:solidFill>
                <a:cs typeface="+mn-ea"/>
                <a:sym typeface="+mn-lt"/>
              </a:endParaRPr>
            </a:p>
          </p:txBody>
        </p:sp>
        <p:sp>
          <p:nvSpPr>
            <p:cNvPr id="108" name="Rectangle 92">
              <a:extLst>
                <a:ext uri="{FF2B5EF4-FFF2-40B4-BE49-F238E27FC236}">
                  <a16:creationId xmlns:a16="http://schemas.microsoft.com/office/drawing/2014/main" id="{C424F731-B2BC-4F66-A1BC-FD4BAF10CCCD}"/>
                </a:ext>
              </a:extLst>
            </p:cNvPr>
            <p:cNvSpPr/>
            <p:nvPr/>
          </p:nvSpPr>
          <p:spPr>
            <a:xfrm>
              <a:off x="4572000" y="3143254"/>
              <a:ext cx="1306038" cy="724196"/>
            </a:xfrm>
            <a:prstGeom prst="rect">
              <a:avLst/>
            </a:prstGeom>
          </p:spPr>
          <p:txBody>
            <a:bodyPr wrap="square">
              <a:spAutoFit/>
            </a:bodyPr>
            <a:lstStyle/>
            <a:p>
              <a:r>
                <a:rPr lang="en-US" sz="3200" b="1" dirty="0">
                  <a:solidFill>
                    <a:schemeClr val="bg1">
                      <a:lumMod val="50000"/>
                    </a:schemeClr>
                  </a:solidFill>
                  <a:cs typeface="+mn-ea"/>
                  <a:sym typeface="+mn-lt"/>
                </a:rPr>
                <a:t>89%</a:t>
              </a:r>
            </a:p>
          </p:txBody>
        </p:sp>
      </p:grpSp>
      <p:grpSp>
        <p:nvGrpSpPr>
          <p:cNvPr id="109" name="Group 105">
            <a:extLst>
              <a:ext uri="{FF2B5EF4-FFF2-40B4-BE49-F238E27FC236}">
                <a16:creationId xmlns:a16="http://schemas.microsoft.com/office/drawing/2014/main" id="{003A4BF6-CD9E-46B9-A80F-CFD9B15BDA52}"/>
              </a:ext>
            </a:extLst>
          </p:cNvPr>
          <p:cNvGrpSpPr/>
          <p:nvPr/>
        </p:nvGrpSpPr>
        <p:grpSpPr>
          <a:xfrm>
            <a:off x="6938064" y="1659858"/>
            <a:ext cx="4091900" cy="584775"/>
            <a:chOff x="4572000" y="3143254"/>
            <a:chExt cx="4527027" cy="724196"/>
          </a:xfrm>
        </p:grpSpPr>
        <p:sp>
          <p:nvSpPr>
            <p:cNvPr id="110" name="Rectangle 16">
              <a:extLst>
                <a:ext uri="{FF2B5EF4-FFF2-40B4-BE49-F238E27FC236}">
                  <a16:creationId xmlns:a16="http://schemas.microsoft.com/office/drawing/2014/main" id="{E51271E7-3FE5-496A-9102-471BC00F8493}"/>
                </a:ext>
              </a:extLst>
            </p:cNvPr>
            <p:cNvSpPr/>
            <p:nvPr/>
          </p:nvSpPr>
          <p:spPr>
            <a:xfrm>
              <a:off x="5810429" y="3219235"/>
              <a:ext cx="3288598" cy="571734"/>
            </a:xfrm>
            <a:prstGeom prst="rect">
              <a:avLst/>
            </a:prstGeom>
          </p:spPr>
          <p:txBody>
            <a:bodyPr wrap="square">
              <a:spAutoFit/>
            </a:bodyPr>
            <a:lstStyle/>
            <a:p>
              <a:r>
                <a:rPr lang="ms-MY" sz="1200" dirty="0">
                  <a:solidFill>
                    <a:schemeClr val="bg1">
                      <a:lumMod val="50000"/>
                    </a:schemeClr>
                  </a:solidFill>
                  <a:cs typeface="+mn-ea"/>
                  <a:sym typeface="+mn-lt"/>
                </a:rPr>
                <a:t>Praesent sodales odio sit amet odio tristi Praesent sodales odio sit amet</a:t>
              </a:r>
              <a:endParaRPr lang="en-US" sz="1200" dirty="0">
                <a:solidFill>
                  <a:schemeClr val="bg1">
                    <a:lumMod val="50000"/>
                  </a:schemeClr>
                </a:solidFill>
                <a:cs typeface="+mn-ea"/>
                <a:sym typeface="+mn-lt"/>
              </a:endParaRPr>
            </a:p>
          </p:txBody>
        </p:sp>
        <p:sp>
          <p:nvSpPr>
            <p:cNvPr id="111" name="Rectangle 92">
              <a:extLst>
                <a:ext uri="{FF2B5EF4-FFF2-40B4-BE49-F238E27FC236}">
                  <a16:creationId xmlns:a16="http://schemas.microsoft.com/office/drawing/2014/main" id="{BBED4635-79B0-4F02-8218-A80C7F50B1C3}"/>
                </a:ext>
              </a:extLst>
            </p:cNvPr>
            <p:cNvSpPr/>
            <p:nvPr/>
          </p:nvSpPr>
          <p:spPr>
            <a:xfrm>
              <a:off x="4572000" y="3143254"/>
              <a:ext cx="1353418" cy="724196"/>
            </a:xfrm>
            <a:prstGeom prst="rect">
              <a:avLst/>
            </a:prstGeom>
          </p:spPr>
          <p:txBody>
            <a:bodyPr wrap="square">
              <a:spAutoFit/>
            </a:bodyPr>
            <a:lstStyle/>
            <a:p>
              <a:r>
                <a:rPr lang="en-US" altLang="zh-CN" sz="3200" b="1" dirty="0">
                  <a:solidFill>
                    <a:schemeClr val="bg1">
                      <a:lumMod val="50000"/>
                    </a:schemeClr>
                  </a:solidFill>
                  <a:cs typeface="+mn-ea"/>
                  <a:sym typeface="+mn-lt"/>
                </a:rPr>
                <a:t>60</a:t>
              </a:r>
              <a:r>
                <a:rPr lang="en-US" sz="3200" b="1" dirty="0">
                  <a:solidFill>
                    <a:schemeClr val="bg1">
                      <a:lumMod val="50000"/>
                    </a:schemeClr>
                  </a:solidFill>
                  <a:cs typeface="+mn-ea"/>
                  <a:sym typeface="+mn-lt"/>
                </a:rPr>
                <a:t>%</a:t>
              </a:r>
            </a:p>
          </p:txBody>
        </p:sp>
      </p:grpSp>
    </p:spTree>
    <p:extLst>
      <p:ext uri="{BB962C8B-B14F-4D97-AF65-F5344CB8AC3E}">
        <p14:creationId xmlns:p14="http://schemas.microsoft.com/office/powerpoint/2010/main" val="4096215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decel="50000"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1500" fill="hold"/>
                                        <p:tgtEl>
                                          <p:spTgt spid="66"/>
                                        </p:tgtEl>
                                        <p:attrNameLst>
                                          <p:attrName>ppt_x</p:attrName>
                                        </p:attrNameLst>
                                      </p:cBhvr>
                                      <p:tavLst>
                                        <p:tav tm="0">
                                          <p:val>
                                            <p:strVal val="#ppt_x"/>
                                          </p:val>
                                        </p:tav>
                                        <p:tav tm="100000">
                                          <p:val>
                                            <p:strVal val="#ppt_x"/>
                                          </p:val>
                                        </p:tav>
                                      </p:tavLst>
                                    </p:anim>
                                    <p:anim calcmode="lin" valueType="num">
                                      <p:cBhvr additive="base">
                                        <p:cTn id="17" dur="1500" fill="hold"/>
                                        <p:tgtEl>
                                          <p:spTgt spid="66"/>
                                        </p:tgtEl>
                                        <p:attrNameLst>
                                          <p:attrName>ppt_y</p:attrName>
                                        </p:attrNameLst>
                                      </p:cBhvr>
                                      <p:tavLst>
                                        <p:tav tm="0">
                                          <p:val>
                                            <p:strVal val="1+#ppt_h/2"/>
                                          </p:val>
                                        </p:tav>
                                        <p:tav tm="100000">
                                          <p:val>
                                            <p:strVal val="#ppt_y"/>
                                          </p:val>
                                        </p:tav>
                                      </p:tavLst>
                                    </p:anim>
                                  </p:childTnLst>
                                </p:cTn>
                              </p:par>
                              <p:par>
                                <p:cTn id="18" presetID="2" presetClass="entr" presetSubtype="4" decel="50000" fill="hold" nodeType="withEffect">
                                  <p:stCondLst>
                                    <p:cond delay="50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1500" fill="hold"/>
                                        <p:tgtEl>
                                          <p:spTgt spid="81"/>
                                        </p:tgtEl>
                                        <p:attrNameLst>
                                          <p:attrName>ppt_x</p:attrName>
                                        </p:attrNameLst>
                                      </p:cBhvr>
                                      <p:tavLst>
                                        <p:tav tm="0">
                                          <p:val>
                                            <p:strVal val="#ppt_x"/>
                                          </p:val>
                                        </p:tav>
                                        <p:tav tm="100000">
                                          <p:val>
                                            <p:strVal val="#ppt_x"/>
                                          </p:val>
                                        </p:tav>
                                      </p:tavLst>
                                    </p:anim>
                                    <p:anim calcmode="lin" valueType="num">
                                      <p:cBhvr additive="base">
                                        <p:cTn id="21" dur="1500" fill="hold"/>
                                        <p:tgtEl>
                                          <p:spTgt spid="81"/>
                                        </p:tgtEl>
                                        <p:attrNameLst>
                                          <p:attrName>ppt_y</p:attrName>
                                        </p:attrNameLst>
                                      </p:cBhvr>
                                      <p:tavLst>
                                        <p:tav tm="0">
                                          <p:val>
                                            <p:strVal val="1+#ppt_h/2"/>
                                          </p:val>
                                        </p:tav>
                                        <p:tav tm="100000">
                                          <p:val>
                                            <p:strVal val="#ppt_y"/>
                                          </p:val>
                                        </p:tav>
                                      </p:tavLst>
                                    </p:anim>
                                  </p:childTnLst>
                                </p:cTn>
                              </p:par>
                              <p:par>
                                <p:cTn id="22" presetID="2" presetClass="entr" presetSubtype="4" decel="50000" fill="hold" nodeType="withEffect">
                                  <p:stCondLst>
                                    <p:cond delay="100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1500" fill="hold"/>
                                        <p:tgtEl>
                                          <p:spTgt spid="71"/>
                                        </p:tgtEl>
                                        <p:attrNameLst>
                                          <p:attrName>ppt_x</p:attrName>
                                        </p:attrNameLst>
                                      </p:cBhvr>
                                      <p:tavLst>
                                        <p:tav tm="0">
                                          <p:val>
                                            <p:strVal val="#ppt_x"/>
                                          </p:val>
                                        </p:tav>
                                        <p:tav tm="100000">
                                          <p:val>
                                            <p:strVal val="#ppt_x"/>
                                          </p:val>
                                        </p:tav>
                                      </p:tavLst>
                                    </p:anim>
                                    <p:anim calcmode="lin" valueType="num">
                                      <p:cBhvr additive="base">
                                        <p:cTn id="25" dur="1500" fill="hold"/>
                                        <p:tgtEl>
                                          <p:spTgt spid="71"/>
                                        </p:tgtEl>
                                        <p:attrNameLst>
                                          <p:attrName>ppt_y</p:attrName>
                                        </p:attrNameLst>
                                      </p:cBhvr>
                                      <p:tavLst>
                                        <p:tav tm="0">
                                          <p:val>
                                            <p:strVal val="1+#ppt_h/2"/>
                                          </p:val>
                                        </p:tav>
                                        <p:tav tm="100000">
                                          <p:val>
                                            <p:strVal val="#ppt_y"/>
                                          </p:val>
                                        </p:tav>
                                      </p:tavLst>
                                    </p:anim>
                                  </p:childTnLst>
                                </p:cTn>
                              </p:par>
                              <p:par>
                                <p:cTn id="26" presetID="2" presetClass="entr" presetSubtype="4" decel="50000" fill="hold" nodeType="withEffect">
                                  <p:stCondLst>
                                    <p:cond delay="1500"/>
                                  </p:stCondLst>
                                  <p:childTnLst>
                                    <p:set>
                                      <p:cBhvr>
                                        <p:cTn id="27" dur="1" fill="hold">
                                          <p:stCondLst>
                                            <p:cond delay="0"/>
                                          </p:stCondLst>
                                        </p:cTn>
                                        <p:tgtEl>
                                          <p:spTgt spid="87"/>
                                        </p:tgtEl>
                                        <p:attrNameLst>
                                          <p:attrName>style.visibility</p:attrName>
                                        </p:attrNameLst>
                                      </p:cBhvr>
                                      <p:to>
                                        <p:strVal val="visible"/>
                                      </p:to>
                                    </p:set>
                                    <p:anim calcmode="lin" valueType="num">
                                      <p:cBhvr additive="base">
                                        <p:cTn id="28" dur="1500" fill="hold"/>
                                        <p:tgtEl>
                                          <p:spTgt spid="87"/>
                                        </p:tgtEl>
                                        <p:attrNameLst>
                                          <p:attrName>ppt_x</p:attrName>
                                        </p:attrNameLst>
                                      </p:cBhvr>
                                      <p:tavLst>
                                        <p:tav tm="0">
                                          <p:val>
                                            <p:strVal val="#ppt_x"/>
                                          </p:val>
                                        </p:tav>
                                        <p:tav tm="100000">
                                          <p:val>
                                            <p:strVal val="#ppt_x"/>
                                          </p:val>
                                        </p:tav>
                                      </p:tavLst>
                                    </p:anim>
                                    <p:anim calcmode="lin" valueType="num">
                                      <p:cBhvr additive="base">
                                        <p:cTn id="29" dur="1500" fill="hold"/>
                                        <p:tgtEl>
                                          <p:spTgt spid="87"/>
                                        </p:tgtEl>
                                        <p:attrNameLst>
                                          <p:attrName>ppt_y</p:attrName>
                                        </p:attrNameLst>
                                      </p:cBhvr>
                                      <p:tavLst>
                                        <p:tav tm="0">
                                          <p:val>
                                            <p:strVal val="1+#ppt_h/2"/>
                                          </p:val>
                                        </p:tav>
                                        <p:tav tm="100000">
                                          <p:val>
                                            <p:strVal val="#ppt_y"/>
                                          </p:val>
                                        </p:tav>
                                      </p:tavLst>
                                    </p:anim>
                                  </p:childTnLst>
                                </p:cTn>
                              </p:par>
                              <p:par>
                                <p:cTn id="30" presetID="2" presetClass="entr" presetSubtype="4" decel="50000" fill="hold" nodeType="withEffect">
                                  <p:stCondLst>
                                    <p:cond delay="200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1500" fill="hold"/>
                                        <p:tgtEl>
                                          <p:spTgt spid="76"/>
                                        </p:tgtEl>
                                        <p:attrNameLst>
                                          <p:attrName>ppt_x</p:attrName>
                                        </p:attrNameLst>
                                      </p:cBhvr>
                                      <p:tavLst>
                                        <p:tav tm="0">
                                          <p:val>
                                            <p:strVal val="#ppt_x"/>
                                          </p:val>
                                        </p:tav>
                                        <p:tav tm="100000">
                                          <p:val>
                                            <p:strVal val="#ppt_x"/>
                                          </p:val>
                                        </p:tav>
                                      </p:tavLst>
                                    </p:anim>
                                    <p:anim calcmode="lin" valueType="num">
                                      <p:cBhvr additive="base">
                                        <p:cTn id="33" dur="1500" fill="hold"/>
                                        <p:tgtEl>
                                          <p:spTgt spid="76"/>
                                        </p:tgtEl>
                                        <p:attrNameLst>
                                          <p:attrName>ppt_y</p:attrName>
                                        </p:attrNameLst>
                                      </p:cBhvr>
                                      <p:tavLst>
                                        <p:tav tm="0">
                                          <p:val>
                                            <p:strVal val="1+#ppt_h/2"/>
                                          </p:val>
                                        </p:tav>
                                        <p:tav tm="100000">
                                          <p:val>
                                            <p:strVal val="#ppt_y"/>
                                          </p:val>
                                        </p:tav>
                                      </p:tavLst>
                                    </p:anim>
                                  </p:childTnLst>
                                </p:cTn>
                              </p:par>
                              <p:par>
                                <p:cTn id="34" presetID="2" presetClass="entr" presetSubtype="4" decel="50000" fill="hold" nodeType="withEffect">
                                  <p:stCondLst>
                                    <p:cond delay="2500"/>
                                  </p:stCondLst>
                                  <p:childTnLst>
                                    <p:set>
                                      <p:cBhvr>
                                        <p:cTn id="35" dur="1" fill="hold">
                                          <p:stCondLst>
                                            <p:cond delay="0"/>
                                          </p:stCondLst>
                                        </p:cTn>
                                        <p:tgtEl>
                                          <p:spTgt spid="93"/>
                                        </p:tgtEl>
                                        <p:attrNameLst>
                                          <p:attrName>style.visibility</p:attrName>
                                        </p:attrNameLst>
                                      </p:cBhvr>
                                      <p:to>
                                        <p:strVal val="visible"/>
                                      </p:to>
                                    </p:set>
                                    <p:anim calcmode="lin" valueType="num">
                                      <p:cBhvr additive="base">
                                        <p:cTn id="36" dur="1500" fill="hold"/>
                                        <p:tgtEl>
                                          <p:spTgt spid="93"/>
                                        </p:tgtEl>
                                        <p:attrNameLst>
                                          <p:attrName>ppt_x</p:attrName>
                                        </p:attrNameLst>
                                      </p:cBhvr>
                                      <p:tavLst>
                                        <p:tav tm="0">
                                          <p:val>
                                            <p:strVal val="#ppt_x"/>
                                          </p:val>
                                        </p:tav>
                                        <p:tav tm="100000">
                                          <p:val>
                                            <p:strVal val="#ppt_x"/>
                                          </p:val>
                                        </p:tav>
                                      </p:tavLst>
                                    </p:anim>
                                    <p:anim calcmode="lin" valueType="num">
                                      <p:cBhvr additive="base">
                                        <p:cTn id="37" dur="1500" fill="hold"/>
                                        <p:tgtEl>
                                          <p:spTgt spid="93"/>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42" presetClass="entr" presetSubtype="0" fill="hold"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1000"/>
                                        <p:tgtEl>
                                          <p:spTgt spid="109"/>
                                        </p:tgtEl>
                                      </p:cBhvr>
                                    </p:animEffect>
                                    <p:anim calcmode="lin" valueType="num">
                                      <p:cBhvr>
                                        <p:cTn id="48" dur="1000" fill="hold"/>
                                        <p:tgtEl>
                                          <p:spTgt spid="109"/>
                                        </p:tgtEl>
                                        <p:attrNameLst>
                                          <p:attrName>ppt_x</p:attrName>
                                        </p:attrNameLst>
                                      </p:cBhvr>
                                      <p:tavLst>
                                        <p:tav tm="0">
                                          <p:val>
                                            <p:strVal val="#ppt_x"/>
                                          </p:val>
                                        </p:tav>
                                        <p:tav tm="100000">
                                          <p:val>
                                            <p:strVal val="#ppt_x"/>
                                          </p:val>
                                        </p:tav>
                                      </p:tavLst>
                                    </p:anim>
                                    <p:anim calcmode="lin" valueType="num">
                                      <p:cBhvr>
                                        <p:cTn id="4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70"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04</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grpSp>
        <p:nvGrpSpPr>
          <p:cNvPr id="29" name="Group 9">
            <a:extLst>
              <a:ext uri="{FF2B5EF4-FFF2-40B4-BE49-F238E27FC236}">
                <a16:creationId xmlns:a16="http://schemas.microsoft.com/office/drawing/2014/main" id="{5D34EDCE-79B7-476E-9139-2FFA1CF6B8D5}"/>
              </a:ext>
            </a:extLst>
          </p:cNvPr>
          <p:cNvGrpSpPr/>
          <p:nvPr/>
        </p:nvGrpSpPr>
        <p:grpSpPr>
          <a:xfrm>
            <a:off x="9746167" y="2514600"/>
            <a:ext cx="1828800" cy="1828800"/>
            <a:chOff x="5716859" y="470450"/>
            <a:chExt cx="1828800" cy="1828800"/>
          </a:xfrm>
        </p:grpSpPr>
        <p:sp>
          <p:nvSpPr>
            <p:cNvPr id="30" name="Rounded Rectangle 4">
              <a:extLst>
                <a:ext uri="{FF2B5EF4-FFF2-40B4-BE49-F238E27FC236}">
                  <a16:creationId xmlns:a16="http://schemas.microsoft.com/office/drawing/2014/main" id="{A35ADA76-69DC-414F-8E6A-EE39221A19F7}"/>
                </a:ext>
              </a:extLst>
            </p:cNvPr>
            <p:cNvSpPr/>
            <p:nvPr/>
          </p:nvSpPr>
          <p:spPr>
            <a:xfrm>
              <a:off x="5716859" y="470450"/>
              <a:ext cx="1828800" cy="1828800"/>
            </a:xfrm>
            <a:prstGeom prst="roundRect">
              <a:avLst>
                <a:gd name="adj" fmla="val 1231"/>
              </a:avLst>
            </a:prstGeom>
            <a:solidFill>
              <a:srgbClr val="D1C1AC"/>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Title 3">
              <a:extLst>
                <a:ext uri="{FF2B5EF4-FFF2-40B4-BE49-F238E27FC236}">
                  <a16:creationId xmlns:a16="http://schemas.microsoft.com/office/drawing/2014/main" id="{BD9CA559-7033-4FF3-B584-89D47B5BC8B9}"/>
                </a:ext>
              </a:extLst>
            </p:cNvPr>
            <p:cNvSpPr txBox="1">
              <a:spLocks/>
            </p:cNvSpPr>
            <p:nvPr/>
          </p:nvSpPr>
          <p:spPr>
            <a:xfrm>
              <a:off x="5776719" y="1608835"/>
              <a:ext cx="176894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2000" b="0" dirty="0">
                  <a:solidFill>
                    <a:srgbClr val="FFFFFF"/>
                  </a:solidFill>
                  <a:latin typeface="+mn-lt"/>
                  <a:ea typeface="+mn-ea"/>
                  <a:cs typeface="+mn-ea"/>
                  <a:sym typeface="+mn-lt"/>
                </a:rPr>
                <a:t>Support</a:t>
              </a:r>
              <a:endParaRPr lang="en-US" sz="1000" b="0" dirty="0">
                <a:solidFill>
                  <a:srgbClr val="FFFFFF"/>
                </a:solidFill>
                <a:latin typeface="+mn-lt"/>
                <a:ea typeface="+mn-ea"/>
                <a:cs typeface="+mn-ea"/>
                <a:sym typeface="+mn-lt"/>
              </a:endParaRPr>
            </a:p>
          </p:txBody>
        </p:sp>
        <p:sp>
          <p:nvSpPr>
            <p:cNvPr id="32" name="Title 3">
              <a:extLst>
                <a:ext uri="{FF2B5EF4-FFF2-40B4-BE49-F238E27FC236}">
                  <a16:creationId xmlns:a16="http://schemas.microsoft.com/office/drawing/2014/main" id="{5BB3502A-9197-4BFB-BDED-C18A17C815AB}"/>
                </a:ext>
              </a:extLst>
            </p:cNvPr>
            <p:cNvSpPr txBox="1">
              <a:spLocks/>
            </p:cNvSpPr>
            <p:nvPr/>
          </p:nvSpPr>
          <p:spPr>
            <a:xfrm>
              <a:off x="5776719" y="1893351"/>
              <a:ext cx="1768940"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dirty="0">
                  <a:solidFill>
                    <a:srgbClr val="FFFFFF">
                      <a:alpha val="50000"/>
                    </a:srgbClr>
                  </a:solidFill>
                  <a:latin typeface="+mn-lt"/>
                  <a:ea typeface="+mn-ea"/>
                  <a:cs typeface="+mn-ea"/>
                  <a:sym typeface="+mn-lt"/>
                </a:rPr>
                <a:t>Featured Service slogan</a:t>
              </a:r>
              <a:endParaRPr lang="en-US" sz="400" b="0" dirty="0">
                <a:solidFill>
                  <a:srgbClr val="FFFFFF">
                    <a:alpha val="50000"/>
                  </a:srgbClr>
                </a:solidFill>
                <a:latin typeface="+mn-lt"/>
                <a:ea typeface="+mn-ea"/>
                <a:cs typeface="+mn-ea"/>
                <a:sym typeface="+mn-lt"/>
              </a:endParaRPr>
            </a:p>
          </p:txBody>
        </p:sp>
        <p:sp>
          <p:nvSpPr>
            <p:cNvPr id="33" name="Title 3">
              <a:extLst>
                <a:ext uri="{FF2B5EF4-FFF2-40B4-BE49-F238E27FC236}">
                  <a16:creationId xmlns:a16="http://schemas.microsoft.com/office/drawing/2014/main" id="{E2396B00-C7F3-46F3-9796-A11287BD7B21}"/>
                </a:ext>
              </a:extLst>
            </p:cNvPr>
            <p:cNvSpPr txBox="1">
              <a:spLocks/>
            </p:cNvSpPr>
            <p:nvPr/>
          </p:nvSpPr>
          <p:spPr>
            <a:xfrm>
              <a:off x="5804520" y="883685"/>
              <a:ext cx="856669" cy="54107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3200" b="0" dirty="0">
                  <a:solidFill>
                    <a:srgbClr val="FFFFFF"/>
                  </a:solidFill>
                  <a:latin typeface="+mn-lt"/>
                  <a:ea typeface="+mn-ea"/>
                  <a:cs typeface="+mn-ea"/>
                  <a:sym typeface="+mn-lt"/>
                </a:rPr>
                <a:t>2</a:t>
              </a:r>
              <a:endParaRPr lang="en-US" sz="1200" b="0" dirty="0">
                <a:solidFill>
                  <a:srgbClr val="FFFFFF"/>
                </a:solidFill>
                <a:latin typeface="+mn-lt"/>
                <a:ea typeface="+mn-ea"/>
                <a:cs typeface="+mn-ea"/>
                <a:sym typeface="+mn-lt"/>
              </a:endParaRPr>
            </a:p>
          </p:txBody>
        </p:sp>
      </p:grpSp>
      <p:grpSp>
        <p:nvGrpSpPr>
          <p:cNvPr id="34" name="Group 10">
            <a:extLst>
              <a:ext uri="{FF2B5EF4-FFF2-40B4-BE49-F238E27FC236}">
                <a16:creationId xmlns:a16="http://schemas.microsoft.com/office/drawing/2014/main" id="{71F2B6DD-58BC-4055-9444-8FAF730B8A90}"/>
              </a:ext>
            </a:extLst>
          </p:cNvPr>
          <p:cNvGrpSpPr/>
          <p:nvPr/>
        </p:nvGrpSpPr>
        <p:grpSpPr>
          <a:xfrm>
            <a:off x="9746167" y="4447478"/>
            <a:ext cx="1828800" cy="1828800"/>
            <a:chOff x="5716859" y="470450"/>
            <a:chExt cx="1828800" cy="1828800"/>
          </a:xfrm>
        </p:grpSpPr>
        <p:sp>
          <p:nvSpPr>
            <p:cNvPr id="35" name="Rounded Rectangle 11">
              <a:extLst>
                <a:ext uri="{FF2B5EF4-FFF2-40B4-BE49-F238E27FC236}">
                  <a16:creationId xmlns:a16="http://schemas.microsoft.com/office/drawing/2014/main" id="{CBB338F5-0D1C-4DFC-B835-0DCF8E7390E6}"/>
                </a:ext>
              </a:extLst>
            </p:cNvPr>
            <p:cNvSpPr/>
            <p:nvPr/>
          </p:nvSpPr>
          <p:spPr>
            <a:xfrm>
              <a:off x="5716859" y="470450"/>
              <a:ext cx="1828800" cy="1828800"/>
            </a:xfrm>
            <a:prstGeom prst="roundRect">
              <a:avLst>
                <a:gd name="adj" fmla="val 1231"/>
              </a:avLst>
            </a:prstGeom>
            <a:solidFill>
              <a:srgbClr val="D1C1AC"/>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Title 3">
              <a:extLst>
                <a:ext uri="{FF2B5EF4-FFF2-40B4-BE49-F238E27FC236}">
                  <a16:creationId xmlns:a16="http://schemas.microsoft.com/office/drawing/2014/main" id="{132427ED-BD67-42EE-98E3-C5FB6A818B55}"/>
                </a:ext>
              </a:extLst>
            </p:cNvPr>
            <p:cNvSpPr txBox="1">
              <a:spLocks/>
            </p:cNvSpPr>
            <p:nvPr/>
          </p:nvSpPr>
          <p:spPr>
            <a:xfrm>
              <a:off x="5776719" y="1608835"/>
              <a:ext cx="176894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2000" b="0" dirty="0">
                  <a:solidFill>
                    <a:srgbClr val="FFFFFF"/>
                  </a:solidFill>
                  <a:latin typeface="+mn-lt"/>
                  <a:ea typeface="+mn-ea"/>
                  <a:cs typeface="+mn-ea"/>
                  <a:sym typeface="+mn-lt"/>
                </a:rPr>
                <a:t>Time</a:t>
              </a:r>
              <a:endParaRPr lang="en-US" sz="1000" b="0" dirty="0">
                <a:solidFill>
                  <a:srgbClr val="FFFFFF"/>
                </a:solidFill>
                <a:latin typeface="+mn-lt"/>
                <a:ea typeface="+mn-ea"/>
                <a:cs typeface="+mn-ea"/>
                <a:sym typeface="+mn-lt"/>
              </a:endParaRPr>
            </a:p>
          </p:txBody>
        </p:sp>
        <p:sp>
          <p:nvSpPr>
            <p:cNvPr id="37" name="Title 3">
              <a:extLst>
                <a:ext uri="{FF2B5EF4-FFF2-40B4-BE49-F238E27FC236}">
                  <a16:creationId xmlns:a16="http://schemas.microsoft.com/office/drawing/2014/main" id="{695B44D4-1F5A-4E6A-BA17-6A2E7785E315}"/>
                </a:ext>
              </a:extLst>
            </p:cNvPr>
            <p:cNvSpPr txBox="1">
              <a:spLocks/>
            </p:cNvSpPr>
            <p:nvPr/>
          </p:nvSpPr>
          <p:spPr>
            <a:xfrm>
              <a:off x="5776719" y="1893351"/>
              <a:ext cx="1768940"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dirty="0">
                  <a:solidFill>
                    <a:srgbClr val="FFFFFF">
                      <a:alpha val="50000"/>
                    </a:srgbClr>
                  </a:solidFill>
                  <a:latin typeface="+mn-lt"/>
                  <a:ea typeface="+mn-ea"/>
                  <a:cs typeface="+mn-ea"/>
                  <a:sym typeface="+mn-lt"/>
                </a:rPr>
                <a:t>Featured Service slogan</a:t>
              </a:r>
              <a:endParaRPr lang="en-US" sz="400" b="0" dirty="0">
                <a:solidFill>
                  <a:srgbClr val="FFFFFF">
                    <a:alpha val="50000"/>
                  </a:srgbClr>
                </a:solidFill>
                <a:latin typeface="+mn-lt"/>
                <a:ea typeface="+mn-ea"/>
                <a:cs typeface="+mn-ea"/>
                <a:sym typeface="+mn-lt"/>
              </a:endParaRPr>
            </a:p>
          </p:txBody>
        </p:sp>
        <p:sp>
          <p:nvSpPr>
            <p:cNvPr id="38" name="Title 3">
              <a:extLst>
                <a:ext uri="{FF2B5EF4-FFF2-40B4-BE49-F238E27FC236}">
                  <a16:creationId xmlns:a16="http://schemas.microsoft.com/office/drawing/2014/main" id="{8A0844E2-8730-4337-9AC7-5C7C7A625F62}"/>
                </a:ext>
              </a:extLst>
            </p:cNvPr>
            <p:cNvSpPr txBox="1">
              <a:spLocks/>
            </p:cNvSpPr>
            <p:nvPr/>
          </p:nvSpPr>
          <p:spPr>
            <a:xfrm>
              <a:off x="5804520" y="883685"/>
              <a:ext cx="856669" cy="54107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3200" b="0" dirty="0">
                  <a:solidFill>
                    <a:srgbClr val="FFFFFF"/>
                  </a:solidFill>
                  <a:latin typeface="+mn-lt"/>
                  <a:ea typeface="+mn-ea"/>
                  <a:cs typeface="+mn-ea"/>
                  <a:sym typeface="+mn-lt"/>
                </a:rPr>
                <a:t>4</a:t>
              </a:r>
              <a:endParaRPr lang="en-US" sz="1200" b="0" dirty="0">
                <a:solidFill>
                  <a:srgbClr val="FFFFFF"/>
                </a:solidFill>
                <a:latin typeface="+mn-lt"/>
                <a:ea typeface="+mn-ea"/>
                <a:cs typeface="+mn-ea"/>
                <a:sym typeface="+mn-lt"/>
              </a:endParaRPr>
            </a:p>
          </p:txBody>
        </p:sp>
      </p:grpSp>
      <p:grpSp>
        <p:nvGrpSpPr>
          <p:cNvPr id="39" name="Group 15">
            <a:extLst>
              <a:ext uri="{FF2B5EF4-FFF2-40B4-BE49-F238E27FC236}">
                <a16:creationId xmlns:a16="http://schemas.microsoft.com/office/drawing/2014/main" id="{4AE3923E-AD87-486E-84DB-C69F5E91BA43}"/>
              </a:ext>
            </a:extLst>
          </p:cNvPr>
          <p:cNvGrpSpPr/>
          <p:nvPr/>
        </p:nvGrpSpPr>
        <p:grpSpPr>
          <a:xfrm>
            <a:off x="7813290" y="4447478"/>
            <a:ext cx="1828800" cy="1828800"/>
            <a:chOff x="5716859" y="470450"/>
            <a:chExt cx="1828800" cy="1828800"/>
          </a:xfrm>
        </p:grpSpPr>
        <p:sp>
          <p:nvSpPr>
            <p:cNvPr id="40" name="Rounded Rectangle 16">
              <a:extLst>
                <a:ext uri="{FF2B5EF4-FFF2-40B4-BE49-F238E27FC236}">
                  <a16:creationId xmlns:a16="http://schemas.microsoft.com/office/drawing/2014/main" id="{A41AFB10-7FCA-4A1C-A9E7-1651B095E25B}"/>
                </a:ext>
              </a:extLst>
            </p:cNvPr>
            <p:cNvSpPr/>
            <p:nvPr/>
          </p:nvSpPr>
          <p:spPr>
            <a:xfrm>
              <a:off x="5716859" y="470450"/>
              <a:ext cx="1828800" cy="1828800"/>
            </a:xfrm>
            <a:prstGeom prst="roundRect">
              <a:avLst>
                <a:gd name="adj" fmla="val 1231"/>
              </a:avLst>
            </a:prstGeom>
            <a:solidFill>
              <a:srgbClr val="D1C1AC"/>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1" name="Title 3">
              <a:extLst>
                <a:ext uri="{FF2B5EF4-FFF2-40B4-BE49-F238E27FC236}">
                  <a16:creationId xmlns:a16="http://schemas.microsoft.com/office/drawing/2014/main" id="{D276E852-B16C-484C-A1E0-A8020F92AE2C}"/>
                </a:ext>
              </a:extLst>
            </p:cNvPr>
            <p:cNvSpPr txBox="1">
              <a:spLocks/>
            </p:cNvSpPr>
            <p:nvPr/>
          </p:nvSpPr>
          <p:spPr>
            <a:xfrm>
              <a:off x="5776719" y="1608835"/>
              <a:ext cx="176894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2000" b="0" dirty="0">
                  <a:solidFill>
                    <a:srgbClr val="FFFFFF"/>
                  </a:solidFill>
                  <a:latin typeface="+mn-lt"/>
                  <a:ea typeface="+mn-ea"/>
                  <a:cs typeface="+mn-ea"/>
                  <a:sym typeface="+mn-lt"/>
                </a:rPr>
                <a:t>Hardware</a:t>
              </a:r>
              <a:endParaRPr lang="en-US" sz="1000" b="0" dirty="0">
                <a:solidFill>
                  <a:srgbClr val="FFFFFF"/>
                </a:solidFill>
                <a:latin typeface="+mn-lt"/>
                <a:ea typeface="+mn-ea"/>
                <a:cs typeface="+mn-ea"/>
                <a:sym typeface="+mn-lt"/>
              </a:endParaRPr>
            </a:p>
          </p:txBody>
        </p:sp>
        <p:sp>
          <p:nvSpPr>
            <p:cNvPr id="42" name="Title 3">
              <a:extLst>
                <a:ext uri="{FF2B5EF4-FFF2-40B4-BE49-F238E27FC236}">
                  <a16:creationId xmlns:a16="http://schemas.microsoft.com/office/drawing/2014/main" id="{2D73222F-928E-4D7E-8D75-03C713972C5A}"/>
                </a:ext>
              </a:extLst>
            </p:cNvPr>
            <p:cNvSpPr txBox="1">
              <a:spLocks/>
            </p:cNvSpPr>
            <p:nvPr/>
          </p:nvSpPr>
          <p:spPr>
            <a:xfrm>
              <a:off x="5776719" y="1893351"/>
              <a:ext cx="1768940"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dirty="0">
                  <a:solidFill>
                    <a:srgbClr val="FFFFFF">
                      <a:alpha val="50000"/>
                    </a:srgbClr>
                  </a:solidFill>
                  <a:latin typeface="+mn-lt"/>
                  <a:ea typeface="+mn-ea"/>
                  <a:cs typeface="+mn-ea"/>
                  <a:sym typeface="+mn-lt"/>
                </a:rPr>
                <a:t>Featured Service slogan</a:t>
              </a:r>
              <a:endParaRPr lang="en-US" sz="400" b="0" dirty="0">
                <a:solidFill>
                  <a:srgbClr val="FFFFFF">
                    <a:alpha val="50000"/>
                  </a:srgbClr>
                </a:solidFill>
                <a:latin typeface="+mn-lt"/>
                <a:ea typeface="+mn-ea"/>
                <a:cs typeface="+mn-ea"/>
                <a:sym typeface="+mn-lt"/>
              </a:endParaRPr>
            </a:p>
          </p:txBody>
        </p:sp>
        <p:sp>
          <p:nvSpPr>
            <p:cNvPr id="43" name="Title 3">
              <a:extLst>
                <a:ext uri="{FF2B5EF4-FFF2-40B4-BE49-F238E27FC236}">
                  <a16:creationId xmlns:a16="http://schemas.microsoft.com/office/drawing/2014/main" id="{79382D85-CB3F-48CC-A781-6EC7E571960A}"/>
                </a:ext>
              </a:extLst>
            </p:cNvPr>
            <p:cNvSpPr txBox="1">
              <a:spLocks/>
            </p:cNvSpPr>
            <p:nvPr/>
          </p:nvSpPr>
          <p:spPr>
            <a:xfrm>
              <a:off x="5804520" y="883685"/>
              <a:ext cx="856669" cy="54107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3200" b="0" dirty="0">
                  <a:solidFill>
                    <a:srgbClr val="FFFFFF"/>
                  </a:solidFill>
                  <a:latin typeface="+mn-lt"/>
                  <a:ea typeface="+mn-ea"/>
                  <a:cs typeface="+mn-ea"/>
                  <a:sym typeface="+mn-lt"/>
                </a:rPr>
                <a:t>3</a:t>
              </a:r>
              <a:endParaRPr lang="en-US" sz="1200" b="0" dirty="0">
                <a:solidFill>
                  <a:srgbClr val="FFFFFF"/>
                </a:solidFill>
                <a:latin typeface="+mn-lt"/>
                <a:ea typeface="+mn-ea"/>
                <a:cs typeface="+mn-ea"/>
                <a:sym typeface="+mn-lt"/>
              </a:endParaRPr>
            </a:p>
          </p:txBody>
        </p:sp>
      </p:grpSp>
      <p:grpSp>
        <p:nvGrpSpPr>
          <p:cNvPr id="44" name="Group 21">
            <a:extLst>
              <a:ext uri="{FF2B5EF4-FFF2-40B4-BE49-F238E27FC236}">
                <a16:creationId xmlns:a16="http://schemas.microsoft.com/office/drawing/2014/main" id="{909E0A88-FCAA-4A9F-A6DA-15BCD1D76A9B}"/>
              </a:ext>
            </a:extLst>
          </p:cNvPr>
          <p:cNvGrpSpPr/>
          <p:nvPr/>
        </p:nvGrpSpPr>
        <p:grpSpPr>
          <a:xfrm>
            <a:off x="5902713" y="581722"/>
            <a:ext cx="1828800" cy="1828800"/>
            <a:chOff x="5716859" y="470450"/>
            <a:chExt cx="1828800" cy="1828800"/>
          </a:xfrm>
        </p:grpSpPr>
        <p:sp>
          <p:nvSpPr>
            <p:cNvPr id="45" name="Rounded Rectangle 22">
              <a:extLst>
                <a:ext uri="{FF2B5EF4-FFF2-40B4-BE49-F238E27FC236}">
                  <a16:creationId xmlns:a16="http://schemas.microsoft.com/office/drawing/2014/main" id="{2F1A83D7-D616-4720-BC6D-804955E277C0}"/>
                </a:ext>
              </a:extLst>
            </p:cNvPr>
            <p:cNvSpPr/>
            <p:nvPr/>
          </p:nvSpPr>
          <p:spPr>
            <a:xfrm>
              <a:off x="5716859" y="470450"/>
              <a:ext cx="1828800" cy="1828800"/>
            </a:xfrm>
            <a:prstGeom prst="roundRect">
              <a:avLst>
                <a:gd name="adj" fmla="val 1231"/>
              </a:avLst>
            </a:prstGeom>
            <a:solidFill>
              <a:srgbClr val="D1C1AC"/>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6" name="Title 3">
              <a:extLst>
                <a:ext uri="{FF2B5EF4-FFF2-40B4-BE49-F238E27FC236}">
                  <a16:creationId xmlns:a16="http://schemas.microsoft.com/office/drawing/2014/main" id="{BBBFE958-80A2-4A13-9055-F65260FF2652}"/>
                </a:ext>
              </a:extLst>
            </p:cNvPr>
            <p:cNvSpPr txBox="1">
              <a:spLocks/>
            </p:cNvSpPr>
            <p:nvPr/>
          </p:nvSpPr>
          <p:spPr>
            <a:xfrm>
              <a:off x="5776719" y="1608835"/>
              <a:ext cx="1768940"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2000" b="0" dirty="0">
                  <a:solidFill>
                    <a:srgbClr val="FFFFFF"/>
                  </a:solidFill>
                  <a:latin typeface="+mn-lt"/>
                  <a:ea typeface="+mn-ea"/>
                  <a:cs typeface="+mn-ea"/>
                  <a:sym typeface="+mn-lt"/>
                </a:rPr>
                <a:t>Mobility</a:t>
              </a:r>
              <a:endParaRPr lang="en-US" sz="1000" b="0" dirty="0">
                <a:solidFill>
                  <a:srgbClr val="FFFFFF"/>
                </a:solidFill>
                <a:latin typeface="+mn-lt"/>
                <a:ea typeface="+mn-ea"/>
                <a:cs typeface="+mn-ea"/>
                <a:sym typeface="+mn-lt"/>
              </a:endParaRPr>
            </a:p>
          </p:txBody>
        </p:sp>
        <p:sp>
          <p:nvSpPr>
            <p:cNvPr id="47" name="Title 3">
              <a:extLst>
                <a:ext uri="{FF2B5EF4-FFF2-40B4-BE49-F238E27FC236}">
                  <a16:creationId xmlns:a16="http://schemas.microsoft.com/office/drawing/2014/main" id="{CD75814C-D7B3-433B-B5FD-4A800B18EF4D}"/>
                </a:ext>
              </a:extLst>
            </p:cNvPr>
            <p:cNvSpPr txBox="1">
              <a:spLocks/>
            </p:cNvSpPr>
            <p:nvPr/>
          </p:nvSpPr>
          <p:spPr>
            <a:xfrm>
              <a:off x="5776719" y="1893351"/>
              <a:ext cx="1768940"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50" b="0" dirty="0">
                  <a:solidFill>
                    <a:srgbClr val="FFFFFF">
                      <a:alpha val="50000"/>
                    </a:srgbClr>
                  </a:solidFill>
                  <a:latin typeface="+mn-lt"/>
                  <a:ea typeface="+mn-ea"/>
                  <a:cs typeface="+mn-ea"/>
                  <a:sym typeface="+mn-lt"/>
                </a:rPr>
                <a:t>Featured Service slogan</a:t>
              </a:r>
              <a:endParaRPr lang="en-US" sz="400" b="0" dirty="0">
                <a:solidFill>
                  <a:srgbClr val="FFFFFF">
                    <a:alpha val="50000"/>
                  </a:srgbClr>
                </a:solidFill>
                <a:latin typeface="+mn-lt"/>
                <a:ea typeface="+mn-ea"/>
                <a:cs typeface="+mn-ea"/>
                <a:sym typeface="+mn-lt"/>
              </a:endParaRPr>
            </a:p>
          </p:txBody>
        </p:sp>
        <p:sp>
          <p:nvSpPr>
            <p:cNvPr id="48" name="Title 3">
              <a:extLst>
                <a:ext uri="{FF2B5EF4-FFF2-40B4-BE49-F238E27FC236}">
                  <a16:creationId xmlns:a16="http://schemas.microsoft.com/office/drawing/2014/main" id="{EE498C4B-65F0-4836-98D8-51EF3B5B03E9}"/>
                </a:ext>
              </a:extLst>
            </p:cNvPr>
            <p:cNvSpPr txBox="1">
              <a:spLocks/>
            </p:cNvSpPr>
            <p:nvPr/>
          </p:nvSpPr>
          <p:spPr>
            <a:xfrm>
              <a:off x="5804520" y="883685"/>
              <a:ext cx="856669" cy="54107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3200" b="0" dirty="0">
                  <a:solidFill>
                    <a:srgbClr val="FFFFFF"/>
                  </a:solidFill>
                  <a:latin typeface="+mn-lt"/>
                  <a:ea typeface="+mn-ea"/>
                  <a:cs typeface="+mn-ea"/>
                  <a:sym typeface="+mn-lt"/>
                </a:rPr>
                <a:t>1</a:t>
              </a:r>
              <a:endParaRPr lang="en-US" sz="1200" b="0" dirty="0">
                <a:solidFill>
                  <a:srgbClr val="FFFFFF"/>
                </a:solidFill>
                <a:latin typeface="+mn-lt"/>
                <a:ea typeface="+mn-ea"/>
                <a:cs typeface="+mn-ea"/>
                <a:sym typeface="+mn-lt"/>
              </a:endParaRPr>
            </a:p>
          </p:txBody>
        </p:sp>
      </p:grpSp>
      <p:pic>
        <p:nvPicPr>
          <p:cNvPr id="50" name="图片占位符 29">
            <a:extLst>
              <a:ext uri="{FF2B5EF4-FFF2-40B4-BE49-F238E27FC236}">
                <a16:creationId xmlns:a16="http://schemas.microsoft.com/office/drawing/2014/main" id="{1FE9210D-D6A0-4291-8A50-E05DB0812028}"/>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4323229" y="2514600"/>
            <a:ext cx="5318861" cy="1828800"/>
          </a:xfrm>
          <a:custGeom>
            <a:avLst/>
            <a:gdLst>
              <a:gd name="connsiteX0" fmla="*/ 0 w 3526221"/>
              <a:gd name="connsiteY0" fmla="*/ 47392 h 4946526"/>
              <a:gd name="connsiteX1" fmla="*/ 47392 w 3526221"/>
              <a:gd name="connsiteY1" fmla="*/ 0 h 4946526"/>
              <a:gd name="connsiteX2" fmla="*/ 3478829 w 3526221"/>
              <a:gd name="connsiteY2" fmla="*/ 0 h 4946526"/>
              <a:gd name="connsiteX3" fmla="*/ 3526221 w 3526221"/>
              <a:gd name="connsiteY3" fmla="*/ 47392 h 4946526"/>
              <a:gd name="connsiteX4" fmla="*/ 3526221 w 3526221"/>
              <a:gd name="connsiteY4" fmla="*/ 4899134 h 4946526"/>
              <a:gd name="connsiteX5" fmla="*/ 3478829 w 3526221"/>
              <a:gd name="connsiteY5" fmla="*/ 4946526 h 4946526"/>
              <a:gd name="connsiteX6" fmla="*/ 47392 w 3526221"/>
              <a:gd name="connsiteY6" fmla="*/ 4946526 h 4946526"/>
              <a:gd name="connsiteX7" fmla="*/ 0 w 3526221"/>
              <a:gd name="connsiteY7" fmla="*/ 4899134 h 4946526"/>
              <a:gd name="connsiteX8" fmla="*/ 0 w 3526221"/>
              <a:gd name="connsiteY8" fmla="*/ 47392 h 4946526"/>
              <a:gd name="connsiteX0" fmla="*/ 0 w 3749408"/>
              <a:gd name="connsiteY0" fmla="*/ 47392 h 4946526"/>
              <a:gd name="connsiteX1" fmla="*/ 47392 w 3749408"/>
              <a:gd name="connsiteY1" fmla="*/ 0 h 4946526"/>
              <a:gd name="connsiteX2" fmla="*/ 3478829 w 3749408"/>
              <a:gd name="connsiteY2" fmla="*/ 0 h 4946526"/>
              <a:gd name="connsiteX3" fmla="*/ 3526221 w 3749408"/>
              <a:gd name="connsiteY3" fmla="*/ 4899134 h 4946526"/>
              <a:gd name="connsiteX4" fmla="*/ 3478829 w 3749408"/>
              <a:gd name="connsiteY4" fmla="*/ 4946526 h 4946526"/>
              <a:gd name="connsiteX5" fmla="*/ 47392 w 3749408"/>
              <a:gd name="connsiteY5" fmla="*/ 4946526 h 4946526"/>
              <a:gd name="connsiteX6" fmla="*/ 0 w 3749408"/>
              <a:gd name="connsiteY6" fmla="*/ 4899134 h 4946526"/>
              <a:gd name="connsiteX7" fmla="*/ 0 w 3749408"/>
              <a:gd name="connsiteY7" fmla="*/ 47392 h 4946526"/>
              <a:gd name="connsiteX0" fmla="*/ 0 w 3907758"/>
              <a:gd name="connsiteY0" fmla="*/ 47392 h 4946526"/>
              <a:gd name="connsiteX1" fmla="*/ 47392 w 3907758"/>
              <a:gd name="connsiteY1" fmla="*/ 0 h 4946526"/>
              <a:gd name="connsiteX2" fmla="*/ 3478829 w 3907758"/>
              <a:gd name="connsiteY2" fmla="*/ 0 h 4946526"/>
              <a:gd name="connsiteX3" fmla="*/ 3478829 w 3907758"/>
              <a:gd name="connsiteY3" fmla="*/ 4946526 h 4946526"/>
              <a:gd name="connsiteX4" fmla="*/ 47392 w 3907758"/>
              <a:gd name="connsiteY4" fmla="*/ 4946526 h 4946526"/>
              <a:gd name="connsiteX5" fmla="*/ 0 w 3907758"/>
              <a:gd name="connsiteY5" fmla="*/ 4899134 h 4946526"/>
              <a:gd name="connsiteX6" fmla="*/ 0 w 3907758"/>
              <a:gd name="connsiteY6" fmla="*/ 47392 h 4946526"/>
              <a:gd name="connsiteX0" fmla="*/ 0 w 3478829"/>
              <a:gd name="connsiteY0" fmla="*/ 47392 h 4946526"/>
              <a:gd name="connsiteX1" fmla="*/ 47392 w 3478829"/>
              <a:gd name="connsiteY1" fmla="*/ 0 h 4946526"/>
              <a:gd name="connsiteX2" fmla="*/ 3478829 w 3478829"/>
              <a:gd name="connsiteY2" fmla="*/ 0 h 4946526"/>
              <a:gd name="connsiteX3" fmla="*/ 3478829 w 3478829"/>
              <a:gd name="connsiteY3" fmla="*/ 4946526 h 4946526"/>
              <a:gd name="connsiteX4" fmla="*/ 47392 w 3478829"/>
              <a:gd name="connsiteY4" fmla="*/ 4946526 h 4946526"/>
              <a:gd name="connsiteX5" fmla="*/ 0 w 3478829"/>
              <a:gd name="connsiteY5" fmla="*/ 4899134 h 4946526"/>
              <a:gd name="connsiteX6" fmla="*/ 0 w 3478829"/>
              <a:gd name="connsiteY6" fmla="*/ 47392 h 494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8829" h="4946526">
                <a:moveTo>
                  <a:pt x="0" y="47392"/>
                </a:moveTo>
                <a:cubicBezTo>
                  <a:pt x="0" y="21218"/>
                  <a:pt x="21218" y="0"/>
                  <a:pt x="47392" y="0"/>
                </a:cubicBezTo>
                <a:lnTo>
                  <a:pt x="3478829" y="0"/>
                </a:lnTo>
                <a:lnTo>
                  <a:pt x="3478829" y="4946526"/>
                </a:lnTo>
                <a:lnTo>
                  <a:pt x="47392" y="4946526"/>
                </a:lnTo>
                <a:cubicBezTo>
                  <a:pt x="21218" y="4946526"/>
                  <a:pt x="0" y="4925308"/>
                  <a:pt x="0" y="4899134"/>
                </a:cubicBezTo>
                <a:lnTo>
                  <a:pt x="0" y="47392"/>
                </a:lnTo>
                <a:close/>
              </a:path>
            </a:pathLst>
          </a:custGeom>
        </p:spPr>
      </p:pic>
      <p:pic>
        <p:nvPicPr>
          <p:cNvPr id="75" name="图片占位符 20">
            <a:extLst>
              <a:ext uri="{FF2B5EF4-FFF2-40B4-BE49-F238E27FC236}">
                <a16:creationId xmlns:a16="http://schemas.microsoft.com/office/drawing/2014/main" id="{F9930EDE-A592-4EAF-B4DE-3EDE4D258D4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7873151" y="581722"/>
            <a:ext cx="3701816" cy="1828800"/>
          </a:xfrm>
          <a:custGeom>
            <a:avLst/>
            <a:gdLst>
              <a:gd name="connsiteX0" fmla="*/ 0 w 3526221"/>
              <a:gd name="connsiteY0" fmla="*/ 47392 h 4946526"/>
              <a:gd name="connsiteX1" fmla="*/ 47392 w 3526221"/>
              <a:gd name="connsiteY1" fmla="*/ 0 h 4946526"/>
              <a:gd name="connsiteX2" fmla="*/ 3478829 w 3526221"/>
              <a:gd name="connsiteY2" fmla="*/ 0 h 4946526"/>
              <a:gd name="connsiteX3" fmla="*/ 3526221 w 3526221"/>
              <a:gd name="connsiteY3" fmla="*/ 47392 h 4946526"/>
              <a:gd name="connsiteX4" fmla="*/ 3526221 w 3526221"/>
              <a:gd name="connsiteY4" fmla="*/ 4899134 h 4946526"/>
              <a:gd name="connsiteX5" fmla="*/ 3478829 w 3526221"/>
              <a:gd name="connsiteY5" fmla="*/ 4946526 h 4946526"/>
              <a:gd name="connsiteX6" fmla="*/ 47392 w 3526221"/>
              <a:gd name="connsiteY6" fmla="*/ 4946526 h 4946526"/>
              <a:gd name="connsiteX7" fmla="*/ 0 w 3526221"/>
              <a:gd name="connsiteY7" fmla="*/ 4899134 h 4946526"/>
              <a:gd name="connsiteX8" fmla="*/ 0 w 3526221"/>
              <a:gd name="connsiteY8" fmla="*/ 47392 h 4946526"/>
              <a:gd name="connsiteX0" fmla="*/ 0 w 3749408"/>
              <a:gd name="connsiteY0" fmla="*/ 47392 h 4946526"/>
              <a:gd name="connsiteX1" fmla="*/ 47392 w 3749408"/>
              <a:gd name="connsiteY1" fmla="*/ 0 h 4946526"/>
              <a:gd name="connsiteX2" fmla="*/ 3478829 w 3749408"/>
              <a:gd name="connsiteY2" fmla="*/ 0 h 4946526"/>
              <a:gd name="connsiteX3" fmla="*/ 3526221 w 3749408"/>
              <a:gd name="connsiteY3" fmla="*/ 4899134 h 4946526"/>
              <a:gd name="connsiteX4" fmla="*/ 3478829 w 3749408"/>
              <a:gd name="connsiteY4" fmla="*/ 4946526 h 4946526"/>
              <a:gd name="connsiteX5" fmla="*/ 47392 w 3749408"/>
              <a:gd name="connsiteY5" fmla="*/ 4946526 h 4946526"/>
              <a:gd name="connsiteX6" fmla="*/ 0 w 3749408"/>
              <a:gd name="connsiteY6" fmla="*/ 4899134 h 4946526"/>
              <a:gd name="connsiteX7" fmla="*/ 0 w 3749408"/>
              <a:gd name="connsiteY7" fmla="*/ 47392 h 4946526"/>
              <a:gd name="connsiteX0" fmla="*/ 0 w 3907758"/>
              <a:gd name="connsiteY0" fmla="*/ 47392 h 4946526"/>
              <a:gd name="connsiteX1" fmla="*/ 47392 w 3907758"/>
              <a:gd name="connsiteY1" fmla="*/ 0 h 4946526"/>
              <a:gd name="connsiteX2" fmla="*/ 3478829 w 3907758"/>
              <a:gd name="connsiteY2" fmla="*/ 0 h 4946526"/>
              <a:gd name="connsiteX3" fmla="*/ 3478829 w 3907758"/>
              <a:gd name="connsiteY3" fmla="*/ 4946526 h 4946526"/>
              <a:gd name="connsiteX4" fmla="*/ 47392 w 3907758"/>
              <a:gd name="connsiteY4" fmla="*/ 4946526 h 4946526"/>
              <a:gd name="connsiteX5" fmla="*/ 0 w 3907758"/>
              <a:gd name="connsiteY5" fmla="*/ 4899134 h 4946526"/>
              <a:gd name="connsiteX6" fmla="*/ 0 w 3907758"/>
              <a:gd name="connsiteY6" fmla="*/ 47392 h 4946526"/>
              <a:gd name="connsiteX0" fmla="*/ 0 w 3478829"/>
              <a:gd name="connsiteY0" fmla="*/ 47392 h 4946526"/>
              <a:gd name="connsiteX1" fmla="*/ 47392 w 3478829"/>
              <a:gd name="connsiteY1" fmla="*/ 0 h 4946526"/>
              <a:gd name="connsiteX2" fmla="*/ 3478829 w 3478829"/>
              <a:gd name="connsiteY2" fmla="*/ 0 h 4946526"/>
              <a:gd name="connsiteX3" fmla="*/ 3478829 w 3478829"/>
              <a:gd name="connsiteY3" fmla="*/ 4946526 h 4946526"/>
              <a:gd name="connsiteX4" fmla="*/ 47392 w 3478829"/>
              <a:gd name="connsiteY4" fmla="*/ 4946526 h 4946526"/>
              <a:gd name="connsiteX5" fmla="*/ 0 w 3478829"/>
              <a:gd name="connsiteY5" fmla="*/ 4899134 h 4946526"/>
              <a:gd name="connsiteX6" fmla="*/ 0 w 3478829"/>
              <a:gd name="connsiteY6" fmla="*/ 47392 h 494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8829" h="4946526">
                <a:moveTo>
                  <a:pt x="0" y="47392"/>
                </a:moveTo>
                <a:cubicBezTo>
                  <a:pt x="0" y="21218"/>
                  <a:pt x="21218" y="0"/>
                  <a:pt x="47392" y="0"/>
                </a:cubicBezTo>
                <a:lnTo>
                  <a:pt x="3478829" y="0"/>
                </a:lnTo>
                <a:lnTo>
                  <a:pt x="3478829" y="4946526"/>
                </a:lnTo>
                <a:lnTo>
                  <a:pt x="47392" y="4946526"/>
                </a:lnTo>
                <a:cubicBezTo>
                  <a:pt x="21218" y="4946526"/>
                  <a:pt x="0" y="4925308"/>
                  <a:pt x="0" y="4899134"/>
                </a:cubicBezTo>
                <a:lnTo>
                  <a:pt x="0" y="47392"/>
                </a:lnTo>
                <a:close/>
              </a:path>
            </a:pathLst>
          </a:custGeom>
          <a:ln>
            <a:noFill/>
          </a:ln>
        </p:spPr>
      </p:pic>
      <p:grpSp>
        <p:nvGrpSpPr>
          <p:cNvPr id="76" name="Group 13">
            <a:extLst>
              <a:ext uri="{FF2B5EF4-FFF2-40B4-BE49-F238E27FC236}">
                <a16:creationId xmlns:a16="http://schemas.microsoft.com/office/drawing/2014/main" id="{DFBC0250-070E-42F2-A915-A1F5521970A5}"/>
              </a:ext>
            </a:extLst>
          </p:cNvPr>
          <p:cNvGrpSpPr/>
          <p:nvPr/>
        </p:nvGrpSpPr>
        <p:grpSpPr>
          <a:xfrm>
            <a:off x="1767376" y="4997074"/>
            <a:ext cx="4686300" cy="1323440"/>
            <a:chOff x="6134100" y="4567474"/>
            <a:chExt cx="4686300" cy="1323440"/>
          </a:xfrm>
        </p:grpSpPr>
        <p:sp>
          <p:nvSpPr>
            <p:cNvPr id="77" name="Shape 2687">
              <a:extLst>
                <a:ext uri="{FF2B5EF4-FFF2-40B4-BE49-F238E27FC236}">
                  <a16:creationId xmlns:a16="http://schemas.microsoft.com/office/drawing/2014/main" id="{3EDA018C-8754-477B-BD3C-81C704AAD258}"/>
                </a:ext>
              </a:extLst>
            </p:cNvPr>
            <p:cNvSpPr/>
            <p:nvPr/>
          </p:nvSpPr>
          <p:spPr>
            <a:xfrm>
              <a:off x="6134100" y="4758055"/>
              <a:ext cx="438150" cy="438150"/>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grpSp>
          <p:nvGrpSpPr>
            <p:cNvPr id="78" name="Group 12">
              <a:extLst>
                <a:ext uri="{FF2B5EF4-FFF2-40B4-BE49-F238E27FC236}">
                  <a16:creationId xmlns:a16="http://schemas.microsoft.com/office/drawing/2014/main" id="{457F8DD9-9072-4182-84B0-CB9A6B797029}"/>
                </a:ext>
              </a:extLst>
            </p:cNvPr>
            <p:cNvGrpSpPr/>
            <p:nvPr/>
          </p:nvGrpSpPr>
          <p:grpSpPr>
            <a:xfrm>
              <a:off x="6919521" y="4567474"/>
              <a:ext cx="3900879" cy="1323440"/>
              <a:chOff x="6919521" y="4567474"/>
              <a:chExt cx="3900879" cy="1323440"/>
            </a:xfrm>
          </p:grpSpPr>
          <p:sp>
            <p:nvSpPr>
              <p:cNvPr id="79" name="TextBox 9">
                <a:extLst>
                  <a:ext uri="{FF2B5EF4-FFF2-40B4-BE49-F238E27FC236}">
                    <a16:creationId xmlns:a16="http://schemas.microsoft.com/office/drawing/2014/main" id="{BE28E3EC-B266-4F93-AF35-1B217F086F22}"/>
                  </a:ext>
                </a:extLst>
              </p:cNvPr>
              <p:cNvSpPr txBox="1"/>
              <p:nvPr/>
            </p:nvSpPr>
            <p:spPr>
              <a:xfrm>
                <a:off x="6919521" y="4567474"/>
                <a:ext cx="2471222" cy="400110"/>
              </a:xfrm>
              <a:prstGeom prst="rect">
                <a:avLst/>
              </a:prstGeom>
              <a:noFill/>
            </p:spPr>
            <p:txBody>
              <a:bodyPr wrap="square" rtlCol="0">
                <a:spAutoFit/>
              </a:bodyPr>
              <a:lstStyle/>
              <a:p>
                <a:r>
                  <a:rPr lang="en-US" sz="2000" b="1" dirty="0">
                    <a:solidFill>
                      <a:schemeClr val="tx1">
                        <a:lumMod val="85000"/>
                        <a:lumOff val="15000"/>
                      </a:schemeClr>
                    </a:solidFill>
                    <a:cs typeface="+mn-ea"/>
                    <a:sym typeface="+mn-lt"/>
                  </a:rPr>
                  <a:t>Short Text Here</a:t>
                </a:r>
              </a:p>
            </p:txBody>
          </p:sp>
          <p:sp>
            <p:nvSpPr>
              <p:cNvPr id="80" name="Rectangle 10">
                <a:extLst>
                  <a:ext uri="{FF2B5EF4-FFF2-40B4-BE49-F238E27FC236}">
                    <a16:creationId xmlns:a16="http://schemas.microsoft.com/office/drawing/2014/main" id="{A37EF72B-8D4C-43CD-B428-40E61EA73AE6}"/>
                  </a:ext>
                </a:extLst>
              </p:cNvPr>
              <p:cNvSpPr/>
              <p:nvPr/>
            </p:nvSpPr>
            <p:spPr>
              <a:xfrm>
                <a:off x="6919521" y="4967584"/>
                <a:ext cx="3900879" cy="923330"/>
              </a:xfrm>
              <a:prstGeom prst="rect">
                <a:avLst/>
              </a:prstGeom>
            </p:spPr>
            <p:txBody>
              <a:bodyPr wrap="square">
                <a:spAutoFit/>
              </a:bodyPr>
              <a:lstStyle/>
              <a:p>
                <a:pPr>
                  <a:lnSpc>
                    <a:spcPct val="150000"/>
                  </a:lnSpc>
                </a:pPr>
                <a:r>
                  <a:rPr lang="en-US" sz="1200" b="0" i="0">
                    <a:solidFill>
                      <a:schemeClr val="tx1">
                        <a:lumMod val="75000"/>
                        <a:lumOff val="25000"/>
                      </a:schemeClr>
                    </a:solidFill>
                    <a:effectLst/>
                    <a:cs typeface="+mn-ea"/>
                    <a:sym typeface="+mn-lt"/>
                  </a:rPr>
                  <a:t>Lorem ipsum dolor sit amet, consectetur adipiscing elit. Pellentesque aliquet, sapien eget porta porttitor, nibh lacus laoreet turpis, quis</a:t>
                </a:r>
                <a:endParaRPr lang="en-US" sz="1200">
                  <a:solidFill>
                    <a:schemeClr val="tx1">
                      <a:lumMod val="75000"/>
                      <a:lumOff val="25000"/>
                    </a:schemeClr>
                  </a:solidFill>
                  <a:cs typeface="+mn-ea"/>
                  <a:sym typeface="+mn-lt"/>
                </a:endParaRPr>
              </a:p>
            </p:txBody>
          </p:sp>
        </p:grpSp>
      </p:grpSp>
      <p:sp>
        <p:nvSpPr>
          <p:cNvPr id="81" name="Title 3">
            <a:extLst>
              <a:ext uri="{FF2B5EF4-FFF2-40B4-BE49-F238E27FC236}">
                <a16:creationId xmlns:a16="http://schemas.microsoft.com/office/drawing/2014/main" id="{93D5418D-B746-4554-8660-A0BF69D9076C}"/>
              </a:ext>
            </a:extLst>
          </p:cNvPr>
          <p:cNvSpPr txBox="1">
            <a:spLocks/>
          </p:cNvSpPr>
          <p:nvPr/>
        </p:nvSpPr>
        <p:spPr>
          <a:xfrm>
            <a:off x="1191621" y="1902249"/>
            <a:ext cx="2989970" cy="7175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800" b="0" dirty="0">
                <a:latin typeface="+mn-lt"/>
                <a:ea typeface="+mn-ea"/>
                <a:cs typeface="+mn-ea"/>
                <a:sym typeface="+mn-lt"/>
              </a:rPr>
              <a:t>Best </a:t>
            </a:r>
            <a:r>
              <a:rPr lang="en-US" sz="1800" b="0" dirty="0" err="1">
                <a:latin typeface="+mn-lt"/>
                <a:ea typeface="+mn-ea"/>
                <a:cs typeface="+mn-ea"/>
                <a:sym typeface="+mn-lt"/>
              </a:rPr>
              <a:t>powerpoint</a:t>
            </a:r>
            <a:r>
              <a:rPr lang="en-US" sz="1800" b="0" dirty="0">
                <a:latin typeface="+mn-lt"/>
                <a:ea typeface="+mn-ea"/>
                <a:cs typeface="+mn-ea"/>
                <a:sym typeface="+mn-lt"/>
              </a:rPr>
              <a:t> template</a:t>
            </a:r>
          </a:p>
          <a:p>
            <a:pPr>
              <a:lnSpc>
                <a:spcPct val="80000"/>
              </a:lnSpc>
            </a:pPr>
            <a:r>
              <a:rPr lang="en-US" sz="1800" b="0" dirty="0">
                <a:latin typeface="+mn-lt"/>
                <a:ea typeface="+mn-ea"/>
                <a:cs typeface="+mn-ea"/>
                <a:sym typeface="+mn-lt"/>
              </a:rPr>
              <a:t>Super presentation</a:t>
            </a:r>
          </a:p>
        </p:txBody>
      </p:sp>
      <p:sp>
        <p:nvSpPr>
          <p:cNvPr id="82" name="TextBox 41">
            <a:extLst>
              <a:ext uri="{FF2B5EF4-FFF2-40B4-BE49-F238E27FC236}">
                <a16:creationId xmlns:a16="http://schemas.microsoft.com/office/drawing/2014/main" id="{2D5A096B-6D78-4F7D-A0CE-2068D7236163}"/>
              </a:ext>
            </a:extLst>
          </p:cNvPr>
          <p:cNvSpPr txBox="1"/>
          <p:nvPr/>
        </p:nvSpPr>
        <p:spPr>
          <a:xfrm>
            <a:off x="1191621" y="2546856"/>
            <a:ext cx="2113155" cy="1361911"/>
          </a:xfrm>
          <a:prstGeom prst="rect">
            <a:avLst/>
          </a:prstGeom>
          <a:noFill/>
        </p:spPr>
        <p:txBody>
          <a:bodyPr wrap="square" rtlCol="0">
            <a:spAutoFit/>
          </a:bodyPr>
          <a:lstStyle/>
          <a:p>
            <a:pPr>
              <a:lnSpc>
                <a:spcPct val="150000"/>
              </a:lnSpc>
            </a:pPr>
            <a:r>
              <a:rPr lang="en-US" sz="1100" dirty="0" err="1">
                <a:solidFill>
                  <a:schemeClr val="tx1">
                    <a:alpha val="70000"/>
                  </a:schemeClr>
                </a:solidFill>
                <a:cs typeface="+mn-ea"/>
                <a:sym typeface="+mn-lt"/>
              </a:rPr>
              <a:t>Lorem</a:t>
            </a:r>
            <a:r>
              <a:rPr lang="en-US" sz="1100" dirty="0">
                <a:solidFill>
                  <a:schemeClr val="tx1">
                    <a:alpha val="70000"/>
                  </a:schemeClr>
                </a:solidFill>
                <a:cs typeface="+mn-ea"/>
                <a:sym typeface="+mn-lt"/>
              </a:rPr>
              <a:t> </a:t>
            </a:r>
            <a:r>
              <a:rPr lang="en-US" sz="1100" dirty="0" err="1">
                <a:solidFill>
                  <a:schemeClr val="tx1">
                    <a:alpha val="70000"/>
                  </a:schemeClr>
                </a:solidFill>
                <a:cs typeface="+mn-ea"/>
                <a:sym typeface="+mn-lt"/>
              </a:rPr>
              <a:t>Ipsum</a:t>
            </a:r>
            <a:r>
              <a:rPr lang="en-US" sz="1100" dirty="0">
                <a:solidFill>
                  <a:schemeClr val="tx1">
                    <a:alpha val="70000"/>
                  </a:schemeClr>
                </a:solidFill>
                <a:cs typeface="+mn-ea"/>
                <a:sym typeface="+mn-lt"/>
              </a:rPr>
              <a:t> is simply dummy text of the printing and typesetting industry. </a:t>
            </a:r>
            <a:r>
              <a:rPr lang="en-US" sz="1100" dirty="0" err="1">
                <a:solidFill>
                  <a:schemeClr val="tx1">
                    <a:alpha val="70000"/>
                  </a:schemeClr>
                </a:solidFill>
                <a:cs typeface="+mn-ea"/>
                <a:sym typeface="+mn-lt"/>
              </a:rPr>
              <a:t>Lorem</a:t>
            </a:r>
            <a:r>
              <a:rPr lang="en-US" sz="1100" dirty="0">
                <a:solidFill>
                  <a:schemeClr val="tx1">
                    <a:alpha val="70000"/>
                  </a:schemeClr>
                </a:solidFill>
                <a:cs typeface="+mn-ea"/>
                <a:sym typeface="+mn-lt"/>
              </a:rPr>
              <a:t> </a:t>
            </a:r>
            <a:r>
              <a:rPr lang="en-US" sz="1100" dirty="0" err="1">
                <a:solidFill>
                  <a:schemeClr val="tx1">
                    <a:alpha val="70000"/>
                  </a:schemeClr>
                </a:solidFill>
                <a:cs typeface="+mn-ea"/>
                <a:sym typeface="+mn-lt"/>
              </a:rPr>
              <a:t>Ipsum</a:t>
            </a:r>
            <a:r>
              <a:rPr lang="en-US" sz="1100" dirty="0">
                <a:solidFill>
                  <a:schemeClr val="tx1">
                    <a:alpha val="70000"/>
                  </a:schemeClr>
                </a:solidFill>
                <a:cs typeface="+mn-ea"/>
                <a:sym typeface="+mn-lt"/>
              </a:rPr>
              <a:t> has been the industry's standard dummy.</a:t>
            </a:r>
          </a:p>
        </p:txBody>
      </p:sp>
    </p:spTree>
    <p:extLst>
      <p:ext uri="{BB962C8B-B14F-4D97-AF65-F5344CB8AC3E}">
        <p14:creationId xmlns:p14="http://schemas.microsoft.com/office/powerpoint/2010/main" val="858816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nodeType="with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7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3700"/>
                            </p:stCondLst>
                            <p:childTnLst>
                              <p:par>
                                <p:cTn id="28" presetID="10" presetClass="entr" presetSubtype="0"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par>
                          <p:cTn id="31" fill="hold">
                            <p:stCondLst>
                              <p:cond delay="4200"/>
                            </p:stCondLst>
                            <p:childTnLst>
                              <p:par>
                                <p:cTn id="32" presetID="10"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4700"/>
                            </p:stCondLst>
                            <p:childTnLst>
                              <p:par>
                                <p:cTn id="36" presetID="55"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1000" fill="hold"/>
                                        <p:tgtEl>
                                          <p:spTgt spid="76"/>
                                        </p:tgtEl>
                                        <p:attrNameLst>
                                          <p:attrName>ppt_w</p:attrName>
                                        </p:attrNameLst>
                                      </p:cBhvr>
                                      <p:tavLst>
                                        <p:tav tm="0">
                                          <p:val>
                                            <p:strVal val="#ppt_w*0.70"/>
                                          </p:val>
                                        </p:tav>
                                        <p:tav tm="100000">
                                          <p:val>
                                            <p:strVal val="#ppt_w"/>
                                          </p:val>
                                        </p:tav>
                                      </p:tavLst>
                                    </p:anim>
                                    <p:anim calcmode="lin" valueType="num">
                                      <p:cBhvr>
                                        <p:cTn id="39" dur="1000" fill="hold"/>
                                        <p:tgtEl>
                                          <p:spTgt spid="76"/>
                                        </p:tgtEl>
                                        <p:attrNameLst>
                                          <p:attrName>ppt_h</p:attrName>
                                        </p:attrNameLst>
                                      </p:cBhvr>
                                      <p:tavLst>
                                        <p:tav tm="0">
                                          <p:val>
                                            <p:strVal val="#ppt_h"/>
                                          </p:val>
                                        </p:tav>
                                        <p:tav tm="100000">
                                          <p:val>
                                            <p:strVal val="#ppt_h"/>
                                          </p:val>
                                        </p:tav>
                                      </p:tavLst>
                                    </p:anim>
                                    <p:animEffect transition="in" filter="fade">
                                      <p:cBhvr>
                                        <p:cTn id="40" dur="1000"/>
                                        <p:tgtEl>
                                          <p:spTgt spid="76"/>
                                        </p:tgtEl>
                                      </p:cBhvr>
                                    </p:animEffect>
                                  </p:childTnLst>
                                </p:cTn>
                              </p:par>
                            </p:childTnLst>
                          </p:cTn>
                        </p:par>
                        <p:par>
                          <p:cTn id="41" fill="hold">
                            <p:stCondLst>
                              <p:cond delay="5700"/>
                            </p:stCondLst>
                            <p:childTnLst>
                              <p:par>
                                <p:cTn id="42" presetID="2" presetClass="entr" presetSubtype="2" fill="hold" grpId="0" nodeType="afterEffect">
                                  <p:stCondLst>
                                    <p:cond delay="0"/>
                                  </p:stCondLst>
                                  <p:childTnLst>
                                    <p:set>
                                      <p:cBhvr>
                                        <p:cTn id="43" dur="1" fill="hold">
                                          <p:stCondLst>
                                            <p:cond delay="0"/>
                                          </p:stCondLst>
                                        </p:cTn>
                                        <p:tgtEl>
                                          <p:spTgt spid="81"/>
                                        </p:tgtEl>
                                        <p:attrNameLst>
                                          <p:attrName>style.visibility</p:attrName>
                                        </p:attrNameLst>
                                      </p:cBhvr>
                                      <p:to>
                                        <p:strVal val="visible"/>
                                      </p:to>
                                    </p:set>
                                    <p:anim calcmode="lin" valueType="num">
                                      <p:cBhvr additive="base">
                                        <p:cTn id="44" dur="1000" fill="hold"/>
                                        <p:tgtEl>
                                          <p:spTgt spid="81"/>
                                        </p:tgtEl>
                                        <p:attrNameLst>
                                          <p:attrName>ppt_x</p:attrName>
                                        </p:attrNameLst>
                                      </p:cBhvr>
                                      <p:tavLst>
                                        <p:tav tm="0">
                                          <p:val>
                                            <p:strVal val="1+#ppt_w/2"/>
                                          </p:val>
                                        </p:tav>
                                        <p:tav tm="100000">
                                          <p:val>
                                            <p:strVal val="#ppt_x"/>
                                          </p:val>
                                        </p:tav>
                                      </p:tavLst>
                                    </p:anim>
                                    <p:anim calcmode="lin" valueType="num">
                                      <p:cBhvr additive="base">
                                        <p:cTn id="45" dur="1000" fill="hold"/>
                                        <p:tgtEl>
                                          <p:spTgt spid="8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300"/>
                                  </p:stCondLst>
                                  <p:childTnLst>
                                    <p:set>
                                      <p:cBhvr>
                                        <p:cTn id="47" dur="1" fill="hold">
                                          <p:stCondLst>
                                            <p:cond delay="0"/>
                                          </p:stCondLst>
                                        </p:cTn>
                                        <p:tgtEl>
                                          <p:spTgt spid="82"/>
                                        </p:tgtEl>
                                        <p:attrNameLst>
                                          <p:attrName>style.visibility</p:attrName>
                                        </p:attrNameLst>
                                      </p:cBhvr>
                                      <p:to>
                                        <p:strVal val="visible"/>
                                      </p:to>
                                    </p:set>
                                    <p:anim calcmode="lin" valueType="num">
                                      <p:cBhvr additive="base">
                                        <p:cTn id="48" dur="1000" fill="hold"/>
                                        <p:tgtEl>
                                          <p:spTgt spid="82"/>
                                        </p:tgtEl>
                                        <p:attrNameLst>
                                          <p:attrName>ppt_x</p:attrName>
                                        </p:attrNameLst>
                                      </p:cBhvr>
                                      <p:tavLst>
                                        <p:tav tm="0">
                                          <p:val>
                                            <p:strVal val="1+#ppt_w/2"/>
                                          </p:val>
                                        </p:tav>
                                        <p:tav tm="100000">
                                          <p:val>
                                            <p:strVal val="#ppt_x"/>
                                          </p:val>
                                        </p:tav>
                                      </p:tavLst>
                                    </p:anim>
                                    <p:anim calcmode="lin" valueType="num">
                                      <p:cBhvr additive="base">
                                        <p:cTn id="49" dur="10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81" grpId="0"/>
      <p:bldP spid="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2">
            <a:extLst>
              <a:ext uri="{FF2B5EF4-FFF2-40B4-BE49-F238E27FC236}">
                <a16:creationId xmlns:a16="http://schemas.microsoft.com/office/drawing/2014/main" id="{ECED171B-F1D6-434A-B337-2726A6E46012}"/>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9" name="PA_库_文本框 21">
            <a:extLst>
              <a:ext uri="{FF2B5EF4-FFF2-40B4-BE49-F238E27FC236}">
                <a16:creationId xmlns:a16="http://schemas.microsoft.com/office/drawing/2014/main" id="{5D87F010-4670-4423-B4DF-3BE21409FA69}"/>
              </a:ext>
            </a:extLst>
          </p:cNvPr>
          <p:cNvSpPr txBox="1"/>
          <p:nvPr/>
        </p:nvSpPr>
        <p:spPr>
          <a:xfrm>
            <a:off x="376769"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05</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sp>
        <p:nvSpPr>
          <p:cNvPr id="10" name="Freeform 6">
            <a:extLst>
              <a:ext uri="{FF2B5EF4-FFF2-40B4-BE49-F238E27FC236}">
                <a16:creationId xmlns:a16="http://schemas.microsoft.com/office/drawing/2014/main" id="{2A2CF4D6-7936-45E2-AB8B-70B087003398}"/>
              </a:ext>
            </a:extLst>
          </p:cNvPr>
          <p:cNvSpPr>
            <a:spLocks/>
          </p:cNvSpPr>
          <p:nvPr/>
        </p:nvSpPr>
        <p:spPr bwMode="auto">
          <a:xfrm>
            <a:off x="5859922" y="3842974"/>
            <a:ext cx="5465418" cy="423122"/>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11" name="Freeform 7">
            <a:extLst>
              <a:ext uri="{FF2B5EF4-FFF2-40B4-BE49-F238E27FC236}">
                <a16:creationId xmlns:a16="http://schemas.microsoft.com/office/drawing/2014/main" id="{0F369AE9-31C3-47BE-8992-296B472B6F60}"/>
              </a:ext>
            </a:extLst>
          </p:cNvPr>
          <p:cNvSpPr>
            <a:spLocks/>
          </p:cNvSpPr>
          <p:nvPr/>
        </p:nvSpPr>
        <p:spPr bwMode="auto">
          <a:xfrm>
            <a:off x="5859920" y="3842974"/>
            <a:ext cx="2238100" cy="423122"/>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D1C1AC"/>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28743.76</a:t>
            </a:r>
            <a:endParaRPr lang="zh-CN" altLang="en-US" sz="1200" dirty="0">
              <a:solidFill>
                <a:schemeClr val="bg1"/>
              </a:solidFill>
              <a:cs typeface="+mn-ea"/>
              <a:sym typeface="+mn-lt"/>
            </a:endParaRPr>
          </a:p>
        </p:txBody>
      </p:sp>
      <p:sp>
        <p:nvSpPr>
          <p:cNvPr id="12" name="Freeform 8">
            <a:extLst>
              <a:ext uri="{FF2B5EF4-FFF2-40B4-BE49-F238E27FC236}">
                <a16:creationId xmlns:a16="http://schemas.microsoft.com/office/drawing/2014/main" id="{F1F13FFE-60EA-4898-9CEF-B466D19DD95D}"/>
              </a:ext>
            </a:extLst>
          </p:cNvPr>
          <p:cNvSpPr>
            <a:spLocks/>
          </p:cNvSpPr>
          <p:nvPr/>
        </p:nvSpPr>
        <p:spPr bwMode="auto">
          <a:xfrm>
            <a:off x="5859922" y="4748720"/>
            <a:ext cx="5465418"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13" name="Freeform 9">
            <a:extLst>
              <a:ext uri="{FF2B5EF4-FFF2-40B4-BE49-F238E27FC236}">
                <a16:creationId xmlns:a16="http://schemas.microsoft.com/office/drawing/2014/main" id="{F2481FC4-3D8A-49C2-B50B-BCD02A85C598}"/>
              </a:ext>
            </a:extLst>
          </p:cNvPr>
          <p:cNvSpPr>
            <a:spLocks/>
          </p:cNvSpPr>
          <p:nvPr/>
        </p:nvSpPr>
        <p:spPr bwMode="auto">
          <a:xfrm>
            <a:off x="5859922" y="5654466"/>
            <a:ext cx="5465418"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14" name="Freeform 10">
            <a:extLst>
              <a:ext uri="{FF2B5EF4-FFF2-40B4-BE49-F238E27FC236}">
                <a16:creationId xmlns:a16="http://schemas.microsoft.com/office/drawing/2014/main" id="{A4712444-AF4F-4B0E-B619-0C8AD700B6AD}"/>
              </a:ext>
            </a:extLst>
          </p:cNvPr>
          <p:cNvSpPr>
            <a:spLocks/>
          </p:cNvSpPr>
          <p:nvPr/>
        </p:nvSpPr>
        <p:spPr bwMode="auto">
          <a:xfrm>
            <a:off x="5859920" y="4748720"/>
            <a:ext cx="4123795" cy="436344"/>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D1C1AC"/>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51443.98</a:t>
            </a:r>
            <a:endParaRPr lang="zh-CN" altLang="en-US" sz="1200" dirty="0">
              <a:solidFill>
                <a:schemeClr val="bg1"/>
              </a:solidFill>
              <a:cs typeface="+mn-ea"/>
              <a:sym typeface="+mn-lt"/>
            </a:endParaRPr>
          </a:p>
        </p:txBody>
      </p:sp>
      <p:sp>
        <p:nvSpPr>
          <p:cNvPr id="15" name="Freeform 11">
            <a:extLst>
              <a:ext uri="{FF2B5EF4-FFF2-40B4-BE49-F238E27FC236}">
                <a16:creationId xmlns:a16="http://schemas.microsoft.com/office/drawing/2014/main" id="{B1FD81DE-9CDC-4C4E-8FD7-455409DFE44F}"/>
              </a:ext>
            </a:extLst>
          </p:cNvPr>
          <p:cNvSpPr>
            <a:spLocks/>
          </p:cNvSpPr>
          <p:nvPr/>
        </p:nvSpPr>
        <p:spPr bwMode="auto">
          <a:xfrm>
            <a:off x="5859922" y="5654466"/>
            <a:ext cx="3041838" cy="436344"/>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D1C1AC"/>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36618.46</a:t>
            </a:r>
            <a:endParaRPr lang="zh-CN" altLang="en-US" sz="1200" dirty="0">
              <a:solidFill>
                <a:schemeClr val="bg1"/>
              </a:solidFill>
              <a:cs typeface="+mn-ea"/>
              <a:sym typeface="+mn-lt"/>
            </a:endParaRPr>
          </a:p>
        </p:txBody>
      </p:sp>
      <p:sp>
        <p:nvSpPr>
          <p:cNvPr id="18" name="TextBox 18">
            <a:extLst>
              <a:ext uri="{FF2B5EF4-FFF2-40B4-BE49-F238E27FC236}">
                <a16:creationId xmlns:a16="http://schemas.microsoft.com/office/drawing/2014/main" id="{F20D295B-4609-4B73-892B-EA13F207D95C}"/>
              </a:ext>
            </a:extLst>
          </p:cNvPr>
          <p:cNvSpPr txBox="1"/>
          <p:nvPr/>
        </p:nvSpPr>
        <p:spPr>
          <a:xfrm>
            <a:off x="5830304" y="3466653"/>
            <a:ext cx="1304267"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cs typeface="+mn-ea"/>
                <a:sym typeface="+mn-lt"/>
              </a:rPr>
              <a:t>TITLE HERE</a:t>
            </a:r>
            <a:endParaRPr lang="zh-CN" altLang="en-US" sz="1050" dirty="0">
              <a:solidFill>
                <a:srgbClr val="0C0104"/>
              </a:solidFill>
              <a:cs typeface="+mn-ea"/>
              <a:sym typeface="+mn-lt"/>
            </a:endParaRPr>
          </a:p>
        </p:txBody>
      </p:sp>
      <p:sp>
        <p:nvSpPr>
          <p:cNvPr id="19" name="TextBox 19">
            <a:extLst>
              <a:ext uri="{FF2B5EF4-FFF2-40B4-BE49-F238E27FC236}">
                <a16:creationId xmlns:a16="http://schemas.microsoft.com/office/drawing/2014/main" id="{7641564F-184D-4F22-9DDD-CB6419F36D37}"/>
              </a:ext>
            </a:extLst>
          </p:cNvPr>
          <p:cNvSpPr txBox="1"/>
          <p:nvPr/>
        </p:nvSpPr>
        <p:spPr>
          <a:xfrm>
            <a:off x="5830303" y="4382917"/>
            <a:ext cx="1813448"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cs typeface="+mn-ea"/>
                <a:sym typeface="+mn-lt"/>
              </a:rPr>
              <a:t>TITLE HERE</a:t>
            </a:r>
            <a:endParaRPr lang="zh-CN" altLang="en-US" sz="1050" dirty="0">
              <a:solidFill>
                <a:srgbClr val="0C0104"/>
              </a:solidFill>
              <a:cs typeface="+mn-ea"/>
              <a:sym typeface="+mn-lt"/>
            </a:endParaRPr>
          </a:p>
        </p:txBody>
      </p:sp>
      <p:sp>
        <p:nvSpPr>
          <p:cNvPr id="20" name="TextBox 20">
            <a:extLst>
              <a:ext uri="{FF2B5EF4-FFF2-40B4-BE49-F238E27FC236}">
                <a16:creationId xmlns:a16="http://schemas.microsoft.com/office/drawing/2014/main" id="{7BBC9DE7-190C-48F3-8ECC-E178239B71B5}"/>
              </a:ext>
            </a:extLst>
          </p:cNvPr>
          <p:cNvSpPr txBox="1"/>
          <p:nvPr/>
        </p:nvSpPr>
        <p:spPr>
          <a:xfrm>
            <a:off x="5830304" y="5308501"/>
            <a:ext cx="1304267"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cs typeface="+mn-ea"/>
                <a:sym typeface="+mn-lt"/>
              </a:rPr>
              <a:t>TITLE HERE</a:t>
            </a:r>
            <a:endParaRPr lang="zh-CN" altLang="en-US" sz="1050" dirty="0">
              <a:solidFill>
                <a:srgbClr val="0C0104"/>
              </a:solidFill>
              <a:cs typeface="+mn-ea"/>
              <a:sym typeface="+mn-lt"/>
            </a:endParaRPr>
          </a:p>
        </p:txBody>
      </p:sp>
      <p:sp>
        <p:nvSpPr>
          <p:cNvPr id="21" name="矩形 20">
            <a:extLst>
              <a:ext uri="{FF2B5EF4-FFF2-40B4-BE49-F238E27FC236}">
                <a16:creationId xmlns:a16="http://schemas.microsoft.com/office/drawing/2014/main" id="{9FBAB1BF-CF4F-43B8-90C2-344F5CDF9BDB}"/>
              </a:ext>
            </a:extLst>
          </p:cNvPr>
          <p:cNvSpPr/>
          <p:nvPr/>
        </p:nvSpPr>
        <p:spPr>
          <a:xfrm>
            <a:off x="5830303" y="1722100"/>
            <a:ext cx="4565103" cy="743986"/>
          </a:xfrm>
          <a:prstGeom prst="rect">
            <a:avLst/>
          </a:prstGeom>
        </p:spPr>
        <p:txBody>
          <a:bodyPr wrap="square">
            <a:spAutoFit/>
          </a:bodyPr>
          <a:lstStyle/>
          <a:p>
            <a:pPr>
              <a:lnSpc>
                <a:spcPct val="150000"/>
              </a:lnSpc>
            </a:pPr>
            <a:r>
              <a:rPr lang="en-US" altLang="zh-CN" sz="3200" b="1" dirty="0">
                <a:solidFill>
                  <a:srgbClr val="0C0104"/>
                </a:solidFill>
                <a:cs typeface="+mn-ea"/>
                <a:sym typeface="+mn-lt"/>
              </a:rPr>
              <a:t>Picture on slide </a:t>
            </a:r>
          </a:p>
        </p:txBody>
      </p:sp>
      <p:sp>
        <p:nvSpPr>
          <p:cNvPr id="22" name="矩形 21">
            <a:extLst>
              <a:ext uri="{FF2B5EF4-FFF2-40B4-BE49-F238E27FC236}">
                <a16:creationId xmlns:a16="http://schemas.microsoft.com/office/drawing/2014/main" id="{0E911AE2-EF86-44F3-A044-7A4336C42ADB}"/>
              </a:ext>
            </a:extLst>
          </p:cNvPr>
          <p:cNvSpPr/>
          <p:nvPr/>
        </p:nvSpPr>
        <p:spPr>
          <a:xfrm>
            <a:off x="5830303" y="2454604"/>
            <a:ext cx="5465418" cy="600164"/>
          </a:xfrm>
          <a:prstGeom prst="rect">
            <a:avLst/>
          </a:prstGeom>
        </p:spPr>
        <p:txBody>
          <a:bodyPr wrap="square">
            <a:spAutoFit/>
          </a:bodyPr>
          <a:lstStyle/>
          <a:p>
            <a:pPr algn="just">
              <a:buClr>
                <a:srgbClr val="E24848"/>
              </a:buClr>
            </a:pPr>
            <a:r>
              <a:rPr lang="en-US" altLang="zh-CN" sz="1100" noProof="1">
                <a:solidFill>
                  <a:srgbClr val="0C0104"/>
                </a:solidFill>
                <a:cs typeface="+mn-ea"/>
                <a:sym typeface="+mn-lt"/>
              </a:rPr>
              <a:t>Lorem ipsum dolor sit amet, consectetuer adipiscing elit, sed diam nonummy nibh euismod tincidunt ut laoreet dolore magna aliquam erat volutpat. Ut wisi enim ad minim veniam</a:t>
            </a:r>
            <a:r>
              <a:rPr lang="zh-CN" altLang="en-US" sz="1100" noProof="1">
                <a:solidFill>
                  <a:srgbClr val="0C0104"/>
                </a:solidFill>
                <a:cs typeface="+mn-ea"/>
                <a:sym typeface="+mn-lt"/>
              </a:rPr>
              <a:t>。</a:t>
            </a:r>
            <a:endParaRPr lang="en-US" altLang="zh-CN" sz="1100" noProof="1">
              <a:solidFill>
                <a:srgbClr val="0C0104"/>
              </a:solidFill>
              <a:cs typeface="+mn-ea"/>
              <a:sym typeface="+mn-lt"/>
            </a:endParaRPr>
          </a:p>
        </p:txBody>
      </p:sp>
      <p:sp>
        <p:nvSpPr>
          <p:cNvPr id="23" name="5">
            <a:extLst>
              <a:ext uri="{FF2B5EF4-FFF2-40B4-BE49-F238E27FC236}">
                <a16:creationId xmlns:a16="http://schemas.microsoft.com/office/drawing/2014/main" id="{582F536F-49F6-41B7-9EC5-2B015CBD73A4}"/>
              </a:ext>
            </a:extLst>
          </p:cNvPr>
          <p:cNvSpPr/>
          <p:nvPr/>
        </p:nvSpPr>
        <p:spPr>
          <a:xfrm>
            <a:off x="576432" y="2835006"/>
            <a:ext cx="4224469" cy="2546959"/>
          </a:xfrm>
          <a:prstGeom prst="rect">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5D4C2"/>
              </a:solidFill>
              <a:cs typeface="+mn-ea"/>
              <a:sym typeface="+mn-lt"/>
            </a:endParaRPr>
          </a:p>
        </p:txBody>
      </p:sp>
      <p:grpSp>
        <p:nvGrpSpPr>
          <p:cNvPr id="24" name="4">
            <a:extLst>
              <a:ext uri="{FF2B5EF4-FFF2-40B4-BE49-F238E27FC236}">
                <a16:creationId xmlns:a16="http://schemas.microsoft.com/office/drawing/2014/main" id="{490EC7FA-F570-448B-9B2D-4AD45268E63C}"/>
              </a:ext>
            </a:extLst>
          </p:cNvPr>
          <p:cNvGrpSpPr/>
          <p:nvPr/>
        </p:nvGrpSpPr>
        <p:grpSpPr>
          <a:xfrm>
            <a:off x="2612535" y="1977689"/>
            <a:ext cx="1967632" cy="4188879"/>
            <a:chOff x="2051720" y="882639"/>
            <a:chExt cx="1475724" cy="3141659"/>
          </a:xfrm>
        </p:grpSpPr>
        <p:pic>
          <p:nvPicPr>
            <p:cNvPr id="25" name="Picture 108">
              <a:extLst>
                <a:ext uri="{FF2B5EF4-FFF2-40B4-BE49-F238E27FC236}">
                  <a16:creationId xmlns:a16="http://schemas.microsoft.com/office/drawing/2014/main" id="{F12F3493-F769-461C-ACF7-605900920A6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1720" y="882639"/>
              <a:ext cx="1475724" cy="314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
              <a:extLst>
                <a:ext uri="{FF2B5EF4-FFF2-40B4-BE49-F238E27FC236}">
                  <a16:creationId xmlns:a16="http://schemas.microsoft.com/office/drawing/2014/main" id="{83751737-E7A4-423C-8D5E-8BFC417AD057}"/>
                </a:ext>
              </a:extLst>
            </p:cNvPr>
            <p:cNvSpPr/>
            <p:nvPr/>
          </p:nvSpPr>
          <p:spPr>
            <a:xfrm>
              <a:off x="2174566" y="1329793"/>
              <a:ext cx="1246838" cy="223224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5D4C2"/>
                </a:solidFill>
                <a:cs typeface="+mn-ea"/>
                <a:sym typeface="+mn-lt"/>
              </a:endParaRPr>
            </a:p>
          </p:txBody>
        </p:sp>
      </p:grpSp>
      <p:sp>
        <p:nvSpPr>
          <p:cNvPr id="27" name="TextBox 9">
            <a:extLst>
              <a:ext uri="{FF2B5EF4-FFF2-40B4-BE49-F238E27FC236}">
                <a16:creationId xmlns:a16="http://schemas.microsoft.com/office/drawing/2014/main" id="{818076E2-3A07-421B-B0EA-524214FEACD0}"/>
              </a:ext>
            </a:extLst>
          </p:cNvPr>
          <p:cNvSpPr txBox="1"/>
          <p:nvPr/>
        </p:nvSpPr>
        <p:spPr>
          <a:xfrm>
            <a:off x="768454" y="3585632"/>
            <a:ext cx="1560407" cy="1570430"/>
          </a:xfrm>
          <a:prstGeom prst="rect">
            <a:avLst/>
          </a:prstGeom>
          <a:noFill/>
        </p:spPr>
        <p:txBody>
          <a:bodyPr vert="horz" wrap="square" rtlCol="0">
            <a:spAutoFit/>
          </a:bodyPr>
          <a:lstStyle/>
          <a:p>
            <a:pPr>
              <a:lnSpc>
                <a:spcPct val="150000"/>
              </a:lnSpc>
            </a:pPr>
            <a:r>
              <a:rPr lang="en-US" altLang="zh-CN" sz="1067" dirty="0">
                <a:solidFill>
                  <a:schemeClr val="bg1">
                    <a:lumMod val="50000"/>
                  </a:schemeClr>
                </a:solidFill>
                <a:cs typeface="+mn-ea"/>
                <a:sym typeface="+mn-lt"/>
              </a:rPr>
              <a:t>Summer a lot of things began to trivial for example, I hide in behind the morning in a hurry to eat text, </a:t>
            </a:r>
            <a:endParaRPr lang="zh-CN" altLang="en-US" sz="1067" dirty="0">
              <a:solidFill>
                <a:schemeClr val="bg1">
                  <a:lumMod val="50000"/>
                </a:schemeClr>
              </a:solidFill>
              <a:cs typeface="+mn-ea"/>
              <a:sym typeface="+mn-lt"/>
            </a:endParaRPr>
          </a:p>
        </p:txBody>
      </p:sp>
      <p:sp>
        <p:nvSpPr>
          <p:cNvPr id="28" name="TextBox 10">
            <a:extLst>
              <a:ext uri="{FF2B5EF4-FFF2-40B4-BE49-F238E27FC236}">
                <a16:creationId xmlns:a16="http://schemas.microsoft.com/office/drawing/2014/main" id="{550047C6-5968-40C8-A342-9F8D998405EE}"/>
              </a:ext>
            </a:extLst>
          </p:cNvPr>
          <p:cNvSpPr txBox="1"/>
          <p:nvPr/>
        </p:nvSpPr>
        <p:spPr>
          <a:xfrm>
            <a:off x="768455" y="3077708"/>
            <a:ext cx="3120812" cy="379656"/>
          </a:xfrm>
          <a:prstGeom prst="rect">
            <a:avLst/>
          </a:prstGeom>
          <a:noFill/>
        </p:spPr>
        <p:txBody>
          <a:bodyPr wrap="square" rtlCol="0">
            <a:spAutoFit/>
          </a:bodyPr>
          <a:lstStyle/>
          <a:p>
            <a:r>
              <a:rPr lang="en-US" altLang="zh-CN" sz="1867" dirty="0">
                <a:solidFill>
                  <a:schemeClr val="bg1">
                    <a:lumMod val="50000"/>
                  </a:schemeClr>
                </a:solidFill>
                <a:cs typeface="+mn-ea"/>
                <a:sym typeface="+mn-lt"/>
              </a:rPr>
              <a:t>Add title text</a:t>
            </a:r>
            <a:endParaRPr lang="zh-CN" altLang="en-US" sz="1867" dirty="0">
              <a:solidFill>
                <a:schemeClr val="bg1">
                  <a:lumMod val="50000"/>
                </a:schemeClr>
              </a:solidFill>
              <a:cs typeface="+mn-ea"/>
              <a:sym typeface="+mn-lt"/>
            </a:endParaRPr>
          </a:p>
        </p:txBody>
      </p:sp>
    </p:spTree>
    <p:extLst>
      <p:ext uri="{BB962C8B-B14F-4D97-AF65-F5344CB8AC3E}">
        <p14:creationId xmlns:p14="http://schemas.microsoft.com/office/powerpoint/2010/main" val="587527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Effect transition="in" filter="fade">
                                      <p:cBhvr>
                                        <p:cTn id="23" dur="1000"/>
                                        <p:tgtEl>
                                          <p:spTgt spid="2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 calcmode="lin" valueType="num">
                                      <p:cBhvr>
                                        <p:cTn id="26" dur="125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7" dur="125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8" dur="1250"/>
                                        <p:tgtEl>
                                          <p:spTgt spid="28">
                                            <p:txEl>
                                              <p:pRg st="0" end="0"/>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childTnLst>
                          </p:cTn>
                        </p:par>
                        <p:par>
                          <p:cTn id="32" fill="hold">
                            <p:stCondLst>
                              <p:cond delay="35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4650"/>
                            </p:stCondLst>
                            <p:childTnLst>
                              <p:par>
                                <p:cTn id="39" presetID="42"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65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615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par>
                          <p:cTn id="53" fill="hold">
                            <p:stCondLst>
                              <p:cond delay="665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7150"/>
                            </p:stCondLst>
                            <p:childTnLst>
                              <p:par>
                                <p:cTn id="58" presetID="2" presetClass="entr" presetSubtype="4"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par>
                          <p:cTn id="62" fill="hold">
                            <p:stCondLst>
                              <p:cond delay="765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par>
                          <p:cTn id="66" fill="hold">
                            <p:stCondLst>
                              <p:cond delay="8150"/>
                            </p:stCondLst>
                            <p:childTnLst>
                              <p:par>
                                <p:cTn id="67" presetID="22" presetClass="entr" presetSubtype="8"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par>
                          <p:cTn id="70" fill="hold">
                            <p:stCondLst>
                              <p:cond delay="8650"/>
                            </p:stCondLst>
                            <p:childTnLst>
                              <p:par>
                                <p:cTn id="71" presetID="2" presetClass="entr" presetSubtype="4"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par>
                          <p:cTn id="75" fill="hold">
                            <p:stCondLst>
                              <p:cond delay="915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par>
                          <p:cTn id="79" fill="hold">
                            <p:stCondLst>
                              <p:cond delay="9650"/>
                            </p:stCondLst>
                            <p:childTnLst>
                              <p:par>
                                <p:cTn id="80" presetID="22" presetClass="entr" presetSubtype="8"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animBg="1"/>
      <p:bldP spid="14" grpId="0" animBg="1"/>
      <p:bldP spid="15" grpId="0" animBg="1"/>
      <p:bldP spid="18" grpId="0"/>
      <p:bldP spid="19" grpId="0"/>
      <p:bldP spid="20" grpId="0"/>
      <p:bldP spid="21" grpId="0"/>
      <p:bldP spid="22" grpId="0"/>
      <p:bldP spid="23" grpId="0" animBg="1"/>
      <p:bldP spid="27" grpId="0"/>
      <p:bldP spid="2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A1CD0AD-863E-40D8-A991-9C23DDB9BB6E}"/>
              </a:ext>
            </a:extLst>
          </p:cNvPr>
          <p:cNvGrpSpPr/>
          <p:nvPr/>
        </p:nvGrpSpPr>
        <p:grpSpPr>
          <a:xfrm>
            <a:off x="1014944" y="4799324"/>
            <a:ext cx="868595" cy="427639"/>
            <a:chOff x="1352550" y="4843770"/>
            <a:chExt cx="1318932" cy="649355"/>
          </a:xfrm>
          <a:effectLst>
            <a:outerShdw blurRad="50800" dist="38100" dir="8100000" algn="tr" rotWithShape="0">
              <a:schemeClr val="bg1">
                <a:lumMod val="50000"/>
                <a:alpha val="40000"/>
              </a:schemeClr>
            </a:outerShdw>
          </a:effectLst>
        </p:grpSpPr>
        <p:sp>
          <p:nvSpPr>
            <p:cNvPr id="7" name="圆角矩形 1">
              <a:extLst>
                <a:ext uri="{FF2B5EF4-FFF2-40B4-BE49-F238E27FC236}">
                  <a16:creationId xmlns:a16="http://schemas.microsoft.com/office/drawing/2014/main" id="{0B1A0C15-9B3B-42C9-B7B7-5370623D04DC}"/>
                </a:ext>
              </a:extLst>
            </p:cNvPr>
            <p:cNvSpPr/>
            <p:nvPr/>
          </p:nvSpPr>
          <p:spPr>
            <a:xfrm>
              <a:off x="1352550" y="4843770"/>
              <a:ext cx="1318932" cy="649355"/>
            </a:xfrm>
            <a:prstGeom prst="roundRect">
              <a:avLst>
                <a:gd name="adj" fmla="val 25150"/>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右箭头 25">
              <a:extLst>
                <a:ext uri="{FF2B5EF4-FFF2-40B4-BE49-F238E27FC236}">
                  <a16:creationId xmlns:a16="http://schemas.microsoft.com/office/drawing/2014/main" id="{16EED8B5-019F-4323-AD17-E73A71941326}"/>
                </a:ext>
              </a:extLst>
            </p:cNvPr>
            <p:cNvSpPr/>
            <p:nvPr/>
          </p:nvSpPr>
          <p:spPr>
            <a:xfrm>
              <a:off x="1669901" y="5012468"/>
              <a:ext cx="684231" cy="311959"/>
            </a:xfrm>
            <a:prstGeom prst="rightArrow">
              <a:avLst>
                <a:gd name="adj1" fmla="val 31267"/>
                <a:gd name="adj2" fmla="val 624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a:extLst>
              <a:ext uri="{FF2B5EF4-FFF2-40B4-BE49-F238E27FC236}">
                <a16:creationId xmlns:a16="http://schemas.microsoft.com/office/drawing/2014/main" id="{FAEB9DFD-23A0-40D8-BADD-29B3A6957EA1}"/>
              </a:ext>
            </a:extLst>
          </p:cNvPr>
          <p:cNvSpPr txBox="1"/>
          <p:nvPr/>
        </p:nvSpPr>
        <p:spPr>
          <a:xfrm>
            <a:off x="869172" y="2412365"/>
            <a:ext cx="4232249" cy="1446550"/>
          </a:xfrm>
          <a:prstGeom prst="rect">
            <a:avLst/>
          </a:prstGeom>
          <a:noFill/>
        </p:spPr>
        <p:txBody>
          <a:bodyPr wrap="none" rtlCol="0">
            <a:spAutoFit/>
            <a:scene3d>
              <a:camera prst="orthographicFront"/>
              <a:lightRig rig="threePt" dir="t"/>
            </a:scene3d>
            <a:sp3d contourW="12700"/>
          </a:bodyPr>
          <a:lstStyle/>
          <a:p>
            <a:r>
              <a:rPr lang="en-US" altLang="zh-CN" sz="8800" b="1" dirty="0">
                <a:solidFill>
                  <a:schemeClr val="bg1"/>
                </a:solidFill>
                <a:cs typeface="+mn-ea"/>
                <a:sym typeface="+mn-lt"/>
              </a:rPr>
              <a:t>Thanks</a:t>
            </a:r>
            <a:endParaRPr lang="zh-CN" altLang="en-US" sz="8800" b="1" dirty="0">
              <a:solidFill>
                <a:schemeClr val="bg1"/>
              </a:solidFill>
              <a:cs typeface="+mn-ea"/>
              <a:sym typeface="+mn-lt"/>
            </a:endParaRPr>
          </a:p>
        </p:txBody>
      </p:sp>
      <p:sp>
        <p:nvSpPr>
          <p:cNvPr id="24" name="矩形 23">
            <a:extLst>
              <a:ext uri="{FF2B5EF4-FFF2-40B4-BE49-F238E27FC236}">
                <a16:creationId xmlns:a16="http://schemas.microsoft.com/office/drawing/2014/main" id="{860D8B0E-0100-4B3B-9E11-40F57B00BF6C}"/>
              </a:ext>
            </a:extLst>
          </p:cNvPr>
          <p:cNvSpPr/>
          <p:nvPr/>
        </p:nvSpPr>
        <p:spPr>
          <a:xfrm>
            <a:off x="869172" y="3923225"/>
            <a:ext cx="4572794" cy="646339"/>
          </a:xfrm>
          <a:prstGeom prst="rect">
            <a:avLst/>
          </a:prstGeom>
        </p:spPr>
        <p:txBody>
          <a:bodyPr lIns="91448" tIns="45724" rIns="91448" bIns="45724">
            <a:spAutoFit/>
          </a:bodyPr>
          <a:lstStyle/>
          <a:p>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a:p>
            <a:endParaRPr lang="en-US" altLang="zh-CN"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950764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par>
                          <p:cTn id="12" fill="hold">
                            <p:stCondLst>
                              <p:cond delay="1250"/>
                            </p:stCondLst>
                            <p:childTnLst>
                              <p:par>
                                <p:cTn id="13" presetID="2" presetClass="entr" presetSubtype="8" decel="10000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0-#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idx="4294967295"/>
          </p:nvPr>
        </p:nvSpPr>
        <p:spPr>
          <a:xfrm>
            <a:off x="0" y="460375"/>
            <a:ext cx="12192000" cy="1057275"/>
          </a:xfrm>
          <a:prstGeom prst="rect">
            <a:avLst/>
          </a:prstGeom>
        </p:spPr>
        <p:txBody>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981200" y="1517650"/>
            <a:ext cx="8229600" cy="2149475"/>
          </a:xfrm>
        </p:spPr>
        <p:txBody>
          <a:bodyPr/>
          <a:lstStyle/>
          <a:p>
            <a:pPr marL="0" indent="0" algn="ctr">
              <a:buNone/>
            </a:pPr>
            <a:r>
              <a:rPr lang="en-US" sz="2400" dirty="0">
                <a:solidFill>
                  <a:schemeClr val="tx1">
                    <a:lumMod val="85000"/>
                    <a:lumOff val="15000"/>
                  </a:schemeClr>
                </a:solidFill>
                <a:hlinkClick r:id="rId2">
                  <a:extLst>
                    <a:ext uri="{A12FA001-AC4F-418D-AE19-62706E023703}">
                      <ahyp:hlinkClr xmlns:ahyp="http://schemas.microsoft.com/office/drawing/2018/hyperlinkcolor" val="tx"/>
                    </a:ext>
                  </a:extLst>
                </a:hlinkClick>
              </a:rPr>
              <a:t>https://www.jpppt.com/ </a:t>
            </a:r>
            <a:endParaRPr lang="en-US" sz="2400" dirty="0">
              <a:solidFill>
                <a:schemeClr val="tx1">
                  <a:lumMod val="85000"/>
                  <a:lumOff val="15000"/>
                </a:schemeClr>
              </a:solidFill>
            </a:endParaRPr>
          </a:p>
          <a:p>
            <a:pPr marL="0" indent="0" algn="ctr">
              <a:buNone/>
            </a:pPr>
            <a:r>
              <a:rPr lang="en-US" sz="2400" dirty="0">
                <a:solidFill>
                  <a:schemeClr val="tx1">
                    <a:lumMod val="85000"/>
                    <a:lumOff val="15000"/>
                  </a:schemeClr>
                </a:solidFill>
                <a:hlinkClick r:id="rId3">
                  <a:extLst>
                    <a:ext uri="{A12FA001-AC4F-418D-AE19-62706E023703}">
                      <ahyp:hlinkClr xmlns:ahyp="http://schemas.microsoft.com/office/drawing/2018/hyperlinkcolor" val="tx"/>
                    </a:ext>
                  </a:extLst>
                </a:hlinkClick>
              </a:rPr>
              <a:t>www.freeppt7.com</a:t>
            </a:r>
            <a:endParaRPr lang="en-US" sz="2400" dirty="0">
              <a:solidFill>
                <a:schemeClr val="tx1">
                  <a:lumMod val="85000"/>
                  <a:lumOff val="15000"/>
                </a:schemeClr>
              </a:solidFill>
            </a:endParaRPr>
          </a:p>
          <a:p>
            <a:pPr marL="0" indent="0" algn="ctr">
              <a:buNone/>
            </a:pPr>
            <a:r>
              <a:rPr lang="en-US" altLang="ja-JP" sz="2400" dirty="0">
                <a:solidFill>
                  <a:schemeClr val="tx1">
                    <a:lumMod val="85000"/>
                    <a:lumOff val="15000"/>
                  </a:schemeClr>
                </a:solidFill>
                <a:cs typeface="Arial" panose="020B0604020202020204" pitchFamily="34" charset="0"/>
              </a:rPr>
              <a:t>Pics: </a:t>
            </a:r>
            <a:r>
              <a:rPr lang="en-US" altLang="ja-JP" sz="2400" dirty="0">
                <a:solidFill>
                  <a:schemeClr val="tx1">
                    <a:lumMod val="85000"/>
                    <a:lumOff val="15000"/>
                  </a:schemeClr>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ja-JP" sz="2400" dirty="0">
                <a:solidFill>
                  <a:schemeClr val="tx1">
                    <a:lumMod val="85000"/>
                    <a:lumOff val="15000"/>
                  </a:schemeClr>
                </a:solidFill>
                <a:cs typeface="Arial" panose="020B0604020202020204" pitchFamily="34" charset="0"/>
              </a:rPr>
              <a:t> </a:t>
            </a:r>
          </a:p>
          <a:p>
            <a:pPr marL="0" indent="0" algn="ctr">
              <a:buNone/>
            </a:pPr>
            <a:br>
              <a:rPr lang="en-US" altLang="ja-JP" sz="1600" dirty="0">
                <a:solidFill>
                  <a:schemeClr val="tx1">
                    <a:lumMod val="85000"/>
                    <a:lumOff val="15000"/>
                  </a:schemeClr>
                </a:solidFill>
                <a:cs typeface="Arial" panose="020B0604020202020204" pitchFamily="34" charset="0"/>
              </a:rPr>
            </a:br>
            <a:endParaRPr lang="en-US" altLang="ja-JP" sz="1600" dirty="0">
              <a:solidFill>
                <a:schemeClr val="tx1">
                  <a:lumMod val="85000"/>
                  <a:lumOff val="15000"/>
                </a:schemeClr>
              </a:solidFill>
              <a:cs typeface="Arial" panose="020B0604020202020204" pitchFamily="34" charset="0"/>
            </a:endParaRPr>
          </a:p>
        </p:txBody>
      </p:sp>
      <p:sp>
        <p:nvSpPr>
          <p:cNvPr id="4" name="CuadroTexto 3"/>
          <p:cNvSpPr txBox="1"/>
          <p:nvPr/>
        </p:nvSpPr>
        <p:spPr>
          <a:xfrm>
            <a:off x="1863090" y="3258304"/>
            <a:ext cx="8465819" cy="31393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rPr>
              <a:t>If you liked the presentation and want to thank, you can follow me on social networks </a:t>
            </a:r>
            <a:r>
              <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algn="ctr" defTabSz="457200">
              <a:defRPr/>
            </a:pPr>
            <a:r>
              <a:rPr lang="es-CO" altLang="ja-JP" b="1" dirty="0">
                <a:solidFill>
                  <a:schemeClr val="accent2">
                    <a:lumMod val="50000"/>
                  </a:schemeClr>
                </a:solidFill>
                <a:cs typeface="Arial" panose="020B0604020202020204" pitchFamily="34" charset="0"/>
                <a:hlinkClick r:id="rId5">
                  <a:extLst>
                    <a:ext uri="{A12FA001-AC4F-418D-AE19-62706E023703}">
                      <ahyp:hlinkClr xmlns:ahyp="http://schemas.microsoft.com/office/drawing/2018/hyperlinkcolor" val="tx"/>
                    </a:ext>
                  </a:extLst>
                </a:hlinkClick>
              </a:rPr>
              <a:t>https://www.youtube.com/c/S</a:t>
            </a:r>
            <a:r>
              <a:rPr lang="en-US" altLang="zh-CN" b="1" dirty="0" err="1">
                <a:solidFill>
                  <a:schemeClr val="accent2">
                    <a:lumMod val="50000"/>
                  </a:schemeClr>
                </a:solidFill>
                <a:cs typeface="Arial" panose="020B0604020202020204" pitchFamily="34" charset="0"/>
                <a:hlinkClick r:id="rId5">
                  <a:extLst>
                    <a:ext uri="{A12FA001-AC4F-418D-AE19-62706E023703}">
                      <ahyp:hlinkClr xmlns:ahyp="http://schemas.microsoft.com/office/drawing/2018/hyperlinkcolor" val="tx"/>
                    </a:ext>
                  </a:extLst>
                </a:hlinkClick>
              </a:rPr>
              <a:t>lidesfree</a:t>
            </a:r>
            <a:endParaRPr lang="es-CO" altLang="ja-JP" b="1" dirty="0">
              <a:solidFill>
                <a:schemeClr val="accent2">
                  <a:lumMod val="50000"/>
                </a:schemeClr>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0563C1"/>
                </a:solidFill>
                <a:effectLst/>
                <a:uLnTx/>
                <a:uFillTx/>
                <a:latin typeface="Calibri" panose="020F0502020204030204"/>
                <a:ea typeface="游ゴシック" panose="020B0400000000000000"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https://www.instagram.com/</a:t>
            </a:r>
            <a:r>
              <a:rPr kumimoji="0" lang="en-US" altLang="zh-CN" sz="1800" b="0" i="0" u="none" strike="noStrike" kern="1200" cap="none" spc="0" normalizeH="0" baseline="0" noProof="0" dirty="0" err="1">
                <a:ln>
                  <a:noFill/>
                </a:ln>
                <a:solidFill>
                  <a:srgbClr val="0563C1"/>
                </a:solidFill>
                <a:effectLst/>
                <a:uLnTx/>
                <a:uFillTx/>
                <a:latin typeface="Calibri" panose="020F0502020204030204"/>
                <a:ea typeface="等线" panose="02010600030101010101" pitchFamily="2" charset="-122"/>
                <a:cs typeface="Arial" panose="020B0604020202020204" pitchFamily="34" charset="0"/>
                <a:hlinkClick r:id="rId6">
                  <a:extLst>
                    <a:ext uri="{A12FA001-AC4F-418D-AE19-62706E023703}">
                      <ahyp:hlinkClr xmlns:ahyp="http://schemas.microsoft.com/office/drawing/2018/hyperlinkcolor" val="tx"/>
                    </a:ext>
                  </a:extLst>
                </a:hlinkClick>
              </a:rPr>
              <a:t>slidesfree</a:t>
            </a:r>
            <a:r>
              <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hlinkClick r:id="rId6">
                  <a:extLst>
                    <a:ext uri="{A12FA001-AC4F-418D-AE19-62706E023703}">
                      <ahyp:hlinkClr xmlns:ahyp="http://schemas.microsoft.com/office/drawing/2018/hyperlinkcolor" val="tx"/>
                    </a:ext>
                  </a:extLst>
                </a:hlinkClick>
              </a:rPr>
              <a:t>/ </a:t>
            </a:r>
            <a:endPar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https://www.facebook.com/freeppt7/</a:t>
            </a:r>
            <a:endPar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hlinkClick r:id="rId8">
                  <a:extLst>
                    <a:ext uri="{A12FA001-AC4F-418D-AE19-62706E023703}">
                      <ahyp:hlinkClr xmlns:ahyp="http://schemas.microsoft.com/office/drawing/2018/hyperlinkcolor" val="tx"/>
                    </a:ext>
                  </a:extLst>
                </a:hlinkClick>
              </a:rPr>
              <a:t>https://www.facebook.com/groups/best.PowerPoint.templates</a:t>
            </a:r>
            <a:endPar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kumimoji="0" lang="es-CO" altLang="ja-JP" sz="1800" b="0" i="0" u="none" strike="noStrike" kern="1200" cap="none" spc="0" normalizeH="0" baseline="0" noProof="0" dirty="0">
              <a:ln>
                <a:noFill/>
              </a:ln>
              <a:solidFill>
                <a:schemeClr val="accent2">
                  <a:lumMod val="50000"/>
                </a:schemeClr>
              </a:solidFill>
              <a:effectLst/>
              <a:uLnTx/>
              <a:uFillTx/>
              <a:latin typeface="Calibri" panose="020F0502020204030204"/>
              <a:ea typeface="游ゴシック" panose="020B0400000000000000" pitchFamily="34" charset="-128"/>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rgbClr val="BDA779"/>
              </a:solidFill>
            </a:endParaRPr>
          </a:p>
        </p:txBody>
      </p:sp>
      <p:sp>
        <p:nvSpPr>
          <p:cNvPr id="55" name="Isosceles Triangle 51"/>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rgbClr val="BDA779"/>
              </a:solidFill>
            </a:endParaRPr>
          </a:p>
        </p:txBody>
      </p:sp>
      <p:sp>
        <p:nvSpPr>
          <p:cNvPr id="56" name="Isosceles Triangle 57"/>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sp>
        <p:nvSpPr>
          <p:cNvPr id="57" name="Rectangle 7"/>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Parallelogram 15"/>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Freeform 19"/>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Rectangle 30"/>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ectangle 7"/>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rgbClr val="BDA779"/>
              </a:solidFill>
            </a:endParaRPr>
          </a:p>
        </p:txBody>
      </p:sp>
      <p:sp>
        <p:nvSpPr>
          <p:cNvPr id="62" name="Rectangle 15"/>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rgbClr val="BDA779"/>
              </a:solidFill>
            </a:endParaRPr>
          </a:p>
        </p:txBody>
      </p:sp>
      <p:sp>
        <p:nvSpPr>
          <p:cNvPr id="63" name="Pie 24"/>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4" name="Parallelogram 30"/>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5" name="Block Arc 14"/>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rgbClr val="BDA779"/>
              </a:solidFill>
            </a:endParaRPr>
          </a:p>
        </p:txBody>
      </p:sp>
      <p:sp>
        <p:nvSpPr>
          <p:cNvPr id="66" name="Block Arc 41"/>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rgbClr val="BDA779"/>
              </a:solidFill>
            </a:endParaRPr>
          </a:p>
        </p:txBody>
      </p:sp>
      <p:sp>
        <p:nvSpPr>
          <p:cNvPr id="67" name="Right Triangle 17"/>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Oval 27"/>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Parallelogram 15"/>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ound Same Side Corner Rectangle 21"/>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Oval 26"/>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Freeform 32"/>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rgbClr val="BDA779"/>
              </a:solidFill>
            </a:endParaRPr>
          </a:p>
        </p:txBody>
      </p:sp>
      <p:sp>
        <p:nvSpPr>
          <p:cNvPr id="73" name="Rounded Rectangle 10"/>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32"/>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rapezoid 13"/>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Rounded Rectangle 7"/>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7" name="Rectangle 18"/>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8" name="Rounded Rectangle 25"/>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9" name="Chord 14"/>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0" name="Rounded Rectangle 6"/>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1" name="Oval 66"/>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2" name="Isosceles Triangle 13"/>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3" name="Smiley Face 14"/>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4" name="Smiley Face 12"/>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Smiley Face 15"/>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6" name="Oval 37"/>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8" name="Rectangle 16"/>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1" name="Frame 17"/>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rgbClr val="BDA779"/>
              </a:solidFill>
            </a:endParaRPr>
          </a:p>
        </p:txBody>
      </p:sp>
      <p:sp>
        <p:nvSpPr>
          <p:cNvPr id="94" name="Rectangle 130"/>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BDA779"/>
              </a:solidFill>
            </a:endParaRPr>
          </a:p>
        </p:txBody>
      </p:sp>
      <p:sp>
        <p:nvSpPr>
          <p:cNvPr id="95" name="Right Triangle 17"/>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6" name="Right Triangle 17"/>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ight Triangle 17"/>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44"/>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A1CD0AD-863E-40D8-A991-9C23DDB9BB6E}"/>
              </a:ext>
            </a:extLst>
          </p:cNvPr>
          <p:cNvGrpSpPr/>
          <p:nvPr/>
        </p:nvGrpSpPr>
        <p:grpSpPr>
          <a:xfrm>
            <a:off x="1129612" y="5071836"/>
            <a:ext cx="868595" cy="427639"/>
            <a:chOff x="1352550" y="4843770"/>
            <a:chExt cx="1318932" cy="649355"/>
          </a:xfrm>
          <a:effectLst>
            <a:outerShdw blurRad="50800" dist="38100" dir="8100000" algn="tr" rotWithShape="0">
              <a:schemeClr val="bg1">
                <a:lumMod val="50000"/>
                <a:alpha val="40000"/>
              </a:schemeClr>
            </a:outerShdw>
          </a:effectLst>
        </p:grpSpPr>
        <p:sp>
          <p:nvSpPr>
            <p:cNvPr id="7" name="圆角矩形 1">
              <a:extLst>
                <a:ext uri="{FF2B5EF4-FFF2-40B4-BE49-F238E27FC236}">
                  <a16:creationId xmlns:a16="http://schemas.microsoft.com/office/drawing/2014/main" id="{0B1A0C15-9B3B-42C9-B7B7-5370623D04DC}"/>
                </a:ext>
              </a:extLst>
            </p:cNvPr>
            <p:cNvSpPr/>
            <p:nvPr/>
          </p:nvSpPr>
          <p:spPr>
            <a:xfrm>
              <a:off x="1352550" y="4843770"/>
              <a:ext cx="1318932" cy="649355"/>
            </a:xfrm>
            <a:prstGeom prst="roundRect">
              <a:avLst>
                <a:gd name="adj" fmla="val 25150"/>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右箭头 25">
              <a:extLst>
                <a:ext uri="{FF2B5EF4-FFF2-40B4-BE49-F238E27FC236}">
                  <a16:creationId xmlns:a16="http://schemas.microsoft.com/office/drawing/2014/main" id="{16EED8B5-019F-4323-AD17-E73A71941326}"/>
                </a:ext>
              </a:extLst>
            </p:cNvPr>
            <p:cNvSpPr/>
            <p:nvPr/>
          </p:nvSpPr>
          <p:spPr>
            <a:xfrm>
              <a:off x="1669901" y="5012468"/>
              <a:ext cx="684231" cy="311959"/>
            </a:xfrm>
            <a:prstGeom prst="rightArrow">
              <a:avLst>
                <a:gd name="adj1" fmla="val 31267"/>
                <a:gd name="adj2" fmla="val 624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a:extLst>
              <a:ext uri="{FF2B5EF4-FFF2-40B4-BE49-F238E27FC236}">
                <a16:creationId xmlns:a16="http://schemas.microsoft.com/office/drawing/2014/main" id="{FAEB9DFD-23A0-40D8-BADD-29B3A6957EA1}"/>
              </a:ext>
            </a:extLst>
          </p:cNvPr>
          <p:cNvSpPr txBox="1"/>
          <p:nvPr/>
        </p:nvSpPr>
        <p:spPr>
          <a:xfrm>
            <a:off x="1014944" y="2393059"/>
            <a:ext cx="5317289" cy="1015663"/>
          </a:xfrm>
          <a:prstGeom prst="rect">
            <a:avLst/>
          </a:prstGeom>
          <a:noFill/>
        </p:spPr>
        <p:txBody>
          <a:bodyPr wrap="none" rtlCol="0">
            <a:spAutoFit/>
            <a:scene3d>
              <a:camera prst="orthographicFront"/>
              <a:lightRig rig="threePt" dir="t"/>
            </a:scene3d>
            <a:sp3d contourW="12700"/>
          </a:bodyPr>
          <a:lstStyle/>
          <a:p>
            <a:r>
              <a:rPr lang="en-US" altLang="zh-CN" sz="6000" b="1" dirty="0">
                <a:solidFill>
                  <a:schemeClr val="bg1"/>
                </a:solidFill>
                <a:cs typeface="+mn-ea"/>
                <a:sym typeface="+mn-lt"/>
              </a:rPr>
              <a:t>Add title text</a:t>
            </a:r>
          </a:p>
        </p:txBody>
      </p:sp>
      <p:sp>
        <p:nvSpPr>
          <p:cNvPr id="12" name="PA_库_文本框 21">
            <a:extLst>
              <a:ext uri="{FF2B5EF4-FFF2-40B4-BE49-F238E27FC236}">
                <a16:creationId xmlns:a16="http://schemas.microsoft.com/office/drawing/2014/main" id="{1A777640-F1CC-402E-BBEA-41796B8C661D}"/>
              </a:ext>
            </a:extLst>
          </p:cNvPr>
          <p:cNvSpPr txBox="1"/>
          <p:nvPr>
            <p:custDataLst>
              <p:tags r:id="rId1"/>
            </p:custDataLst>
          </p:nvPr>
        </p:nvSpPr>
        <p:spPr>
          <a:xfrm rot="16200000">
            <a:off x="2486405" y="-574342"/>
            <a:ext cx="923330" cy="3866250"/>
          </a:xfrm>
          <a:prstGeom prst="rect">
            <a:avLst/>
          </a:prstGeom>
          <a:noFill/>
        </p:spPr>
        <p:txBody>
          <a:bodyPr vert="eaVert" wrap="square" rtlCol="0">
            <a:spAutoFit/>
          </a:bodyPr>
          <a:lstStyle/>
          <a:p>
            <a:r>
              <a:rPr lang="pt-BR" altLang="zh-CN" sz="4800" dirty="0">
                <a:solidFill>
                  <a:srgbClr val="BDA779"/>
                </a:solidFill>
                <a:effectLst>
                  <a:innerShdw blurRad="63500" dist="50800" dir="13500000">
                    <a:prstClr val="black">
                      <a:alpha val="50000"/>
                    </a:prstClr>
                  </a:innerShdw>
                </a:effectLst>
                <a:cs typeface="+mn-ea"/>
                <a:sym typeface="+mn-lt"/>
              </a:rPr>
              <a:t>PART ONE</a:t>
            </a:r>
          </a:p>
        </p:txBody>
      </p:sp>
      <p:sp>
        <p:nvSpPr>
          <p:cNvPr id="24" name="矩形 23">
            <a:extLst>
              <a:ext uri="{FF2B5EF4-FFF2-40B4-BE49-F238E27FC236}">
                <a16:creationId xmlns:a16="http://schemas.microsoft.com/office/drawing/2014/main" id="{860D8B0E-0100-4B3B-9E11-40F57B00BF6C}"/>
              </a:ext>
            </a:extLst>
          </p:cNvPr>
          <p:cNvSpPr/>
          <p:nvPr/>
        </p:nvSpPr>
        <p:spPr>
          <a:xfrm>
            <a:off x="1014944" y="3981333"/>
            <a:ext cx="5081056" cy="646339"/>
          </a:xfrm>
          <a:prstGeom prst="rect">
            <a:avLst/>
          </a:prstGeom>
        </p:spPr>
        <p:txBody>
          <a:bodyPr wrap="square" lIns="91448" tIns="45724" rIns="91448" bIns="45724">
            <a:spAutoFit/>
          </a:bodyPr>
          <a:lstStyle/>
          <a:p>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a:p>
            <a:endParaRPr lang="en-US" altLang="zh-CN"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76667946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800"/>
                            </p:stCondLst>
                            <p:childTnLst>
                              <p:par>
                                <p:cTn id="13" presetID="2" presetClass="entr" presetSubtype="12"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6" presetClass="emph" presetSubtype="0" fill="hold" grpId="1" nodeType="withEffect">
                                  <p:stCondLst>
                                    <p:cond delay="500"/>
                                  </p:stCondLst>
                                  <p:iterate type="lt">
                                    <p:tmPct val="10000"/>
                                  </p:iterate>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2350"/>
                            </p:stCondLst>
                            <p:childTnLst>
                              <p:par>
                                <p:cTn id="21" presetID="2" presetClass="entr" presetSubtype="8" decel="10000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500" fill="hold"/>
                                        <p:tgtEl>
                                          <p:spTgt spid="24"/>
                                        </p:tgtEl>
                                        <p:attrNameLst>
                                          <p:attrName>ppt_x</p:attrName>
                                        </p:attrNameLst>
                                      </p:cBhvr>
                                      <p:tavLst>
                                        <p:tav tm="0">
                                          <p:val>
                                            <p:strVal val="0-#ppt_w/2"/>
                                          </p:val>
                                        </p:tav>
                                        <p:tav tm="100000">
                                          <p:val>
                                            <p:strVal val="#ppt_x"/>
                                          </p:val>
                                        </p:tav>
                                      </p:tavLst>
                                    </p:anim>
                                    <p:anim calcmode="lin" valueType="num">
                                      <p:cBhvr additive="base">
                                        <p:cTn id="24" dur="1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5291981" y="2416730"/>
            <a:ext cx="501857" cy="554554"/>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ounded Rectangle 2"/>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Rectangle 9"/>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Donut 8"/>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Oval 7"/>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Freeform 20"/>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ounded Rectangle 25"/>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Block Arc 41"/>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4" name="Donut 39"/>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6" name="Rectangle 36"/>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7" name="Rounded Rectangle 27"/>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Rounded Rectangle 7"/>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Chord 15"/>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ectangle 16"/>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Rounded Rectangle 6"/>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Rounded Rectangle 6"/>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6"/>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6"/>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eardrop 6"/>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Donut 24"/>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7436317" y="1509092"/>
            <a:ext cx="544275" cy="544275"/>
          </a:xfrm>
          <a:prstGeom prst="heart">
            <a:avLst/>
          </a:pr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BDA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32"/>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 7">
            <a:extLst>
              <a:ext uri="{FF2B5EF4-FFF2-40B4-BE49-F238E27FC236}">
                <a16:creationId xmlns:a16="http://schemas.microsoft.com/office/drawing/2014/main" id="{AA5D542E-6B47-4766-A169-5E0A3552CFCB}"/>
              </a:ext>
            </a:extLst>
          </p:cNvPr>
          <p:cNvGrpSpPr/>
          <p:nvPr>
            <p:custDataLst>
              <p:tags r:id="rId1"/>
            </p:custDataLst>
          </p:nvPr>
        </p:nvGrpSpPr>
        <p:grpSpPr>
          <a:xfrm>
            <a:off x="6033586" y="689431"/>
            <a:ext cx="5844633" cy="8671735"/>
            <a:chOff x="369552" y="1357621"/>
            <a:chExt cx="2551632" cy="3785879"/>
          </a:xfrm>
        </p:grpSpPr>
        <p:pic>
          <p:nvPicPr>
            <p:cNvPr id="3" name="Picture 2" descr="C:\Documents and Settings\Administrator\桌面\高清配图\高清图片01\21.jpg">
              <a:extLst>
                <a:ext uri="{FF2B5EF4-FFF2-40B4-BE49-F238E27FC236}">
                  <a16:creationId xmlns:a16="http://schemas.microsoft.com/office/drawing/2014/main" id="{57D8C02C-052A-4DEA-9F96-893619CD21C2}"/>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01252" y="1631295"/>
              <a:ext cx="2288232" cy="3227263"/>
            </a:xfrm>
            <a:prstGeom prst="hexagon">
              <a:avLst>
                <a:gd name="adj" fmla="val 0"/>
                <a:gd name="vf" fmla="val 115470"/>
              </a:avLst>
            </a:prstGeom>
            <a:noFill/>
            <a:ln w="38100">
              <a:noFill/>
            </a:ln>
            <a:effectLst/>
          </p:spPr>
        </p:pic>
        <p:pic>
          <p:nvPicPr>
            <p:cNvPr id="4" name="Picture 3" descr="C:\Documents and Settings\Administrator\桌面\ipad.png">
              <a:extLst>
                <a:ext uri="{FF2B5EF4-FFF2-40B4-BE49-F238E27FC236}">
                  <a16:creationId xmlns:a16="http://schemas.microsoft.com/office/drawing/2014/main" id="{FB9D89B3-7777-40E9-AED5-5DC03802409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9552" y="1357621"/>
              <a:ext cx="2551632" cy="3785879"/>
            </a:xfrm>
            <a:prstGeom prst="rect">
              <a:avLst/>
            </a:prstGeom>
            <a:noFill/>
            <a:effectLst>
              <a:outerShdw blurRad="50800" dist="38100" dir="2700000" algn="tl" rotWithShape="0">
                <a:prstClr val="black">
                  <a:alpha val="40000"/>
                </a:prstClr>
              </a:outerShdw>
            </a:effectLst>
          </p:spPr>
        </p:pic>
      </p:grpSp>
      <p:grpSp>
        <p:nvGrpSpPr>
          <p:cNvPr id="8" name="组合 7">
            <a:extLst>
              <a:ext uri="{FF2B5EF4-FFF2-40B4-BE49-F238E27FC236}">
                <a16:creationId xmlns:a16="http://schemas.microsoft.com/office/drawing/2014/main" id="{95ACD402-65D4-4C2A-AA25-00D5C245D214}"/>
              </a:ext>
            </a:extLst>
          </p:cNvPr>
          <p:cNvGrpSpPr/>
          <p:nvPr/>
        </p:nvGrpSpPr>
        <p:grpSpPr>
          <a:xfrm>
            <a:off x="1372695" y="5690543"/>
            <a:ext cx="1591700" cy="318146"/>
            <a:chOff x="8222965" y="7595340"/>
            <a:chExt cx="3061547" cy="678712"/>
          </a:xfrm>
          <a:solidFill>
            <a:srgbClr val="D1C1AC"/>
          </a:solidFill>
        </p:grpSpPr>
        <p:sp>
          <p:nvSpPr>
            <p:cNvPr id="9" name="圆角矩形 16">
              <a:extLst>
                <a:ext uri="{FF2B5EF4-FFF2-40B4-BE49-F238E27FC236}">
                  <a16:creationId xmlns:a16="http://schemas.microsoft.com/office/drawing/2014/main" id="{F679BBB4-21AD-462E-ADA5-AECEC123307C}"/>
                </a:ext>
              </a:extLst>
            </p:cNvPr>
            <p:cNvSpPr/>
            <p:nvPr/>
          </p:nvSpPr>
          <p:spPr>
            <a:xfrm>
              <a:off x="8222965" y="7595340"/>
              <a:ext cx="3061547" cy="678712"/>
            </a:xfrm>
            <a:prstGeom prst="roundRect">
              <a:avLst>
                <a:gd name="adj" fmla="val 48214"/>
              </a:avLst>
            </a:prstGeom>
            <a:grpFill/>
            <a:ln w="28575">
              <a:noFill/>
            </a:ln>
            <a:effectLst>
              <a:outerShdw blurRad="381000" dist="127000" dir="5400000" sx="95000" sy="95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dirty="0">
                <a:solidFill>
                  <a:srgbClr val="182027"/>
                </a:solidFill>
                <a:cs typeface="+mn-ea"/>
                <a:sym typeface="+mn-lt"/>
              </a:endParaRPr>
            </a:p>
          </p:txBody>
        </p:sp>
        <p:sp>
          <p:nvSpPr>
            <p:cNvPr id="10" name="文本框 9">
              <a:extLst>
                <a:ext uri="{FF2B5EF4-FFF2-40B4-BE49-F238E27FC236}">
                  <a16:creationId xmlns:a16="http://schemas.microsoft.com/office/drawing/2014/main" id="{D0732705-82C9-4AC0-9294-1C875754971E}"/>
                </a:ext>
              </a:extLst>
            </p:cNvPr>
            <p:cNvSpPr txBox="1"/>
            <p:nvPr/>
          </p:nvSpPr>
          <p:spPr>
            <a:xfrm>
              <a:off x="8403269" y="7645778"/>
              <a:ext cx="2735687" cy="590249"/>
            </a:xfrm>
            <a:prstGeom prst="rect">
              <a:avLst/>
            </a:prstGeom>
            <a:grpFill/>
          </p:spPr>
          <p:txBody>
            <a:bodyPr wrap="square" rtlCol="0">
              <a:spAutoFit/>
            </a:bodyPr>
            <a:lstStyle/>
            <a:p>
              <a:pPr algn="ctr"/>
              <a:r>
                <a:rPr lang="en-US" altLang="zh-CN" sz="1198" dirty="0">
                  <a:solidFill>
                    <a:schemeClr val="bg1"/>
                  </a:solidFill>
                  <a:cs typeface="+mn-ea"/>
                  <a:sym typeface="+mn-lt"/>
                </a:rPr>
                <a:t>MORE</a:t>
              </a:r>
            </a:p>
          </p:txBody>
        </p:sp>
      </p:grpSp>
      <p:sp>
        <p:nvSpPr>
          <p:cNvPr id="11" name="文本框 2">
            <a:extLst>
              <a:ext uri="{FF2B5EF4-FFF2-40B4-BE49-F238E27FC236}">
                <a16:creationId xmlns:a16="http://schemas.microsoft.com/office/drawing/2014/main" id="{11F81C92-4096-47EF-887C-C5D763B2139E}"/>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12" name="PA_库_文本框 21">
            <a:extLst>
              <a:ext uri="{FF2B5EF4-FFF2-40B4-BE49-F238E27FC236}">
                <a16:creationId xmlns:a16="http://schemas.microsoft.com/office/drawing/2014/main" id="{90DA5C25-0BC1-43F8-AF2D-0A7805D6FFCD}"/>
              </a:ext>
            </a:extLst>
          </p:cNvPr>
          <p:cNvSpPr txBox="1"/>
          <p:nvPr/>
        </p:nvSpPr>
        <p:spPr>
          <a:xfrm>
            <a:off x="376769" y="152440"/>
            <a:ext cx="1662635"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01</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sp>
        <p:nvSpPr>
          <p:cNvPr id="13" name="TextBox 19">
            <a:extLst>
              <a:ext uri="{FF2B5EF4-FFF2-40B4-BE49-F238E27FC236}">
                <a16:creationId xmlns:a16="http://schemas.microsoft.com/office/drawing/2014/main" id="{CDE1FB15-0A10-4AF4-B6F7-725193ECA54F}"/>
              </a:ext>
            </a:extLst>
          </p:cNvPr>
          <p:cNvSpPr txBox="1">
            <a:spLocks noChangeArrowheads="1"/>
          </p:cNvSpPr>
          <p:nvPr/>
        </p:nvSpPr>
        <p:spPr bwMode="auto">
          <a:xfrm>
            <a:off x="1398146" y="3854320"/>
            <a:ext cx="3100844" cy="7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en-US" altLang="zh-CN" sz="1200" dirty="0">
                <a:solidFill>
                  <a:schemeClr val="bg1">
                    <a:lumMod val="50000"/>
                  </a:schemeClr>
                </a:solidFill>
                <a:cs typeface="+mn-ea"/>
                <a:sym typeface="+mn-lt"/>
              </a:rPr>
              <a:t>Click here to add content, content to match the title, you can copy and paste directly, to select useful keyword entry.</a:t>
            </a:r>
            <a:endParaRPr lang="zh-CN" altLang="en-US" sz="1200" dirty="0">
              <a:solidFill>
                <a:schemeClr val="bg1">
                  <a:lumMod val="50000"/>
                </a:schemeClr>
              </a:solidFill>
              <a:cs typeface="+mn-ea"/>
              <a:sym typeface="+mn-lt"/>
            </a:endParaRPr>
          </a:p>
        </p:txBody>
      </p:sp>
      <p:sp>
        <p:nvSpPr>
          <p:cNvPr id="14" name="Rectangle 20">
            <a:extLst>
              <a:ext uri="{FF2B5EF4-FFF2-40B4-BE49-F238E27FC236}">
                <a16:creationId xmlns:a16="http://schemas.microsoft.com/office/drawing/2014/main" id="{648F880B-74ED-44CF-92B1-F0A8D1BE7689}"/>
              </a:ext>
            </a:extLst>
          </p:cNvPr>
          <p:cNvSpPr/>
          <p:nvPr/>
        </p:nvSpPr>
        <p:spPr>
          <a:xfrm>
            <a:off x="1261669" y="2234033"/>
            <a:ext cx="3237321" cy="1323439"/>
          </a:xfrm>
          <a:prstGeom prst="rect">
            <a:avLst/>
          </a:prstGeom>
        </p:spPr>
        <p:txBody>
          <a:bodyPr wrap="square">
            <a:spAutoFit/>
          </a:bodyPr>
          <a:lstStyle/>
          <a:p>
            <a:r>
              <a:rPr lang="en-US" sz="4000" b="1" dirty="0">
                <a:solidFill>
                  <a:srgbClr val="D1C1AC"/>
                </a:solidFill>
                <a:cs typeface="+mn-ea"/>
                <a:sym typeface="+mn-lt"/>
              </a:rPr>
              <a:t>OUR</a:t>
            </a:r>
          </a:p>
          <a:p>
            <a:r>
              <a:rPr lang="en-US" sz="4000" b="1" dirty="0">
                <a:solidFill>
                  <a:srgbClr val="D1C1AC"/>
                </a:solidFill>
                <a:cs typeface="+mn-ea"/>
                <a:sym typeface="+mn-lt"/>
              </a:rPr>
              <a:t>COMPANY</a:t>
            </a:r>
          </a:p>
        </p:txBody>
      </p:sp>
      <p:pic>
        <p:nvPicPr>
          <p:cNvPr id="15" name="图片 14">
            <a:extLst>
              <a:ext uri="{FF2B5EF4-FFF2-40B4-BE49-F238E27FC236}">
                <a16:creationId xmlns:a16="http://schemas.microsoft.com/office/drawing/2014/main" id="{3E037374-5073-494E-9623-0CDC2319F77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11643" y="2030010"/>
            <a:ext cx="895350" cy="723900"/>
          </a:xfrm>
          <a:prstGeom prst="rect">
            <a:avLst/>
          </a:prstGeom>
        </p:spPr>
      </p:pic>
    </p:spTree>
    <p:extLst>
      <p:ext uri="{BB962C8B-B14F-4D97-AF65-F5344CB8AC3E}">
        <p14:creationId xmlns:p14="http://schemas.microsoft.com/office/powerpoint/2010/main" val="3626534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2" accel="20000" decel="8000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1+#ppt_w/2"/>
                                          </p:val>
                                        </p:tav>
                                        <p:tav tm="100000">
                                          <p:val>
                                            <p:strVal val="#ppt_x"/>
                                          </p:val>
                                        </p:tav>
                                      </p:tavLst>
                                    </p:anim>
                                    <p:anim calcmode="lin" valueType="num">
                                      <p:cBhvr additive="base">
                                        <p:cTn id="23" dur="10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accel="20000" decel="80000" fill="hold" nodeType="withEffect">
                                  <p:stCondLst>
                                    <p:cond delay="3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1+#ppt_w/2"/>
                                          </p:val>
                                        </p:tav>
                                        <p:tav tm="100000">
                                          <p:val>
                                            <p:strVal val="#ppt_x"/>
                                          </p:val>
                                        </p:tav>
                                      </p:tavLst>
                                    </p:anim>
                                    <p:anim calcmode="lin" valueType="num">
                                      <p:cBhvr additive="base">
                                        <p:cTn id="27" dur="1000" fill="hold"/>
                                        <p:tgtEl>
                                          <p:spTgt spid="15"/>
                                        </p:tgtEl>
                                        <p:attrNameLst>
                                          <p:attrName>ppt_y</p:attrName>
                                        </p:attrNameLst>
                                      </p:cBhvr>
                                      <p:tavLst>
                                        <p:tav tm="0">
                                          <p:val>
                                            <p:strVal val="#ppt_y"/>
                                          </p:val>
                                        </p:tav>
                                        <p:tav tm="100000">
                                          <p:val>
                                            <p:strVal val="#ppt_y"/>
                                          </p:val>
                                        </p:tav>
                                      </p:tavLst>
                                    </p:anim>
                                  </p:childTnLst>
                                </p:cTn>
                              </p:par>
                            </p:childTnLst>
                          </p:cTn>
                        </p:par>
                        <p:par>
                          <p:cTn id="28" fill="hold">
                            <p:stCondLst>
                              <p:cond delay="38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9200"/>
                            </p:stCondLst>
                            <p:childTnLst>
                              <p:par>
                                <p:cTn id="34" presetID="55"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a:extLst>
              <a:ext uri="{FF2B5EF4-FFF2-40B4-BE49-F238E27FC236}">
                <a16:creationId xmlns:a16="http://schemas.microsoft.com/office/drawing/2014/main" id="{F8DA6826-1303-4B54-88BC-320A27C682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2138169"/>
            <a:ext cx="5974229" cy="3666192"/>
          </a:xfrm>
          <a:prstGeom prst="rect">
            <a:avLst/>
          </a:prstGeom>
        </p:spPr>
      </p:pic>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69"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02</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grpSp>
        <p:nvGrpSpPr>
          <p:cNvPr id="25" name="组合 24">
            <a:extLst>
              <a:ext uri="{FF2B5EF4-FFF2-40B4-BE49-F238E27FC236}">
                <a16:creationId xmlns:a16="http://schemas.microsoft.com/office/drawing/2014/main" id="{45B7D962-0FB0-4459-A74D-15F77332F694}"/>
              </a:ext>
            </a:extLst>
          </p:cNvPr>
          <p:cNvGrpSpPr/>
          <p:nvPr/>
        </p:nvGrpSpPr>
        <p:grpSpPr>
          <a:xfrm>
            <a:off x="2825154" y="706437"/>
            <a:ext cx="7149631" cy="5329044"/>
            <a:chOff x="935018" y="746064"/>
            <a:chExt cx="7149631" cy="5329044"/>
          </a:xfrm>
          <a:gradFill>
            <a:gsLst>
              <a:gs pos="0">
                <a:srgbClr val="805438"/>
              </a:gs>
              <a:gs pos="100000">
                <a:srgbClr val="FBC4AA"/>
              </a:gs>
              <a:gs pos="51000">
                <a:srgbClr val="C18E6C"/>
              </a:gs>
            </a:gsLst>
            <a:lin ang="2700000" scaled="0"/>
          </a:gradFill>
        </p:grpSpPr>
        <p:sp>
          <p:nvSpPr>
            <p:cNvPr id="26" name="Freeform 7">
              <a:extLst>
                <a:ext uri="{FF2B5EF4-FFF2-40B4-BE49-F238E27FC236}">
                  <a16:creationId xmlns:a16="http://schemas.microsoft.com/office/drawing/2014/main" id="{6318900D-906B-4E01-B788-EA67E7C80888}"/>
                </a:ext>
              </a:extLst>
            </p:cNvPr>
            <p:cNvSpPr/>
            <p:nvPr/>
          </p:nvSpPr>
          <p:spPr bwMode="auto">
            <a:xfrm rot="21146637">
              <a:off x="935018" y="2434464"/>
              <a:ext cx="6744875" cy="3640644"/>
            </a:xfrm>
            <a:custGeom>
              <a:avLst/>
              <a:gdLst>
                <a:gd name="T0" fmla="*/ 0 w 1296"/>
                <a:gd name="T1" fmla="*/ 421 h 439"/>
                <a:gd name="T2" fmla="*/ 61 w 1296"/>
                <a:gd name="T3" fmla="*/ 427 h 439"/>
                <a:gd name="T4" fmla="*/ 221 w 1296"/>
                <a:gd name="T5" fmla="*/ 433 h 439"/>
                <a:gd name="T6" fmla="*/ 447 w 1296"/>
                <a:gd name="T7" fmla="*/ 422 h 439"/>
                <a:gd name="T8" fmla="*/ 573 w 1296"/>
                <a:gd name="T9" fmla="*/ 404 h 439"/>
                <a:gd name="T10" fmla="*/ 702 w 1296"/>
                <a:gd name="T11" fmla="*/ 377 h 439"/>
                <a:gd name="T12" fmla="*/ 828 w 1296"/>
                <a:gd name="T13" fmla="*/ 338 h 439"/>
                <a:gd name="T14" fmla="*/ 944 w 1296"/>
                <a:gd name="T15" fmla="*/ 288 h 439"/>
                <a:gd name="T16" fmla="*/ 1047 w 1296"/>
                <a:gd name="T17" fmla="*/ 229 h 439"/>
                <a:gd name="T18" fmla="*/ 1131 w 1296"/>
                <a:gd name="T19" fmla="*/ 165 h 439"/>
                <a:gd name="T20" fmla="*/ 1195 w 1296"/>
                <a:gd name="T21" fmla="*/ 102 h 439"/>
                <a:gd name="T22" fmla="*/ 1219 w 1296"/>
                <a:gd name="T23" fmla="*/ 74 h 439"/>
                <a:gd name="T24" fmla="*/ 1239 w 1296"/>
                <a:gd name="T25" fmla="*/ 50 h 439"/>
                <a:gd name="T26" fmla="*/ 1253 w 1296"/>
                <a:gd name="T27" fmla="*/ 29 h 439"/>
                <a:gd name="T28" fmla="*/ 1264 w 1296"/>
                <a:gd name="T29" fmla="*/ 13 h 439"/>
                <a:gd name="T30" fmla="*/ 1272 w 1296"/>
                <a:gd name="T31" fmla="*/ 0 h 439"/>
                <a:gd name="T32" fmla="*/ 1296 w 1296"/>
                <a:gd name="T33" fmla="*/ 16 h 439"/>
                <a:gd name="T34" fmla="*/ 1287 w 1296"/>
                <a:gd name="T35" fmla="*/ 29 h 439"/>
                <a:gd name="T36" fmla="*/ 1276 w 1296"/>
                <a:gd name="T37" fmla="*/ 45 h 439"/>
                <a:gd name="T38" fmla="*/ 1260 w 1296"/>
                <a:gd name="T39" fmla="*/ 66 h 439"/>
                <a:gd name="T40" fmla="*/ 1239 w 1296"/>
                <a:gd name="T41" fmla="*/ 91 h 439"/>
                <a:gd name="T42" fmla="*/ 1213 w 1296"/>
                <a:gd name="T43" fmla="*/ 120 h 439"/>
                <a:gd name="T44" fmla="*/ 1146 w 1296"/>
                <a:gd name="T45" fmla="*/ 183 h 439"/>
                <a:gd name="T46" fmla="*/ 1058 w 1296"/>
                <a:gd name="T47" fmla="*/ 247 h 439"/>
                <a:gd name="T48" fmla="*/ 953 w 1296"/>
                <a:gd name="T49" fmla="*/ 305 h 439"/>
                <a:gd name="T50" fmla="*/ 833 w 1296"/>
                <a:gd name="T51" fmla="*/ 354 h 439"/>
                <a:gd name="T52" fmla="*/ 706 w 1296"/>
                <a:gd name="T53" fmla="*/ 390 h 439"/>
                <a:gd name="T54" fmla="*/ 575 w 1296"/>
                <a:gd name="T55" fmla="*/ 415 h 439"/>
                <a:gd name="T56" fmla="*/ 448 w 1296"/>
                <a:gd name="T57" fmla="*/ 430 h 439"/>
                <a:gd name="T58" fmla="*/ 221 w 1296"/>
                <a:gd name="T59" fmla="*/ 437 h 439"/>
                <a:gd name="T60" fmla="*/ 60 w 1296"/>
                <a:gd name="T61" fmla="*/ 428 h 439"/>
                <a:gd name="T62" fmla="*/ 0 w 1296"/>
                <a:gd name="T63" fmla="*/ 42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6" h="439">
                  <a:moveTo>
                    <a:pt x="0" y="421"/>
                  </a:moveTo>
                  <a:cubicBezTo>
                    <a:pt x="0" y="421"/>
                    <a:pt x="22" y="424"/>
                    <a:pt x="61" y="427"/>
                  </a:cubicBezTo>
                  <a:cubicBezTo>
                    <a:pt x="99" y="430"/>
                    <a:pt x="154" y="433"/>
                    <a:pt x="221" y="433"/>
                  </a:cubicBezTo>
                  <a:cubicBezTo>
                    <a:pt x="287" y="433"/>
                    <a:pt x="365" y="430"/>
                    <a:pt x="447" y="422"/>
                  </a:cubicBezTo>
                  <a:cubicBezTo>
                    <a:pt x="488" y="417"/>
                    <a:pt x="531" y="412"/>
                    <a:pt x="573" y="404"/>
                  </a:cubicBezTo>
                  <a:cubicBezTo>
                    <a:pt x="616" y="397"/>
                    <a:pt x="660" y="388"/>
                    <a:pt x="702" y="377"/>
                  </a:cubicBezTo>
                  <a:cubicBezTo>
                    <a:pt x="745" y="366"/>
                    <a:pt x="787" y="353"/>
                    <a:pt x="828" y="338"/>
                  </a:cubicBezTo>
                  <a:cubicBezTo>
                    <a:pt x="868" y="323"/>
                    <a:pt x="907" y="306"/>
                    <a:pt x="944" y="288"/>
                  </a:cubicBezTo>
                  <a:cubicBezTo>
                    <a:pt x="981" y="269"/>
                    <a:pt x="1015" y="249"/>
                    <a:pt x="1047" y="229"/>
                  </a:cubicBezTo>
                  <a:cubicBezTo>
                    <a:pt x="1078" y="208"/>
                    <a:pt x="1106" y="186"/>
                    <a:pt x="1131" y="165"/>
                  </a:cubicBezTo>
                  <a:cubicBezTo>
                    <a:pt x="1156" y="143"/>
                    <a:pt x="1177" y="122"/>
                    <a:pt x="1195" y="102"/>
                  </a:cubicBezTo>
                  <a:cubicBezTo>
                    <a:pt x="1204" y="93"/>
                    <a:pt x="1212" y="83"/>
                    <a:pt x="1219" y="74"/>
                  </a:cubicBezTo>
                  <a:cubicBezTo>
                    <a:pt x="1226" y="65"/>
                    <a:pt x="1233" y="57"/>
                    <a:pt x="1239" y="50"/>
                  </a:cubicBezTo>
                  <a:cubicBezTo>
                    <a:pt x="1244" y="42"/>
                    <a:pt x="1249" y="35"/>
                    <a:pt x="1253" y="29"/>
                  </a:cubicBezTo>
                  <a:cubicBezTo>
                    <a:pt x="1258" y="23"/>
                    <a:pt x="1261" y="18"/>
                    <a:pt x="1264" y="13"/>
                  </a:cubicBezTo>
                  <a:cubicBezTo>
                    <a:pt x="1270" y="5"/>
                    <a:pt x="1272" y="0"/>
                    <a:pt x="1272" y="0"/>
                  </a:cubicBezTo>
                  <a:cubicBezTo>
                    <a:pt x="1296" y="16"/>
                    <a:pt x="1296" y="16"/>
                    <a:pt x="1296" y="16"/>
                  </a:cubicBezTo>
                  <a:cubicBezTo>
                    <a:pt x="1296" y="16"/>
                    <a:pt x="1293" y="20"/>
                    <a:pt x="1287" y="29"/>
                  </a:cubicBezTo>
                  <a:cubicBezTo>
                    <a:pt x="1284" y="33"/>
                    <a:pt x="1280" y="39"/>
                    <a:pt x="1276" y="45"/>
                  </a:cubicBezTo>
                  <a:cubicBezTo>
                    <a:pt x="1271" y="51"/>
                    <a:pt x="1266" y="58"/>
                    <a:pt x="1260" y="66"/>
                  </a:cubicBezTo>
                  <a:cubicBezTo>
                    <a:pt x="1254" y="73"/>
                    <a:pt x="1247" y="82"/>
                    <a:pt x="1239" y="91"/>
                  </a:cubicBezTo>
                  <a:cubicBezTo>
                    <a:pt x="1231" y="100"/>
                    <a:pt x="1223" y="110"/>
                    <a:pt x="1213" y="120"/>
                  </a:cubicBezTo>
                  <a:cubicBezTo>
                    <a:pt x="1195" y="140"/>
                    <a:pt x="1172" y="161"/>
                    <a:pt x="1146" y="183"/>
                  </a:cubicBezTo>
                  <a:cubicBezTo>
                    <a:pt x="1120" y="204"/>
                    <a:pt x="1091" y="226"/>
                    <a:pt x="1058" y="247"/>
                  </a:cubicBezTo>
                  <a:cubicBezTo>
                    <a:pt x="1026" y="267"/>
                    <a:pt x="990" y="287"/>
                    <a:pt x="953" y="305"/>
                  </a:cubicBezTo>
                  <a:cubicBezTo>
                    <a:pt x="915" y="323"/>
                    <a:pt x="875" y="339"/>
                    <a:pt x="833" y="354"/>
                  </a:cubicBezTo>
                  <a:cubicBezTo>
                    <a:pt x="792" y="368"/>
                    <a:pt x="749" y="380"/>
                    <a:pt x="706" y="390"/>
                  </a:cubicBezTo>
                  <a:cubicBezTo>
                    <a:pt x="662" y="401"/>
                    <a:pt x="619" y="409"/>
                    <a:pt x="575" y="415"/>
                  </a:cubicBezTo>
                  <a:cubicBezTo>
                    <a:pt x="532" y="422"/>
                    <a:pt x="489" y="427"/>
                    <a:pt x="448" y="430"/>
                  </a:cubicBezTo>
                  <a:cubicBezTo>
                    <a:pt x="365" y="437"/>
                    <a:pt x="287" y="439"/>
                    <a:pt x="221" y="437"/>
                  </a:cubicBezTo>
                  <a:cubicBezTo>
                    <a:pt x="154" y="436"/>
                    <a:pt x="99" y="432"/>
                    <a:pt x="60" y="428"/>
                  </a:cubicBezTo>
                  <a:cubicBezTo>
                    <a:pt x="22" y="424"/>
                    <a:pt x="0" y="421"/>
                    <a:pt x="0" y="421"/>
                  </a:cubicBezTo>
                </a:path>
              </a:pathLst>
            </a:custGeom>
            <a:solidFill>
              <a:schemeClr val="bg1">
                <a:lumMod val="9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A5A5A"/>
                </a:solidFill>
                <a:effectLst/>
                <a:uLnTx/>
                <a:uFillTx/>
                <a:cs typeface="+mn-ea"/>
                <a:sym typeface="+mn-lt"/>
              </a:endParaRPr>
            </a:p>
          </p:txBody>
        </p:sp>
        <p:sp>
          <p:nvSpPr>
            <p:cNvPr id="29" name="KSO_Shape">
              <a:extLst>
                <a:ext uri="{FF2B5EF4-FFF2-40B4-BE49-F238E27FC236}">
                  <a16:creationId xmlns:a16="http://schemas.microsoft.com/office/drawing/2014/main" id="{FA14F289-E742-40AE-87A2-BB48D2D9AD95}"/>
                </a:ext>
              </a:extLst>
            </p:cNvPr>
            <p:cNvSpPr/>
            <p:nvPr/>
          </p:nvSpPr>
          <p:spPr bwMode="auto">
            <a:xfrm rot="1249232">
              <a:off x="7082498" y="746064"/>
              <a:ext cx="1002151" cy="1642869"/>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D1C1AC"/>
            </a:solidFill>
            <a:ln w="19050">
              <a:noFill/>
            </a:ln>
            <a:effectLst>
              <a:outerShdw blurRad="381000" dist="3683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sp>
        <p:nvSpPr>
          <p:cNvPr id="30" name="Oval 8">
            <a:extLst>
              <a:ext uri="{FF2B5EF4-FFF2-40B4-BE49-F238E27FC236}">
                <a16:creationId xmlns:a16="http://schemas.microsoft.com/office/drawing/2014/main" id="{ED667482-49B8-4BC2-8296-0EE073AB0D7A}"/>
              </a:ext>
            </a:extLst>
          </p:cNvPr>
          <p:cNvSpPr>
            <a:spLocks noChangeArrowheads="1"/>
          </p:cNvSpPr>
          <p:nvPr/>
        </p:nvSpPr>
        <p:spPr bwMode="auto">
          <a:xfrm>
            <a:off x="6674861" y="5351268"/>
            <a:ext cx="238125" cy="238125"/>
          </a:xfrm>
          <a:prstGeom prst="ellipse">
            <a:avLst/>
          </a:prstGeom>
          <a:solidFill>
            <a:srgbClr val="D1C1AC"/>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31" name="Oval 10">
            <a:extLst>
              <a:ext uri="{FF2B5EF4-FFF2-40B4-BE49-F238E27FC236}">
                <a16:creationId xmlns:a16="http://schemas.microsoft.com/office/drawing/2014/main" id="{A6C666CE-7A86-4DC5-8D44-055297ED66CD}"/>
              </a:ext>
            </a:extLst>
          </p:cNvPr>
          <p:cNvSpPr>
            <a:spLocks noChangeArrowheads="1"/>
          </p:cNvSpPr>
          <p:nvPr/>
        </p:nvSpPr>
        <p:spPr bwMode="auto">
          <a:xfrm>
            <a:off x="7582911" y="4667056"/>
            <a:ext cx="250825" cy="250825"/>
          </a:xfrm>
          <a:prstGeom prst="ellipse">
            <a:avLst/>
          </a:prstGeom>
          <a:solidFill>
            <a:srgbClr val="D1C1AC"/>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32" name="Oval 12">
            <a:extLst>
              <a:ext uri="{FF2B5EF4-FFF2-40B4-BE49-F238E27FC236}">
                <a16:creationId xmlns:a16="http://schemas.microsoft.com/office/drawing/2014/main" id="{DADD90EF-00E2-4F4C-99B0-8DA5DA9741F4}"/>
              </a:ext>
            </a:extLst>
          </p:cNvPr>
          <p:cNvSpPr>
            <a:spLocks noChangeArrowheads="1"/>
          </p:cNvSpPr>
          <p:nvPr/>
        </p:nvSpPr>
        <p:spPr bwMode="auto">
          <a:xfrm>
            <a:off x="8186161" y="3930456"/>
            <a:ext cx="284163" cy="284162"/>
          </a:xfrm>
          <a:prstGeom prst="ellipse">
            <a:avLst/>
          </a:prstGeom>
          <a:solidFill>
            <a:srgbClr val="D1C1AC"/>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33" name="Oval 8">
            <a:extLst>
              <a:ext uri="{FF2B5EF4-FFF2-40B4-BE49-F238E27FC236}">
                <a16:creationId xmlns:a16="http://schemas.microsoft.com/office/drawing/2014/main" id="{B45F257B-B9B0-4C86-8A71-70FC951F40E2}"/>
              </a:ext>
            </a:extLst>
          </p:cNvPr>
          <p:cNvSpPr>
            <a:spLocks noChangeArrowheads="1"/>
          </p:cNvSpPr>
          <p:nvPr/>
        </p:nvSpPr>
        <p:spPr bwMode="auto">
          <a:xfrm>
            <a:off x="5473124" y="5930706"/>
            <a:ext cx="206375" cy="206375"/>
          </a:xfrm>
          <a:prstGeom prst="ellipse">
            <a:avLst/>
          </a:prstGeom>
          <a:solidFill>
            <a:srgbClr val="D1C1AC"/>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34" name="文本框 52">
            <a:extLst>
              <a:ext uri="{FF2B5EF4-FFF2-40B4-BE49-F238E27FC236}">
                <a16:creationId xmlns:a16="http://schemas.microsoft.com/office/drawing/2014/main" id="{7C0CB332-4E88-4C6D-A51B-9BC985C2E45C}"/>
              </a:ext>
            </a:extLst>
          </p:cNvPr>
          <p:cNvSpPr txBox="1">
            <a:spLocks noChangeArrowheads="1"/>
          </p:cNvSpPr>
          <p:nvPr/>
        </p:nvSpPr>
        <p:spPr bwMode="auto">
          <a:xfrm>
            <a:off x="5828208" y="6064761"/>
            <a:ext cx="3111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1000" dirty="0">
                <a:solidFill>
                  <a:schemeClr val="bg1">
                    <a:lumMod val="50000"/>
                  </a:schemeClr>
                </a:solidFill>
                <a:cs typeface="+mn-ea"/>
                <a:sym typeface="+mn-lt"/>
              </a:rPr>
              <a:t>Click here to add content, content to match the title, you can copy and paste directly, to select useful keyword entry.</a:t>
            </a:r>
            <a:endParaRPr lang="zh-CN" altLang="en-US" sz="1000" dirty="0">
              <a:solidFill>
                <a:schemeClr val="bg1">
                  <a:lumMod val="50000"/>
                </a:schemeClr>
              </a:solidFill>
              <a:cs typeface="+mn-ea"/>
              <a:sym typeface="+mn-lt"/>
            </a:endParaRPr>
          </a:p>
        </p:txBody>
      </p:sp>
      <p:sp>
        <p:nvSpPr>
          <p:cNvPr id="35" name="矩形: 圆角 53">
            <a:extLst>
              <a:ext uri="{FF2B5EF4-FFF2-40B4-BE49-F238E27FC236}">
                <a16:creationId xmlns:a16="http://schemas.microsoft.com/office/drawing/2014/main" id="{FD0D6F7B-B07B-4383-BE68-4A3ACE93B951}"/>
              </a:ext>
            </a:extLst>
          </p:cNvPr>
          <p:cNvSpPr/>
          <p:nvPr/>
        </p:nvSpPr>
        <p:spPr bwMode="auto">
          <a:xfrm>
            <a:off x="4098430" y="5641781"/>
            <a:ext cx="1309606" cy="393700"/>
          </a:xfrm>
          <a:prstGeom prst="roundRect">
            <a:avLst>
              <a:gd name="adj" fmla="val 50000"/>
            </a:avLst>
          </a:prstGeom>
          <a:solidFill>
            <a:srgbClr val="D1C1AC"/>
          </a:solidFill>
          <a:ln w="9525" cap="flat">
            <a:noFill/>
            <a:prstDash val="solid"/>
            <a:miter lim="800000"/>
          </a:ln>
          <a:effectLst>
            <a:outerShdw blurRad="254000" dist="1270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36" name="文本框 54">
            <a:extLst>
              <a:ext uri="{FF2B5EF4-FFF2-40B4-BE49-F238E27FC236}">
                <a16:creationId xmlns:a16="http://schemas.microsoft.com/office/drawing/2014/main" id="{1BBCAEA8-A062-437A-84B4-91FCC7FB5812}"/>
              </a:ext>
            </a:extLst>
          </p:cNvPr>
          <p:cNvSpPr txBox="1">
            <a:spLocks noChangeArrowheads="1"/>
          </p:cNvSpPr>
          <p:nvPr/>
        </p:nvSpPr>
        <p:spPr bwMode="auto">
          <a:xfrm>
            <a:off x="4352074" y="5654481"/>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dirty="0">
                <a:solidFill>
                  <a:srgbClr val="FFFFFF"/>
                </a:solidFill>
                <a:cs typeface="+mn-ea"/>
                <a:sym typeface="+mn-lt"/>
              </a:rPr>
              <a:t>2010</a:t>
            </a:r>
            <a:endParaRPr lang="zh-CN" altLang="en-US" dirty="0">
              <a:solidFill>
                <a:srgbClr val="FFFFFF"/>
              </a:solidFill>
              <a:cs typeface="+mn-ea"/>
              <a:sym typeface="+mn-lt"/>
            </a:endParaRPr>
          </a:p>
        </p:txBody>
      </p:sp>
      <p:sp>
        <p:nvSpPr>
          <p:cNvPr id="37" name="文本框 55">
            <a:extLst>
              <a:ext uri="{FF2B5EF4-FFF2-40B4-BE49-F238E27FC236}">
                <a16:creationId xmlns:a16="http://schemas.microsoft.com/office/drawing/2014/main" id="{38318ABB-1007-415F-8BA7-39359B4DA832}"/>
              </a:ext>
            </a:extLst>
          </p:cNvPr>
          <p:cNvSpPr txBox="1">
            <a:spLocks noChangeArrowheads="1"/>
          </p:cNvSpPr>
          <p:nvPr/>
        </p:nvSpPr>
        <p:spPr bwMode="auto">
          <a:xfrm>
            <a:off x="7079675" y="5423847"/>
            <a:ext cx="3165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1000" dirty="0">
                <a:solidFill>
                  <a:schemeClr val="bg1">
                    <a:lumMod val="50000"/>
                  </a:schemeClr>
                </a:solidFill>
                <a:cs typeface="+mn-ea"/>
                <a:sym typeface="+mn-lt"/>
              </a:rPr>
              <a:t>Click here to add content, content to match the title, you can copy and paste directly, to select useful keyword entry.</a:t>
            </a:r>
            <a:endParaRPr lang="zh-CN" altLang="en-US" sz="1000" dirty="0">
              <a:solidFill>
                <a:schemeClr val="bg1">
                  <a:lumMod val="50000"/>
                </a:schemeClr>
              </a:solidFill>
              <a:cs typeface="+mn-ea"/>
              <a:sym typeface="+mn-lt"/>
            </a:endParaRPr>
          </a:p>
        </p:txBody>
      </p:sp>
      <p:sp>
        <p:nvSpPr>
          <p:cNvPr id="38" name="文本框 56">
            <a:extLst>
              <a:ext uri="{FF2B5EF4-FFF2-40B4-BE49-F238E27FC236}">
                <a16:creationId xmlns:a16="http://schemas.microsoft.com/office/drawing/2014/main" id="{89FB4574-F441-434A-BBB8-C78A0D668931}"/>
              </a:ext>
            </a:extLst>
          </p:cNvPr>
          <p:cNvSpPr txBox="1">
            <a:spLocks noChangeArrowheads="1"/>
          </p:cNvSpPr>
          <p:nvPr/>
        </p:nvSpPr>
        <p:spPr bwMode="auto">
          <a:xfrm>
            <a:off x="7924225" y="4782931"/>
            <a:ext cx="30393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1000" dirty="0">
                <a:solidFill>
                  <a:schemeClr val="bg1">
                    <a:lumMod val="50000"/>
                  </a:schemeClr>
                </a:solidFill>
                <a:cs typeface="+mn-ea"/>
                <a:sym typeface="+mn-lt"/>
              </a:rPr>
              <a:t>Click here to add content, content to match the title, you can copy and paste directly, to select useful keyword entry.</a:t>
            </a:r>
            <a:endParaRPr lang="zh-CN" altLang="en-US" sz="1000" dirty="0">
              <a:solidFill>
                <a:schemeClr val="bg1">
                  <a:lumMod val="50000"/>
                </a:schemeClr>
              </a:solidFill>
              <a:cs typeface="+mn-ea"/>
              <a:sym typeface="+mn-lt"/>
            </a:endParaRPr>
          </a:p>
        </p:txBody>
      </p:sp>
      <p:sp>
        <p:nvSpPr>
          <p:cNvPr id="39" name="文本框 57">
            <a:extLst>
              <a:ext uri="{FF2B5EF4-FFF2-40B4-BE49-F238E27FC236}">
                <a16:creationId xmlns:a16="http://schemas.microsoft.com/office/drawing/2014/main" id="{16E6A038-79FB-41DB-B223-FD50A07C1C53}"/>
              </a:ext>
            </a:extLst>
          </p:cNvPr>
          <p:cNvSpPr txBox="1">
            <a:spLocks noChangeArrowheads="1"/>
          </p:cNvSpPr>
          <p:nvPr/>
        </p:nvSpPr>
        <p:spPr bwMode="auto">
          <a:xfrm>
            <a:off x="8540175" y="3988127"/>
            <a:ext cx="26751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1000" dirty="0">
                <a:solidFill>
                  <a:schemeClr val="bg1">
                    <a:lumMod val="50000"/>
                  </a:schemeClr>
                </a:solidFill>
                <a:cs typeface="+mn-ea"/>
                <a:sym typeface="+mn-lt"/>
              </a:rPr>
              <a:t>Click here to add content, content to match the title, you can copy and paste directly, to select useful keyword entry.</a:t>
            </a:r>
            <a:endParaRPr lang="zh-CN" altLang="en-US" sz="1000" dirty="0">
              <a:solidFill>
                <a:schemeClr val="bg1">
                  <a:lumMod val="50000"/>
                </a:schemeClr>
              </a:solidFill>
              <a:cs typeface="+mn-ea"/>
              <a:sym typeface="+mn-lt"/>
            </a:endParaRPr>
          </a:p>
        </p:txBody>
      </p:sp>
      <p:sp>
        <p:nvSpPr>
          <p:cNvPr id="40" name="矩形: 圆角 58">
            <a:extLst>
              <a:ext uri="{FF2B5EF4-FFF2-40B4-BE49-F238E27FC236}">
                <a16:creationId xmlns:a16="http://schemas.microsoft.com/office/drawing/2014/main" id="{D6984E2E-1A84-4284-8C24-774E8F6DF3A5}"/>
              </a:ext>
            </a:extLst>
          </p:cNvPr>
          <p:cNvSpPr/>
          <p:nvPr/>
        </p:nvSpPr>
        <p:spPr bwMode="auto">
          <a:xfrm>
            <a:off x="5300166" y="5068693"/>
            <a:ext cx="1309607" cy="392113"/>
          </a:xfrm>
          <a:prstGeom prst="roundRect">
            <a:avLst>
              <a:gd name="adj" fmla="val 50000"/>
            </a:avLst>
          </a:prstGeom>
          <a:solidFill>
            <a:srgbClr val="D1C1AC"/>
          </a:solidFill>
          <a:ln w="9525" cap="flat">
            <a:noFill/>
            <a:prstDash val="solid"/>
            <a:miter lim="800000"/>
          </a:ln>
          <a:effectLst>
            <a:outerShdw blurRad="254000" dist="1270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41" name="文本框 59">
            <a:extLst>
              <a:ext uri="{FF2B5EF4-FFF2-40B4-BE49-F238E27FC236}">
                <a16:creationId xmlns:a16="http://schemas.microsoft.com/office/drawing/2014/main" id="{8FB47C3E-3317-40A7-B898-9997DD7612E6}"/>
              </a:ext>
            </a:extLst>
          </p:cNvPr>
          <p:cNvSpPr txBox="1">
            <a:spLocks noChangeArrowheads="1"/>
          </p:cNvSpPr>
          <p:nvPr/>
        </p:nvSpPr>
        <p:spPr bwMode="auto">
          <a:xfrm>
            <a:off x="5593938" y="5082981"/>
            <a:ext cx="723275" cy="369332"/>
          </a:xfrm>
          <a:prstGeom prst="rect">
            <a:avLst/>
          </a:prstGeom>
          <a:noFill/>
          <a:ln>
            <a:noFill/>
          </a:ln>
        </p:spPr>
        <p:txBody>
          <a:bodyPr wrap="none">
            <a:spAutoFit/>
          </a:bodyPr>
          <a:lstStyle/>
          <a:p>
            <a:pPr algn="ctr" fontAlgn="base">
              <a:spcBef>
                <a:spcPct val="0"/>
              </a:spcBef>
              <a:spcAft>
                <a:spcPct val="0"/>
              </a:spcAft>
              <a:buFont typeface="Arial" panose="020B0604020202020204" pitchFamily="34" charset="0"/>
              <a:buNone/>
            </a:pPr>
            <a:r>
              <a:rPr lang="en-US" altLang="zh-CN" dirty="0">
                <a:solidFill>
                  <a:srgbClr val="FFFFFF"/>
                </a:solidFill>
                <a:cs typeface="+mn-ea"/>
                <a:sym typeface="+mn-lt"/>
              </a:rPr>
              <a:t>2015</a:t>
            </a:r>
            <a:endParaRPr lang="zh-CN" altLang="en-US" dirty="0">
              <a:solidFill>
                <a:srgbClr val="FFFFFF"/>
              </a:solidFill>
              <a:cs typeface="+mn-ea"/>
              <a:sym typeface="+mn-lt"/>
            </a:endParaRPr>
          </a:p>
        </p:txBody>
      </p:sp>
      <p:sp>
        <p:nvSpPr>
          <p:cNvPr id="42" name="矩形: 圆角 60">
            <a:extLst>
              <a:ext uri="{FF2B5EF4-FFF2-40B4-BE49-F238E27FC236}">
                <a16:creationId xmlns:a16="http://schemas.microsoft.com/office/drawing/2014/main" id="{68F5E95F-8133-417E-8C3D-55C0BFEC9412}"/>
              </a:ext>
            </a:extLst>
          </p:cNvPr>
          <p:cNvSpPr/>
          <p:nvPr/>
        </p:nvSpPr>
        <p:spPr bwMode="auto">
          <a:xfrm>
            <a:off x="6182816" y="4460681"/>
            <a:ext cx="1309607" cy="393700"/>
          </a:xfrm>
          <a:prstGeom prst="roundRect">
            <a:avLst>
              <a:gd name="adj" fmla="val 50000"/>
            </a:avLst>
          </a:prstGeom>
          <a:solidFill>
            <a:srgbClr val="D1C1AC"/>
          </a:solidFill>
          <a:ln w="9525" cap="flat">
            <a:noFill/>
            <a:prstDash val="solid"/>
            <a:miter lim="800000"/>
          </a:ln>
          <a:effectLst>
            <a:outerShdw blurRad="254000" dist="1270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43" name="文本框 61">
            <a:extLst>
              <a:ext uri="{FF2B5EF4-FFF2-40B4-BE49-F238E27FC236}">
                <a16:creationId xmlns:a16="http://schemas.microsoft.com/office/drawing/2014/main" id="{A23197C5-18AC-472C-88E2-5A728F6478BE}"/>
              </a:ext>
            </a:extLst>
          </p:cNvPr>
          <p:cNvSpPr txBox="1">
            <a:spLocks noChangeArrowheads="1"/>
          </p:cNvSpPr>
          <p:nvPr/>
        </p:nvSpPr>
        <p:spPr bwMode="auto">
          <a:xfrm>
            <a:off x="6487701" y="4460681"/>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dirty="0">
                <a:solidFill>
                  <a:srgbClr val="FFFFFF"/>
                </a:solidFill>
                <a:cs typeface="+mn-ea"/>
                <a:sym typeface="+mn-lt"/>
              </a:rPr>
              <a:t>2018</a:t>
            </a:r>
            <a:endParaRPr lang="zh-CN" altLang="en-US" dirty="0">
              <a:solidFill>
                <a:srgbClr val="FFFFFF"/>
              </a:solidFill>
              <a:cs typeface="+mn-ea"/>
              <a:sym typeface="+mn-lt"/>
            </a:endParaRPr>
          </a:p>
        </p:txBody>
      </p:sp>
      <p:sp>
        <p:nvSpPr>
          <p:cNvPr id="44" name="矩形: 圆角 62">
            <a:extLst>
              <a:ext uri="{FF2B5EF4-FFF2-40B4-BE49-F238E27FC236}">
                <a16:creationId xmlns:a16="http://schemas.microsoft.com/office/drawing/2014/main" id="{7591F835-56FB-4B36-9974-935F32127095}"/>
              </a:ext>
            </a:extLst>
          </p:cNvPr>
          <p:cNvSpPr/>
          <p:nvPr/>
        </p:nvSpPr>
        <p:spPr bwMode="auto">
          <a:xfrm>
            <a:off x="6818232" y="3749481"/>
            <a:ext cx="1310779" cy="393700"/>
          </a:xfrm>
          <a:prstGeom prst="roundRect">
            <a:avLst>
              <a:gd name="adj" fmla="val 50000"/>
            </a:avLst>
          </a:prstGeom>
          <a:solidFill>
            <a:srgbClr val="D1C1AC"/>
          </a:solidFill>
          <a:ln w="9525" cap="flat">
            <a:noFill/>
            <a:prstDash val="solid"/>
            <a:miter lim="800000"/>
          </a:ln>
          <a:effectLst>
            <a:outerShdw blurRad="254000" dist="1270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45" name="文本框 63">
            <a:extLst>
              <a:ext uri="{FF2B5EF4-FFF2-40B4-BE49-F238E27FC236}">
                <a16:creationId xmlns:a16="http://schemas.microsoft.com/office/drawing/2014/main" id="{9B193E0C-732C-42B0-AA83-C0A88F438EA5}"/>
              </a:ext>
            </a:extLst>
          </p:cNvPr>
          <p:cNvSpPr txBox="1">
            <a:spLocks noChangeArrowheads="1"/>
          </p:cNvSpPr>
          <p:nvPr/>
        </p:nvSpPr>
        <p:spPr bwMode="auto">
          <a:xfrm>
            <a:off x="7113176" y="3762181"/>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dirty="0">
                <a:solidFill>
                  <a:srgbClr val="FFFFFF"/>
                </a:solidFill>
                <a:cs typeface="+mn-ea"/>
                <a:sym typeface="+mn-lt"/>
              </a:rPr>
              <a:t>2019</a:t>
            </a:r>
            <a:endParaRPr lang="zh-CN" altLang="en-US" dirty="0">
              <a:solidFill>
                <a:srgbClr val="FFFFFF"/>
              </a:solidFill>
              <a:cs typeface="+mn-ea"/>
              <a:sym typeface="+mn-lt"/>
            </a:endParaRPr>
          </a:p>
        </p:txBody>
      </p:sp>
      <p:sp>
        <p:nvSpPr>
          <p:cNvPr id="46" name="Oval 12">
            <a:extLst>
              <a:ext uri="{FF2B5EF4-FFF2-40B4-BE49-F238E27FC236}">
                <a16:creationId xmlns:a16="http://schemas.microsoft.com/office/drawing/2014/main" id="{3FCBE05D-E6BC-4AD4-95C3-84801813850D}"/>
              </a:ext>
            </a:extLst>
          </p:cNvPr>
          <p:cNvSpPr>
            <a:spLocks noChangeArrowheads="1"/>
          </p:cNvSpPr>
          <p:nvPr/>
        </p:nvSpPr>
        <p:spPr bwMode="auto">
          <a:xfrm>
            <a:off x="8667982" y="3193856"/>
            <a:ext cx="284163" cy="284163"/>
          </a:xfrm>
          <a:prstGeom prst="ellipse">
            <a:avLst/>
          </a:prstGeom>
          <a:solidFill>
            <a:srgbClr val="D1C1AC"/>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47" name="文本框 66">
            <a:extLst>
              <a:ext uri="{FF2B5EF4-FFF2-40B4-BE49-F238E27FC236}">
                <a16:creationId xmlns:a16="http://schemas.microsoft.com/office/drawing/2014/main" id="{5DCDFD60-B5B4-4CFD-B7E6-428675978417}"/>
              </a:ext>
            </a:extLst>
          </p:cNvPr>
          <p:cNvSpPr txBox="1">
            <a:spLocks noChangeArrowheads="1"/>
          </p:cNvSpPr>
          <p:nvPr/>
        </p:nvSpPr>
        <p:spPr bwMode="auto">
          <a:xfrm>
            <a:off x="9037061" y="3193323"/>
            <a:ext cx="25389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1000" dirty="0">
                <a:solidFill>
                  <a:schemeClr val="bg1">
                    <a:lumMod val="50000"/>
                  </a:schemeClr>
                </a:solidFill>
                <a:cs typeface="+mn-ea"/>
                <a:sym typeface="+mn-lt"/>
              </a:rPr>
              <a:t>Click here to add content, content to match the title, you can copy and paste directly, to select useful keyword entry.</a:t>
            </a:r>
            <a:endParaRPr lang="zh-CN" altLang="en-US" sz="1000" dirty="0">
              <a:solidFill>
                <a:schemeClr val="bg1">
                  <a:lumMod val="50000"/>
                </a:schemeClr>
              </a:solidFill>
              <a:cs typeface="+mn-ea"/>
              <a:sym typeface="+mn-lt"/>
            </a:endParaRPr>
          </a:p>
        </p:txBody>
      </p:sp>
      <p:sp>
        <p:nvSpPr>
          <p:cNvPr id="48" name="矩形: 圆角 67">
            <a:extLst>
              <a:ext uri="{FF2B5EF4-FFF2-40B4-BE49-F238E27FC236}">
                <a16:creationId xmlns:a16="http://schemas.microsoft.com/office/drawing/2014/main" id="{F1E87546-C647-462A-AC55-8DF36E13559C}"/>
              </a:ext>
            </a:extLst>
          </p:cNvPr>
          <p:cNvSpPr/>
          <p:nvPr/>
        </p:nvSpPr>
        <p:spPr bwMode="auto">
          <a:xfrm>
            <a:off x="7332166" y="2930331"/>
            <a:ext cx="1309607" cy="393700"/>
          </a:xfrm>
          <a:prstGeom prst="roundRect">
            <a:avLst>
              <a:gd name="adj" fmla="val 50000"/>
            </a:avLst>
          </a:prstGeom>
          <a:solidFill>
            <a:srgbClr val="D1C1AC"/>
          </a:solidFill>
          <a:ln w="9525" cap="flat">
            <a:noFill/>
            <a:prstDash val="solid"/>
            <a:miter lim="800000"/>
          </a:ln>
          <a:effectLst>
            <a:outerShdw blurRad="254000" dist="1270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49" name="文本框 68">
            <a:extLst>
              <a:ext uri="{FF2B5EF4-FFF2-40B4-BE49-F238E27FC236}">
                <a16:creationId xmlns:a16="http://schemas.microsoft.com/office/drawing/2014/main" id="{9B179038-CB27-440A-94DA-4AA61B69DFE4}"/>
              </a:ext>
            </a:extLst>
          </p:cNvPr>
          <p:cNvSpPr txBox="1">
            <a:spLocks noChangeArrowheads="1"/>
          </p:cNvSpPr>
          <p:nvPr/>
        </p:nvSpPr>
        <p:spPr bwMode="auto">
          <a:xfrm>
            <a:off x="7621177" y="2952556"/>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dirty="0">
                <a:solidFill>
                  <a:srgbClr val="FFFFFF"/>
                </a:solidFill>
                <a:cs typeface="+mn-ea"/>
                <a:sym typeface="+mn-lt"/>
              </a:rPr>
              <a:t>2020</a:t>
            </a:r>
            <a:endParaRPr lang="zh-CN" altLang="en-US" dirty="0">
              <a:solidFill>
                <a:srgbClr val="FFFFFF"/>
              </a:solidFill>
              <a:cs typeface="+mn-ea"/>
              <a:sym typeface="+mn-lt"/>
            </a:endParaRPr>
          </a:p>
        </p:txBody>
      </p:sp>
      <p:sp>
        <p:nvSpPr>
          <p:cNvPr id="50" name="Oval 12">
            <a:extLst>
              <a:ext uri="{FF2B5EF4-FFF2-40B4-BE49-F238E27FC236}">
                <a16:creationId xmlns:a16="http://schemas.microsoft.com/office/drawing/2014/main" id="{44823A6C-ECD2-4FE1-A033-695F1C21871C}"/>
              </a:ext>
            </a:extLst>
          </p:cNvPr>
          <p:cNvSpPr>
            <a:spLocks noChangeArrowheads="1"/>
          </p:cNvSpPr>
          <p:nvPr/>
        </p:nvSpPr>
        <p:spPr bwMode="auto">
          <a:xfrm>
            <a:off x="8997373" y="2376675"/>
            <a:ext cx="284163" cy="284163"/>
          </a:xfrm>
          <a:prstGeom prst="ellipse">
            <a:avLst/>
          </a:prstGeom>
          <a:solidFill>
            <a:srgbClr val="D1C1AC"/>
          </a:solidFill>
          <a:ln w="9525" cap="flat">
            <a:noFill/>
            <a:prstDash val="solid"/>
            <a:miter lim="800000"/>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51" name="文本框 66">
            <a:extLst>
              <a:ext uri="{FF2B5EF4-FFF2-40B4-BE49-F238E27FC236}">
                <a16:creationId xmlns:a16="http://schemas.microsoft.com/office/drawing/2014/main" id="{775E5604-6BBB-4C4C-B4A3-727306E33421}"/>
              </a:ext>
            </a:extLst>
          </p:cNvPr>
          <p:cNvSpPr txBox="1">
            <a:spLocks noChangeArrowheads="1"/>
          </p:cNvSpPr>
          <p:nvPr/>
        </p:nvSpPr>
        <p:spPr bwMode="auto">
          <a:xfrm>
            <a:off x="9369642" y="2398519"/>
            <a:ext cx="25944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en-US" altLang="zh-CN" sz="1000" dirty="0">
                <a:solidFill>
                  <a:schemeClr val="bg1">
                    <a:lumMod val="50000"/>
                  </a:schemeClr>
                </a:solidFill>
                <a:cs typeface="+mn-ea"/>
                <a:sym typeface="+mn-lt"/>
              </a:rPr>
              <a:t>Click here to add content, content to match the title, you can copy and paste directly, to select useful keyword entry.</a:t>
            </a:r>
            <a:endParaRPr lang="zh-CN" altLang="en-US" sz="1000" dirty="0">
              <a:solidFill>
                <a:schemeClr val="bg1">
                  <a:lumMod val="50000"/>
                </a:schemeClr>
              </a:solidFill>
              <a:cs typeface="+mn-ea"/>
              <a:sym typeface="+mn-lt"/>
            </a:endParaRPr>
          </a:p>
        </p:txBody>
      </p:sp>
      <p:sp>
        <p:nvSpPr>
          <p:cNvPr id="52" name="矩形: 圆角 67">
            <a:extLst>
              <a:ext uri="{FF2B5EF4-FFF2-40B4-BE49-F238E27FC236}">
                <a16:creationId xmlns:a16="http://schemas.microsoft.com/office/drawing/2014/main" id="{864440C0-74A4-4B4F-9737-DADD5B20CF18}"/>
              </a:ext>
            </a:extLst>
          </p:cNvPr>
          <p:cNvSpPr/>
          <p:nvPr/>
        </p:nvSpPr>
        <p:spPr bwMode="auto">
          <a:xfrm>
            <a:off x="7664747" y="2115944"/>
            <a:ext cx="1309607" cy="393700"/>
          </a:xfrm>
          <a:prstGeom prst="roundRect">
            <a:avLst>
              <a:gd name="adj" fmla="val 50000"/>
            </a:avLst>
          </a:prstGeom>
          <a:solidFill>
            <a:srgbClr val="D1C1AC"/>
          </a:solidFill>
          <a:ln w="9525" cap="flat">
            <a:noFill/>
            <a:prstDash val="solid"/>
            <a:miter lim="800000"/>
          </a:ln>
          <a:effectLst>
            <a:outerShdw blurRad="254000" dist="127000" dir="2700000" algn="tl"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rgbClr val="BC0000"/>
              </a:solidFill>
              <a:effectLst/>
              <a:uLnTx/>
              <a:uFillTx/>
              <a:cs typeface="+mn-ea"/>
              <a:sym typeface="+mn-lt"/>
            </a:endParaRPr>
          </a:p>
        </p:txBody>
      </p:sp>
      <p:sp>
        <p:nvSpPr>
          <p:cNvPr id="53" name="文本框 68">
            <a:extLst>
              <a:ext uri="{FF2B5EF4-FFF2-40B4-BE49-F238E27FC236}">
                <a16:creationId xmlns:a16="http://schemas.microsoft.com/office/drawing/2014/main" id="{3F35AB5F-A21F-492F-93E2-46F2CFFA07B9}"/>
              </a:ext>
            </a:extLst>
          </p:cNvPr>
          <p:cNvSpPr txBox="1">
            <a:spLocks noChangeArrowheads="1"/>
          </p:cNvSpPr>
          <p:nvPr/>
        </p:nvSpPr>
        <p:spPr bwMode="auto">
          <a:xfrm>
            <a:off x="7953758" y="2138169"/>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dirty="0">
                <a:solidFill>
                  <a:srgbClr val="FFFFFF"/>
                </a:solidFill>
                <a:cs typeface="+mn-ea"/>
                <a:sym typeface="+mn-lt"/>
              </a:rPr>
              <a:t>2021</a:t>
            </a:r>
            <a:endParaRPr lang="zh-CN" altLang="en-US" dirty="0">
              <a:solidFill>
                <a:srgbClr val="FFFFFF"/>
              </a:solidFill>
              <a:cs typeface="+mn-ea"/>
              <a:sym typeface="+mn-lt"/>
            </a:endParaRPr>
          </a:p>
        </p:txBody>
      </p:sp>
      <p:sp>
        <p:nvSpPr>
          <p:cNvPr id="54" name="TextBox 15">
            <a:extLst>
              <a:ext uri="{FF2B5EF4-FFF2-40B4-BE49-F238E27FC236}">
                <a16:creationId xmlns:a16="http://schemas.microsoft.com/office/drawing/2014/main" id="{5A954E83-1EC1-4554-8262-BCFAA35EEAE5}"/>
              </a:ext>
            </a:extLst>
          </p:cNvPr>
          <p:cNvSpPr txBox="1"/>
          <p:nvPr/>
        </p:nvSpPr>
        <p:spPr>
          <a:xfrm>
            <a:off x="3657742" y="1789307"/>
            <a:ext cx="3903634" cy="1015663"/>
          </a:xfrm>
          <a:prstGeom prst="rect">
            <a:avLst/>
          </a:prstGeom>
          <a:noFill/>
          <a:ln>
            <a:noFill/>
          </a:ln>
        </p:spPr>
        <p:txBody>
          <a:bodyPr wrap="none" rtlCol="0">
            <a:spAutoFit/>
          </a:bodyPr>
          <a:lstStyle/>
          <a:p>
            <a:pPr algn="ctr"/>
            <a:r>
              <a:rPr lang="en-US" altLang="zh-CN" sz="6000" i="1" spc="300" dirty="0">
                <a:solidFill>
                  <a:schemeClr val="bg1">
                    <a:lumMod val="75000"/>
                  </a:schemeClr>
                </a:solidFill>
                <a:cs typeface="+mn-ea"/>
                <a:sym typeface="+mn-lt"/>
              </a:rPr>
              <a:t>Time line</a:t>
            </a:r>
          </a:p>
        </p:txBody>
      </p:sp>
    </p:spTree>
    <p:extLst>
      <p:ext uri="{BB962C8B-B14F-4D97-AF65-F5344CB8AC3E}">
        <p14:creationId xmlns:p14="http://schemas.microsoft.com/office/powerpoint/2010/main" val="3571787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decel="100000" fill="hold" nodeType="after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1500" fill="hold"/>
                                            <p:tgtEl>
                                              <p:spTgt spid="62"/>
                                            </p:tgtEl>
                                            <p:attrNameLst>
                                              <p:attrName>ppt_x</p:attrName>
                                            </p:attrNameLst>
                                          </p:cBhvr>
                                          <p:tavLst>
                                            <p:tav tm="0">
                                              <p:val>
                                                <p:strVal val="0-#ppt_w/2"/>
                                              </p:val>
                                            </p:tav>
                                            <p:tav tm="100000">
                                              <p:val>
                                                <p:strVal val="#ppt_x"/>
                                              </p:val>
                                            </p:tav>
                                          </p:tavLst>
                                        </p:anim>
                                        <p:anim calcmode="lin" valueType="num">
                                          <p:cBhvr additive="base">
                                            <p:cTn id="17" dur="1500" fill="hold"/>
                                            <p:tgtEl>
                                              <p:spTgt spid="62"/>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3" fill="hold" grpId="0" nodeType="afterEffect">
                                      <p:stCondLst>
                                        <p:cond delay="0"/>
                                      </p:stCondLst>
                                      <p:iterate type="lt">
                                        <p:tmPct val="10000"/>
                                      </p:iterate>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1+#ppt_w/2"/>
                                              </p:val>
                                            </p:tav>
                                            <p:tav tm="100000">
                                              <p:val>
                                                <p:strVal val="#ppt_x"/>
                                              </p:val>
                                            </p:tav>
                                          </p:tavLst>
                                        </p:anim>
                                        <p:anim calcmode="lin" valueType="num">
                                          <p:cBhvr additive="base">
                                            <p:cTn id="22" dur="500" fill="hold"/>
                                            <p:tgtEl>
                                              <p:spTgt spid="54"/>
                                            </p:tgtEl>
                                            <p:attrNameLst>
                                              <p:attrName>ppt_y</p:attrName>
                                            </p:attrNameLst>
                                          </p:cBhvr>
                                          <p:tavLst>
                                            <p:tav tm="0">
                                              <p:val>
                                                <p:strVal val="0-#ppt_h/2"/>
                                              </p:val>
                                            </p:tav>
                                            <p:tav tm="100000">
                                              <p:val>
                                                <p:strVal val="#ppt_y"/>
                                              </p:val>
                                            </p:tav>
                                          </p:tavLst>
                                        </p:anim>
                                      </p:childTnLst>
                                    </p:cTn>
                                  </p:par>
                                  <p:par>
                                    <p:cTn id="23" presetID="26" presetClass="emph" presetSubtype="0" fill="hold" grpId="1" nodeType="withEffect">
                                      <p:stCondLst>
                                        <p:cond delay="1000"/>
                                      </p:stCondLst>
                                      <p:iterate type="lt">
                                        <p:tmPct val="10000"/>
                                      </p:iterate>
                                      <p:childTnLst>
                                        <p:animEffect transition="out" filter="fade">
                                          <p:cBhvr>
                                            <p:cTn id="24" dur="500" tmFilter="0, 0; .2, .5; .8, .5; 1, 0"/>
                                            <p:tgtEl>
                                              <p:spTgt spid="54"/>
                                            </p:tgtEl>
                                          </p:cBhvr>
                                        </p:animEffect>
                                        <p:animScale>
                                          <p:cBhvr>
                                            <p:cTn id="25" dur="250" autoRev="1" fill="hold"/>
                                            <p:tgtEl>
                                              <p:spTgt spid="54"/>
                                            </p:tgtEl>
                                          </p:cBhvr>
                                          <p:by x="105000" y="105000"/>
                                        </p:animScale>
                                      </p:childTnLst>
                                    </p:cTn>
                                  </p:par>
                                </p:childTnLst>
                              </p:cTn>
                            </p:par>
                            <p:par>
                              <p:cTn id="26" fill="hold">
                                <p:stCondLst>
                                  <p:cond delay="4850"/>
                                </p:stCondLst>
                                <p:childTnLst>
                                  <p:par>
                                    <p:cTn id="27" presetID="2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par>
                              <p:cTn id="30" fill="hold">
                                <p:stCondLst>
                                  <p:cond delay="5350"/>
                                </p:stCondLst>
                                <p:childTnLst>
                                  <p:par>
                                    <p:cTn id="31" presetID="2" presetClass="entr" presetSubtype="12" fill="hold" grpId="0" nodeType="afterEffect" p14:presetBounceEnd="66667">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14:bounceEnd="66667">
                                          <p:cBhvr additive="base">
                                            <p:cTn id="33" dur="300" fill="hold"/>
                                            <p:tgtEl>
                                              <p:spTgt spid="50"/>
                                            </p:tgtEl>
                                            <p:attrNameLst>
                                              <p:attrName>ppt_x</p:attrName>
                                            </p:attrNameLst>
                                          </p:cBhvr>
                                          <p:tavLst>
                                            <p:tav tm="0">
                                              <p:val>
                                                <p:strVal val="0-#ppt_w/2"/>
                                              </p:val>
                                            </p:tav>
                                            <p:tav tm="100000">
                                              <p:val>
                                                <p:strVal val="#ppt_x"/>
                                              </p:val>
                                            </p:tav>
                                          </p:tavLst>
                                        </p:anim>
                                        <p:anim calcmode="lin" valueType="num" p14:bounceEnd="66667">
                                          <p:cBhvr additive="base">
                                            <p:cTn id="34" dur="300" fill="hold"/>
                                            <p:tgtEl>
                                              <p:spTgt spid="50"/>
                                            </p:tgtEl>
                                            <p:attrNameLst>
                                              <p:attrName>ppt_y</p:attrName>
                                            </p:attrNameLst>
                                          </p:cBhvr>
                                          <p:tavLst>
                                            <p:tav tm="0">
                                              <p:val>
                                                <p:strVal val="1+#ppt_h/2"/>
                                              </p:val>
                                            </p:tav>
                                            <p:tav tm="100000">
                                              <p:val>
                                                <p:strVal val="#ppt_y"/>
                                              </p:val>
                                            </p:tav>
                                          </p:tavLst>
                                        </p:anim>
                                      </p:childTnLst>
                                    </p:cTn>
                                  </p:par>
                                </p:childTnLst>
                              </p:cTn>
                            </p:par>
                            <p:par>
                              <p:cTn id="35" fill="hold">
                                <p:stCondLst>
                                  <p:cond delay="5650"/>
                                </p:stCondLst>
                                <p:childTnLst>
                                  <p:par>
                                    <p:cTn id="36" presetID="2" presetClass="entr" presetSubtype="12" fill="hold" grpId="0" nodeType="afterEffect" p14:presetBounceEnd="66667">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14:bounceEnd="66667">
                                          <p:cBhvr additive="base">
                                            <p:cTn id="38" dur="300" fill="hold"/>
                                            <p:tgtEl>
                                              <p:spTgt spid="46"/>
                                            </p:tgtEl>
                                            <p:attrNameLst>
                                              <p:attrName>ppt_x</p:attrName>
                                            </p:attrNameLst>
                                          </p:cBhvr>
                                          <p:tavLst>
                                            <p:tav tm="0">
                                              <p:val>
                                                <p:strVal val="0-#ppt_w/2"/>
                                              </p:val>
                                            </p:tav>
                                            <p:tav tm="100000">
                                              <p:val>
                                                <p:strVal val="#ppt_x"/>
                                              </p:val>
                                            </p:tav>
                                          </p:tavLst>
                                        </p:anim>
                                        <p:anim calcmode="lin" valueType="num" p14:bounceEnd="66667">
                                          <p:cBhvr additive="base">
                                            <p:cTn id="39" dur="300" fill="hold"/>
                                            <p:tgtEl>
                                              <p:spTgt spid="46"/>
                                            </p:tgtEl>
                                            <p:attrNameLst>
                                              <p:attrName>ppt_y</p:attrName>
                                            </p:attrNameLst>
                                          </p:cBhvr>
                                          <p:tavLst>
                                            <p:tav tm="0">
                                              <p:val>
                                                <p:strVal val="1+#ppt_h/2"/>
                                              </p:val>
                                            </p:tav>
                                            <p:tav tm="100000">
                                              <p:val>
                                                <p:strVal val="#ppt_y"/>
                                              </p:val>
                                            </p:tav>
                                          </p:tavLst>
                                        </p:anim>
                                      </p:childTnLst>
                                    </p:cTn>
                                  </p:par>
                                </p:childTnLst>
                              </p:cTn>
                            </p:par>
                            <p:par>
                              <p:cTn id="40" fill="hold">
                                <p:stCondLst>
                                  <p:cond delay="5950"/>
                                </p:stCondLst>
                                <p:childTnLst>
                                  <p:par>
                                    <p:cTn id="41" presetID="2" presetClass="entr" presetSubtype="12" fill="hold" grpId="0" nodeType="afterEffect" p14:presetBounceEnd="66667">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14:bounceEnd="66667">
                                          <p:cBhvr additive="base">
                                            <p:cTn id="43" dur="300" fill="hold"/>
                                            <p:tgtEl>
                                              <p:spTgt spid="32"/>
                                            </p:tgtEl>
                                            <p:attrNameLst>
                                              <p:attrName>ppt_x</p:attrName>
                                            </p:attrNameLst>
                                          </p:cBhvr>
                                          <p:tavLst>
                                            <p:tav tm="0">
                                              <p:val>
                                                <p:strVal val="0-#ppt_w/2"/>
                                              </p:val>
                                            </p:tav>
                                            <p:tav tm="100000">
                                              <p:val>
                                                <p:strVal val="#ppt_x"/>
                                              </p:val>
                                            </p:tav>
                                          </p:tavLst>
                                        </p:anim>
                                        <p:anim calcmode="lin" valueType="num" p14:bounceEnd="66667">
                                          <p:cBhvr additive="base">
                                            <p:cTn id="44" dur="3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6250"/>
                                </p:stCondLst>
                                <p:childTnLst>
                                  <p:par>
                                    <p:cTn id="46" presetID="2" presetClass="entr" presetSubtype="12" fill="hold" grpId="0" nodeType="afterEffect" p14:presetBounceEnd="66667">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14:bounceEnd="66667">
                                          <p:cBhvr additive="base">
                                            <p:cTn id="48" dur="300" fill="hold"/>
                                            <p:tgtEl>
                                              <p:spTgt spid="31"/>
                                            </p:tgtEl>
                                            <p:attrNameLst>
                                              <p:attrName>ppt_x</p:attrName>
                                            </p:attrNameLst>
                                          </p:cBhvr>
                                          <p:tavLst>
                                            <p:tav tm="0">
                                              <p:val>
                                                <p:strVal val="0-#ppt_w/2"/>
                                              </p:val>
                                            </p:tav>
                                            <p:tav tm="100000">
                                              <p:val>
                                                <p:strVal val="#ppt_x"/>
                                              </p:val>
                                            </p:tav>
                                          </p:tavLst>
                                        </p:anim>
                                        <p:anim calcmode="lin" valueType="num" p14:bounceEnd="66667">
                                          <p:cBhvr additive="base">
                                            <p:cTn id="49" dur="300" fill="hold"/>
                                            <p:tgtEl>
                                              <p:spTgt spid="31"/>
                                            </p:tgtEl>
                                            <p:attrNameLst>
                                              <p:attrName>ppt_y</p:attrName>
                                            </p:attrNameLst>
                                          </p:cBhvr>
                                          <p:tavLst>
                                            <p:tav tm="0">
                                              <p:val>
                                                <p:strVal val="1+#ppt_h/2"/>
                                              </p:val>
                                            </p:tav>
                                            <p:tav tm="100000">
                                              <p:val>
                                                <p:strVal val="#ppt_y"/>
                                              </p:val>
                                            </p:tav>
                                          </p:tavLst>
                                        </p:anim>
                                      </p:childTnLst>
                                    </p:cTn>
                                  </p:par>
                                </p:childTnLst>
                              </p:cTn>
                            </p:par>
                            <p:par>
                              <p:cTn id="50" fill="hold">
                                <p:stCondLst>
                                  <p:cond delay="6550"/>
                                </p:stCondLst>
                                <p:childTnLst>
                                  <p:par>
                                    <p:cTn id="51" presetID="2" presetClass="entr" presetSubtype="12" fill="hold" grpId="0" nodeType="afterEffect" p14:presetBounceEnd="66667">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14:bounceEnd="66667">
                                          <p:cBhvr additive="base">
                                            <p:cTn id="53" dur="300" fill="hold"/>
                                            <p:tgtEl>
                                              <p:spTgt spid="30"/>
                                            </p:tgtEl>
                                            <p:attrNameLst>
                                              <p:attrName>ppt_x</p:attrName>
                                            </p:attrNameLst>
                                          </p:cBhvr>
                                          <p:tavLst>
                                            <p:tav tm="0">
                                              <p:val>
                                                <p:strVal val="0-#ppt_w/2"/>
                                              </p:val>
                                            </p:tav>
                                            <p:tav tm="100000">
                                              <p:val>
                                                <p:strVal val="#ppt_x"/>
                                              </p:val>
                                            </p:tav>
                                          </p:tavLst>
                                        </p:anim>
                                        <p:anim calcmode="lin" valueType="num" p14:bounceEnd="66667">
                                          <p:cBhvr additive="base">
                                            <p:cTn id="54" dur="300" fill="hold"/>
                                            <p:tgtEl>
                                              <p:spTgt spid="30"/>
                                            </p:tgtEl>
                                            <p:attrNameLst>
                                              <p:attrName>ppt_y</p:attrName>
                                            </p:attrNameLst>
                                          </p:cBhvr>
                                          <p:tavLst>
                                            <p:tav tm="0">
                                              <p:val>
                                                <p:strVal val="1+#ppt_h/2"/>
                                              </p:val>
                                            </p:tav>
                                            <p:tav tm="100000">
                                              <p:val>
                                                <p:strVal val="#ppt_y"/>
                                              </p:val>
                                            </p:tav>
                                          </p:tavLst>
                                        </p:anim>
                                      </p:childTnLst>
                                    </p:cTn>
                                  </p:par>
                                </p:childTnLst>
                              </p:cTn>
                            </p:par>
                            <p:par>
                              <p:cTn id="55" fill="hold">
                                <p:stCondLst>
                                  <p:cond delay="6850"/>
                                </p:stCondLst>
                                <p:childTnLst>
                                  <p:par>
                                    <p:cTn id="56" presetID="2" presetClass="entr" presetSubtype="12" fill="hold" grpId="0" nodeType="afterEffect" p14:presetBounceEnd="66667">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14:bounceEnd="66667">
                                          <p:cBhvr additive="base">
                                            <p:cTn id="58" dur="300" fill="hold"/>
                                            <p:tgtEl>
                                              <p:spTgt spid="33"/>
                                            </p:tgtEl>
                                            <p:attrNameLst>
                                              <p:attrName>ppt_x</p:attrName>
                                            </p:attrNameLst>
                                          </p:cBhvr>
                                          <p:tavLst>
                                            <p:tav tm="0">
                                              <p:val>
                                                <p:strVal val="0-#ppt_w/2"/>
                                              </p:val>
                                            </p:tav>
                                            <p:tav tm="100000">
                                              <p:val>
                                                <p:strVal val="#ppt_x"/>
                                              </p:val>
                                            </p:tav>
                                          </p:tavLst>
                                        </p:anim>
                                        <p:anim calcmode="lin" valueType="num" p14:bounceEnd="66667">
                                          <p:cBhvr additive="base">
                                            <p:cTn id="59" dur="300" fill="hold"/>
                                            <p:tgtEl>
                                              <p:spTgt spid="33"/>
                                            </p:tgtEl>
                                            <p:attrNameLst>
                                              <p:attrName>ppt_y</p:attrName>
                                            </p:attrNameLst>
                                          </p:cBhvr>
                                          <p:tavLst>
                                            <p:tav tm="0">
                                              <p:val>
                                                <p:strVal val="1+#ppt_h/2"/>
                                              </p:val>
                                            </p:tav>
                                            <p:tav tm="100000">
                                              <p:val>
                                                <p:strVal val="#ppt_y"/>
                                              </p:val>
                                            </p:tav>
                                          </p:tavLst>
                                        </p:anim>
                                      </p:childTnLst>
                                    </p:cTn>
                                  </p:par>
                                </p:childTnLst>
                              </p:cTn>
                            </p:par>
                            <p:par>
                              <p:cTn id="60" fill="hold">
                                <p:stCondLst>
                                  <p:cond delay="7150"/>
                                </p:stCondLst>
                                <p:childTnLst>
                                  <p:par>
                                    <p:cTn id="61" presetID="2" presetClass="entr" presetSubtype="8" fill="hold" grpId="0" nodeType="afterEffect" p14:presetBounceEnd="67000">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14:bounceEnd="67000">
                                          <p:cBhvr additive="base">
                                            <p:cTn id="63" dur="2000" fill="hold"/>
                                            <p:tgtEl>
                                              <p:spTgt spid="52"/>
                                            </p:tgtEl>
                                            <p:attrNameLst>
                                              <p:attrName>ppt_x</p:attrName>
                                            </p:attrNameLst>
                                          </p:cBhvr>
                                          <p:tavLst>
                                            <p:tav tm="0">
                                              <p:val>
                                                <p:strVal val="0-#ppt_w/2"/>
                                              </p:val>
                                            </p:tav>
                                            <p:tav tm="100000">
                                              <p:val>
                                                <p:strVal val="#ppt_x"/>
                                              </p:val>
                                            </p:tav>
                                          </p:tavLst>
                                        </p:anim>
                                        <p:anim calcmode="lin" valueType="num" p14:bounceEnd="67000">
                                          <p:cBhvr additive="base">
                                            <p:cTn id="64" dur="2000" fill="hold"/>
                                            <p:tgtEl>
                                              <p:spTgt spid="5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14:presetBounceEnd="67000">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14:bounceEnd="67000">
                                          <p:cBhvr additive="base">
                                            <p:cTn id="67" dur="2000" fill="hold"/>
                                            <p:tgtEl>
                                              <p:spTgt spid="48"/>
                                            </p:tgtEl>
                                            <p:attrNameLst>
                                              <p:attrName>ppt_x</p:attrName>
                                            </p:attrNameLst>
                                          </p:cBhvr>
                                          <p:tavLst>
                                            <p:tav tm="0">
                                              <p:val>
                                                <p:strVal val="0-#ppt_w/2"/>
                                              </p:val>
                                            </p:tav>
                                            <p:tav tm="100000">
                                              <p:val>
                                                <p:strVal val="#ppt_x"/>
                                              </p:val>
                                            </p:tav>
                                          </p:tavLst>
                                        </p:anim>
                                        <p:anim calcmode="lin" valueType="num" p14:bounceEnd="67000">
                                          <p:cBhvr additive="base">
                                            <p:cTn id="68" dur="2000" fill="hold"/>
                                            <p:tgtEl>
                                              <p:spTgt spid="4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14:presetBounceEnd="67000">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14:bounceEnd="67000">
                                          <p:cBhvr additive="base">
                                            <p:cTn id="71" dur="2000" fill="hold"/>
                                            <p:tgtEl>
                                              <p:spTgt spid="44"/>
                                            </p:tgtEl>
                                            <p:attrNameLst>
                                              <p:attrName>ppt_x</p:attrName>
                                            </p:attrNameLst>
                                          </p:cBhvr>
                                          <p:tavLst>
                                            <p:tav tm="0">
                                              <p:val>
                                                <p:strVal val="0-#ppt_w/2"/>
                                              </p:val>
                                            </p:tav>
                                            <p:tav tm="100000">
                                              <p:val>
                                                <p:strVal val="#ppt_x"/>
                                              </p:val>
                                            </p:tav>
                                          </p:tavLst>
                                        </p:anim>
                                        <p:anim calcmode="lin" valueType="num" p14:bounceEnd="67000">
                                          <p:cBhvr additive="base">
                                            <p:cTn id="72" dur="2000" fill="hold"/>
                                            <p:tgtEl>
                                              <p:spTgt spid="44"/>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14:presetBounceEnd="67000">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14:bounceEnd="67000">
                                          <p:cBhvr additive="base">
                                            <p:cTn id="75" dur="2000" fill="hold"/>
                                            <p:tgtEl>
                                              <p:spTgt spid="42"/>
                                            </p:tgtEl>
                                            <p:attrNameLst>
                                              <p:attrName>ppt_x</p:attrName>
                                            </p:attrNameLst>
                                          </p:cBhvr>
                                          <p:tavLst>
                                            <p:tav tm="0">
                                              <p:val>
                                                <p:strVal val="0-#ppt_w/2"/>
                                              </p:val>
                                            </p:tav>
                                            <p:tav tm="100000">
                                              <p:val>
                                                <p:strVal val="#ppt_x"/>
                                              </p:val>
                                            </p:tav>
                                          </p:tavLst>
                                        </p:anim>
                                        <p:anim calcmode="lin" valueType="num" p14:bounceEnd="67000">
                                          <p:cBhvr additive="base">
                                            <p:cTn id="76" dur="2000" fill="hold"/>
                                            <p:tgtEl>
                                              <p:spTgt spid="4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14:presetBounceEnd="67000">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14:bounceEnd="67000">
                                          <p:cBhvr additive="base">
                                            <p:cTn id="79" dur="2000" fill="hold"/>
                                            <p:tgtEl>
                                              <p:spTgt spid="40"/>
                                            </p:tgtEl>
                                            <p:attrNameLst>
                                              <p:attrName>ppt_x</p:attrName>
                                            </p:attrNameLst>
                                          </p:cBhvr>
                                          <p:tavLst>
                                            <p:tav tm="0">
                                              <p:val>
                                                <p:strVal val="0-#ppt_w/2"/>
                                              </p:val>
                                            </p:tav>
                                            <p:tav tm="100000">
                                              <p:val>
                                                <p:strVal val="#ppt_x"/>
                                              </p:val>
                                            </p:tav>
                                          </p:tavLst>
                                        </p:anim>
                                        <p:anim calcmode="lin" valueType="num" p14:bounceEnd="67000">
                                          <p:cBhvr additive="base">
                                            <p:cTn id="80" dur="2000" fill="hold"/>
                                            <p:tgtEl>
                                              <p:spTgt spid="4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14:presetBounceEnd="67000">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14:bounceEnd="67000">
                                          <p:cBhvr additive="base">
                                            <p:cTn id="83" dur="2000" fill="hold"/>
                                            <p:tgtEl>
                                              <p:spTgt spid="35"/>
                                            </p:tgtEl>
                                            <p:attrNameLst>
                                              <p:attrName>ppt_x</p:attrName>
                                            </p:attrNameLst>
                                          </p:cBhvr>
                                          <p:tavLst>
                                            <p:tav tm="0">
                                              <p:val>
                                                <p:strVal val="0-#ppt_w/2"/>
                                              </p:val>
                                            </p:tav>
                                            <p:tav tm="100000">
                                              <p:val>
                                                <p:strVal val="#ppt_x"/>
                                              </p:val>
                                            </p:tav>
                                          </p:tavLst>
                                        </p:anim>
                                        <p:anim calcmode="lin" valueType="num" p14:bounceEnd="67000">
                                          <p:cBhvr additive="base">
                                            <p:cTn id="84" dur="2000" fill="hold"/>
                                            <p:tgtEl>
                                              <p:spTgt spid="35"/>
                                            </p:tgtEl>
                                            <p:attrNameLst>
                                              <p:attrName>ppt_y</p:attrName>
                                            </p:attrNameLst>
                                          </p:cBhvr>
                                          <p:tavLst>
                                            <p:tav tm="0">
                                              <p:val>
                                                <p:strVal val="#ppt_y"/>
                                              </p:val>
                                            </p:tav>
                                            <p:tav tm="100000">
                                              <p:val>
                                                <p:strVal val="#ppt_y"/>
                                              </p:val>
                                            </p:tav>
                                          </p:tavLst>
                                        </p:anim>
                                      </p:childTnLst>
                                    </p:cTn>
                                  </p:par>
                                </p:childTnLst>
                              </p:cTn>
                            </p:par>
                            <p:par>
                              <p:cTn id="85" fill="hold">
                                <p:stCondLst>
                                  <p:cond delay="9150"/>
                                </p:stCondLst>
                                <p:childTnLst>
                                  <p:par>
                                    <p:cTn id="86" presetID="14" presetClass="entr" presetSubtype="10" fill="hold" grpId="0"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randombar(horizontal)">
                                          <p:cBhvr>
                                            <p:cTn id="88" dur="500"/>
                                            <p:tgtEl>
                                              <p:spTgt spid="53"/>
                                            </p:tgtEl>
                                          </p:cBhvr>
                                        </p:animEffect>
                                      </p:childTnLst>
                                    </p:cTn>
                                  </p:par>
                                </p:childTnLst>
                              </p:cTn>
                            </p:par>
                            <p:par>
                              <p:cTn id="89" fill="hold">
                                <p:stCondLst>
                                  <p:cond delay="9650"/>
                                </p:stCondLst>
                                <p:childTnLst>
                                  <p:par>
                                    <p:cTn id="90" presetID="14" presetClass="entr" presetSubtype="10"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randombar(horizontal)">
                                          <p:cBhvr>
                                            <p:cTn id="92" dur="500"/>
                                            <p:tgtEl>
                                              <p:spTgt spid="49"/>
                                            </p:tgtEl>
                                          </p:cBhvr>
                                        </p:animEffect>
                                      </p:childTnLst>
                                    </p:cTn>
                                  </p:par>
                                </p:childTnLst>
                              </p:cTn>
                            </p:par>
                            <p:par>
                              <p:cTn id="93" fill="hold">
                                <p:stCondLst>
                                  <p:cond delay="10150"/>
                                </p:stCondLst>
                                <p:childTnLst>
                                  <p:par>
                                    <p:cTn id="94" presetID="14" presetClass="entr" presetSubtype="10"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randombar(horizontal)">
                                          <p:cBhvr>
                                            <p:cTn id="96" dur="500"/>
                                            <p:tgtEl>
                                              <p:spTgt spid="45"/>
                                            </p:tgtEl>
                                          </p:cBhvr>
                                        </p:animEffect>
                                      </p:childTnLst>
                                    </p:cTn>
                                  </p:par>
                                </p:childTnLst>
                              </p:cTn>
                            </p:par>
                            <p:par>
                              <p:cTn id="97" fill="hold">
                                <p:stCondLst>
                                  <p:cond delay="10650"/>
                                </p:stCondLst>
                                <p:childTnLst>
                                  <p:par>
                                    <p:cTn id="98" presetID="14" presetClass="entr" presetSubtype="1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randombar(horizontal)">
                                          <p:cBhvr>
                                            <p:cTn id="100" dur="500"/>
                                            <p:tgtEl>
                                              <p:spTgt spid="43"/>
                                            </p:tgtEl>
                                          </p:cBhvr>
                                        </p:animEffect>
                                      </p:childTnLst>
                                    </p:cTn>
                                  </p:par>
                                </p:childTnLst>
                              </p:cTn>
                            </p:par>
                            <p:par>
                              <p:cTn id="101" fill="hold">
                                <p:stCondLst>
                                  <p:cond delay="11150"/>
                                </p:stCondLst>
                                <p:childTnLst>
                                  <p:par>
                                    <p:cTn id="102" presetID="14" presetClass="entr" presetSubtype="1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randombar(horizontal)">
                                          <p:cBhvr>
                                            <p:cTn id="104" dur="500"/>
                                            <p:tgtEl>
                                              <p:spTgt spid="41"/>
                                            </p:tgtEl>
                                          </p:cBhvr>
                                        </p:animEffect>
                                      </p:childTnLst>
                                    </p:cTn>
                                  </p:par>
                                </p:childTnLst>
                              </p:cTn>
                            </p:par>
                            <p:par>
                              <p:cTn id="105" fill="hold">
                                <p:stCondLst>
                                  <p:cond delay="11650"/>
                                </p:stCondLst>
                                <p:childTnLst>
                                  <p:par>
                                    <p:cTn id="106" presetID="14" presetClass="entr" presetSubtype="10"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randombar(horizontal)">
                                          <p:cBhvr>
                                            <p:cTn id="108" dur="500"/>
                                            <p:tgtEl>
                                              <p:spTgt spid="36"/>
                                            </p:tgtEl>
                                          </p:cBhvr>
                                        </p:animEffect>
                                      </p:childTnLst>
                                    </p:cTn>
                                  </p:par>
                                </p:childTnLst>
                              </p:cTn>
                            </p:par>
                            <p:par>
                              <p:cTn id="109" fill="hold">
                                <p:stCondLst>
                                  <p:cond delay="12150"/>
                                </p:stCondLst>
                                <p:childTnLst>
                                  <p:par>
                                    <p:cTn id="110" presetID="2" presetClass="entr" presetSubtype="2" fill="hold" grpId="0" nodeType="afterEffect">
                                      <p:stCondLst>
                                        <p:cond delay="0"/>
                                      </p:stCondLst>
                                      <p:childTnLst>
                                        <p:set>
                                          <p:cBhvr>
                                            <p:cTn id="111" dur="1" fill="hold">
                                              <p:stCondLst>
                                                <p:cond delay="0"/>
                                              </p:stCondLst>
                                            </p:cTn>
                                            <p:tgtEl>
                                              <p:spTgt spid="51"/>
                                            </p:tgtEl>
                                            <p:attrNameLst>
                                              <p:attrName>style.visibility</p:attrName>
                                            </p:attrNameLst>
                                          </p:cBhvr>
                                          <p:to>
                                            <p:strVal val="visible"/>
                                          </p:to>
                                        </p:set>
                                        <p:anim calcmode="lin" valueType="num">
                                          <p:cBhvr additive="base">
                                            <p:cTn id="112" dur="1000" fill="hold"/>
                                            <p:tgtEl>
                                              <p:spTgt spid="51"/>
                                            </p:tgtEl>
                                            <p:attrNameLst>
                                              <p:attrName>ppt_x</p:attrName>
                                            </p:attrNameLst>
                                          </p:cBhvr>
                                          <p:tavLst>
                                            <p:tav tm="0">
                                              <p:val>
                                                <p:strVal val="1+#ppt_w/2"/>
                                              </p:val>
                                            </p:tav>
                                            <p:tav tm="100000">
                                              <p:val>
                                                <p:strVal val="#ppt_x"/>
                                              </p:val>
                                            </p:tav>
                                          </p:tavLst>
                                        </p:anim>
                                        <p:anim calcmode="lin" valueType="num">
                                          <p:cBhvr additive="base">
                                            <p:cTn id="113" dur="1000" fill="hold"/>
                                            <p:tgtEl>
                                              <p:spTgt spid="51"/>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1000" fill="hold"/>
                                            <p:tgtEl>
                                              <p:spTgt spid="47"/>
                                            </p:tgtEl>
                                            <p:attrNameLst>
                                              <p:attrName>ppt_x</p:attrName>
                                            </p:attrNameLst>
                                          </p:cBhvr>
                                          <p:tavLst>
                                            <p:tav tm="0">
                                              <p:val>
                                                <p:strVal val="1+#ppt_w/2"/>
                                              </p:val>
                                            </p:tav>
                                            <p:tav tm="100000">
                                              <p:val>
                                                <p:strVal val="#ppt_x"/>
                                              </p:val>
                                            </p:tav>
                                          </p:tavLst>
                                        </p:anim>
                                        <p:anim calcmode="lin" valueType="num">
                                          <p:cBhvr additive="base">
                                            <p:cTn id="117" dur="1000" fill="hold"/>
                                            <p:tgtEl>
                                              <p:spTgt spid="47"/>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additive="base">
                                            <p:cTn id="120" dur="1000" fill="hold"/>
                                            <p:tgtEl>
                                              <p:spTgt spid="39"/>
                                            </p:tgtEl>
                                            <p:attrNameLst>
                                              <p:attrName>ppt_x</p:attrName>
                                            </p:attrNameLst>
                                          </p:cBhvr>
                                          <p:tavLst>
                                            <p:tav tm="0">
                                              <p:val>
                                                <p:strVal val="1+#ppt_w/2"/>
                                              </p:val>
                                            </p:tav>
                                            <p:tav tm="100000">
                                              <p:val>
                                                <p:strVal val="#ppt_x"/>
                                              </p:val>
                                            </p:tav>
                                          </p:tavLst>
                                        </p:anim>
                                        <p:anim calcmode="lin" valueType="num">
                                          <p:cBhvr additive="base">
                                            <p:cTn id="121" dur="1000" fill="hold"/>
                                            <p:tgtEl>
                                              <p:spTgt spid="39"/>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38"/>
                                            </p:tgtEl>
                                            <p:attrNameLst>
                                              <p:attrName>style.visibility</p:attrName>
                                            </p:attrNameLst>
                                          </p:cBhvr>
                                          <p:to>
                                            <p:strVal val="visible"/>
                                          </p:to>
                                        </p:set>
                                        <p:anim calcmode="lin" valueType="num">
                                          <p:cBhvr additive="base">
                                            <p:cTn id="124" dur="1000" fill="hold"/>
                                            <p:tgtEl>
                                              <p:spTgt spid="38"/>
                                            </p:tgtEl>
                                            <p:attrNameLst>
                                              <p:attrName>ppt_x</p:attrName>
                                            </p:attrNameLst>
                                          </p:cBhvr>
                                          <p:tavLst>
                                            <p:tav tm="0">
                                              <p:val>
                                                <p:strVal val="1+#ppt_w/2"/>
                                              </p:val>
                                            </p:tav>
                                            <p:tav tm="100000">
                                              <p:val>
                                                <p:strVal val="#ppt_x"/>
                                              </p:val>
                                            </p:tav>
                                          </p:tavLst>
                                        </p:anim>
                                        <p:anim calcmode="lin" valueType="num">
                                          <p:cBhvr additive="base">
                                            <p:cTn id="125" dur="1000" fill="hold"/>
                                            <p:tgtEl>
                                              <p:spTgt spid="38"/>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1000" fill="hold"/>
                                            <p:tgtEl>
                                              <p:spTgt spid="37"/>
                                            </p:tgtEl>
                                            <p:attrNameLst>
                                              <p:attrName>ppt_x</p:attrName>
                                            </p:attrNameLst>
                                          </p:cBhvr>
                                          <p:tavLst>
                                            <p:tav tm="0">
                                              <p:val>
                                                <p:strVal val="1+#ppt_w/2"/>
                                              </p:val>
                                            </p:tav>
                                            <p:tav tm="100000">
                                              <p:val>
                                                <p:strVal val="#ppt_x"/>
                                              </p:val>
                                            </p:tav>
                                          </p:tavLst>
                                        </p:anim>
                                        <p:anim calcmode="lin" valueType="num">
                                          <p:cBhvr additive="base">
                                            <p:cTn id="129" dur="1000" fill="hold"/>
                                            <p:tgtEl>
                                              <p:spTgt spid="37"/>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additive="base">
                                            <p:cTn id="132" dur="1000" fill="hold"/>
                                            <p:tgtEl>
                                              <p:spTgt spid="34"/>
                                            </p:tgtEl>
                                            <p:attrNameLst>
                                              <p:attrName>ppt_x</p:attrName>
                                            </p:attrNameLst>
                                          </p:cBhvr>
                                          <p:tavLst>
                                            <p:tav tm="0">
                                              <p:val>
                                                <p:strVal val="1+#ppt_w/2"/>
                                              </p:val>
                                            </p:tav>
                                            <p:tav tm="100000">
                                              <p:val>
                                                <p:strVal val="#ppt_x"/>
                                              </p:val>
                                            </p:tav>
                                          </p:tavLst>
                                        </p:anim>
                                        <p:anim calcmode="lin" valueType="num">
                                          <p:cBhvr additive="base">
                                            <p:cTn id="133"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animBg="1"/>
          <p:bldP spid="31" grpId="0" animBg="1"/>
          <p:bldP spid="32" grpId="0" animBg="1"/>
          <p:bldP spid="33" grpId="0" animBg="1"/>
          <p:bldP spid="34" grpId="0"/>
          <p:bldP spid="35" grpId="0" animBg="1"/>
          <p:bldP spid="36" grpId="0"/>
          <p:bldP spid="37" grpId="0"/>
          <p:bldP spid="38" grpId="0"/>
          <p:bldP spid="39" grpId="0"/>
          <p:bldP spid="40" grpId="0" animBg="1"/>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P spid="53" grpId="0"/>
          <p:bldP spid="54" grpId="0"/>
          <p:bldP spid="5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decel="100000" fill="hold" nodeType="after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1500" fill="hold"/>
                                            <p:tgtEl>
                                              <p:spTgt spid="62"/>
                                            </p:tgtEl>
                                            <p:attrNameLst>
                                              <p:attrName>ppt_x</p:attrName>
                                            </p:attrNameLst>
                                          </p:cBhvr>
                                          <p:tavLst>
                                            <p:tav tm="0">
                                              <p:val>
                                                <p:strVal val="0-#ppt_w/2"/>
                                              </p:val>
                                            </p:tav>
                                            <p:tav tm="100000">
                                              <p:val>
                                                <p:strVal val="#ppt_x"/>
                                              </p:val>
                                            </p:tav>
                                          </p:tavLst>
                                        </p:anim>
                                        <p:anim calcmode="lin" valueType="num">
                                          <p:cBhvr additive="base">
                                            <p:cTn id="17" dur="1500" fill="hold"/>
                                            <p:tgtEl>
                                              <p:spTgt spid="62"/>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3" fill="hold" grpId="0" nodeType="afterEffect">
                                      <p:stCondLst>
                                        <p:cond delay="0"/>
                                      </p:stCondLst>
                                      <p:iterate type="lt">
                                        <p:tmPct val="10000"/>
                                      </p:iterate>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1+#ppt_w/2"/>
                                              </p:val>
                                            </p:tav>
                                            <p:tav tm="100000">
                                              <p:val>
                                                <p:strVal val="#ppt_x"/>
                                              </p:val>
                                            </p:tav>
                                          </p:tavLst>
                                        </p:anim>
                                        <p:anim calcmode="lin" valueType="num">
                                          <p:cBhvr additive="base">
                                            <p:cTn id="22" dur="500" fill="hold"/>
                                            <p:tgtEl>
                                              <p:spTgt spid="54"/>
                                            </p:tgtEl>
                                            <p:attrNameLst>
                                              <p:attrName>ppt_y</p:attrName>
                                            </p:attrNameLst>
                                          </p:cBhvr>
                                          <p:tavLst>
                                            <p:tav tm="0">
                                              <p:val>
                                                <p:strVal val="0-#ppt_h/2"/>
                                              </p:val>
                                            </p:tav>
                                            <p:tav tm="100000">
                                              <p:val>
                                                <p:strVal val="#ppt_y"/>
                                              </p:val>
                                            </p:tav>
                                          </p:tavLst>
                                        </p:anim>
                                      </p:childTnLst>
                                    </p:cTn>
                                  </p:par>
                                  <p:par>
                                    <p:cTn id="23" presetID="26" presetClass="emph" presetSubtype="0" fill="hold" grpId="1" nodeType="withEffect">
                                      <p:stCondLst>
                                        <p:cond delay="1000"/>
                                      </p:stCondLst>
                                      <p:iterate type="lt">
                                        <p:tmPct val="10000"/>
                                      </p:iterate>
                                      <p:childTnLst>
                                        <p:animEffect transition="out" filter="fade">
                                          <p:cBhvr>
                                            <p:cTn id="24" dur="500" tmFilter="0, 0; .2, .5; .8, .5; 1, 0"/>
                                            <p:tgtEl>
                                              <p:spTgt spid="54"/>
                                            </p:tgtEl>
                                          </p:cBhvr>
                                        </p:animEffect>
                                        <p:animScale>
                                          <p:cBhvr>
                                            <p:cTn id="25" dur="250" autoRev="1" fill="hold"/>
                                            <p:tgtEl>
                                              <p:spTgt spid="54"/>
                                            </p:tgtEl>
                                          </p:cBhvr>
                                          <p:by x="105000" y="105000"/>
                                        </p:animScale>
                                      </p:childTnLst>
                                    </p:cTn>
                                  </p:par>
                                </p:childTnLst>
                              </p:cTn>
                            </p:par>
                            <p:par>
                              <p:cTn id="26" fill="hold">
                                <p:stCondLst>
                                  <p:cond delay="4850"/>
                                </p:stCondLst>
                                <p:childTnLst>
                                  <p:par>
                                    <p:cTn id="27" presetID="2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par>
                              <p:cTn id="30" fill="hold">
                                <p:stCondLst>
                                  <p:cond delay="5350"/>
                                </p:stCondLst>
                                <p:childTnLst>
                                  <p:par>
                                    <p:cTn id="31" presetID="2" presetClass="entr" presetSubtype="12"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300" fill="hold"/>
                                            <p:tgtEl>
                                              <p:spTgt spid="50"/>
                                            </p:tgtEl>
                                            <p:attrNameLst>
                                              <p:attrName>ppt_x</p:attrName>
                                            </p:attrNameLst>
                                          </p:cBhvr>
                                          <p:tavLst>
                                            <p:tav tm="0">
                                              <p:val>
                                                <p:strVal val="0-#ppt_w/2"/>
                                              </p:val>
                                            </p:tav>
                                            <p:tav tm="100000">
                                              <p:val>
                                                <p:strVal val="#ppt_x"/>
                                              </p:val>
                                            </p:tav>
                                          </p:tavLst>
                                        </p:anim>
                                        <p:anim calcmode="lin" valueType="num">
                                          <p:cBhvr additive="base">
                                            <p:cTn id="34" dur="300" fill="hold"/>
                                            <p:tgtEl>
                                              <p:spTgt spid="50"/>
                                            </p:tgtEl>
                                            <p:attrNameLst>
                                              <p:attrName>ppt_y</p:attrName>
                                            </p:attrNameLst>
                                          </p:cBhvr>
                                          <p:tavLst>
                                            <p:tav tm="0">
                                              <p:val>
                                                <p:strVal val="1+#ppt_h/2"/>
                                              </p:val>
                                            </p:tav>
                                            <p:tav tm="100000">
                                              <p:val>
                                                <p:strVal val="#ppt_y"/>
                                              </p:val>
                                            </p:tav>
                                          </p:tavLst>
                                        </p:anim>
                                      </p:childTnLst>
                                    </p:cTn>
                                  </p:par>
                                </p:childTnLst>
                              </p:cTn>
                            </p:par>
                            <p:par>
                              <p:cTn id="35" fill="hold">
                                <p:stCondLst>
                                  <p:cond delay="5650"/>
                                </p:stCondLst>
                                <p:childTnLst>
                                  <p:par>
                                    <p:cTn id="36" presetID="2" presetClass="entr" presetSubtype="12"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300" fill="hold"/>
                                            <p:tgtEl>
                                              <p:spTgt spid="46"/>
                                            </p:tgtEl>
                                            <p:attrNameLst>
                                              <p:attrName>ppt_x</p:attrName>
                                            </p:attrNameLst>
                                          </p:cBhvr>
                                          <p:tavLst>
                                            <p:tav tm="0">
                                              <p:val>
                                                <p:strVal val="0-#ppt_w/2"/>
                                              </p:val>
                                            </p:tav>
                                            <p:tav tm="100000">
                                              <p:val>
                                                <p:strVal val="#ppt_x"/>
                                              </p:val>
                                            </p:tav>
                                          </p:tavLst>
                                        </p:anim>
                                        <p:anim calcmode="lin" valueType="num">
                                          <p:cBhvr additive="base">
                                            <p:cTn id="39" dur="300" fill="hold"/>
                                            <p:tgtEl>
                                              <p:spTgt spid="46"/>
                                            </p:tgtEl>
                                            <p:attrNameLst>
                                              <p:attrName>ppt_y</p:attrName>
                                            </p:attrNameLst>
                                          </p:cBhvr>
                                          <p:tavLst>
                                            <p:tav tm="0">
                                              <p:val>
                                                <p:strVal val="1+#ppt_h/2"/>
                                              </p:val>
                                            </p:tav>
                                            <p:tav tm="100000">
                                              <p:val>
                                                <p:strVal val="#ppt_y"/>
                                              </p:val>
                                            </p:tav>
                                          </p:tavLst>
                                        </p:anim>
                                      </p:childTnLst>
                                    </p:cTn>
                                  </p:par>
                                </p:childTnLst>
                              </p:cTn>
                            </p:par>
                            <p:par>
                              <p:cTn id="40" fill="hold">
                                <p:stCondLst>
                                  <p:cond delay="5950"/>
                                </p:stCondLst>
                                <p:childTnLst>
                                  <p:par>
                                    <p:cTn id="41" presetID="2" presetClass="entr" presetSubtype="12"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300" fill="hold"/>
                                            <p:tgtEl>
                                              <p:spTgt spid="32"/>
                                            </p:tgtEl>
                                            <p:attrNameLst>
                                              <p:attrName>ppt_x</p:attrName>
                                            </p:attrNameLst>
                                          </p:cBhvr>
                                          <p:tavLst>
                                            <p:tav tm="0">
                                              <p:val>
                                                <p:strVal val="0-#ppt_w/2"/>
                                              </p:val>
                                            </p:tav>
                                            <p:tav tm="100000">
                                              <p:val>
                                                <p:strVal val="#ppt_x"/>
                                              </p:val>
                                            </p:tav>
                                          </p:tavLst>
                                        </p:anim>
                                        <p:anim calcmode="lin" valueType="num">
                                          <p:cBhvr additive="base">
                                            <p:cTn id="44" dur="3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6250"/>
                                </p:stCondLst>
                                <p:childTnLst>
                                  <p:par>
                                    <p:cTn id="46" presetID="2" presetClass="entr" presetSubtype="12"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300" fill="hold"/>
                                            <p:tgtEl>
                                              <p:spTgt spid="31"/>
                                            </p:tgtEl>
                                            <p:attrNameLst>
                                              <p:attrName>ppt_x</p:attrName>
                                            </p:attrNameLst>
                                          </p:cBhvr>
                                          <p:tavLst>
                                            <p:tav tm="0">
                                              <p:val>
                                                <p:strVal val="0-#ppt_w/2"/>
                                              </p:val>
                                            </p:tav>
                                            <p:tav tm="100000">
                                              <p:val>
                                                <p:strVal val="#ppt_x"/>
                                              </p:val>
                                            </p:tav>
                                          </p:tavLst>
                                        </p:anim>
                                        <p:anim calcmode="lin" valueType="num">
                                          <p:cBhvr additive="base">
                                            <p:cTn id="49" dur="300" fill="hold"/>
                                            <p:tgtEl>
                                              <p:spTgt spid="31"/>
                                            </p:tgtEl>
                                            <p:attrNameLst>
                                              <p:attrName>ppt_y</p:attrName>
                                            </p:attrNameLst>
                                          </p:cBhvr>
                                          <p:tavLst>
                                            <p:tav tm="0">
                                              <p:val>
                                                <p:strVal val="1+#ppt_h/2"/>
                                              </p:val>
                                            </p:tav>
                                            <p:tav tm="100000">
                                              <p:val>
                                                <p:strVal val="#ppt_y"/>
                                              </p:val>
                                            </p:tav>
                                          </p:tavLst>
                                        </p:anim>
                                      </p:childTnLst>
                                    </p:cTn>
                                  </p:par>
                                </p:childTnLst>
                              </p:cTn>
                            </p:par>
                            <p:par>
                              <p:cTn id="50" fill="hold">
                                <p:stCondLst>
                                  <p:cond delay="6550"/>
                                </p:stCondLst>
                                <p:childTnLst>
                                  <p:par>
                                    <p:cTn id="51" presetID="2" presetClass="entr" presetSubtype="12"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300" fill="hold"/>
                                            <p:tgtEl>
                                              <p:spTgt spid="30"/>
                                            </p:tgtEl>
                                            <p:attrNameLst>
                                              <p:attrName>ppt_x</p:attrName>
                                            </p:attrNameLst>
                                          </p:cBhvr>
                                          <p:tavLst>
                                            <p:tav tm="0">
                                              <p:val>
                                                <p:strVal val="0-#ppt_w/2"/>
                                              </p:val>
                                            </p:tav>
                                            <p:tav tm="100000">
                                              <p:val>
                                                <p:strVal val="#ppt_x"/>
                                              </p:val>
                                            </p:tav>
                                          </p:tavLst>
                                        </p:anim>
                                        <p:anim calcmode="lin" valueType="num">
                                          <p:cBhvr additive="base">
                                            <p:cTn id="54" dur="300" fill="hold"/>
                                            <p:tgtEl>
                                              <p:spTgt spid="30"/>
                                            </p:tgtEl>
                                            <p:attrNameLst>
                                              <p:attrName>ppt_y</p:attrName>
                                            </p:attrNameLst>
                                          </p:cBhvr>
                                          <p:tavLst>
                                            <p:tav tm="0">
                                              <p:val>
                                                <p:strVal val="1+#ppt_h/2"/>
                                              </p:val>
                                            </p:tav>
                                            <p:tav tm="100000">
                                              <p:val>
                                                <p:strVal val="#ppt_y"/>
                                              </p:val>
                                            </p:tav>
                                          </p:tavLst>
                                        </p:anim>
                                      </p:childTnLst>
                                    </p:cTn>
                                  </p:par>
                                </p:childTnLst>
                              </p:cTn>
                            </p:par>
                            <p:par>
                              <p:cTn id="55" fill="hold">
                                <p:stCondLst>
                                  <p:cond delay="6850"/>
                                </p:stCondLst>
                                <p:childTnLst>
                                  <p:par>
                                    <p:cTn id="56" presetID="2" presetClass="entr" presetSubtype="12"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300" fill="hold"/>
                                            <p:tgtEl>
                                              <p:spTgt spid="33"/>
                                            </p:tgtEl>
                                            <p:attrNameLst>
                                              <p:attrName>ppt_x</p:attrName>
                                            </p:attrNameLst>
                                          </p:cBhvr>
                                          <p:tavLst>
                                            <p:tav tm="0">
                                              <p:val>
                                                <p:strVal val="0-#ppt_w/2"/>
                                              </p:val>
                                            </p:tav>
                                            <p:tav tm="100000">
                                              <p:val>
                                                <p:strVal val="#ppt_x"/>
                                              </p:val>
                                            </p:tav>
                                          </p:tavLst>
                                        </p:anim>
                                        <p:anim calcmode="lin" valueType="num">
                                          <p:cBhvr additive="base">
                                            <p:cTn id="59" dur="300" fill="hold"/>
                                            <p:tgtEl>
                                              <p:spTgt spid="33"/>
                                            </p:tgtEl>
                                            <p:attrNameLst>
                                              <p:attrName>ppt_y</p:attrName>
                                            </p:attrNameLst>
                                          </p:cBhvr>
                                          <p:tavLst>
                                            <p:tav tm="0">
                                              <p:val>
                                                <p:strVal val="1+#ppt_h/2"/>
                                              </p:val>
                                            </p:tav>
                                            <p:tav tm="100000">
                                              <p:val>
                                                <p:strVal val="#ppt_y"/>
                                              </p:val>
                                            </p:tav>
                                          </p:tavLst>
                                        </p:anim>
                                      </p:childTnLst>
                                    </p:cTn>
                                  </p:par>
                                </p:childTnLst>
                              </p:cTn>
                            </p:par>
                            <p:par>
                              <p:cTn id="60" fill="hold">
                                <p:stCondLst>
                                  <p:cond delay="7150"/>
                                </p:stCondLst>
                                <p:childTnLst>
                                  <p:par>
                                    <p:cTn id="61" presetID="2" presetClass="entr" presetSubtype="8"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2000" fill="hold"/>
                                            <p:tgtEl>
                                              <p:spTgt spid="52"/>
                                            </p:tgtEl>
                                            <p:attrNameLst>
                                              <p:attrName>ppt_x</p:attrName>
                                            </p:attrNameLst>
                                          </p:cBhvr>
                                          <p:tavLst>
                                            <p:tav tm="0">
                                              <p:val>
                                                <p:strVal val="0-#ppt_w/2"/>
                                              </p:val>
                                            </p:tav>
                                            <p:tav tm="100000">
                                              <p:val>
                                                <p:strVal val="#ppt_x"/>
                                              </p:val>
                                            </p:tav>
                                          </p:tavLst>
                                        </p:anim>
                                        <p:anim calcmode="lin" valueType="num">
                                          <p:cBhvr additive="base">
                                            <p:cTn id="64" dur="2000" fill="hold"/>
                                            <p:tgtEl>
                                              <p:spTgt spid="5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2000" fill="hold"/>
                                            <p:tgtEl>
                                              <p:spTgt spid="48"/>
                                            </p:tgtEl>
                                            <p:attrNameLst>
                                              <p:attrName>ppt_x</p:attrName>
                                            </p:attrNameLst>
                                          </p:cBhvr>
                                          <p:tavLst>
                                            <p:tav tm="0">
                                              <p:val>
                                                <p:strVal val="0-#ppt_w/2"/>
                                              </p:val>
                                            </p:tav>
                                            <p:tav tm="100000">
                                              <p:val>
                                                <p:strVal val="#ppt_x"/>
                                              </p:val>
                                            </p:tav>
                                          </p:tavLst>
                                        </p:anim>
                                        <p:anim calcmode="lin" valueType="num">
                                          <p:cBhvr additive="base">
                                            <p:cTn id="68" dur="2000" fill="hold"/>
                                            <p:tgtEl>
                                              <p:spTgt spid="4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000" fill="hold"/>
                                            <p:tgtEl>
                                              <p:spTgt spid="44"/>
                                            </p:tgtEl>
                                            <p:attrNameLst>
                                              <p:attrName>ppt_x</p:attrName>
                                            </p:attrNameLst>
                                          </p:cBhvr>
                                          <p:tavLst>
                                            <p:tav tm="0">
                                              <p:val>
                                                <p:strVal val="0-#ppt_w/2"/>
                                              </p:val>
                                            </p:tav>
                                            <p:tav tm="100000">
                                              <p:val>
                                                <p:strVal val="#ppt_x"/>
                                              </p:val>
                                            </p:tav>
                                          </p:tavLst>
                                        </p:anim>
                                        <p:anim calcmode="lin" valueType="num">
                                          <p:cBhvr additive="base">
                                            <p:cTn id="72" dur="2000" fill="hold"/>
                                            <p:tgtEl>
                                              <p:spTgt spid="44"/>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2000" fill="hold"/>
                                            <p:tgtEl>
                                              <p:spTgt spid="42"/>
                                            </p:tgtEl>
                                            <p:attrNameLst>
                                              <p:attrName>ppt_x</p:attrName>
                                            </p:attrNameLst>
                                          </p:cBhvr>
                                          <p:tavLst>
                                            <p:tav tm="0">
                                              <p:val>
                                                <p:strVal val="0-#ppt_w/2"/>
                                              </p:val>
                                            </p:tav>
                                            <p:tav tm="100000">
                                              <p:val>
                                                <p:strVal val="#ppt_x"/>
                                              </p:val>
                                            </p:tav>
                                          </p:tavLst>
                                        </p:anim>
                                        <p:anim calcmode="lin" valueType="num">
                                          <p:cBhvr additive="base">
                                            <p:cTn id="76" dur="2000" fill="hold"/>
                                            <p:tgtEl>
                                              <p:spTgt spid="4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2000" fill="hold"/>
                                            <p:tgtEl>
                                              <p:spTgt spid="40"/>
                                            </p:tgtEl>
                                            <p:attrNameLst>
                                              <p:attrName>ppt_x</p:attrName>
                                            </p:attrNameLst>
                                          </p:cBhvr>
                                          <p:tavLst>
                                            <p:tav tm="0">
                                              <p:val>
                                                <p:strVal val="0-#ppt_w/2"/>
                                              </p:val>
                                            </p:tav>
                                            <p:tav tm="100000">
                                              <p:val>
                                                <p:strVal val="#ppt_x"/>
                                              </p:val>
                                            </p:tav>
                                          </p:tavLst>
                                        </p:anim>
                                        <p:anim calcmode="lin" valueType="num">
                                          <p:cBhvr additive="base">
                                            <p:cTn id="80" dur="2000" fill="hold"/>
                                            <p:tgtEl>
                                              <p:spTgt spid="4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2000" fill="hold"/>
                                            <p:tgtEl>
                                              <p:spTgt spid="35"/>
                                            </p:tgtEl>
                                            <p:attrNameLst>
                                              <p:attrName>ppt_x</p:attrName>
                                            </p:attrNameLst>
                                          </p:cBhvr>
                                          <p:tavLst>
                                            <p:tav tm="0">
                                              <p:val>
                                                <p:strVal val="0-#ppt_w/2"/>
                                              </p:val>
                                            </p:tav>
                                            <p:tav tm="100000">
                                              <p:val>
                                                <p:strVal val="#ppt_x"/>
                                              </p:val>
                                            </p:tav>
                                          </p:tavLst>
                                        </p:anim>
                                        <p:anim calcmode="lin" valueType="num">
                                          <p:cBhvr additive="base">
                                            <p:cTn id="84" dur="2000" fill="hold"/>
                                            <p:tgtEl>
                                              <p:spTgt spid="35"/>
                                            </p:tgtEl>
                                            <p:attrNameLst>
                                              <p:attrName>ppt_y</p:attrName>
                                            </p:attrNameLst>
                                          </p:cBhvr>
                                          <p:tavLst>
                                            <p:tav tm="0">
                                              <p:val>
                                                <p:strVal val="#ppt_y"/>
                                              </p:val>
                                            </p:tav>
                                            <p:tav tm="100000">
                                              <p:val>
                                                <p:strVal val="#ppt_y"/>
                                              </p:val>
                                            </p:tav>
                                          </p:tavLst>
                                        </p:anim>
                                      </p:childTnLst>
                                    </p:cTn>
                                  </p:par>
                                </p:childTnLst>
                              </p:cTn>
                            </p:par>
                            <p:par>
                              <p:cTn id="85" fill="hold">
                                <p:stCondLst>
                                  <p:cond delay="9150"/>
                                </p:stCondLst>
                                <p:childTnLst>
                                  <p:par>
                                    <p:cTn id="86" presetID="14" presetClass="entr" presetSubtype="10" fill="hold" grpId="0"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randombar(horizontal)">
                                          <p:cBhvr>
                                            <p:cTn id="88" dur="500"/>
                                            <p:tgtEl>
                                              <p:spTgt spid="53"/>
                                            </p:tgtEl>
                                          </p:cBhvr>
                                        </p:animEffect>
                                      </p:childTnLst>
                                    </p:cTn>
                                  </p:par>
                                </p:childTnLst>
                              </p:cTn>
                            </p:par>
                            <p:par>
                              <p:cTn id="89" fill="hold">
                                <p:stCondLst>
                                  <p:cond delay="9650"/>
                                </p:stCondLst>
                                <p:childTnLst>
                                  <p:par>
                                    <p:cTn id="90" presetID="14" presetClass="entr" presetSubtype="10"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randombar(horizontal)">
                                          <p:cBhvr>
                                            <p:cTn id="92" dur="500"/>
                                            <p:tgtEl>
                                              <p:spTgt spid="49"/>
                                            </p:tgtEl>
                                          </p:cBhvr>
                                        </p:animEffect>
                                      </p:childTnLst>
                                    </p:cTn>
                                  </p:par>
                                </p:childTnLst>
                              </p:cTn>
                            </p:par>
                            <p:par>
                              <p:cTn id="93" fill="hold">
                                <p:stCondLst>
                                  <p:cond delay="10150"/>
                                </p:stCondLst>
                                <p:childTnLst>
                                  <p:par>
                                    <p:cTn id="94" presetID="14" presetClass="entr" presetSubtype="10"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randombar(horizontal)">
                                          <p:cBhvr>
                                            <p:cTn id="96" dur="500"/>
                                            <p:tgtEl>
                                              <p:spTgt spid="45"/>
                                            </p:tgtEl>
                                          </p:cBhvr>
                                        </p:animEffect>
                                      </p:childTnLst>
                                    </p:cTn>
                                  </p:par>
                                </p:childTnLst>
                              </p:cTn>
                            </p:par>
                            <p:par>
                              <p:cTn id="97" fill="hold">
                                <p:stCondLst>
                                  <p:cond delay="10650"/>
                                </p:stCondLst>
                                <p:childTnLst>
                                  <p:par>
                                    <p:cTn id="98" presetID="14" presetClass="entr" presetSubtype="1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randombar(horizontal)">
                                          <p:cBhvr>
                                            <p:cTn id="100" dur="500"/>
                                            <p:tgtEl>
                                              <p:spTgt spid="43"/>
                                            </p:tgtEl>
                                          </p:cBhvr>
                                        </p:animEffect>
                                      </p:childTnLst>
                                    </p:cTn>
                                  </p:par>
                                </p:childTnLst>
                              </p:cTn>
                            </p:par>
                            <p:par>
                              <p:cTn id="101" fill="hold">
                                <p:stCondLst>
                                  <p:cond delay="11150"/>
                                </p:stCondLst>
                                <p:childTnLst>
                                  <p:par>
                                    <p:cTn id="102" presetID="14" presetClass="entr" presetSubtype="1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randombar(horizontal)">
                                          <p:cBhvr>
                                            <p:cTn id="104" dur="500"/>
                                            <p:tgtEl>
                                              <p:spTgt spid="41"/>
                                            </p:tgtEl>
                                          </p:cBhvr>
                                        </p:animEffect>
                                      </p:childTnLst>
                                    </p:cTn>
                                  </p:par>
                                </p:childTnLst>
                              </p:cTn>
                            </p:par>
                            <p:par>
                              <p:cTn id="105" fill="hold">
                                <p:stCondLst>
                                  <p:cond delay="11650"/>
                                </p:stCondLst>
                                <p:childTnLst>
                                  <p:par>
                                    <p:cTn id="106" presetID="14" presetClass="entr" presetSubtype="10"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randombar(horizontal)">
                                          <p:cBhvr>
                                            <p:cTn id="108" dur="500"/>
                                            <p:tgtEl>
                                              <p:spTgt spid="36"/>
                                            </p:tgtEl>
                                          </p:cBhvr>
                                        </p:animEffect>
                                      </p:childTnLst>
                                    </p:cTn>
                                  </p:par>
                                </p:childTnLst>
                              </p:cTn>
                            </p:par>
                            <p:par>
                              <p:cTn id="109" fill="hold">
                                <p:stCondLst>
                                  <p:cond delay="12150"/>
                                </p:stCondLst>
                                <p:childTnLst>
                                  <p:par>
                                    <p:cTn id="110" presetID="2" presetClass="entr" presetSubtype="2" fill="hold" grpId="0" nodeType="afterEffect">
                                      <p:stCondLst>
                                        <p:cond delay="0"/>
                                      </p:stCondLst>
                                      <p:childTnLst>
                                        <p:set>
                                          <p:cBhvr>
                                            <p:cTn id="111" dur="1" fill="hold">
                                              <p:stCondLst>
                                                <p:cond delay="0"/>
                                              </p:stCondLst>
                                            </p:cTn>
                                            <p:tgtEl>
                                              <p:spTgt spid="51"/>
                                            </p:tgtEl>
                                            <p:attrNameLst>
                                              <p:attrName>style.visibility</p:attrName>
                                            </p:attrNameLst>
                                          </p:cBhvr>
                                          <p:to>
                                            <p:strVal val="visible"/>
                                          </p:to>
                                        </p:set>
                                        <p:anim calcmode="lin" valueType="num">
                                          <p:cBhvr additive="base">
                                            <p:cTn id="112" dur="1000" fill="hold"/>
                                            <p:tgtEl>
                                              <p:spTgt spid="51"/>
                                            </p:tgtEl>
                                            <p:attrNameLst>
                                              <p:attrName>ppt_x</p:attrName>
                                            </p:attrNameLst>
                                          </p:cBhvr>
                                          <p:tavLst>
                                            <p:tav tm="0">
                                              <p:val>
                                                <p:strVal val="1+#ppt_w/2"/>
                                              </p:val>
                                            </p:tav>
                                            <p:tav tm="100000">
                                              <p:val>
                                                <p:strVal val="#ppt_x"/>
                                              </p:val>
                                            </p:tav>
                                          </p:tavLst>
                                        </p:anim>
                                        <p:anim calcmode="lin" valueType="num">
                                          <p:cBhvr additive="base">
                                            <p:cTn id="113" dur="1000" fill="hold"/>
                                            <p:tgtEl>
                                              <p:spTgt spid="51"/>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1000" fill="hold"/>
                                            <p:tgtEl>
                                              <p:spTgt spid="47"/>
                                            </p:tgtEl>
                                            <p:attrNameLst>
                                              <p:attrName>ppt_x</p:attrName>
                                            </p:attrNameLst>
                                          </p:cBhvr>
                                          <p:tavLst>
                                            <p:tav tm="0">
                                              <p:val>
                                                <p:strVal val="1+#ppt_w/2"/>
                                              </p:val>
                                            </p:tav>
                                            <p:tav tm="100000">
                                              <p:val>
                                                <p:strVal val="#ppt_x"/>
                                              </p:val>
                                            </p:tav>
                                          </p:tavLst>
                                        </p:anim>
                                        <p:anim calcmode="lin" valueType="num">
                                          <p:cBhvr additive="base">
                                            <p:cTn id="117" dur="1000" fill="hold"/>
                                            <p:tgtEl>
                                              <p:spTgt spid="47"/>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additive="base">
                                            <p:cTn id="120" dur="1000" fill="hold"/>
                                            <p:tgtEl>
                                              <p:spTgt spid="39"/>
                                            </p:tgtEl>
                                            <p:attrNameLst>
                                              <p:attrName>ppt_x</p:attrName>
                                            </p:attrNameLst>
                                          </p:cBhvr>
                                          <p:tavLst>
                                            <p:tav tm="0">
                                              <p:val>
                                                <p:strVal val="1+#ppt_w/2"/>
                                              </p:val>
                                            </p:tav>
                                            <p:tav tm="100000">
                                              <p:val>
                                                <p:strVal val="#ppt_x"/>
                                              </p:val>
                                            </p:tav>
                                          </p:tavLst>
                                        </p:anim>
                                        <p:anim calcmode="lin" valueType="num">
                                          <p:cBhvr additive="base">
                                            <p:cTn id="121" dur="1000" fill="hold"/>
                                            <p:tgtEl>
                                              <p:spTgt spid="39"/>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38"/>
                                            </p:tgtEl>
                                            <p:attrNameLst>
                                              <p:attrName>style.visibility</p:attrName>
                                            </p:attrNameLst>
                                          </p:cBhvr>
                                          <p:to>
                                            <p:strVal val="visible"/>
                                          </p:to>
                                        </p:set>
                                        <p:anim calcmode="lin" valueType="num">
                                          <p:cBhvr additive="base">
                                            <p:cTn id="124" dur="1000" fill="hold"/>
                                            <p:tgtEl>
                                              <p:spTgt spid="38"/>
                                            </p:tgtEl>
                                            <p:attrNameLst>
                                              <p:attrName>ppt_x</p:attrName>
                                            </p:attrNameLst>
                                          </p:cBhvr>
                                          <p:tavLst>
                                            <p:tav tm="0">
                                              <p:val>
                                                <p:strVal val="1+#ppt_w/2"/>
                                              </p:val>
                                            </p:tav>
                                            <p:tav tm="100000">
                                              <p:val>
                                                <p:strVal val="#ppt_x"/>
                                              </p:val>
                                            </p:tav>
                                          </p:tavLst>
                                        </p:anim>
                                        <p:anim calcmode="lin" valueType="num">
                                          <p:cBhvr additive="base">
                                            <p:cTn id="125" dur="1000" fill="hold"/>
                                            <p:tgtEl>
                                              <p:spTgt spid="38"/>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1000" fill="hold"/>
                                            <p:tgtEl>
                                              <p:spTgt spid="37"/>
                                            </p:tgtEl>
                                            <p:attrNameLst>
                                              <p:attrName>ppt_x</p:attrName>
                                            </p:attrNameLst>
                                          </p:cBhvr>
                                          <p:tavLst>
                                            <p:tav tm="0">
                                              <p:val>
                                                <p:strVal val="1+#ppt_w/2"/>
                                              </p:val>
                                            </p:tav>
                                            <p:tav tm="100000">
                                              <p:val>
                                                <p:strVal val="#ppt_x"/>
                                              </p:val>
                                            </p:tav>
                                          </p:tavLst>
                                        </p:anim>
                                        <p:anim calcmode="lin" valueType="num">
                                          <p:cBhvr additive="base">
                                            <p:cTn id="129" dur="1000" fill="hold"/>
                                            <p:tgtEl>
                                              <p:spTgt spid="37"/>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additive="base">
                                            <p:cTn id="132" dur="1000" fill="hold"/>
                                            <p:tgtEl>
                                              <p:spTgt spid="34"/>
                                            </p:tgtEl>
                                            <p:attrNameLst>
                                              <p:attrName>ppt_x</p:attrName>
                                            </p:attrNameLst>
                                          </p:cBhvr>
                                          <p:tavLst>
                                            <p:tav tm="0">
                                              <p:val>
                                                <p:strVal val="1+#ppt_w/2"/>
                                              </p:val>
                                            </p:tav>
                                            <p:tav tm="100000">
                                              <p:val>
                                                <p:strVal val="#ppt_x"/>
                                              </p:val>
                                            </p:tav>
                                          </p:tavLst>
                                        </p:anim>
                                        <p:anim calcmode="lin" valueType="num">
                                          <p:cBhvr additive="base">
                                            <p:cTn id="133"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animBg="1"/>
          <p:bldP spid="31" grpId="0" animBg="1"/>
          <p:bldP spid="32" grpId="0" animBg="1"/>
          <p:bldP spid="33" grpId="0" animBg="1"/>
          <p:bldP spid="34" grpId="0"/>
          <p:bldP spid="35" grpId="0" animBg="1"/>
          <p:bldP spid="36" grpId="0"/>
          <p:bldP spid="37" grpId="0"/>
          <p:bldP spid="38" grpId="0"/>
          <p:bldP spid="39" grpId="0"/>
          <p:bldP spid="40" grpId="0" animBg="1"/>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P spid="53" grpId="0"/>
          <p:bldP spid="54" grpId="0"/>
          <p:bldP spid="54"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69"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03</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grpSp>
        <p:nvGrpSpPr>
          <p:cNvPr id="54" name="Group 74">
            <a:extLst>
              <a:ext uri="{FF2B5EF4-FFF2-40B4-BE49-F238E27FC236}">
                <a16:creationId xmlns:a16="http://schemas.microsoft.com/office/drawing/2014/main" id="{14B3FDBC-C294-449D-BBA7-4CEA0012BADC}"/>
              </a:ext>
            </a:extLst>
          </p:cNvPr>
          <p:cNvGrpSpPr/>
          <p:nvPr/>
        </p:nvGrpSpPr>
        <p:grpSpPr>
          <a:xfrm>
            <a:off x="929552" y="1480080"/>
            <a:ext cx="10332896" cy="2352041"/>
            <a:chOff x="964369" y="870480"/>
            <a:chExt cx="10332896" cy="2352041"/>
          </a:xfrm>
        </p:grpSpPr>
        <p:sp>
          <p:nvSpPr>
            <p:cNvPr id="55" name="Rounded Rectangle 3">
              <a:extLst>
                <a:ext uri="{FF2B5EF4-FFF2-40B4-BE49-F238E27FC236}">
                  <a16:creationId xmlns:a16="http://schemas.microsoft.com/office/drawing/2014/main" id="{3BEE22FE-C1B2-4262-B505-9EFD8518D275}"/>
                </a:ext>
              </a:extLst>
            </p:cNvPr>
            <p:cNvSpPr/>
            <p:nvPr/>
          </p:nvSpPr>
          <p:spPr>
            <a:xfrm>
              <a:off x="964369" y="870480"/>
              <a:ext cx="10332896" cy="2352041"/>
            </a:xfrm>
            <a:prstGeom prst="roundRect">
              <a:avLst>
                <a:gd name="adj" fmla="val 1231"/>
              </a:avLst>
            </a:prstGeom>
            <a:solidFill>
              <a:schemeClr val="bg1"/>
            </a:solidFill>
            <a:ln>
              <a:noFill/>
            </a:ln>
            <a:effectLst>
              <a:outerShdw blurRad="254000" dist="2540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BDAB"/>
                </a:solidFill>
                <a:cs typeface="+mn-ea"/>
                <a:sym typeface="+mn-lt"/>
              </a:endParaRPr>
            </a:p>
          </p:txBody>
        </p:sp>
        <p:sp>
          <p:nvSpPr>
            <p:cNvPr id="56" name="Title 3">
              <a:extLst>
                <a:ext uri="{FF2B5EF4-FFF2-40B4-BE49-F238E27FC236}">
                  <a16:creationId xmlns:a16="http://schemas.microsoft.com/office/drawing/2014/main" id="{67881C24-5816-484E-9A33-94D3D573D74E}"/>
                </a:ext>
              </a:extLst>
            </p:cNvPr>
            <p:cNvSpPr txBox="1">
              <a:spLocks/>
            </p:cNvSpPr>
            <p:nvPr/>
          </p:nvSpPr>
          <p:spPr>
            <a:xfrm>
              <a:off x="1313834" y="1526270"/>
              <a:ext cx="2166785" cy="69336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2800" dirty="0">
                  <a:solidFill>
                    <a:srgbClr val="D1C1AC"/>
                  </a:solidFill>
                  <a:latin typeface="+mn-lt"/>
                  <a:ea typeface="+mn-ea"/>
                  <a:cs typeface="+mn-ea"/>
                  <a:sym typeface="+mn-lt"/>
                </a:rPr>
                <a:t>Title text</a:t>
              </a:r>
            </a:p>
          </p:txBody>
        </p:sp>
        <p:sp>
          <p:nvSpPr>
            <p:cNvPr id="57" name="Title 3">
              <a:extLst>
                <a:ext uri="{FF2B5EF4-FFF2-40B4-BE49-F238E27FC236}">
                  <a16:creationId xmlns:a16="http://schemas.microsoft.com/office/drawing/2014/main" id="{B749DAE2-0755-4A7E-ACB8-625511101ADF}"/>
                </a:ext>
              </a:extLst>
            </p:cNvPr>
            <p:cNvSpPr txBox="1">
              <a:spLocks/>
            </p:cNvSpPr>
            <p:nvPr/>
          </p:nvSpPr>
          <p:spPr>
            <a:xfrm>
              <a:off x="1313834" y="2325013"/>
              <a:ext cx="1853171"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900" b="0" dirty="0">
                  <a:solidFill>
                    <a:schemeClr val="tx1">
                      <a:alpha val="50000"/>
                    </a:schemeClr>
                  </a:solidFill>
                  <a:latin typeface="+mn-lt"/>
                  <a:ea typeface="+mn-ea"/>
                  <a:cs typeface="+mn-ea"/>
                  <a:sym typeface="+mn-lt"/>
                </a:rPr>
                <a:t>Sample Title Here</a:t>
              </a:r>
              <a:endParaRPr lang="en-US" sz="200" b="0" dirty="0">
                <a:solidFill>
                  <a:schemeClr val="tx1">
                    <a:alpha val="50000"/>
                  </a:schemeClr>
                </a:solidFill>
                <a:latin typeface="+mn-lt"/>
                <a:ea typeface="+mn-ea"/>
                <a:cs typeface="+mn-ea"/>
                <a:sym typeface="+mn-lt"/>
              </a:endParaRPr>
            </a:p>
          </p:txBody>
        </p:sp>
        <p:cxnSp>
          <p:nvCxnSpPr>
            <p:cNvPr id="58" name="Straight Connector 10">
              <a:extLst>
                <a:ext uri="{FF2B5EF4-FFF2-40B4-BE49-F238E27FC236}">
                  <a16:creationId xmlns:a16="http://schemas.microsoft.com/office/drawing/2014/main" id="{CDA2087A-7A9A-4B24-AF53-7A06373A1D7A}"/>
                </a:ext>
              </a:extLst>
            </p:cNvPr>
            <p:cNvCxnSpPr/>
            <p:nvPr/>
          </p:nvCxnSpPr>
          <p:spPr>
            <a:xfrm>
              <a:off x="3480619" y="870480"/>
              <a:ext cx="0" cy="928823"/>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nvGrpSpPr>
            <p:cNvPr id="59" name="Group 19">
              <a:extLst>
                <a:ext uri="{FF2B5EF4-FFF2-40B4-BE49-F238E27FC236}">
                  <a16:creationId xmlns:a16="http://schemas.microsoft.com/office/drawing/2014/main" id="{3F874760-2EEF-447D-A849-047CE868482D}"/>
                </a:ext>
              </a:extLst>
            </p:cNvPr>
            <p:cNvGrpSpPr/>
            <p:nvPr/>
          </p:nvGrpSpPr>
          <p:grpSpPr>
            <a:xfrm>
              <a:off x="3801185" y="2538811"/>
              <a:ext cx="1316446" cy="410866"/>
              <a:chOff x="3801185" y="2450321"/>
              <a:chExt cx="1316446" cy="410866"/>
            </a:xfrm>
          </p:grpSpPr>
          <p:sp>
            <p:nvSpPr>
              <p:cNvPr id="72" name="Title 3">
                <a:extLst>
                  <a:ext uri="{FF2B5EF4-FFF2-40B4-BE49-F238E27FC236}">
                    <a16:creationId xmlns:a16="http://schemas.microsoft.com/office/drawing/2014/main" id="{759E5D12-4EEB-4379-9F59-BD55D1E19C50}"/>
                  </a:ext>
                </a:extLst>
              </p:cNvPr>
              <p:cNvSpPr txBox="1">
                <a:spLocks/>
              </p:cNvSpPr>
              <p:nvPr/>
            </p:nvSpPr>
            <p:spPr>
              <a:xfrm>
                <a:off x="3801185" y="2450321"/>
                <a:ext cx="1316446" cy="233885"/>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dirty="0">
                    <a:solidFill>
                      <a:schemeClr val="tx1">
                        <a:lumMod val="65000"/>
                        <a:lumOff val="35000"/>
                      </a:schemeClr>
                    </a:solidFill>
                    <a:latin typeface="+mn-lt"/>
                    <a:ea typeface="+mn-ea"/>
                    <a:cs typeface="+mn-ea"/>
                    <a:sym typeface="+mn-lt"/>
                  </a:rPr>
                  <a:t>John Doe</a:t>
                </a:r>
                <a:endParaRPr lang="en-US" sz="500" dirty="0">
                  <a:solidFill>
                    <a:schemeClr val="tx1">
                      <a:lumMod val="65000"/>
                      <a:lumOff val="35000"/>
                    </a:schemeClr>
                  </a:solidFill>
                  <a:latin typeface="+mn-lt"/>
                  <a:ea typeface="+mn-ea"/>
                  <a:cs typeface="+mn-ea"/>
                  <a:sym typeface="+mn-lt"/>
                </a:endParaRPr>
              </a:p>
            </p:txBody>
          </p:sp>
          <p:sp>
            <p:nvSpPr>
              <p:cNvPr id="73" name="Title 3">
                <a:extLst>
                  <a:ext uri="{FF2B5EF4-FFF2-40B4-BE49-F238E27FC236}">
                    <a16:creationId xmlns:a16="http://schemas.microsoft.com/office/drawing/2014/main" id="{E79B6F6F-2253-4361-888C-9A8B558DEFE1}"/>
                  </a:ext>
                </a:extLst>
              </p:cNvPr>
              <p:cNvSpPr txBox="1">
                <a:spLocks/>
              </p:cNvSpPr>
              <p:nvPr/>
            </p:nvSpPr>
            <p:spPr>
              <a:xfrm>
                <a:off x="3801185" y="2654710"/>
                <a:ext cx="1316446" cy="2064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700" dirty="0">
                    <a:solidFill>
                      <a:schemeClr val="tx1">
                        <a:lumMod val="65000"/>
                        <a:lumOff val="35000"/>
                      </a:schemeClr>
                    </a:solidFill>
                    <a:latin typeface="+mn-lt"/>
                    <a:ea typeface="+mn-ea"/>
                    <a:cs typeface="+mn-ea"/>
                    <a:sym typeface="+mn-lt"/>
                  </a:rPr>
                  <a:t>Marketing Director</a:t>
                </a:r>
                <a:endParaRPr lang="en-US" sz="100" dirty="0">
                  <a:solidFill>
                    <a:schemeClr val="tx1">
                      <a:lumMod val="65000"/>
                      <a:lumOff val="35000"/>
                    </a:schemeClr>
                  </a:solidFill>
                  <a:latin typeface="+mn-lt"/>
                  <a:ea typeface="+mn-ea"/>
                  <a:cs typeface="+mn-ea"/>
                  <a:sym typeface="+mn-lt"/>
                </a:endParaRPr>
              </a:p>
            </p:txBody>
          </p:sp>
        </p:grpSp>
        <p:grpSp>
          <p:nvGrpSpPr>
            <p:cNvPr id="60" name="Group 20">
              <a:extLst>
                <a:ext uri="{FF2B5EF4-FFF2-40B4-BE49-F238E27FC236}">
                  <a16:creationId xmlns:a16="http://schemas.microsoft.com/office/drawing/2014/main" id="{F58959AE-1577-4124-97AE-D5794A2BDFCA}"/>
                </a:ext>
              </a:extLst>
            </p:cNvPr>
            <p:cNvGrpSpPr/>
            <p:nvPr/>
          </p:nvGrpSpPr>
          <p:grpSpPr>
            <a:xfrm>
              <a:off x="5241382" y="2538811"/>
              <a:ext cx="1316446" cy="410866"/>
              <a:chOff x="3801185" y="2450321"/>
              <a:chExt cx="1316446" cy="410866"/>
            </a:xfrm>
          </p:grpSpPr>
          <p:sp>
            <p:nvSpPr>
              <p:cNvPr id="70" name="Title 3">
                <a:extLst>
                  <a:ext uri="{FF2B5EF4-FFF2-40B4-BE49-F238E27FC236}">
                    <a16:creationId xmlns:a16="http://schemas.microsoft.com/office/drawing/2014/main" id="{A71C2B66-8B12-48EF-90A7-EFE426C44A26}"/>
                  </a:ext>
                </a:extLst>
              </p:cNvPr>
              <p:cNvSpPr txBox="1">
                <a:spLocks/>
              </p:cNvSpPr>
              <p:nvPr/>
            </p:nvSpPr>
            <p:spPr>
              <a:xfrm>
                <a:off x="3801185" y="2450321"/>
                <a:ext cx="1316446" cy="233885"/>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dirty="0">
                    <a:solidFill>
                      <a:schemeClr val="tx1">
                        <a:lumMod val="65000"/>
                        <a:lumOff val="35000"/>
                      </a:schemeClr>
                    </a:solidFill>
                    <a:latin typeface="+mn-lt"/>
                    <a:ea typeface="+mn-ea"/>
                    <a:cs typeface="+mn-ea"/>
                    <a:sym typeface="+mn-lt"/>
                  </a:rPr>
                  <a:t>Tom </a:t>
                </a:r>
                <a:r>
                  <a:rPr lang="en-US" sz="1100" dirty="0" err="1">
                    <a:solidFill>
                      <a:schemeClr val="tx1">
                        <a:lumMod val="65000"/>
                        <a:lumOff val="35000"/>
                      </a:schemeClr>
                    </a:solidFill>
                    <a:latin typeface="+mn-lt"/>
                    <a:ea typeface="+mn-ea"/>
                    <a:cs typeface="+mn-ea"/>
                    <a:sym typeface="+mn-lt"/>
                  </a:rPr>
                  <a:t>Hankces</a:t>
                </a:r>
                <a:endParaRPr lang="en-US" sz="500" dirty="0">
                  <a:solidFill>
                    <a:schemeClr val="tx1">
                      <a:lumMod val="65000"/>
                      <a:lumOff val="35000"/>
                    </a:schemeClr>
                  </a:solidFill>
                  <a:latin typeface="+mn-lt"/>
                  <a:ea typeface="+mn-ea"/>
                  <a:cs typeface="+mn-ea"/>
                  <a:sym typeface="+mn-lt"/>
                </a:endParaRPr>
              </a:p>
            </p:txBody>
          </p:sp>
          <p:sp>
            <p:nvSpPr>
              <p:cNvPr id="71" name="Title 3">
                <a:extLst>
                  <a:ext uri="{FF2B5EF4-FFF2-40B4-BE49-F238E27FC236}">
                    <a16:creationId xmlns:a16="http://schemas.microsoft.com/office/drawing/2014/main" id="{79921A58-752B-4CAC-BCB1-AD1E2FDC26A6}"/>
                  </a:ext>
                </a:extLst>
              </p:cNvPr>
              <p:cNvSpPr txBox="1">
                <a:spLocks/>
              </p:cNvSpPr>
              <p:nvPr/>
            </p:nvSpPr>
            <p:spPr>
              <a:xfrm>
                <a:off x="3801185" y="2654710"/>
                <a:ext cx="1316446" cy="2064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700" dirty="0">
                    <a:solidFill>
                      <a:schemeClr val="tx1">
                        <a:lumMod val="65000"/>
                        <a:lumOff val="35000"/>
                      </a:schemeClr>
                    </a:solidFill>
                    <a:latin typeface="+mn-lt"/>
                    <a:ea typeface="+mn-ea"/>
                    <a:cs typeface="+mn-ea"/>
                    <a:sym typeface="+mn-lt"/>
                  </a:rPr>
                  <a:t>Social Manager</a:t>
                </a:r>
                <a:endParaRPr lang="en-US" sz="100" dirty="0">
                  <a:solidFill>
                    <a:schemeClr val="tx1">
                      <a:lumMod val="65000"/>
                      <a:lumOff val="35000"/>
                    </a:schemeClr>
                  </a:solidFill>
                  <a:latin typeface="+mn-lt"/>
                  <a:ea typeface="+mn-ea"/>
                  <a:cs typeface="+mn-ea"/>
                  <a:sym typeface="+mn-lt"/>
                </a:endParaRPr>
              </a:p>
            </p:txBody>
          </p:sp>
        </p:grpSp>
        <p:grpSp>
          <p:nvGrpSpPr>
            <p:cNvPr id="61" name="Group 23">
              <a:extLst>
                <a:ext uri="{FF2B5EF4-FFF2-40B4-BE49-F238E27FC236}">
                  <a16:creationId xmlns:a16="http://schemas.microsoft.com/office/drawing/2014/main" id="{AAF0CEA9-5E27-412D-AE66-B8DA2E844AC2}"/>
                </a:ext>
              </a:extLst>
            </p:cNvPr>
            <p:cNvGrpSpPr/>
            <p:nvPr/>
          </p:nvGrpSpPr>
          <p:grpSpPr>
            <a:xfrm>
              <a:off x="6681579" y="2538811"/>
              <a:ext cx="1316446" cy="410866"/>
              <a:chOff x="3801185" y="2450321"/>
              <a:chExt cx="1316446" cy="410866"/>
            </a:xfrm>
          </p:grpSpPr>
          <p:sp>
            <p:nvSpPr>
              <p:cNvPr id="68" name="Title 3">
                <a:extLst>
                  <a:ext uri="{FF2B5EF4-FFF2-40B4-BE49-F238E27FC236}">
                    <a16:creationId xmlns:a16="http://schemas.microsoft.com/office/drawing/2014/main" id="{D9A63232-7638-4CFD-AAF5-5783AE65B91B}"/>
                  </a:ext>
                </a:extLst>
              </p:cNvPr>
              <p:cNvSpPr txBox="1">
                <a:spLocks/>
              </p:cNvSpPr>
              <p:nvPr/>
            </p:nvSpPr>
            <p:spPr>
              <a:xfrm>
                <a:off x="3801185" y="2450321"/>
                <a:ext cx="1316446" cy="233885"/>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dirty="0">
                    <a:solidFill>
                      <a:schemeClr val="tx1">
                        <a:lumMod val="65000"/>
                        <a:lumOff val="35000"/>
                      </a:schemeClr>
                    </a:solidFill>
                    <a:latin typeface="+mn-lt"/>
                    <a:ea typeface="+mn-ea"/>
                    <a:cs typeface="+mn-ea"/>
                    <a:sym typeface="+mn-lt"/>
                  </a:rPr>
                  <a:t>Jonny Marla</a:t>
                </a:r>
                <a:endParaRPr lang="en-US" sz="500" dirty="0">
                  <a:solidFill>
                    <a:schemeClr val="tx1">
                      <a:lumMod val="65000"/>
                      <a:lumOff val="35000"/>
                    </a:schemeClr>
                  </a:solidFill>
                  <a:latin typeface="+mn-lt"/>
                  <a:ea typeface="+mn-ea"/>
                  <a:cs typeface="+mn-ea"/>
                  <a:sym typeface="+mn-lt"/>
                </a:endParaRPr>
              </a:p>
            </p:txBody>
          </p:sp>
          <p:sp>
            <p:nvSpPr>
              <p:cNvPr id="69" name="Title 3">
                <a:extLst>
                  <a:ext uri="{FF2B5EF4-FFF2-40B4-BE49-F238E27FC236}">
                    <a16:creationId xmlns:a16="http://schemas.microsoft.com/office/drawing/2014/main" id="{0AA6E748-15E2-48B2-9F92-8ADB36FA7A57}"/>
                  </a:ext>
                </a:extLst>
              </p:cNvPr>
              <p:cNvSpPr txBox="1">
                <a:spLocks/>
              </p:cNvSpPr>
              <p:nvPr/>
            </p:nvSpPr>
            <p:spPr>
              <a:xfrm>
                <a:off x="3801185" y="2654710"/>
                <a:ext cx="1316446" cy="2064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700" dirty="0">
                    <a:solidFill>
                      <a:schemeClr val="tx1">
                        <a:lumMod val="65000"/>
                        <a:lumOff val="35000"/>
                      </a:schemeClr>
                    </a:solidFill>
                    <a:latin typeface="+mn-lt"/>
                    <a:ea typeface="+mn-ea"/>
                    <a:cs typeface="+mn-ea"/>
                    <a:sym typeface="+mn-lt"/>
                  </a:rPr>
                  <a:t>Support Manager</a:t>
                </a:r>
                <a:endParaRPr lang="en-US" sz="100" dirty="0">
                  <a:solidFill>
                    <a:schemeClr val="tx1">
                      <a:lumMod val="65000"/>
                      <a:lumOff val="35000"/>
                    </a:schemeClr>
                  </a:solidFill>
                  <a:latin typeface="+mn-lt"/>
                  <a:ea typeface="+mn-ea"/>
                  <a:cs typeface="+mn-ea"/>
                  <a:sym typeface="+mn-lt"/>
                </a:endParaRPr>
              </a:p>
            </p:txBody>
          </p:sp>
        </p:grpSp>
        <p:grpSp>
          <p:nvGrpSpPr>
            <p:cNvPr id="62" name="Group 26">
              <a:extLst>
                <a:ext uri="{FF2B5EF4-FFF2-40B4-BE49-F238E27FC236}">
                  <a16:creationId xmlns:a16="http://schemas.microsoft.com/office/drawing/2014/main" id="{A650A959-ADA6-45A9-ACA4-851BA3310CCE}"/>
                </a:ext>
              </a:extLst>
            </p:cNvPr>
            <p:cNvGrpSpPr/>
            <p:nvPr/>
          </p:nvGrpSpPr>
          <p:grpSpPr>
            <a:xfrm>
              <a:off x="8121776" y="2538811"/>
              <a:ext cx="1316446" cy="410866"/>
              <a:chOff x="3801185" y="2450321"/>
              <a:chExt cx="1316446" cy="410866"/>
            </a:xfrm>
          </p:grpSpPr>
          <p:sp>
            <p:nvSpPr>
              <p:cNvPr id="66" name="Title 3">
                <a:extLst>
                  <a:ext uri="{FF2B5EF4-FFF2-40B4-BE49-F238E27FC236}">
                    <a16:creationId xmlns:a16="http://schemas.microsoft.com/office/drawing/2014/main" id="{3D8408B8-659C-4C7B-8C39-024C6EC40455}"/>
                  </a:ext>
                </a:extLst>
              </p:cNvPr>
              <p:cNvSpPr txBox="1">
                <a:spLocks/>
              </p:cNvSpPr>
              <p:nvPr/>
            </p:nvSpPr>
            <p:spPr>
              <a:xfrm>
                <a:off x="3801185" y="2450321"/>
                <a:ext cx="1316446" cy="233885"/>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dirty="0">
                    <a:solidFill>
                      <a:schemeClr val="tx1">
                        <a:lumMod val="65000"/>
                        <a:lumOff val="35000"/>
                      </a:schemeClr>
                    </a:solidFill>
                    <a:latin typeface="+mn-lt"/>
                    <a:ea typeface="+mn-ea"/>
                    <a:cs typeface="+mn-ea"/>
                    <a:sym typeface="+mn-lt"/>
                  </a:rPr>
                  <a:t>Amanda </a:t>
                </a:r>
                <a:r>
                  <a:rPr lang="en-US" sz="1100" dirty="0" err="1">
                    <a:solidFill>
                      <a:schemeClr val="tx1">
                        <a:lumMod val="65000"/>
                        <a:lumOff val="35000"/>
                      </a:schemeClr>
                    </a:solidFill>
                    <a:latin typeface="+mn-lt"/>
                    <a:ea typeface="+mn-ea"/>
                    <a:cs typeface="+mn-ea"/>
                    <a:sym typeface="+mn-lt"/>
                  </a:rPr>
                  <a:t>Kulla</a:t>
                </a:r>
                <a:endParaRPr lang="en-US" sz="500" dirty="0">
                  <a:solidFill>
                    <a:schemeClr val="tx1">
                      <a:lumMod val="65000"/>
                      <a:lumOff val="35000"/>
                    </a:schemeClr>
                  </a:solidFill>
                  <a:latin typeface="+mn-lt"/>
                  <a:ea typeface="+mn-ea"/>
                  <a:cs typeface="+mn-ea"/>
                  <a:sym typeface="+mn-lt"/>
                </a:endParaRPr>
              </a:p>
            </p:txBody>
          </p:sp>
          <p:sp>
            <p:nvSpPr>
              <p:cNvPr id="67" name="Title 3">
                <a:extLst>
                  <a:ext uri="{FF2B5EF4-FFF2-40B4-BE49-F238E27FC236}">
                    <a16:creationId xmlns:a16="http://schemas.microsoft.com/office/drawing/2014/main" id="{CADCC843-1E11-4224-B149-552406107B3A}"/>
                  </a:ext>
                </a:extLst>
              </p:cNvPr>
              <p:cNvSpPr txBox="1">
                <a:spLocks/>
              </p:cNvSpPr>
              <p:nvPr/>
            </p:nvSpPr>
            <p:spPr>
              <a:xfrm>
                <a:off x="3801185" y="2654710"/>
                <a:ext cx="1316446" cy="2064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700" dirty="0">
                    <a:solidFill>
                      <a:schemeClr val="tx1">
                        <a:lumMod val="65000"/>
                        <a:lumOff val="35000"/>
                      </a:schemeClr>
                    </a:solidFill>
                    <a:latin typeface="+mn-lt"/>
                    <a:ea typeface="+mn-ea"/>
                    <a:cs typeface="+mn-ea"/>
                    <a:sym typeface="+mn-lt"/>
                  </a:rPr>
                  <a:t>SPY</a:t>
                </a:r>
                <a:endParaRPr lang="en-US" sz="100" dirty="0">
                  <a:solidFill>
                    <a:schemeClr val="tx1">
                      <a:lumMod val="65000"/>
                      <a:lumOff val="35000"/>
                    </a:schemeClr>
                  </a:solidFill>
                  <a:latin typeface="+mn-lt"/>
                  <a:ea typeface="+mn-ea"/>
                  <a:cs typeface="+mn-ea"/>
                  <a:sym typeface="+mn-lt"/>
                </a:endParaRPr>
              </a:p>
            </p:txBody>
          </p:sp>
        </p:grpSp>
        <p:grpSp>
          <p:nvGrpSpPr>
            <p:cNvPr id="63" name="Group 29">
              <a:extLst>
                <a:ext uri="{FF2B5EF4-FFF2-40B4-BE49-F238E27FC236}">
                  <a16:creationId xmlns:a16="http://schemas.microsoft.com/office/drawing/2014/main" id="{08099EED-C044-43E9-BEBB-3BD564C54FD2}"/>
                </a:ext>
              </a:extLst>
            </p:cNvPr>
            <p:cNvGrpSpPr/>
            <p:nvPr/>
          </p:nvGrpSpPr>
          <p:grpSpPr>
            <a:xfrm>
              <a:off x="9561975" y="2538811"/>
              <a:ext cx="1316446" cy="410866"/>
              <a:chOff x="3801185" y="2450321"/>
              <a:chExt cx="1316446" cy="410866"/>
            </a:xfrm>
          </p:grpSpPr>
          <p:sp>
            <p:nvSpPr>
              <p:cNvPr id="64" name="Title 3">
                <a:extLst>
                  <a:ext uri="{FF2B5EF4-FFF2-40B4-BE49-F238E27FC236}">
                    <a16:creationId xmlns:a16="http://schemas.microsoft.com/office/drawing/2014/main" id="{C12AB158-862A-4E89-A9A7-70BB18230CFF}"/>
                  </a:ext>
                </a:extLst>
              </p:cNvPr>
              <p:cNvSpPr txBox="1">
                <a:spLocks/>
              </p:cNvSpPr>
              <p:nvPr/>
            </p:nvSpPr>
            <p:spPr>
              <a:xfrm>
                <a:off x="3801185" y="2450321"/>
                <a:ext cx="1316446" cy="233885"/>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dirty="0">
                    <a:solidFill>
                      <a:schemeClr val="tx1">
                        <a:lumMod val="65000"/>
                        <a:lumOff val="35000"/>
                      </a:schemeClr>
                    </a:solidFill>
                    <a:latin typeface="+mn-lt"/>
                    <a:ea typeface="+mn-ea"/>
                    <a:cs typeface="+mn-ea"/>
                    <a:sym typeface="+mn-lt"/>
                  </a:rPr>
                  <a:t>Rick </a:t>
                </a:r>
                <a:r>
                  <a:rPr lang="en-US" sz="1100" dirty="0" err="1">
                    <a:solidFill>
                      <a:schemeClr val="tx1">
                        <a:lumMod val="65000"/>
                        <a:lumOff val="35000"/>
                      </a:schemeClr>
                    </a:solidFill>
                    <a:latin typeface="+mn-lt"/>
                    <a:ea typeface="+mn-ea"/>
                    <a:cs typeface="+mn-ea"/>
                    <a:sym typeface="+mn-lt"/>
                  </a:rPr>
                  <a:t>Rhonson</a:t>
                </a:r>
                <a:endParaRPr lang="en-US" sz="500" dirty="0">
                  <a:solidFill>
                    <a:schemeClr val="tx1">
                      <a:lumMod val="65000"/>
                      <a:lumOff val="35000"/>
                    </a:schemeClr>
                  </a:solidFill>
                  <a:latin typeface="+mn-lt"/>
                  <a:ea typeface="+mn-ea"/>
                  <a:cs typeface="+mn-ea"/>
                  <a:sym typeface="+mn-lt"/>
                </a:endParaRPr>
              </a:p>
            </p:txBody>
          </p:sp>
          <p:sp>
            <p:nvSpPr>
              <p:cNvPr id="65" name="Title 3">
                <a:extLst>
                  <a:ext uri="{FF2B5EF4-FFF2-40B4-BE49-F238E27FC236}">
                    <a16:creationId xmlns:a16="http://schemas.microsoft.com/office/drawing/2014/main" id="{836E6D47-93C2-41F7-BEEE-C869053BE8BA}"/>
                  </a:ext>
                </a:extLst>
              </p:cNvPr>
              <p:cNvSpPr txBox="1">
                <a:spLocks/>
              </p:cNvSpPr>
              <p:nvPr/>
            </p:nvSpPr>
            <p:spPr>
              <a:xfrm>
                <a:off x="3801185" y="2654710"/>
                <a:ext cx="1316446" cy="2064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700" dirty="0">
                    <a:solidFill>
                      <a:schemeClr val="tx1">
                        <a:lumMod val="65000"/>
                        <a:lumOff val="35000"/>
                      </a:schemeClr>
                    </a:solidFill>
                    <a:latin typeface="+mn-lt"/>
                    <a:ea typeface="+mn-ea"/>
                    <a:cs typeface="+mn-ea"/>
                    <a:sym typeface="+mn-lt"/>
                  </a:rPr>
                  <a:t>Search World Manager</a:t>
                </a:r>
                <a:endParaRPr lang="en-US" sz="100" dirty="0">
                  <a:solidFill>
                    <a:schemeClr val="tx1">
                      <a:lumMod val="65000"/>
                      <a:lumOff val="35000"/>
                    </a:schemeClr>
                  </a:solidFill>
                  <a:latin typeface="+mn-lt"/>
                  <a:ea typeface="+mn-ea"/>
                  <a:cs typeface="+mn-ea"/>
                  <a:sym typeface="+mn-lt"/>
                </a:endParaRPr>
              </a:p>
            </p:txBody>
          </p:sp>
        </p:grpSp>
      </p:grpSp>
      <p:grpSp>
        <p:nvGrpSpPr>
          <p:cNvPr id="74" name="Group 75">
            <a:extLst>
              <a:ext uri="{FF2B5EF4-FFF2-40B4-BE49-F238E27FC236}">
                <a16:creationId xmlns:a16="http://schemas.microsoft.com/office/drawing/2014/main" id="{1AD3FC75-7243-4DBC-A2A0-CF74DF65A63D}"/>
              </a:ext>
            </a:extLst>
          </p:cNvPr>
          <p:cNvGrpSpPr/>
          <p:nvPr/>
        </p:nvGrpSpPr>
        <p:grpSpPr>
          <a:xfrm>
            <a:off x="929552" y="4171661"/>
            <a:ext cx="10332896" cy="2352041"/>
            <a:chOff x="964369" y="3562061"/>
            <a:chExt cx="10332896" cy="2352041"/>
          </a:xfrm>
        </p:grpSpPr>
        <p:sp>
          <p:nvSpPr>
            <p:cNvPr id="75" name="Rounded Rectangle 32">
              <a:extLst>
                <a:ext uri="{FF2B5EF4-FFF2-40B4-BE49-F238E27FC236}">
                  <a16:creationId xmlns:a16="http://schemas.microsoft.com/office/drawing/2014/main" id="{54D309AF-91C5-4CCE-927F-9AF3CE0C9AA4}"/>
                </a:ext>
              </a:extLst>
            </p:cNvPr>
            <p:cNvSpPr/>
            <p:nvPr/>
          </p:nvSpPr>
          <p:spPr>
            <a:xfrm>
              <a:off x="964369" y="3562061"/>
              <a:ext cx="10332896" cy="2352041"/>
            </a:xfrm>
            <a:prstGeom prst="roundRect">
              <a:avLst>
                <a:gd name="adj" fmla="val 1231"/>
              </a:avLst>
            </a:prstGeom>
            <a:solidFill>
              <a:schemeClr val="bg1"/>
            </a:solidFill>
            <a:ln>
              <a:noFill/>
            </a:ln>
            <a:effectLst>
              <a:outerShdw blurRad="254000" dist="2540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6" name="Title 3">
              <a:extLst>
                <a:ext uri="{FF2B5EF4-FFF2-40B4-BE49-F238E27FC236}">
                  <a16:creationId xmlns:a16="http://schemas.microsoft.com/office/drawing/2014/main" id="{70CF5584-CAB1-408C-BDA8-985025566EDC}"/>
                </a:ext>
              </a:extLst>
            </p:cNvPr>
            <p:cNvSpPr txBox="1">
              <a:spLocks/>
            </p:cNvSpPr>
            <p:nvPr/>
          </p:nvSpPr>
          <p:spPr>
            <a:xfrm>
              <a:off x="1313834" y="4217851"/>
              <a:ext cx="2166785" cy="69336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2800" dirty="0">
                  <a:solidFill>
                    <a:srgbClr val="D1C1AC"/>
                  </a:solidFill>
                  <a:latin typeface="+mn-lt"/>
                  <a:ea typeface="+mn-ea"/>
                  <a:cs typeface="+mn-ea"/>
                  <a:sym typeface="+mn-lt"/>
                </a:rPr>
                <a:t>Title text</a:t>
              </a:r>
            </a:p>
          </p:txBody>
        </p:sp>
        <p:sp>
          <p:nvSpPr>
            <p:cNvPr id="77" name="Title 3">
              <a:extLst>
                <a:ext uri="{FF2B5EF4-FFF2-40B4-BE49-F238E27FC236}">
                  <a16:creationId xmlns:a16="http://schemas.microsoft.com/office/drawing/2014/main" id="{82EF8155-10BD-4302-A259-15A76445E2FB}"/>
                </a:ext>
              </a:extLst>
            </p:cNvPr>
            <p:cNvSpPr txBox="1">
              <a:spLocks/>
            </p:cNvSpPr>
            <p:nvPr/>
          </p:nvSpPr>
          <p:spPr>
            <a:xfrm>
              <a:off x="1313834" y="5016594"/>
              <a:ext cx="1853171"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900" b="0" dirty="0">
                  <a:solidFill>
                    <a:schemeClr val="tx1">
                      <a:alpha val="50000"/>
                    </a:schemeClr>
                  </a:solidFill>
                  <a:latin typeface="+mn-lt"/>
                  <a:ea typeface="+mn-ea"/>
                  <a:cs typeface="+mn-ea"/>
                  <a:sym typeface="+mn-lt"/>
                </a:rPr>
                <a:t>Sample Title Here</a:t>
              </a:r>
              <a:endParaRPr lang="en-US" sz="200" b="0" dirty="0">
                <a:solidFill>
                  <a:schemeClr val="tx1">
                    <a:alpha val="50000"/>
                  </a:schemeClr>
                </a:solidFill>
                <a:latin typeface="+mn-lt"/>
                <a:ea typeface="+mn-ea"/>
                <a:cs typeface="+mn-ea"/>
                <a:sym typeface="+mn-lt"/>
              </a:endParaRPr>
            </a:p>
          </p:txBody>
        </p:sp>
        <p:cxnSp>
          <p:nvCxnSpPr>
            <p:cNvPr id="78" name="Straight Connector 35">
              <a:extLst>
                <a:ext uri="{FF2B5EF4-FFF2-40B4-BE49-F238E27FC236}">
                  <a16:creationId xmlns:a16="http://schemas.microsoft.com/office/drawing/2014/main" id="{C7AEB0E0-69FB-4BB4-9250-F64C52A75D77}"/>
                </a:ext>
              </a:extLst>
            </p:cNvPr>
            <p:cNvCxnSpPr/>
            <p:nvPr/>
          </p:nvCxnSpPr>
          <p:spPr>
            <a:xfrm>
              <a:off x="3480619" y="3562061"/>
              <a:ext cx="0" cy="928823"/>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nvGrpSpPr>
            <p:cNvPr id="79" name="Group 41">
              <a:extLst>
                <a:ext uri="{FF2B5EF4-FFF2-40B4-BE49-F238E27FC236}">
                  <a16:creationId xmlns:a16="http://schemas.microsoft.com/office/drawing/2014/main" id="{B0441099-128D-4B4C-9507-843B6C5535A7}"/>
                </a:ext>
              </a:extLst>
            </p:cNvPr>
            <p:cNvGrpSpPr/>
            <p:nvPr/>
          </p:nvGrpSpPr>
          <p:grpSpPr>
            <a:xfrm>
              <a:off x="3801185" y="5230392"/>
              <a:ext cx="1316446" cy="410866"/>
              <a:chOff x="3801185" y="2450321"/>
              <a:chExt cx="1316446" cy="410866"/>
            </a:xfrm>
          </p:grpSpPr>
          <p:sp>
            <p:nvSpPr>
              <p:cNvPr id="89" name="Title 3">
                <a:extLst>
                  <a:ext uri="{FF2B5EF4-FFF2-40B4-BE49-F238E27FC236}">
                    <a16:creationId xmlns:a16="http://schemas.microsoft.com/office/drawing/2014/main" id="{862BE123-5869-4C91-8F73-19177AC8BE52}"/>
                  </a:ext>
                </a:extLst>
              </p:cNvPr>
              <p:cNvSpPr txBox="1">
                <a:spLocks/>
              </p:cNvSpPr>
              <p:nvPr/>
            </p:nvSpPr>
            <p:spPr>
              <a:xfrm>
                <a:off x="3801185" y="2450321"/>
                <a:ext cx="1316446" cy="233885"/>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dirty="0">
                    <a:solidFill>
                      <a:schemeClr val="tx1">
                        <a:lumMod val="65000"/>
                        <a:lumOff val="35000"/>
                      </a:schemeClr>
                    </a:solidFill>
                    <a:latin typeface="+mn-lt"/>
                    <a:ea typeface="+mn-ea"/>
                    <a:cs typeface="+mn-ea"/>
                    <a:sym typeface="+mn-lt"/>
                  </a:rPr>
                  <a:t>John Doe</a:t>
                </a:r>
                <a:endParaRPr lang="en-US" sz="500" dirty="0">
                  <a:solidFill>
                    <a:schemeClr val="tx1">
                      <a:lumMod val="65000"/>
                      <a:lumOff val="35000"/>
                    </a:schemeClr>
                  </a:solidFill>
                  <a:latin typeface="+mn-lt"/>
                  <a:ea typeface="+mn-ea"/>
                  <a:cs typeface="+mn-ea"/>
                  <a:sym typeface="+mn-lt"/>
                </a:endParaRPr>
              </a:p>
            </p:txBody>
          </p:sp>
          <p:sp>
            <p:nvSpPr>
              <p:cNvPr id="90" name="Title 3">
                <a:extLst>
                  <a:ext uri="{FF2B5EF4-FFF2-40B4-BE49-F238E27FC236}">
                    <a16:creationId xmlns:a16="http://schemas.microsoft.com/office/drawing/2014/main" id="{25657ABA-8379-4A4B-93B8-18469BE3C4BE}"/>
                  </a:ext>
                </a:extLst>
              </p:cNvPr>
              <p:cNvSpPr txBox="1">
                <a:spLocks/>
              </p:cNvSpPr>
              <p:nvPr/>
            </p:nvSpPr>
            <p:spPr>
              <a:xfrm>
                <a:off x="3801185" y="2654710"/>
                <a:ext cx="1316446" cy="2064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700" dirty="0">
                    <a:solidFill>
                      <a:schemeClr val="tx1">
                        <a:lumMod val="65000"/>
                        <a:lumOff val="35000"/>
                      </a:schemeClr>
                    </a:solidFill>
                    <a:latin typeface="+mn-lt"/>
                    <a:ea typeface="+mn-ea"/>
                    <a:cs typeface="+mn-ea"/>
                    <a:sym typeface="+mn-lt"/>
                  </a:rPr>
                  <a:t>Marketing Director</a:t>
                </a:r>
                <a:endParaRPr lang="en-US" sz="100" dirty="0">
                  <a:solidFill>
                    <a:schemeClr val="tx1">
                      <a:lumMod val="65000"/>
                      <a:lumOff val="35000"/>
                    </a:schemeClr>
                  </a:solidFill>
                  <a:latin typeface="+mn-lt"/>
                  <a:ea typeface="+mn-ea"/>
                  <a:cs typeface="+mn-ea"/>
                  <a:sym typeface="+mn-lt"/>
                </a:endParaRPr>
              </a:p>
            </p:txBody>
          </p:sp>
        </p:grpSp>
        <p:grpSp>
          <p:nvGrpSpPr>
            <p:cNvPr id="80" name="Group 44">
              <a:extLst>
                <a:ext uri="{FF2B5EF4-FFF2-40B4-BE49-F238E27FC236}">
                  <a16:creationId xmlns:a16="http://schemas.microsoft.com/office/drawing/2014/main" id="{DD0ACD92-5AA3-4821-AD21-27A9503BE6FA}"/>
                </a:ext>
              </a:extLst>
            </p:cNvPr>
            <p:cNvGrpSpPr/>
            <p:nvPr/>
          </p:nvGrpSpPr>
          <p:grpSpPr>
            <a:xfrm>
              <a:off x="5241382" y="5230392"/>
              <a:ext cx="1316446" cy="410866"/>
              <a:chOff x="3801185" y="2450321"/>
              <a:chExt cx="1316446" cy="410866"/>
            </a:xfrm>
          </p:grpSpPr>
          <p:sp>
            <p:nvSpPr>
              <p:cNvPr id="87" name="Title 3">
                <a:extLst>
                  <a:ext uri="{FF2B5EF4-FFF2-40B4-BE49-F238E27FC236}">
                    <a16:creationId xmlns:a16="http://schemas.microsoft.com/office/drawing/2014/main" id="{A972A0E1-DEB2-4518-9AAC-6ADC2C7DDCE2}"/>
                  </a:ext>
                </a:extLst>
              </p:cNvPr>
              <p:cNvSpPr txBox="1">
                <a:spLocks/>
              </p:cNvSpPr>
              <p:nvPr/>
            </p:nvSpPr>
            <p:spPr>
              <a:xfrm>
                <a:off x="3801185" y="2450321"/>
                <a:ext cx="1316446" cy="233885"/>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dirty="0">
                    <a:solidFill>
                      <a:schemeClr val="tx1">
                        <a:lumMod val="65000"/>
                        <a:lumOff val="35000"/>
                      </a:schemeClr>
                    </a:solidFill>
                    <a:latin typeface="+mn-lt"/>
                    <a:ea typeface="+mn-ea"/>
                    <a:cs typeface="+mn-ea"/>
                    <a:sym typeface="+mn-lt"/>
                  </a:rPr>
                  <a:t>Tom </a:t>
                </a:r>
                <a:r>
                  <a:rPr lang="en-US" sz="1100" dirty="0" err="1">
                    <a:solidFill>
                      <a:schemeClr val="tx1">
                        <a:lumMod val="65000"/>
                        <a:lumOff val="35000"/>
                      </a:schemeClr>
                    </a:solidFill>
                    <a:latin typeface="+mn-lt"/>
                    <a:ea typeface="+mn-ea"/>
                    <a:cs typeface="+mn-ea"/>
                    <a:sym typeface="+mn-lt"/>
                  </a:rPr>
                  <a:t>Hankces</a:t>
                </a:r>
                <a:endParaRPr lang="en-US" sz="500" dirty="0">
                  <a:solidFill>
                    <a:schemeClr val="tx1">
                      <a:lumMod val="65000"/>
                      <a:lumOff val="35000"/>
                    </a:schemeClr>
                  </a:solidFill>
                  <a:latin typeface="+mn-lt"/>
                  <a:ea typeface="+mn-ea"/>
                  <a:cs typeface="+mn-ea"/>
                  <a:sym typeface="+mn-lt"/>
                </a:endParaRPr>
              </a:p>
            </p:txBody>
          </p:sp>
          <p:sp>
            <p:nvSpPr>
              <p:cNvPr id="88" name="Title 3">
                <a:extLst>
                  <a:ext uri="{FF2B5EF4-FFF2-40B4-BE49-F238E27FC236}">
                    <a16:creationId xmlns:a16="http://schemas.microsoft.com/office/drawing/2014/main" id="{55C5CB50-6307-46B3-8C43-30D7D32C0C23}"/>
                  </a:ext>
                </a:extLst>
              </p:cNvPr>
              <p:cNvSpPr txBox="1">
                <a:spLocks/>
              </p:cNvSpPr>
              <p:nvPr/>
            </p:nvSpPr>
            <p:spPr>
              <a:xfrm>
                <a:off x="3801185" y="2654710"/>
                <a:ext cx="1316446" cy="2064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700" dirty="0">
                    <a:solidFill>
                      <a:schemeClr val="tx1">
                        <a:lumMod val="65000"/>
                        <a:lumOff val="35000"/>
                      </a:schemeClr>
                    </a:solidFill>
                    <a:latin typeface="+mn-lt"/>
                    <a:ea typeface="+mn-ea"/>
                    <a:cs typeface="+mn-ea"/>
                    <a:sym typeface="+mn-lt"/>
                  </a:rPr>
                  <a:t>Social Manager</a:t>
                </a:r>
                <a:endParaRPr lang="en-US" sz="100" dirty="0">
                  <a:solidFill>
                    <a:schemeClr val="tx1">
                      <a:lumMod val="65000"/>
                      <a:lumOff val="35000"/>
                    </a:schemeClr>
                  </a:solidFill>
                  <a:latin typeface="+mn-lt"/>
                  <a:ea typeface="+mn-ea"/>
                  <a:cs typeface="+mn-ea"/>
                  <a:sym typeface="+mn-lt"/>
                </a:endParaRPr>
              </a:p>
            </p:txBody>
          </p:sp>
        </p:grpSp>
        <p:grpSp>
          <p:nvGrpSpPr>
            <p:cNvPr id="81" name="Group 47">
              <a:extLst>
                <a:ext uri="{FF2B5EF4-FFF2-40B4-BE49-F238E27FC236}">
                  <a16:creationId xmlns:a16="http://schemas.microsoft.com/office/drawing/2014/main" id="{9C32A91A-29B9-4E2F-96D2-C0416F6C4A68}"/>
                </a:ext>
              </a:extLst>
            </p:cNvPr>
            <p:cNvGrpSpPr/>
            <p:nvPr/>
          </p:nvGrpSpPr>
          <p:grpSpPr>
            <a:xfrm>
              <a:off x="6681579" y="5230392"/>
              <a:ext cx="1316446" cy="410866"/>
              <a:chOff x="3801185" y="2450321"/>
              <a:chExt cx="1316446" cy="410866"/>
            </a:xfrm>
          </p:grpSpPr>
          <p:sp>
            <p:nvSpPr>
              <p:cNvPr id="85" name="Title 3">
                <a:extLst>
                  <a:ext uri="{FF2B5EF4-FFF2-40B4-BE49-F238E27FC236}">
                    <a16:creationId xmlns:a16="http://schemas.microsoft.com/office/drawing/2014/main" id="{DDDAF195-6558-47A2-B850-92A1F94C0011}"/>
                  </a:ext>
                </a:extLst>
              </p:cNvPr>
              <p:cNvSpPr txBox="1">
                <a:spLocks/>
              </p:cNvSpPr>
              <p:nvPr/>
            </p:nvSpPr>
            <p:spPr>
              <a:xfrm>
                <a:off x="3801185" y="2450321"/>
                <a:ext cx="1316446" cy="233885"/>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dirty="0">
                    <a:solidFill>
                      <a:schemeClr val="tx1">
                        <a:lumMod val="65000"/>
                        <a:lumOff val="35000"/>
                      </a:schemeClr>
                    </a:solidFill>
                    <a:latin typeface="+mn-lt"/>
                    <a:ea typeface="+mn-ea"/>
                    <a:cs typeface="+mn-ea"/>
                    <a:sym typeface="+mn-lt"/>
                  </a:rPr>
                  <a:t>Jonny Marla</a:t>
                </a:r>
                <a:endParaRPr lang="en-US" sz="500" dirty="0">
                  <a:solidFill>
                    <a:schemeClr val="tx1">
                      <a:lumMod val="65000"/>
                      <a:lumOff val="35000"/>
                    </a:schemeClr>
                  </a:solidFill>
                  <a:latin typeface="+mn-lt"/>
                  <a:ea typeface="+mn-ea"/>
                  <a:cs typeface="+mn-ea"/>
                  <a:sym typeface="+mn-lt"/>
                </a:endParaRPr>
              </a:p>
            </p:txBody>
          </p:sp>
          <p:sp>
            <p:nvSpPr>
              <p:cNvPr id="86" name="Title 3">
                <a:extLst>
                  <a:ext uri="{FF2B5EF4-FFF2-40B4-BE49-F238E27FC236}">
                    <a16:creationId xmlns:a16="http://schemas.microsoft.com/office/drawing/2014/main" id="{2F908512-3DDF-4E6A-9378-961AFBA40A92}"/>
                  </a:ext>
                </a:extLst>
              </p:cNvPr>
              <p:cNvSpPr txBox="1">
                <a:spLocks/>
              </p:cNvSpPr>
              <p:nvPr/>
            </p:nvSpPr>
            <p:spPr>
              <a:xfrm>
                <a:off x="3801185" y="2654710"/>
                <a:ext cx="1316446" cy="2064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700" dirty="0">
                    <a:solidFill>
                      <a:schemeClr val="tx1">
                        <a:lumMod val="65000"/>
                        <a:lumOff val="35000"/>
                      </a:schemeClr>
                    </a:solidFill>
                    <a:latin typeface="+mn-lt"/>
                    <a:ea typeface="+mn-ea"/>
                    <a:cs typeface="+mn-ea"/>
                    <a:sym typeface="+mn-lt"/>
                  </a:rPr>
                  <a:t>Support Manager</a:t>
                </a:r>
                <a:endParaRPr lang="en-US" sz="100" dirty="0">
                  <a:solidFill>
                    <a:schemeClr val="tx1">
                      <a:lumMod val="65000"/>
                      <a:lumOff val="35000"/>
                    </a:schemeClr>
                  </a:solidFill>
                  <a:latin typeface="+mn-lt"/>
                  <a:ea typeface="+mn-ea"/>
                  <a:cs typeface="+mn-ea"/>
                  <a:sym typeface="+mn-lt"/>
                </a:endParaRPr>
              </a:p>
            </p:txBody>
          </p:sp>
        </p:grpSp>
        <p:grpSp>
          <p:nvGrpSpPr>
            <p:cNvPr id="82" name="Group 50">
              <a:extLst>
                <a:ext uri="{FF2B5EF4-FFF2-40B4-BE49-F238E27FC236}">
                  <a16:creationId xmlns:a16="http://schemas.microsoft.com/office/drawing/2014/main" id="{F7163489-D82E-4BC7-B8E9-FA189D3343A3}"/>
                </a:ext>
              </a:extLst>
            </p:cNvPr>
            <p:cNvGrpSpPr/>
            <p:nvPr/>
          </p:nvGrpSpPr>
          <p:grpSpPr>
            <a:xfrm>
              <a:off x="8121776" y="5230392"/>
              <a:ext cx="1316446" cy="410866"/>
              <a:chOff x="3801185" y="2450321"/>
              <a:chExt cx="1316446" cy="410866"/>
            </a:xfrm>
          </p:grpSpPr>
          <p:sp>
            <p:nvSpPr>
              <p:cNvPr id="83" name="Title 3">
                <a:extLst>
                  <a:ext uri="{FF2B5EF4-FFF2-40B4-BE49-F238E27FC236}">
                    <a16:creationId xmlns:a16="http://schemas.microsoft.com/office/drawing/2014/main" id="{E662CA7D-4EE7-4F17-A32D-BD846DD2F4C8}"/>
                  </a:ext>
                </a:extLst>
              </p:cNvPr>
              <p:cNvSpPr txBox="1">
                <a:spLocks/>
              </p:cNvSpPr>
              <p:nvPr/>
            </p:nvSpPr>
            <p:spPr>
              <a:xfrm>
                <a:off x="3801185" y="2450321"/>
                <a:ext cx="1316446" cy="233885"/>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dirty="0">
                    <a:solidFill>
                      <a:schemeClr val="tx1">
                        <a:lumMod val="65000"/>
                        <a:lumOff val="35000"/>
                      </a:schemeClr>
                    </a:solidFill>
                    <a:latin typeface="+mn-lt"/>
                    <a:ea typeface="+mn-ea"/>
                    <a:cs typeface="+mn-ea"/>
                    <a:sym typeface="+mn-lt"/>
                  </a:rPr>
                  <a:t>Amanda </a:t>
                </a:r>
                <a:r>
                  <a:rPr lang="en-US" sz="1100" dirty="0" err="1">
                    <a:solidFill>
                      <a:schemeClr val="tx1">
                        <a:lumMod val="65000"/>
                        <a:lumOff val="35000"/>
                      </a:schemeClr>
                    </a:solidFill>
                    <a:latin typeface="+mn-lt"/>
                    <a:ea typeface="+mn-ea"/>
                    <a:cs typeface="+mn-ea"/>
                    <a:sym typeface="+mn-lt"/>
                  </a:rPr>
                  <a:t>Kulla</a:t>
                </a:r>
                <a:endParaRPr lang="en-US" sz="500" dirty="0">
                  <a:solidFill>
                    <a:schemeClr val="tx1">
                      <a:lumMod val="65000"/>
                      <a:lumOff val="35000"/>
                    </a:schemeClr>
                  </a:solidFill>
                  <a:latin typeface="+mn-lt"/>
                  <a:ea typeface="+mn-ea"/>
                  <a:cs typeface="+mn-ea"/>
                  <a:sym typeface="+mn-lt"/>
                </a:endParaRPr>
              </a:p>
            </p:txBody>
          </p:sp>
          <p:sp>
            <p:nvSpPr>
              <p:cNvPr id="84" name="Title 3">
                <a:extLst>
                  <a:ext uri="{FF2B5EF4-FFF2-40B4-BE49-F238E27FC236}">
                    <a16:creationId xmlns:a16="http://schemas.microsoft.com/office/drawing/2014/main" id="{404CE745-9954-45A0-9466-600D4CC9EBFC}"/>
                  </a:ext>
                </a:extLst>
              </p:cNvPr>
              <p:cNvSpPr txBox="1">
                <a:spLocks/>
              </p:cNvSpPr>
              <p:nvPr/>
            </p:nvSpPr>
            <p:spPr>
              <a:xfrm>
                <a:off x="3801185" y="2654710"/>
                <a:ext cx="1316446" cy="2064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700" dirty="0">
                    <a:solidFill>
                      <a:schemeClr val="tx1">
                        <a:lumMod val="65000"/>
                        <a:lumOff val="35000"/>
                      </a:schemeClr>
                    </a:solidFill>
                    <a:latin typeface="+mn-lt"/>
                    <a:ea typeface="+mn-ea"/>
                    <a:cs typeface="+mn-ea"/>
                    <a:sym typeface="+mn-lt"/>
                  </a:rPr>
                  <a:t>SPY</a:t>
                </a:r>
                <a:endParaRPr lang="en-US" sz="100" dirty="0">
                  <a:solidFill>
                    <a:schemeClr val="tx1">
                      <a:lumMod val="65000"/>
                      <a:lumOff val="35000"/>
                    </a:schemeClr>
                  </a:solidFill>
                  <a:latin typeface="+mn-lt"/>
                  <a:ea typeface="+mn-ea"/>
                  <a:cs typeface="+mn-ea"/>
                  <a:sym typeface="+mn-lt"/>
                </a:endParaRPr>
              </a:p>
            </p:txBody>
          </p:sp>
        </p:grpSp>
      </p:grpSp>
      <p:pic>
        <p:nvPicPr>
          <p:cNvPr id="91" name="图片占位符 15">
            <a:extLst>
              <a:ext uri="{FF2B5EF4-FFF2-40B4-BE49-F238E27FC236}">
                <a16:creationId xmlns:a16="http://schemas.microsoft.com/office/drawing/2014/main" id="{00055DE6-C7FA-4B40-8A8F-7FEFE6F26E4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864644" y="1848464"/>
            <a:ext cx="1218170" cy="1218170"/>
          </a:xfrm>
          <a:prstGeom prst="roundRect">
            <a:avLst>
              <a:gd name="adj" fmla="val 4384"/>
            </a:avLst>
          </a:prstGeom>
        </p:spPr>
      </p:pic>
      <p:pic>
        <p:nvPicPr>
          <p:cNvPr id="92" name="图片占位符 38">
            <a:extLst>
              <a:ext uri="{FF2B5EF4-FFF2-40B4-BE49-F238E27FC236}">
                <a16:creationId xmlns:a16="http://schemas.microsoft.com/office/drawing/2014/main" id="{7A6D722F-6518-4007-8292-0DB91FDC400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304839" y="1848464"/>
            <a:ext cx="1218170" cy="1218170"/>
          </a:xfrm>
          <a:prstGeom prst="roundRect">
            <a:avLst>
              <a:gd name="adj" fmla="val 4384"/>
            </a:avLst>
          </a:prstGeom>
        </p:spPr>
      </p:pic>
      <p:pic>
        <p:nvPicPr>
          <p:cNvPr id="93" name="图片占位符 40">
            <a:extLst>
              <a:ext uri="{FF2B5EF4-FFF2-40B4-BE49-F238E27FC236}">
                <a16:creationId xmlns:a16="http://schemas.microsoft.com/office/drawing/2014/main" id="{D534D3BC-9B66-4DD3-9A45-8C749DCB4C9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745038" y="1848464"/>
            <a:ext cx="1218170" cy="1218170"/>
          </a:xfrm>
          <a:prstGeom prst="roundRect">
            <a:avLst>
              <a:gd name="adj" fmla="val 4384"/>
            </a:avLst>
          </a:prstGeom>
        </p:spPr>
      </p:pic>
      <p:pic>
        <p:nvPicPr>
          <p:cNvPr id="94" name="图片占位符 56">
            <a:extLst>
              <a:ext uri="{FF2B5EF4-FFF2-40B4-BE49-F238E27FC236}">
                <a16:creationId xmlns:a16="http://schemas.microsoft.com/office/drawing/2014/main" id="{8AC0ED65-97C4-4887-915D-9D607832A00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185235" y="1848464"/>
            <a:ext cx="1218170" cy="1218170"/>
          </a:xfrm>
          <a:prstGeom prst="roundRect">
            <a:avLst>
              <a:gd name="adj" fmla="val 4384"/>
            </a:avLst>
          </a:prstGeom>
        </p:spPr>
      </p:pic>
      <p:pic>
        <p:nvPicPr>
          <p:cNvPr id="95" name="图片占位符 58">
            <a:extLst>
              <a:ext uri="{FF2B5EF4-FFF2-40B4-BE49-F238E27FC236}">
                <a16:creationId xmlns:a16="http://schemas.microsoft.com/office/drawing/2014/main" id="{6072E17B-0B29-4F2A-AF1A-69BD3607AFA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625432" y="1848464"/>
            <a:ext cx="1218170" cy="1218170"/>
          </a:xfrm>
          <a:prstGeom prst="roundRect">
            <a:avLst>
              <a:gd name="adj" fmla="val 4384"/>
            </a:avLst>
          </a:prstGeom>
        </p:spPr>
      </p:pic>
      <p:pic>
        <p:nvPicPr>
          <p:cNvPr id="96" name="图片占位符 66">
            <a:extLst>
              <a:ext uri="{FF2B5EF4-FFF2-40B4-BE49-F238E27FC236}">
                <a16:creationId xmlns:a16="http://schemas.microsoft.com/office/drawing/2014/main" id="{E94B53FF-C165-411B-8DA3-347E15D50CA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8185235" y="4540045"/>
            <a:ext cx="1218170" cy="1218170"/>
          </a:xfrm>
          <a:prstGeom prst="roundRect">
            <a:avLst>
              <a:gd name="adj" fmla="val 4384"/>
            </a:avLst>
          </a:prstGeom>
        </p:spPr>
      </p:pic>
      <p:pic>
        <p:nvPicPr>
          <p:cNvPr id="97" name="图片占位符 64">
            <a:extLst>
              <a:ext uri="{FF2B5EF4-FFF2-40B4-BE49-F238E27FC236}">
                <a16:creationId xmlns:a16="http://schemas.microsoft.com/office/drawing/2014/main" id="{28C6C2B8-7250-4337-B3A1-57E6EAD80FA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6745038" y="4540045"/>
            <a:ext cx="1218170" cy="1218170"/>
          </a:xfrm>
          <a:prstGeom prst="roundRect">
            <a:avLst>
              <a:gd name="adj" fmla="val 4384"/>
            </a:avLst>
          </a:prstGeom>
        </p:spPr>
      </p:pic>
      <p:pic>
        <p:nvPicPr>
          <p:cNvPr id="98" name="图片占位符 62">
            <a:extLst>
              <a:ext uri="{FF2B5EF4-FFF2-40B4-BE49-F238E27FC236}">
                <a16:creationId xmlns:a16="http://schemas.microsoft.com/office/drawing/2014/main" id="{960A4B78-9B40-432A-8134-F2FE05A606DF}"/>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5304839" y="4540045"/>
            <a:ext cx="1218170" cy="1218170"/>
          </a:xfrm>
          <a:prstGeom prst="roundRect">
            <a:avLst>
              <a:gd name="adj" fmla="val 4384"/>
            </a:avLst>
          </a:prstGeom>
        </p:spPr>
      </p:pic>
      <p:pic>
        <p:nvPicPr>
          <p:cNvPr id="99" name="图片占位符 60">
            <a:extLst>
              <a:ext uri="{FF2B5EF4-FFF2-40B4-BE49-F238E27FC236}">
                <a16:creationId xmlns:a16="http://schemas.microsoft.com/office/drawing/2014/main" id="{80E26660-F5A8-48C9-9001-CAA7AE4A84F6}"/>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3864644" y="4540045"/>
            <a:ext cx="1218170" cy="1218170"/>
          </a:xfrm>
          <a:prstGeom prst="roundRect">
            <a:avLst>
              <a:gd name="adj" fmla="val 4384"/>
            </a:avLst>
          </a:prstGeom>
        </p:spPr>
      </p:pic>
      <p:sp>
        <p:nvSpPr>
          <p:cNvPr id="100" name="Shape 65">
            <a:extLst>
              <a:ext uri="{FF2B5EF4-FFF2-40B4-BE49-F238E27FC236}">
                <a16:creationId xmlns:a16="http://schemas.microsoft.com/office/drawing/2014/main" id="{2136A55C-E9CB-4ACC-8C89-C0820BC36B08}"/>
              </a:ext>
            </a:extLst>
          </p:cNvPr>
          <p:cNvSpPr txBox="1"/>
          <p:nvPr/>
        </p:nvSpPr>
        <p:spPr>
          <a:xfrm>
            <a:off x="9625432" y="4796213"/>
            <a:ext cx="1292005" cy="705834"/>
          </a:xfrm>
          <a:prstGeom prst="rect">
            <a:avLst/>
          </a:prstGeom>
          <a:noFill/>
          <a:ln>
            <a:noFill/>
          </a:ln>
        </p:spPr>
        <p:txBody>
          <a:bodyPr lIns="45713" tIns="22850" rIns="45713" bIns="22850" anchor="t" anchorCtr="0">
            <a:noAutofit/>
          </a:bodyPr>
          <a:lstStyle/>
          <a:p>
            <a:pPr algn="ctr" defTabSz="914400">
              <a:buSzPct val="25000"/>
            </a:pPr>
            <a:r>
              <a:rPr lang="en-US" sz="1000" kern="0" dirty="0">
                <a:solidFill>
                  <a:schemeClr val="tx1">
                    <a:lumMod val="65000"/>
                    <a:lumOff val="35000"/>
                  </a:schemeClr>
                </a:solidFill>
                <a:cs typeface="+mn-ea"/>
                <a:sym typeface="+mn-lt"/>
              </a:rPr>
              <a:t>A company is an association or collection of individuals, whether natural persons, legal persons, or a</a:t>
            </a:r>
          </a:p>
        </p:txBody>
      </p:sp>
    </p:spTree>
    <p:extLst>
      <p:ext uri="{BB962C8B-B14F-4D97-AF65-F5344CB8AC3E}">
        <p14:creationId xmlns:p14="http://schemas.microsoft.com/office/powerpoint/2010/main" val="914268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1000" fill="hold"/>
                                        <p:tgtEl>
                                          <p:spTgt spid="54"/>
                                        </p:tgtEl>
                                        <p:attrNameLst>
                                          <p:attrName>ppt_w</p:attrName>
                                        </p:attrNameLst>
                                      </p:cBhvr>
                                      <p:tavLst>
                                        <p:tav tm="0">
                                          <p:val>
                                            <p:strVal val="#ppt_w*0.70"/>
                                          </p:val>
                                        </p:tav>
                                        <p:tav tm="100000">
                                          <p:val>
                                            <p:strVal val="#ppt_w"/>
                                          </p:val>
                                        </p:tav>
                                      </p:tavLst>
                                    </p:anim>
                                    <p:anim calcmode="lin" valueType="num">
                                      <p:cBhvr>
                                        <p:cTn id="17" dur="1000" fill="hold"/>
                                        <p:tgtEl>
                                          <p:spTgt spid="54"/>
                                        </p:tgtEl>
                                        <p:attrNameLst>
                                          <p:attrName>ppt_h</p:attrName>
                                        </p:attrNameLst>
                                      </p:cBhvr>
                                      <p:tavLst>
                                        <p:tav tm="0">
                                          <p:val>
                                            <p:strVal val="#ppt_h"/>
                                          </p:val>
                                        </p:tav>
                                        <p:tav tm="100000">
                                          <p:val>
                                            <p:strVal val="#ppt_h"/>
                                          </p:val>
                                        </p:tav>
                                      </p:tavLst>
                                    </p:anim>
                                    <p:animEffect transition="in" filter="fade">
                                      <p:cBhvr>
                                        <p:cTn id="18" dur="1000"/>
                                        <p:tgtEl>
                                          <p:spTgt spid="54"/>
                                        </p:tgtEl>
                                      </p:cBhvr>
                                    </p:animEffect>
                                  </p:childTnLst>
                                </p:cTn>
                              </p:par>
                            </p:childTnLst>
                          </p:cTn>
                        </p:par>
                        <p:par>
                          <p:cTn id="19" fill="hold">
                            <p:stCondLst>
                              <p:cond delay="2500"/>
                            </p:stCondLst>
                            <p:childTnLst>
                              <p:par>
                                <p:cTn id="20" presetID="49" presetClass="entr" presetSubtype="0" decel="100000" fill="hold" nodeType="afterEffect">
                                  <p:stCondLst>
                                    <p:cond delay="0"/>
                                  </p:stCondLst>
                                  <p:childTnLst>
                                    <p:set>
                                      <p:cBhvr>
                                        <p:cTn id="21" dur="1" fill="hold">
                                          <p:stCondLst>
                                            <p:cond delay="0"/>
                                          </p:stCondLst>
                                        </p:cTn>
                                        <p:tgtEl>
                                          <p:spTgt spid="91"/>
                                        </p:tgtEl>
                                        <p:attrNameLst>
                                          <p:attrName>style.visibility</p:attrName>
                                        </p:attrNameLst>
                                      </p:cBhvr>
                                      <p:to>
                                        <p:strVal val="visible"/>
                                      </p:to>
                                    </p:set>
                                    <p:anim calcmode="lin" valueType="num">
                                      <p:cBhvr>
                                        <p:cTn id="22" dur="500" fill="hold"/>
                                        <p:tgtEl>
                                          <p:spTgt spid="91"/>
                                        </p:tgtEl>
                                        <p:attrNameLst>
                                          <p:attrName>ppt_w</p:attrName>
                                        </p:attrNameLst>
                                      </p:cBhvr>
                                      <p:tavLst>
                                        <p:tav tm="0">
                                          <p:val>
                                            <p:fltVal val="0"/>
                                          </p:val>
                                        </p:tav>
                                        <p:tav tm="100000">
                                          <p:val>
                                            <p:strVal val="#ppt_w"/>
                                          </p:val>
                                        </p:tav>
                                      </p:tavLst>
                                    </p:anim>
                                    <p:anim calcmode="lin" valueType="num">
                                      <p:cBhvr>
                                        <p:cTn id="23" dur="500" fill="hold"/>
                                        <p:tgtEl>
                                          <p:spTgt spid="91"/>
                                        </p:tgtEl>
                                        <p:attrNameLst>
                                          <p:attrName>ppt_h</p:attrName>
                                        </p:attrNameLst>
                                      </p:cBhvr>
                                      <p:tavLst>
                                        <p:tav tm="0">
                                          <p:val>
                                            <p:fltVal val="0"/>
                                          </p:val>
                                        </p:tav>
                                        <p:tav tm="100000">
                                          <p:val>
                                            <p:strVal val="#ppt_h"/>
                                          </p:val>
                                        </p:tav>
                                      </p:tavLst>
                                    </p:anim>
                                    <p:anim calcmode="lin" valueType="num">
                                      <p:cBhvr>
                                        <p:cTn id="24" dur="500" fill="hold"/>
                                        <p:tgtEl>
                                          <p:spTgt spid="91"/>
                                        </p:tgtEl>
                                        <p:attrNameLst>
                                          <p:attrName>style.rotation</p:attrName>
                                        </p:attrNameLst>
                                      </p:cBhvr>
                                      <p:tavLst>
                                        <p:tav tm="0">
                                          <p:val>
                                            <p:fltVal val="360"/>
                                          </p:val>
                                        </p:tav>
                                        <p:tav tm="100000">
                                          <p:val>
                                            <p:fltVal val="0"/>
                                          </p:val>
                                        </p:tav>
                                      </p:tavLst>
                                    </p:anim>
                                    <p:animEffect transition="in" filter="fade">
                                      <p:cBhvr>
                                        <p:cTn id="25" dur="500"/>
                                        <p:tgtEl>
                                          <p:spTgt spid="91"/>
                                        </p:tgtEl>
                                      </p:cBhvr>
                                    </p:animEffect>
                                  </p:childTnLst>
                                </p:cTn>
                              </p:par>
                            </p:childTnLst>
                          </p:cTn>
                        </p:par>
                        <p:par>
                          <p:cTn id="26" fill="hold">
                            <p:stCondLst>
                              <p:cond delay="3000"/>
                            </p:stCondLst>
                            <p:childTnLst>
                              <p:par>
                                <p:cTn id="27" presetID="49" presetClass="entr" presetSubtype="0" decel="100000" fill="hold"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 calcmode="lin" valueType="num">
                                      <p:cBhvr>
                                        <p:cTn id="31" dur="500" fill="hold"/>
                                        <p:tgtEl>
                                          <p:spTgt spid="92"/>
                                        </p:tgtEl>
                                        <p:attrNameLst>
                                          <p:attrName>style.rotation</p:attrName>
                                        </p:attrNameLst>
                                      </p:cBhvr>
                                      <p:tavLst>
                                        <p:tav tm="0">
                                          <p:val>
                                            <p:fltVal val="360"/>
                                          </p:val>
                                        </p:tav>
                                        <p:tav tm="100000">
                                          <p:val>
                                            <p:fltVal val="0"/>
                                          </p:val>
                                        </p:tav>
                                      </p:tavLst>
                                    </p:anim>
                                    <p:animEffect transition="in" filter="fade">
                                      <p:cBhvr>
                                        <p:cTn id="32" dur="500"/>
                                        <p:tgtEl>
                                          <p:spTgt spid="92"/>
                                        </p:tgtEl>
                                      </p:cBhvr>
                                    </p:animEffect>
                                  </p:childTnLst>
                                </p:cTn>
                              </p:par>
                            </p:childTnLst>
                          </p:cTn>
                        </p:par>
                        <p:par>
                          <p:cTn id="33" fill="hold">
                            <p:stCondLst>
                              <p:cond delay="3500"/>
                            </p:stCondLst>
                            <p:childTnLst>
                              <p:par>
                                <p:cTn id="34" presetID="49" presetClass="entr" presetSubtype="0" decel="100000" fill="hold" nodeType="afterEffect">
                                  <p:stCondLst>
                                    <p:cond delay="0"/>
                                  </p:stCondLst>
                                  <p:childTnLst>
                                    <p:set>
                                      <p:cBhvr>
                                        <p:cTn id="35" dur="1" fill="hold">
                                          <p:stCondLst>
                                            <p:cond delay="0"/>
                                          </p:stCondLst>
                                        </p:cTn>
                                        <p:tgtEl>
                                          <p:spTgt spid="93"/>
                                        </p:tgtEl>
                                        <p:attrNameLst>
                                          <p:attrName>style.visibility</p:attrName>
                                        </p:attrNameLst>
                                      </p:cBhvr>
                                      <p:to>
                                        <p:strVal val="visible"/>
                                      </p:to>
                                    </p:set>
                                    <p:anim calcmode="lin" valueType="num">
                                      <p:cBhvr>
                                        <p:cTn id="36" dur="500" fill="hold"/>
                                        <p:tgtEl>
                                          <p:spTgt spid="93"/>
                                        </p:tgtEl>
                                        <p:attrNameLst>
                                          <p:attrName>ppt_w</p:attrName>
                                        </p:attrNameLst>
                                      </p:cBhvr>
                                      <p:tavLst>
                                        <p:tav tm="0">
                                          <p:val>
                                            <p:fltVal val="0"/>
                                          </p:val>
                                        </p:tav>
                                        <p:tav tm="100000">
                                          <p:val>
                                            <p:strVal val="#ppt_w"/>
                                          </p:val>
                                        </p:tav>
                                      </p:tavLst>
                                    </p:anim>
                                    <p:anim calcmode="lin" valueType="num">
                                      <p:cBhvr>
                                        <p:cTn id="37" dur="500" fill="hold"/>
                                        <p:tgtEl>
                                          <p:spTgt spid="93"/>
                                        </p:tgtEl>
                                        <p:attrNameLst>
                                          <p:attrName>ppt_h</p:attrName>
                                        </p:attrNameLst>
                                      </p:cBhvr>
                                      <p:tavLst>
                                        <p:tav tm="0">
                                          <p:val>
                                            <p:fltVal val="0"/>
                                          </p:val>
                                        </p:tav>
                                        <p:tav tm="100000">
                                          <p:val>
                                            <p:strVal val="#ppt_h"/>
                                          </p:val>
                                        </p:tav>
                                      </p:tavLst>
                                    </p:anim>
                                    <p:anim calcmode="lin" valueType="num">
                                      <p:cBhvr>
                                        <p:cTn id="38" dur="500" fill="hold"/>
                                        <p:tgtEl>
                                          <p:spTgt spid="93"/>
                                        </p:tgtEl>
                                        <p:attrNameLst>
                                          <p:attrName>style.rotation</p:attrName>
                                        </p:attrNameLst>
                                      </p:cBhvr>
                                      <p:tavLst>
                                        <p:tav tm="0">
                                          <p:val>
                                            <p:fltVal val="360"/>
                                          </p:val>
                                        </p:tav>
                                        <p:tav tm="100000">
                                          <p:val>
                                            <p:fltVal val="0"/>
                                          </p:val>
                                        </p:tav>
                                      </p:tavLst>
                                    </p:anim>
                                    <p:animEffect transition="in" filter="fade">
                                      <p:cBhvr>
                                        <p:cTn id="39" dur="500"/>
                                        <p:tgtEl>
                                          <p:spTgt spid="93"/>
                                        </p:tgtEl>
                                      </p:cBhvr>
                                    </p:animEffect>
                                  </p:childTnLst>
                                </p:cTn>
                              </p:par>
                            </p:childTnLst>
                          </p:cTn>
                        </p:par>
                        <p:par>
                          <p:cTn id="40" fill="hold">
                            <p:stCondLst>
                              <p:cond delay="4000"/>
                            </p:stCondLst>
                            <p:childTnLst>
                              <p:par>
                                <p:cTn id="41" presetID="49" presetClass="entr" presetSubtype="0" decel="100000" fill="hold" nodeType="after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 calcmode="lin" valueType="num">
                                      <p:cBhvr>
                                        <p:cTn id="45" dur="500" fill="hold"/>
                                        <p:tgtEl>
                                          <p:spTgt spid="94"/>
                                        </p:tgtEl>
                                        <p:attrNameLst>
                                          <p:attrName>style.rotation</p:attrName>
                                        </p:attrNameLst>
                                      </p:cBhvr>
                                      <p:tavLst>
                                        <p:tav tm="0">
                                          <p:val>
                                            <p:fltVal val="360"/>
                                          </p:val>
                                        </p:tav>
                                        <p:tav tm="100000">
                                          <p:val>
                                            <p:fltVal val="0"/>
                                          </p:val>
                                        </p:tav>
                                      </p:tavLst>
                                    </p:anim>
                                    <p:animEffect transition="in" filter="fade">
                                      <p:cBhvr>
                                        <p:cTn id="46" dur="500"/>
                                        <p:tgtEl>
                                          <p:spTgt spid="94"/>
                                        </p:tgtEl>
                                      </p:cBhvr>
                                    </p:animEffect>
                                  </p:childTnLst>
                                </p:cTn>
                              </p:par>
                            </p:childTnLst>
                          </p:cTn>
                        </p:par>
                        <p:par>
                          <p:cTn id="47" fill="hold">
                            <p:stCondLst>
                              <p:cond delay="4500"/>
                            </p:stCondLst>
                            <p:childTnLst>
                              <p:par>
                                <p:cTn id="48" presetID="49" presetClass="entr" presetSubtype="0" decel="100000" fill="hold" nodeType="afterEffect">
                                  <p:stCondLst>
                                    <p:cond delay="0"/>
                                  </p:stCondLst>
                                  <p:childTnLst>
                                    <p:set>
                                      <p:cBhvr>
                                        <p:cTn id="49" dur="1" fill="hold">
                                          <p:stCondLst>
                                            <p:cond delay="0"/>
                                          </p:stCondLst>
                                        </p:cTn>
                                        <p:tgtEl>
                                          <p:spTgt spid="95"/>
                                        </p:tgtEl>
                                        <p:attrNameLst>
                                          <p:attrName>style.visibility</p:attrName>
                                        </p:attrNameLst>
                                      </p:cBhvr>
                                      <p:to>
                                        <p:strVal val="visible"/>
                                      </p:to>
                                    </p:set>
                                    <p:anim calcmode="lin" valueType="num">
                                      <p:cBhvr>
                                        <p:cTn id="50" dur="500" fill="hold"/>
                                        <p:tgtEl>
                                          <p:spTgt spid="95"/>
                                        </p:tgtEl>
                                        <p:attrNameLst>
                                          <p:attrName>ppt_w</p:attrName>
                                        </p:attrNameLst>
                                      </p:cBhvr>
                                      <p:tavLst>
                                        <p:tav tm="0">
                                          <p:val>
                                            <p:fltVal val="0"/>
                                          </p:val>
                                        </p:tav>
                                        <p:tav tm="100000">
                                          <p:val>
                                            <p:strVal val="#ppt_w"/>
                                          </p:val>
                                        </p:tav>
                                      </p:tavLst>
                                    </p:anim>
                                    <p:anim calcmode="lin" valueType="num">
                                      <p:cBhvr>
                                        <p:cTn id="51" dur="500" fill="hold"/>
                                        <p:tgtEl>
                                          <p:spTgt spid="95"/>
                                        </p:tgtEl>
                                        <p:attrNameLst>
                                          <p:attrName>ppt_h</p:attrName>
                                        </p:attrNameLst>
                                      </p:cBhvr>
                                      <p:tavLst>
                                        <p:tav tm="0">
                                          <p:val>
                                            <p:fltVal val="0"/>
                                          </p:val>
                                        </p:tav>
                                        <p:tav tm="100000">
                                          <p:val>
                                            <p:strVal val="#ppt_h"/>
                                          </p:val>
                                        </p:tav>
                                      </p:tavLst>
                                    </p:anim>
                                    <p:anim calcmode="lin" valueType="num">
                                      <p:cBhvr>
                                        <p:cTn id="52" dur="500" fill="hold"/>
                                        <p:tgtEl>
                                          <p:spTgt spid="95"/>
                                        </p:tgtEl>
                                        <p:attrNameLst>
                                          <p:attrName>style.rotation</p:attrName>
                                        </p:attrNameLst>
                                      </p:cBhvr>
                                      <p:tavLst>
                                        <p:tav tm="0">
                                          <p:val>
                                            <p:fltVal val="360"/>
                                          </p:val>
                                        </p:tav>
                                        <p:tav tm="100000">
                                          <p:val>
                                            <p:fltVal val="0"/>
                                          </p:val>
                                        </p:tav>
                                      </p:tavLst>
                                    </p:anim>
                                    <p:animEffect transition="in" filter="fade">
                                      <p:cBhvr>
                                        <p:cTn id="53" dur="500"/>
                                        <p:tgtEl>
                                          <p:spTgt spid="95"/>
                                        </p:tgtEl>
                                      </p:cBhvr>
                                    </p:animEffect>
                                  </p:childTnLst>
                                </p:cTn>
                              </p:par>
                              <p:par>
                                <p:cTn id="54" presetID="55" presetClass="entr" presetSubtype="0" fill="hold" nodeType="withEffect">
                                  <p:stCondLst>
                                    <p:cond delay="0"/>
                                  </p:stCondLst>
                                  <p:childTnLst>
                                    <p:set>
                                      <p:cBhvr>
                                        <p:cTn id="55" dur="1" fill="hold">
                                          <p:stCondLst>
                                            <p:cond delay="0"/>
                                          </p:stCondLst>
                                        </p:cTn>
                                        <p:tgtEl>
                                          <p:spTgt spid="74"/>
                                        </p:tgtEl>
                                        <p:attrNameLst>
                                          <p:attrName>style.visibility</p:attrName>
                                        </p:attrNameLst>
                                      </p:cBhvr>
                                      <p:to>
                                        <p:strVal val="visible"/>
                                      </p:to>
                                    </p:set>
                                    <p:anim calcmode="lin" valueType="num">
                                      <p:cBhvr>
                                        <p:cTn id="56" dur="1000" fill="hold"/>
                                        <p:tgtEl>
                                          <p:spTgt spid="74"/>
                                        </p:tgtEl>
                                        <p:attrNameLst>
                                          <p:attrName>ppt_w</p:attrName>
                                        </p:attrNameLst>
                                      </p:cBhvr>
                                      <p:tavLst>
                                        <p:tav tm="0">
                                          <p:val>
                                            <p:strVal val="#ppt_w*0.70"/>
                                          </p:val>
                                        </p:tav>
                                        <p:tav tm="100000">
                                          <p:val>
                                            <p:strVal val="#ppt_w"/>
                                          </p:val>
                                        </p:tav>
                                      </p:tavLst>
                                    </p:anim>
                                    <p:anim calcmode="lin" valueType="num">
                                      <p:cBhvr>
                                        <p:cTn id="57" dur="1000" fill="hold"/>
                                        <p:tgtEl>
                                          <p:spTgt spid="74"/>
                                        </p:tgtEl>
                                        <p:attrNameLst>
                                          <p:attrName>ppt_h</p:attrName>
                                        </p:attrNameLst>
                                      </p:cBhvr>
                                      <p:tavLst>
                                        <p:tav tm="0">
                                          <p:val>
                                            <p:strVal val="#ppt_h"/>
                                          </p:val>
                                        </p:tav>
                                        <p:tav tm="100000">
                                          <p:val>
                                            <p:strVal val="#ppt_h"/>
                                          </p:val>
                                        </p:tav>
                                      </p:tavLst>
                                    </p:anim>
                                    <p:animEffect transition="in" filter="fade">
                                      <p:cBhvr>
                                        <p:cTn id="58" dur="1000"/>
                                        <p:tgtEl>
                                          <p:spTgt spid="74"/>
                                        </p:tgtEl>
                                      </p:cBhvr>
                                    </p:animEffect>
                                  </p:childTnLst>
                                </p:cTn>
                              </p:par>
                            </p:childTnLst>
                          </p:cTn>
                        </p:par>
                        <p:par>
                          <p:cTn id="59" fill="hold">
                            <p:stCondLst>
                              <p:cond delay="5500"/>
                            </p:stCondLst>
                            <p:childTnLst>
                              <p:par>
                                <p:cTn id="60" presetID="49" presetClass="entr" presetSubtype="0" decel="100000" fill="hold"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 calcmode="lin" valueType="num">
                                      <p:cBhvr>
                                        <p:cTn id="64" dur="500" fill="hold"/>
                                        <p:tgtEl>
                                          <p:spTgt spid="99"/>
                                        </p:tgtEl>
                                        <p:attrNameLst>
                                          <p:attrName>style.rotation</p:attrName>
                                        </p:attrNameLst>
                                      </p:cBhvr>
                                      <p:tavLst>
                                        <p:tav tm="0">
                                          <p:val>
                                            <p:fltVal val="360"/>
                                          </p:val>
                                        </p:tav>
                                        <p:tav tm="100000">
                                          <p:val>
                                            <p:fltVal val="0"/>
                                          </p:val>
                                        </p:tav>
                                      </p:tavLst>
                                    </p:anim>
                                    <p:animEffect transition="in" filter="fade">
                                      <p:cBhvr>
                                        <p:cTn id="65" dur="500"/>
                                        <p:tgtEl>
                                          <p:spTgt spid="99"/>
                                        </p:tgtEl>
                                      </p:cBhvr>
                                    </p:animEffect>
                                  </p:childTnLst>
                                </p:cTn>
                              </p:par>
                            </p:childTnLst>
                          </p:cTn>
                        </p:par>
                        <p:par>
                          <p:cTn id="66" fill="hold">
                            <p:stCondLst>
                              <p:cond delay="6000"/>
                            </p:stCondLst>
                            <p:childTnLst>
                              <p:par>
                                <p:cTn id="67" presetID="49" presetClass="entr" presetSubtype="0" decel="10000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500" fill="hold"/>
                                        <p:tgtEl>
                                          <p:spTgt spid="98"/>
                                        </p:tgtEl>
                                        <p:attrNameLst>
                                          <p:attrName>ppt_w</p:attrName>
                                        </p:attrNameLst>
                                      </p:cBhvr>
                                      <p:tavLst>
                                        <p:tav tm="0">
                                          <p:val>
                                            <p:fltVal val="0"/>
                                          </p:val>
                                        </p:tav>
                                        <p:tav tm="100000">
                                          <p:val>
                                            <p:strVal val="#ppt_w"/>
                                          </p:val>
                                        </p:tav>
                                      </p:tavLst>
                                    </p:anim>
                                    <p:anim calcmode="lin" valueType="num">
                                      <p:cBhvr>
                                        <p:cTn id="70" dur="500" fill="hold"/>
                                        <p:tgtEl>
                                          <p:spTgt spid="98"/>
                                        </p:tgtEl>
                                        <p:attrNameLst>
                                          <p:attrName>ppt_h</p:attrName>
                                        </p:attrNameLst>
                                      </p:cBhvr>
                                      <p:tavLst>
                                        <p:tav tm="0">
                                          <p:val>
                                            <p:fltVal val="0"/>
                                          </p:val>
                                        </p:tav>
                                        <p:tav tm="100000">
                                          <p:val>
                                            <p:strVal val="#ppt_h"/>
                                          </p:val>
                                        </p:tav>
                                      </p:tavLst>
                                    </p:anim>
                                    <p:anim calcmode="lin" valueType="num">
                                      <p:cBhvr>
                                        <p:cTn id="71" dur="500" fill="hold"/>
                                        <p:tgtEl>
                                          <p:spTgt spid="98"/>
                                        </p:tgtEl>
                                        <p:attrNameLst>
                                          <p:attrName>style.rotation</p:attrName>
                                        </p:attrNameLst>
                                      </p:cBhvr>
                                      <p:tavLst>
                                        <p:tav tm="0">
                                          <p:val>
                                            <p:fltVal val="360"/>
                                          </p:val>
                                        </p:tav>
                                        <p:tav tm="100000">
                                          <p:val>
                                            <p:fltVal val="0"/>
                                          </p:val>
                                        </p:tav>
                                      </p:tavLst>
                                    </p:anim>
                                    <p:animEffect transition="in" filter="fade">
                                      <p:cBhvr>
                                        <p:cTn id="72" dur="500"/>
                                        <p:tgtEl>
                                          <p:spTgt spid="98"/>
                                        </p:tgtEl>
                                      </p:cBhvr>
                                    </p:animEffect>
                                  </p:childTnLst>
                                </p:cTn>
                              </p:par>
                            </p:childTnLst>
                          </p:cTn>
                        </p:par>
                        <p:par>
                          <p:cTn id="73" fill="hold">
                            <p:stCondLst>
                              <p:cond delay="6500"/>
                            </p:stCondLst>
                            <p:childTnLst>
                              <p:par>
                                <p:cTn id="74" presetID="49" presetClass="entr" presetSubtype="0" decel="100000" fill="hold" nodeType="afterEffect">
                                  <p:stCondLst>
                                    <p:cond delay="0"/>
                                  </p:stCondLst>
                                  <p:childTnLst>
                                    <p:set>
                                      <p:cBhvr>
                                        <p:cTn id="75" dur="1" fill="hold">
                                          <p:stCondLst>
                                            <p:cond delay="0"/>
                                          </p:stCondLst>
                                        </p:cTn>
                                        <p:tgtEl>
                                          <p:spTgt spid="97"/>
                                        </p:tgtEl>
                                        <p:attrNameLst>
                                          <p:attrName>style.visibility</p:attrName>
                                        </p:attrNameLst>
                                      </p:cBhvr>
                                      <p:to>
                                        <p:strVal val="visible"/>
                                      </p:to>
                                    </p:set>
                                    <p:anim calcmode="lin" valueType="num">
                                      <p:cBhvr>
                                        <p:cTn id="76" dur="500" fill="hold"/>
                                        <p:tgtEl>
                                          <p:spTgt spid="97"/>
                                        </p:tgtEl>
                                        <p:attrNameLst>
                                          <p:attrName>ppt_w</p:attrName>
                                        </p:attrNameLst>
                                      </p:cBhvr>
                                      <p:tavLst>
                                        <p:tav tm="0">
                                          <p:val>
                                            <p:fltVal val="0"/>
                                          </p:val>
                                        </p:tav>
                                        <p:tav tm="100000">
                                          <p:val>
                                            <p:strVal val="#ppt_w"/>
                                          </p:val>
                                        </p:tav>
                                      </p:tavLst>
                                    </p:anim>
                                    <p:anim calcmode="lin" valueType="num">
                                      <p:cBhvr>
                                        <p:cTn id="77" dur="500" fill="hold"/>
                                        <p:tgtEl>
                                          <p:spTgt spid="97"/>
                                        </p:tgtEl>
                                        <p:attrNameLst>
                                          <p:attrName>ppt_h</p:attrName>
                                        </p:attrNameLst>
                                      </p:cBhvr>
                                      <p:tavLst>
                                        <p:tav tm="0">
                                          <p:val>
                                            <p:fltVal val="0"/>
                                          </p:val>
                                        </p:tav>
                                        <p:tav tm="100000">
                                          <p:val>
                                            <p:strVal val="#ppt_h"/>
                                          </p:val>
                                        </p:tav>
                                      </p:tavLst>
                                    </p:anim>
                                    <p:anim calcmode="lin" valueType="num">
                                      <p:cBhvr>
                                        <p:cTn id="78" dur="500" fill="hold"/>
                                        <p:tgtEl>
                                          <p:spTgt spid="97"/>
                                        </p:tgtEl>
                                        <p:attrNameLst>
                                          <p:attrName>style.rotation</p:attrName>
                                        </p:attrNameLst>
                                      </p:cBhvr>
                                      <p:tavLst>
                                        <p:tav tm="0">
                                          <p:val>
                                            <p:fltVal val="360"/>
                                          </p:val>
                                        </p:tav>
                                        <p:tav tm="100000">
                                          <p:val>
                                            <p:fltVal val="0"/>
                                          </p:val>
                                        </p:tav>
                                      </p:tavLst>
                                    </p:anim>
                                    <p:animEffect transition="in" filter="fade">
                                      <p:cBhvr>
                                        <p:cTn id="79" dur="500"/>
                                        <p:tgtEl>
                                          <p:spTgt spid="97"/>
                                        </p:tgtEl>
                                      </p:cBhvr>
                                    </p:animEffect>
                                  </p:childTnLst>
                                </p:cTn>
                              </p:par>
                            </p:childTnLst>
                          </p:cTn>
                        </p:par>
                        <p:par>
                          <p:cTn id="80" fill="hold">
                            <p:stCondLst>
                              <p:cond delay="7000"/>
                            </p:stCondLst>
                            <p:childTnLst>
                              <p:par>
                                <p:cTn id="81" presetID="49" presetClass="entr" presetSubtype="0" decel="100000" fill="hold" nodeType="afterEffect">
                                  <p:stCondLst>
                                    <p:cond delay="0"/>
                                  </p:stCondLst>
                                  <p:childTnLst>
                                    <p:set>
                                      <p:cBhvr>
                                        <p:cTn id="82" dur="1" fill="hold">
                                          <p:stCondLst>
                                            <p:cond delay="0"/>
                                          </p:stCondLst>
                                        </p:cTn>
                                        <p:tgtEl>
                                          <p:spTgt spid="96"/>
                                        </p:tgtEl>
                                        <p:attrNameLst>
                                          <p:attrName>style.visibility</p:attrName>
                                        </p:attrNameLst>
                                      </p:cBhvr>
                                      <p:to>
                                        <p:strVal val="visible"/>
                                      </p:to>
                                    </p:set>
                                    <p:anim calcmode="lin" valueType="num">
                                      <p:cBhvr>
                                        <p:cTn id="83" dur="500" fill="hold"/>
                                        <p:tgtEl>
                                          <p:spTgt spid="96"/>
                                        </p:tgtEl>
                                        <p:attrNameLst>
                                          <p:attrName>ppt_w</p:attrName>
                                        </p:attrNameLst>
                                      </p:cBhvr>
                                      <p:tavLst>
                                        <p:tav tm="0">
                                          <p:val>
                                            <p:fltVal val="0"/>
                                          </p:val>
                                        </p:tav>
                                        <p:tav tm="100000">
                                          <p:val>
                                            <p:strVal val="#ppt_w"/>
                                          </p:val>
                                        </p:tav>
                                      </p:tavLst>
                                    </p:anim>
                                    <p:anim calcmode="lin" valueType="num">
                                      <p:cBhvr>
                                        <p:cTn id="84" dur="500" fill="hold"/>
                                        <p:tgtEl>
                                          <p:spTgt spid="96"/>
                                        </p:tgtEl>
                                        <p:attrNameLst>
                                          <p:attrName>ppt_h</p:attrName>
                                        </p:attrNameLst>
                                      </p:cBhvr>
                                      <p:tavLst>
                                        <p:tav tm="0">
                                          <p:val>
                                            <p:fltVal val="0"/>
                                          </p:val>
                                        </p:tav>
                                        <p:tav tm="100000">
                                          <p:val>
                                            <p:strVal val="#ppt_h"/>
                                          </p:val>
                                        </p:tav>
                                      </p:tavLst>
                                    </p:anim>
                                    <p:anim calcmode="lin" valueType="num">
                                      <p:cBhvr>
                                        <p:cTn id="85" dur="500" fill="hold"/>
                                        <p:tgtEl>
                                          <p:spTgt spid="96"/>
                                        </p:tgtEl>
                                        <p:attrNameLst>
                                          <p:attrName>style.rotation</p:attrName>
                                        </p:attrNameLst>
                                      </p:cBhvr>
                                      <p:tavLst>
                                        <p:tav tm="0">
                                          <p:val>
                                            <p:fltVal val="360"/>
                                          </p:val>
                                        </p:tav>
                                        <p:tav tm="100000">
                                          <p:val>
                                            <p:fltVal val="0"/>
                                          </p:val>
                                        </p:tav>
                                      </p:tavLst>
                                    </p:anim>
                                    <p:animEffect transition="in" filter="fade">
                                      <p:cBhvr>
                                        <p:cTn id="86" dur="500"/>
                                        <p:tgtEl>
                                          <p:spTgt spid="96"/>
                                        </p:tgtEl>
                                      </p:cBhvr>
                                    </p:animEffect>
                                  </p:childTnLst>
                                </p:cTn>
                              </p:par>
                            </p:childTnLst>
                          </p:cTn>
                        </p:par>
                        <p:par>
                          <p:cTn id="87" fill="hold">
                            <p:stCondLst>
                              <p:cond delay="7500"/>
                            </p:stCondLst>
                            <p:childTnLst>
                              <p:par>
                                <p:cTn id="88" presetID="2" presetClass="entr" presetSubtype="2" fill="hold" grpId="0" nodeType="afterEffect">
                                  <p:stCondLst>
                                    <p:cond delay="0"/>
                                  </p:stCondLst>
                                  <p:childTnLst>
                                    <p:set>
                                      <p:cBhvr>
                                        <p:cTn id="89" dur="1" fill="hold">
                                          <p:stCondLst>
                                            <p:cond delay="0"/>
                                          </p:stCondLst>
                                        </p:cTn>
                                        <p:tgtEl>
                                          <p:spTgt spid="100"/>
                                        </p:tgtEl>
                                        <p:attrNameLst>
                                          <p:attrName>style.visibility</p:attrName>
                                        </p:attrNameLst>
                                      </p:cBhvr>
                                      <p:to>
                                        <p:strVal val="visible"/>
                                      </p:to>
                                    </p:set>
                                    <p:anim calcmode="lin" valueType="num">
                                      <p:cBhvr additive="base">
                                        <p:cTn id="90" dur="500" fill="hold"/>
                                        <p:tgtEl>
                                          <p:spTgt spid="100"/>
                                        </p:tgtEl>
                                        <p:attrNameLst>
                                          <p:attrName>ppt_x</p:attrName>
                                        </p:attrNameLst>
                                      </p:cBhvr>
                                      <p:tavLst>
                                        <p:tav tm="0">
                                          <p:val>
                                            <p:strVal val="1+#ppt_w/2"/>
                                          </p:val>
                                        </p:tav>
                                        <p:tav tm="100000">
                                          <p:val>
                                            <p:strVal val="#ppt_x"/>
                                          </p:val>
                                        </p:tav>
                                      </p:tavLst>
                                    </p:anim>
                                    <p:anim calcmode="lin" valueType="num">
                                      <p:cBhvr additive="base">
                                        <p:cTn id="91"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7">
            <a:extLst>
              <a:ext uri="{FF2B5EF4-FFF2-40B4-BE49-F238E27FC236}">
                <a16:creationId xmlns:a16="http://schemas.microsoft.com/office/drawing/2014/main" id="{AEDA8B1D-92AF-4910-A91C-88729C6BF4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6799" y="352302"/>
            <a:ext cx="3784201" cy="650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69"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04</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sp>
        <p:nvSpPr>
          <p:cNvPr id="34" name="TextBox 25">
            <a:extLst>
              <a:ext uri="{FF2B5EF4-FFF2-40B4-BE49-F238E27FC236}">
                <a16:creationId xmlns:a16="http://schemas.microsoft.com/office/drawing/2014/main" id="{36EDAAF9-C65B-4991-A6EA-919E4CEC1016}"/>
              </a:ext>
            </a:extLst>
          </p:cNvPr>
          <p:cNvSpPr txBox="1">
            <a:spLocks noChangeArrowheads="1"/>
          </p:cNvSpPr>
          <p:nvPr/>
        </p:nvSpPr>
        <p:spPr bwMode="auto">
          <a:xfrm>
            <a:off x="862218" y="4859839"/>
            <a:ext cx="2384425" cy="58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1219200" fontAlgn="base">
              <a:lnSpc>
                <a:spcPts val="2000"/>
              </a:lnSpc>
              <a:spcBef>
                <a:spcPct val="0"/>
              </a:spcBef>
              <a:spcAft>
                <a:spcPct val="0"/>
              </a:spcAft>
            </a:pPr>
            <a:r>
              <a:rPr lang="en-US" altLang="zh-CN" sz="1400" dirty="0">
                <a:solidFill>
                  <a:schemeClr val="bg1">
                    <a:lumMod val="65000"/>
                  </a:schemeClr>
                </a:solidFill>
                <a:cs typeface="+mn-ea"/>
                <a:sym typeface="+mn-lt"/>
              </a:rPr>
              <a:t>Click here to add content that matches the title.……</a:t>
            </a:r>
          </a:p>
        </p:txBody>
      </p:sp>
      <p:sp>
        <p:nvSpPr>
          <p:cNvPr id="35" name="TextBox 26">
            <a:extLst>
              <a:ext uri="{FF2B5EF4-FFF2-40B4-BE49-F238E27FC236}">
                <a16:creationId xmlns:a16="http://schemas.microsoft.com/office/drawing/2014/main" id="{3E064111-019A-47FD-B71C-7255D65BC19E}"/>
              </a:ext>
            </a:extLst>
          </p:cNvPr>
          <p:cNvSpPr txBox="1">
            <a:spLocks noChangeArrowheads="1"/>
          </p:cNvSpPr>
          <p:nvPr/>
        </p:nvSpPr>
        <p:spPr bwMode="auto">
          <a:xfrm>
            <a:off x="964379" y="4408113"/>
            <a:ext cx="2263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9200" fontAlgn="base">
              <a:spcBef>
                <a:spcPct val="0"/>
              </a:spcBef>
              <a:spcAft>
                <a:spcPct val="0"/>
              </a:spcAft>
            </a:pPr>
            <a:r>
              <a:rPr lang="en-US" altLang="zh-CN" sz="2000" dirty="0">
                <a:solidFill>
                  <a:schemeClr val="bg1">
                    <a:lumMod val="50000"/>
                  </a:schemeClr>
                </a:solidFill>
                <a:cs typeface="+mn-ea"/>
                <a:sym typeface="+mn-lt"/>
              </a:rPr>
              <a:t>Add title text</a:t>
            </a:r>
            <a:endParaRPr lang="zh-CN" altLang="en-US" sz="2000" dirty="0">
              <a:solidFill>
                <a:schemeClr val="bg1">
                  <a:lumMod val="50000"/>
                </a:schemeClr>
              </a:solidFill>
              <a:cs typeface="+mn-ea"/>
              <a:sym typeface="+mn-lt"/>
            </a:endParaRPr>
          </a:p>
        </p:txBody>
      </p:sp>
      <p:sp>
        <p:nvSpPr>
          <p:cNvPr id="36" name="TextBox 27">
            <a:extLst>
              <a:ext uri="{FF2B5EF4-FFF2-40B4-BE49-F238E27FC236}">
                <a16:creationId xmlns:a16="http://schemas.microsoft.com/office/drawing/2014/main" id="{4EF50078-02EC-41E7-A8D8-F65213A54C21}"/>
              </a:ext>
            </a:extLst>
          </p:cNvPr>
          <p:cNvSpPr txBox="1">
            <a:spLocks noChangeArrowheads="1"/>
          </p:cNvSpPr>
          <p:nvPr/>
        </p:nvSpPr>
        <p:spPr bwMode="auto">
          <a:xfrm>
            <a:off x="3621293" y="4859839"/>
            <a:ext cx="2384425" cy="58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1219200" fontAlgn="base">
              <a:lnSpc>
                <a:spcPts val="2000"/>
              </a:lnSpc>
              <a:spcBef>
                <a:spcPct val="0"/>
              </a:spcBef>
              <a:spcAft>
                <a:spcPct val="0"/>
              </a:spcAft>
            </a:pPr>
            <a:r>
              <a:rPr lang="en-US" altLang="zh-CN" sz="1400" dirty="0">
                <a:solidFill>
                  <a:schemeClr val="bg1">
                    <a:lumMod val="65000"/>
                  </a:schemeClr>
                </a:solidFill>
                <a:cs typeface="+mn-ea"/>
                <a:sym typeface="+mn-lt"/>
              </a:rPr>
              <a:t>Click here to add content that matches the title.……</a:t>
            </a:r>
          </a:p>
        </p:txBody>
      </p:sp>
      <p:sp>
        <p:nvSpPr>
          <p:cNvPr id="37" name="TextBox 28">
            <a:extLst>
              <a:ext uri="{FF2B5EF4-FFF2-40B4-BE49-F238E27FC236}">
                <a16:creationId xmlns:a16="http://schemas.microsoft.com/office/drawing/2014/main" id="{689BDB64-B92C-42BC-B65A-3A8FEA9EB021}"/>
              </a:ext>
            </a:extLst>
          </p:cNvPr>
          <p:cNvSpPr txBox="1">
            <a:spLocks noChangeArrowheads="1"/>
          </p:cNvSpPr>
          <p:nvPr/>
        </p:nvSpPr>
        <p:spPr bwMode="auto">
          <a:xfrm>
            <a:off x="3723454" y="4408113"/>
            <a:ext cx="2263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9200" fontAlgn="base">
              <a:spcBef>
                <a:spcPct val="0"/>
              </a:spcBef>
              <a:spcAft>
                <a:spcPct val="0"/>
              </a:spcAft>
            </a:pPr>
            <a:r>
              <a:rPr lang="en-US" altLang="zh-CN" sz="2000" dirty="0">
                <a:solidFill>
                  <a:schemeClr val="bg1">
                    <a:lumMod val="50000"/>
                  </a:schemeClr>
                </a:solidFill>
                <a:cs typeface="+mn-ea"/>
                <a:sym typeface="+mn-lt"/>
              </a:rPr>
              <a:t>Add title text</a:t>
            </a:r>
            <a:endParaRPr lang="zh-CN" altLang="en-US" sz="2000" dirty="0">
              <a:solidFill>
                <a:schemeClr val="bg1">
                  <a:lumMod val="50000"/>
                </a:schemeClr>
              </a:solidFill>
              <a:cs typeface="+mn-ea"/>
              <a:sym typeface="+mn-lt"/>
            </a:endParaRPr>
          </a:p>
        </p:txBody>
      </p:sp>
      <p:sp>
        <p:nvSpPr>
          <p:cNvPr id="38" name="TextBox 29">
            <a:extLst>
              <a:ext uri="{FF2B5EF4-FFF2-40B4-BE49-F238E27FC236}">
                <a16:creationId xmlns:a16="http://schemas.microsoft.com/office/drawing/2014/main" id="{F615F545-8A5E-4A53-B605-285EF04CCC29}"/>
              </a:ext>
            </a:extLst>
          </p:cNvPr>
          <p:cNvSpPr txBox="1">
            <a:spLocks noChangeArrowheads="1"/>
          </p:cNvSpPr>
          <p:nvPr/>
        </p:nvSpPr>
        <p:spPr bwMode="auto">
          <a:xfrm>
            <a:off x="6380368" y="4859839"/>
            <a:ext cx="2384425" cy="58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1219200" fontAlgn="base">
              <a:lnSpc>
                <a:spcPts val="2000"/>
              </a:lnSpc>
              <a:spcBef>
                <a:spcPct val="0"/>
              </a:spcBef>
              <a:spcAft>
                <a:spcPct val="0"/>
              </a:spcAft>
            </a:pPr>
            <a:r>
              <a:rPr lang="en-US" altLang="zh-CN" sz="1400" dirty="0">
                <a:solidFill>
                  <a:schemeClr val="bg1">
                    <a:lumMod val="65000"/>
                  </a:schemeClr>
                </a:solidFill>
                <a:cs typeface="+mn-ea"/>
                <a:sym typeface="+mn-lt"/>
              </a:rPr>
              <a:t>Click here to add content that matches the title.……</a:t>
            </a:r>
          </a:p>
        </p:txBody>
      </p:sp>
      <p:sp>
        <p:nvSpPr>
          <p:cNvPr id="39" name="TextBox 30">
            <a:extLst>
              <a:ext uri="{FF2B5EF4-FFF2-40B4-BE49-F238E27FC236}">
                <a16:creationId xmlns:a16="http://schemas.microsoft.com/office/drawing/2014/main" id="{1951E78A-AD8B-4781-928F-D9E32E79A085}"/>
              </a:ext>
            </a:extLst>
          </p:cNvPr>
          <p:cNvSpPr txBox="1">
            <a:spLocks noChangeArrowheads="1"/>
          </p:cNvSpPr>
          <p:nvPr/>
        </p:nvSpPr>
        <p:spPr bwMode="auto">
          <a:xfrm>
            <a:off x="6482529" y="4408113"/>
            <a:ext cx="2263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9200" fontAlgn="base">
              <a:spcBef>
                <a:spcPct val="0"/>
              </a:spcBef>
              <a:spcAft>
                <a:spcPct val="0"/>
              </a:spcAft>
            </a:pPr>
            <a:r>
              <a:rPr lang="en-US" altLang="zh-CN" sz="2000" dirty="0">
                <a:solidFill>
                  <a:schemeClr val="bg1">
                    <a:lumMod val="50000"/>
                  </a:schemeClr>
                </a:solidFill>
                <a:cs typeface="+mn-ea"/>
                <a:sym typeface="+mn-lt"/>
              </a:rPr>
              <a:t>Add title text</a:t>
            </a:r>
            <a:endParaRPr lang="zh-CN" altLang="en-US" sz="2000" dirty="0">
              <a:solidFill>
                <a:schemeClr val="bg1">
                  <a:lumMod val="50000"/>
                </a:schemeClr>
              </a:solidFill>
              <a:cs typeface="+mn-ea"/>
              <a:sym typeface="+mn-lt"/>
            </a:endParaRPr>
          </a:p>
        </p:txBody>
      </p:sp>
      <p:grpSp>
        <p:nvGrpSpPr>
          <p:cNvPr id="40" name="组合 39">
            <a:extLst>
              <a:ext uri="{FF2B5EF4-FFF2-40B4-BE49-F238E27FC236}">
                <a16:creationId xmlns:a16="http://schemas.microsoft.com/office/drawing/2014/main" id="{540826A1-C95A-40B1-A979-B0FEABEB9AB4}"/>
              </a:ext>
            </a:extLst>
          </p:cNvPr>
          <p:cNvGrpSpPr>
            <a:grpSpLocks/>
          </p:cNvGrpSpPr>
          <p:nvPr/>
        </p:nvGrpSpPr>
        <p:grpSpPr bwMode="auto">
          <a:xfrm>
            <a:off x="1403633" y="2276097"/>
            <a:ext cx="1327150" cy="1589087"/>
            <a:chOff x="1299610" y="1919557"/>
            <a:chExt cx="1327878" cy="1589212"/>
          </a:xfrm>
        </p:grpSpPr>
        <p:grpSp>
          <p:nvGrpSpPr>
            <p:cNvPr id="41" name="组合 10">
              <a:extLst>
                <a:ext uri="{FF2B5EF4-FFF2-40B4-BE49-F238E27FC236}">
                  <a16:creationId xmlns:a16="http://schemas.microsoft.com/office/drawing/2014/main" id="{99D3F955-F3F7-4464-8EA3-DF0758D5C6D8}"/>
                </a:ext>
              </a:extLst>
            </p:cNvPr>
            <p:cNvGrpSpPr>
              <a:grpSpLocks/>
            </p:cNvGrpSpPr>
            <p:nvPr/>
          </p:nvGrpSpPr>
          <p:grpSpPr bwMode="auto">
            <a:xfrm>
              <a:off x="1299610" y="1919557"/>
              <a:ext cx="1327878" cy="1589212"/>
              <a:chOff x="-2420938" y="1114426"/>
              <a:chExt cx="3081338" cy="3687762"/>
            </a:xfrm>
          </p:grpSpPr>
          <p:sp>
            <p:nvSpPr>
              <p:cNvPr id="43" name="Freeform 5">
                <a:extLst>
                  <a:ext uri="{FF2B5EF4-FFF2-40B4-BE49-F238E27FC236}">
                    <a16:creationId xmlns:a16="http://schemas.microsoft.com/office/drawing/2014/main" id="{1792F749-4A84-456A-B0C7-031CFCB246F1}"/>
                  </a:ext>
                </a:extLst>
              </p:cNvPr>
              <p:cNvSpPr>
                <a:spLocks noChangeArrowheads="1"/>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44" name="Freeform 6">
                <a:extLst>
                  <a:ext uri="{FF2B5EF4-FFF2-40B4-BE49-F238E27FC236}">
                    <a16:creationId xmlns:a16="http://schemas.microsoft.com/office/drawing/2014/main" id="{8F05B5C9-BCD6-4BB8-9D0D-4A50E5BD5487}"/>
                  </a:ext>
                </a:extLst>
              </p:cNvPr>
              <p:cNvSpPr>
                <a:spLocks noChangeArrowheads="1"/>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45" name="Freeform 7">
                <a:extLst>
                  <a:ext uri="{FF2B5EF4-FFF2-40B4-BE49-F238E27FC236}">
                    <a16:creationId xmlns:a16="http://schemas.microsoft.com/office/drawing/2014/main" id="{AE9D4EF1-0833-4617-B19D-01BD73069BB2}"/>
                  </a:ext>
                </a:extLst>
              </p:cNvPr>
              <p:cNvSpPr>
                <a:spLocks noChangeArrowheads="1"/>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4" h="617">
                    <a:moveTo>
                      <a:pt x="400" y="0"/>
                    </a:moveTo>
                    <a:lnTo>
                      <a:pt x="0" y="556"/>
                    </a:lnTo>
                    <a:lnTo>
                      <a:pt x="42" y="617"/>
                    </a:lnTo>
                    <a:lnTo>
                      <a:pt x="494" y="0"/>
                    </a:lnTo>
                    <a:lnTo>
                      <a:pt x="400" y="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46" name="Freeform 8">
                <a:extLst>
                  <a:ext uri="{FF2B5EF4-FFF2-40B4-BE49-F238E27FC236}">
                    <a16:creationId xmlns:a16="http://schemas.microsoft.com/office/drawing/2014/main" id="{7B73CC4E-FBBF-48F5-805D-0D8D3E395B41}"/>
                  </a:ext>
                </a:extLst>
              </p:cNvPr>
              <p:cNvSpPr>
                <a:spLocks noEditPoints="1" noChangeArrowhead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47" name="Freeform 9">
                <a:extLst>
                  <a:ext uri="{FF2B5EF4-FFF2-40B4-BE49-F238E27FC236}">
                    <a16:creationId xmlns:a16="http://schemas.microsoft.com/office/drawing/2014/main" id="{10F65AA7-5557-4142-8639-6122E13E08AD}"/>
                  </a:ext>
                </a:extLst>
              </p:cNvPr>
              <p:cNvSpPr>
                <a:spLocks noChangeArrowheads="1"/>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grpSp>
        <p:sp>
          <p:nvSpPr>
            <p:cNvPr id="42" name="TextBox 192">
              <a:extLst>
                <a:ext uri="{FF2B5EF4-FFF2-40B4-BE49-F238E27FC236}">
                  <a16:creationId xmlns:a16="http://schemas.microsoft.com/office/drawing/2014/main" id="{99298155-F35F-4688-9B00-D75FFDA4F0A2}"/>
                </a:ext>
              </a:extLst>
            </p:cNvPr>
            <p:cNvSpPr txBox="1">
              <a:spLocks noChangeArrowheads="1"/>
            </p:cNvSpPr>
            <p:nvPr/>
          </p:nvSpPr>
          <p:spPr bwMode="auto">
            <a:xfrm>
              <a:off x="1713893" y="2624165"/>
              <a:ext cx="529962" cy="7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eaLnBrk="1" fontAlgn="base" latinLnBrk="0" hangingPunct="1">
                <a:lnSpc>
                  <a:spcPct val="100000"/>
                </a:lnSpc>
                <a:spcBef>
                  <a:spcPct val="0"/>
                </a:spcBef>
                <a:spcAft>
                  <a:spcPct val="0"/>
                </a:spcAft>
                <a:buClrTx/>
                <a:buSzTx/>
                <a:buFontTx/>
                <a:buNone/>
                <a:tabLst/>
                <a:defRPr/>
              </a:pPr>
              <a:r>
                <a:rPr kumimoji="0" lang="en-US" altLang="zh-CN" sz="4400" b="0" i="0" u="none" strike="noStrike" kern="0" cap="none" spc="0" normalizeH="0" baseline="0" noProof="0" dirty="0">
                  <a:ln>
                    <a:noFill/>
                  </a:ln>
                  <a:solidFill>
                    <a:srgbClr val="D1C1AC"/>
                  </a:solidFill>
                  <a:effectLst/>
                  <a:uLnTx/>
                  <a:uFillTx/>
                  <a:cs typeface="+mn-ea"/>
                  <a:sym typeface="+mn-lt"/>
                </a:rPr>
                <a:t>1</a:t>
              </a:r>
              <a:endParaRPr kumimoji="0" lang="id-ID" altLang="zh-CN" sz="4400" b="0" i="0" u="none" strike="noStrike" kern="0" cap="none" spc="0" normalizeH="0" baseline="0" noProof="0" dirty="0">
                <a:ln>
                  <a:noFill/>
                </a:ln>
                <a:solidFill>
                  <a:srgbClr val="D1C1AC"/>
                </a:solidFill>
                <a:effectLst/>
                <a:uLnTx/>
                <a:uFillTx/>
                <a:cs typeface="+mn-ea"/>
                <a:sym typeface="+mn-lt"/>
              </a:endParaRPr>
            </a:p>
          </p:txBody>
        </p:sp>
      </p:grpSp>
      <p:grpSp>
        <p:nvGrpSpPr>
          <p:cNvPr id="64" name="组合 63">
            <a:extLst>
              <a:ext uri="{FF2B5EF4-FFF2-40B4-BE49-F238E27FC236}">
                <a16:creationId xmlns:a16="http://schemas.microsoft.com/office/drawing/2014/main" id="{1733534C-D24F-40B6-839C-0A23942B41E5}"/>
              </a:ext>
            </a:extLst>
          </p:cNvPr>
          <p:cNvGrpSpPr>
            <a:grpSpLocks/>
          </p:cNvGrpSpPr>
          <p:nvPr/>
        </p:nvGrpSpPr>
        <p:grpSpPr bwMode="auto">
          <a:xfrm>
            <a:off x="4105665" y="2276097"/>
            <a:ext cx="1327150" cy="1589087"/>
            <a:chOff x="1299610" y="1919557"/>
            <a:chExt cx="1327878" cy="1589212"/>
          </a:xfrm>
        </p:grpSpPr>
        <p:grpSp>
          <p:nvGrpSpPr>
            <p:cNvPr id="65" name="组合 10">
              <a:extLst>
                <a:ext uri="{FF2B5EF4-FFF2-40B4-BE49-F238E27FC236}">
                  <a16:creationId xmlns:a16="http://schemas.microsoft.com/office/drawing/2014/main" id="{5C66F03F-32D7-482F-BBE2-B34979A4BB5A}"/>
                </a:ext>
              </a:extLst>
            </p:cNvPr>
            <p:cNvGrpSpPr>
              <a:grpSpLocks/>
            </p:cNvGrpSpPr>
            <p:nvPr/>
          </p:nvGrpSpPr>
          <p:grpSpPr bwMode="auto">
            <a:xfrm>
              <a:off x="1299610" y="1919557"/>
              <a:ext cx="1327878" cy="1589212"/>
              <a:chOff x="-2420938" y="1114426"/>
              <a:chExt cx="3081338" cy="3687762"/>
            </a:xfrm>
          </p:grpSpPr>
          <p:sp>
            <p:nvSpPr>
              <p:cNvPr id="67" name="Freeform 5">
                <a:extLst>
                  <a:ext uri="{FF2B5EF4-FFF2-40B4-BE49-F238E27FC236}">
                    <a16:creationId xmlns:a16="http://schemas.microsoft.com/office/drawing/2014/main" id="{1717634B-AB7E-410B-A51D-A3B6183C79F4}"/>
                  </a:ext>
                </a:extLst>
              </p:cNvPr>
              <p:cNvSpPr>
                <a:spLocks noChangeArrowheads="1"/>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68" name="Freeform 6">
                <a:extLst>
                  <a:ext uri="{FF2B5EF4-FFF2-40B4-BE49-F238E27FC236}">
                    <a16:creationId xmlns:a16="http://schemas.microsoft.com/office/drawing/2014/main" id="{D8ED5709-6215-4A2F-881D-E26934269BC1}"/>
                  </a:ext>
                </a:extLst>
              </p:cNvPr>
              <p:cNvSpPr>
                <a:spLocks noChangeArrowheads="1"/>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69" name="Freeform 7">
                <a:extLst>
                  <a:ext uri="{FF2B5EF4-FFF2-40B4-BE49-F238E27FC236}">
                    <a16:creationId xmlns:a16="http://schemas.microsoft.com/office/drawing/2014/main" id="{AE883E73-0492-4A78-9EFF-A3C385A3AD5A}"/>
                  </a:ext>
                </a:extLst>
              </p:cNvPr>
              <p:cNvSpPr>
                <a:spLocks noChangeArrowheads="1"/>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4" h="617">
                    <a:moveTo>
                      <a:pt x="400" y="0"/>
                    </a:moveTo>
                    <a:lnTo>
                      <a:pt x="0" y="556"/>
                    </a:lnTo>
                    <a:lnTo>
                      <a:pt x="42" y="617"/>
                    </a:lnTo>
                    <a:lnTo>
                      <a:pt x="494" y="0"/>
                    </a:lnTo>
                    <a:lnTo>
                      <a:pt x="400" y="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70" name="Freeform 8">
                <a:extLst>
                  <a:ext uri="{FF2B5EF4-FFF2-40B4-BE49-F238E27FC236}">
                    <a16:creationId xmlns:a16="http://schemas.microsoft.com/office/drawing/2014/main" id="{0332D94C-984E-4BF1-A33B-77DE04D7A1FA}"/>
                  </a:ext>
                </a:extLst>
              </p:cNvPr>
              <p:cNvSpPr>
                <a:spLocks noEditPoints="1" noChangeArrowhead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71" name="Freeform 9">
                <a:extLst>
                  <a:ext uri="{FF2B5EF4-FFF2-40B4-BE49-F238E27FC236}">
                    <a16:creationId xmlns:a16="http://schemas.microsoft.com/office/drawing/2014/main" id="{88BC5CD0-F052-4ABB-99AF-78F38D194083}"/>
                  </a:ext>
                </a:extLst>
              </p:cNvPr>
              <p:cNvSpPr>
                <a:spLocks noChangeArrowheads="1"/>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grpSp>
        <p:sp>
          <p:nvSpPr>
            <p:cNvPr id="66" name="TextBox 192">
              <a:extLst>
                <a:ext uri="{FF2B5EF4-FFF2-40B4-BE49-F238E27FC236}">
                  <a16:creationId xmlns:a16="http://schemas.microsoft.com/office/drawing/2014/main" id="{CEBC0153-2589-4B8E-8061-16517B919D40}"/>
                </a:ext>
              </a:extLst>
            </p:cNvPr>
            <p:cNvSpPr txBox="1">
              <a:spLocks noChangeArrowheads="1"/>
            </p:cNvSpPr>
            <p:nvPr/>
          </p:nvSpPr>
          <p:spPr bwMode="auto">
            <a:xfrm>
              <a:off x="1713893" y="2624165"/>
              <a:ext cx="529962" cy="7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eaLnBrk="1" fontAlgn="base" latinLnBrk="0" hangingPunct="1">
                <a:lnSpc>
                  <a:spcPct val="100000"/>
                </a:lnSpc>
                <a:spcBef>
                  <a:spcPct val="0"/>
                </a:spcBef>
                <a:spcAft>
                  <a:spcPct val="0"/>
                </a:spcAft>
                <a:buClrTx/>
                <a:buSzTx/>
                <a:buFontTx/>
                <a:buNone/>
                <a:tabLst/>
                <a:defRPr/>
              </a:pPr>
              <a:r>
                <a:rPr kumimoji="0" lang="en-US" altLang="zh-CN" sz="4400" b="0" i="0" u="none" strike="noStrike" kern="0" cap="none" spc="0" normalizeH="0" baseline="0" noProof="0" dirty="0">
                  <a:ln>
                    <a:noFill/>
                  </a:ln>
                  <a:solidFill>
                    <a:srgbClr val="D1C1AC"/>
                  </a:solidFill>
                  <a:effectLst/>
                  <a:uLnTx/>
                  <a:uFillTx/>
                  <a:cs typeface="+mn-ea"/>
                  <a:sym typeface="+mn-lt"/>
                </a:rPr>
                <a:t>2</a:t>
              </a:r>
              <a:endParaRPr kumimoji="0" lang="id-ID" altLang="zh-CN" sz="4400" b="0" i="0" u="none" strike="noStrike" kern="0" cap="none" spc="0" normalizeH="0" baseline="0" noProof="0" dirty="0">
                <a:ln>
                  <a:noFill/>
                </a:ln>
                <a:solidFill>
                  <a:srgbClr val="D1C1AC"/>
                </a:solidFill>
                <a:effectLst/>
                <a:uLnTx/>
                <a:uFillTx/>
                <a:cs typeface="+mn-ea"/>
                <a:sym typeface="+mn-lt"/>
              </a:endParaRPr>
            </a:p>
          </p:txBody>
        </p:sp>
      </p:grpSp>
      <p:grpSp>
        <p:nvGrpSpPr>
          <p:cNvPr id="72" name="组合 71">
            <a:extLst>
              <a:ext uri="{FF2B5EF4-FFF2-40B4-BE49-F238E27FC236}">
                <a16:creationId xmlns:a16="http://schemas.microsoft.com/office/drawing/2014/main" id="{41D5DF55-B7D5-4AE5-8B39-CB8638AAD3A0}"/>
              </a:ext>
            </a:extLst>
          </p:cNvPr>
          <p:cNvGrpSpPr>
            <a:grpSpLocks/>
          </p:cNvGrpSpPr>
          <p:nvPr/>
        </p:nvGrpSpPr>
        <p:grpSpPr bwMode="auto">
          <a:xfrm>
            <a:off x="6807698" y="2276097"/>
            <a:ext cx="1327150" cy="1589087"/>
            <a:chOff x="1299610" y="1919557"/>
            <a:chExt cx="1327878" cy="1589212"/>
          </a:xfrm>
        </p:grpSpPr>
        <p:grpSp>
          <p:nvGrpSpPr>
            <p:cNvPr id="73" name="组合 10">
              <a:extLst>
                <a:ext uri="{FF2B5EF4-FFF2-40B4-BE49-F238E27FC236}">
                  <a16:creationId xmlns:a16="http://schemas.microsoft.com/office/drawing/2014/main" id="{6ED1BA1A-1C7F-4D5F-BCE6-884D7D783C2F}"/>
                </a:ext>
              </a:extLst>
            </p:cNvPr>
            <p:cNvGrpSpPr>
              <a:grpSpLocks/>
            </p:cNvGrpSpPr>
            <p:nvPr/>
          </p:nvGrpSpPr>
          <p:grpSpPr bwMode="auto">
            <a:xfrm>
              <a:off x="1299610" y="1919557"/>
              <a:ext cx="1327878" cy="1589212"/>
              <a:chOff x="-2420938" y="1114426"/>
              <a:chExt cx="3081338" cy="3687762"/>
            </a:xfrm>
          </p:grpSpPr>
          <p:sp>
            <p:nvSpPr>
              <p:cNvPr id="75" name="Freeform 5">
                <a:extLst>
                  <a:ext uri="{FF2B5EF4-FFF2-40B4-BE49-F238E27FC236}">
                    <a16:creationId xmlns:a16="http://schemas.microsoft.com/office/drawing/2014/main" id="{84901CC2-5558-400F-8815-EE2BE367F133}"/>
                  </a:ext>
                </a:extLst>
              </p:cNvPr>
              <p:cNvSpPr>
                <a:spLocks noChangeArrowheads="1"/>
              </p:cNvSpPr>
              <p:nvPr/>
            </p:nvSpPr>
            <p:spPr bwMode="auto">
              <a:xfrm>
                <a:off x="-569912" y="1114426"/>
                <a:ext cx="904875" cy="1135062"/>
              </a:xfrm>
              <a:custGeom>
                <a:avLst/>
                <a:gdLst>
                  <a:gd name="T0" fmla="*/ 476 w 570"/>
                  <a:gd name="T1" fmla="*/ 0 h 715"/>
                  <a:gd name="T2" fmla="*/ 0 w 570"/>
                  <a:gd name="T3" fmla="*/ 652 h 715"/>
                  <a:gd name="T4" fmla="*/ 48 w 570"/>
                  <a:gd name="T5" fmla="*/ 715 h 715"/>
                  <a:gd name="T6" fmla="*/ 570 w 570"/>
                  <a:gd name="T7" fmla="*/ 0 h 715"/>
                  <a:gd name="T8" fmla="*/ 476 w 570"/>
                  <a:gd name="T9" fmla="*/ 0 h 715"/>
                </a:gdLst>
                <a:ahLst/>
                <a:cxnLst>
                  <a:cxn ang="0">
                    <a:pos x="T0" y="T1"/>
                  </a:cxn>
                  <a:cxn ang="0">
                    <a:pos x="T2" y="T3"/>
                  </a:cxn>
                  <a:cxn ang="0">
                    <a:pos x="T4" y="T5"/>
                  </a:cxn>
                  <a:cxn ang="0">
                    <a:pos x="T6" y="T7"/>
                  </a:cxn>
                  <a:cxn ang="0">
                    <a:pos x="T8" y="T9"/>
                  </a:cxn>
                </a:cxnLst>
                <a:rect l="0" t="0" r="r" b="b"/>
                <a:pathLst>
                  <a:path w="570" h="715">
                    <a:moveTo>
                      <a:pt x="476" y="0"/>
                    </a:moveTo>
                    <a:lnTo>
                      <a:pt x="0" y="652"/>
                    </a:lnTo>
                    <a:lnTo>
                      <a:pt x="48" y="715"/>
                    </a:lnTo>
                    <a:lnTo>
                      <a:pt x="570" y="0"/>
                    </a:lnTo>
                    <a:lnTo>
                      <a:pt x="476" y="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76" name="Freeform 6">
                <a:extLst>
                  <a:ext uri="{FF2B5EF4-FFF2-40B4-BE49-F238E27FC236}">
                    <a16:creationId xmlns:a16="http://schemas.microsoft.com/office/drawing/2014/main" id="{7FF61DAE-3D2B-4757-B7DD-FF8A8B010E98}"/>
                  </a:ext>
                </a:extLst>
              </p:cNvPr>
              <p:cNvSpPr>
                <a:spLocks noChangeArrowheads="1"/>
              </p:cNvSpPr>
              <p:nvPr/>
            </p:nvSpPr>
            <p:spPr bwMode="auto">
              <a:xfrm>
                <a:off x="-812800" y="1114426"/>
                <a:ext cx="690563" cy="830262"/>
              </a:xfrm>
              <a:custGeom>
                <a:avLst/>
                <a:gdLst>
                  <a:gd name="T0" fmla="*/ 336 w 435"/>
                  <a:gd name="T1" fmla="*/ 0 h 523"/>
                  <a:gd name="T2" fmla="*/ 0 w 435"/>
                  <a:gd name="T3" fmla="*/ 447 h 523"/>
                  <a:gd name="T4" fmla="*/ 59 w 435"/>
                  <a:gd name="T5" fmla="*/ 523 h 523"/>
                  <a:gd name="T6" fmla="*/ 435 w 435"/>
                  <a:gd name="T7" fmla="*/ 0 h 523"/>
                  <a:gd name="T8" fmla="*/ 336 w 435"/>
                  <a:gd name="T9" fmla="*/ 0 h 523"/>
                </a:gdLst>
                <a:ahLst/>
                <a:cxnLst>
                  <a:cxn ang="0">
                    <a:pos x="T0" y="T1"/>
                  </a:cxn>
                  <a:cxn ang="0">
                    <a:pos x="T2" y="T3"/>
                  </a:cxn>
                  <a:cxn ang="0">
                    <a:pos x="T4" y="T5"/>
                  </a:cxn>
                  <a:cxn ang="0">
                    <a:pos x="T6" y="T7"/>
                  </a:cxn>
                  <a:cxn ang="0">
                    <a:pos x="T8" y="T9"/>
                  </a:cxn>
                </a:cxnLst>
                <a:rect l="0" t="0" r="r" b="b"/>
                <a:pathLst>
                  <a:path w="435" h="523">
                    <a:moveTo>
                      <a:pt x="336" y="0"/>
                    </a:moveTo>
                    <a:lnTo>
                      <a:pt x="0" y="447"/>
                    </a:lnTo>
                    <a:lnTo>
                      <a:pt x="59" y="523"/>
                    </a:lnTo>
                    <a:lnTo>
                      <a:pt x="435" y="0"/>
                    </a:lnTo>
                    <a:lnTo>
                      <a:pt x="336" y="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77" name="Freeform 7">
                <a:extLst>
                  <a:ext uri="{FF2B5EF4-FFF2-40B4-BE49-F238E27FC236}">
                    <a16:creationId xmlns:a16="http://schemas.microsoft.com/office/drawing/2014/main" id="{7EA087A0-5DDF-4AB1-8BA6-1AC130E2E2D6}"/>
                  </a:ext>
                </a:extLst>
              </p:cNvPr>
              <p:cNvSpPr>
                <a:spLocks noChangeArrowheads="1"/>
              </p:cNvSpPr>
              <p:nvPr/>
            </p:nvSpPr>
            <p:spPr bwMode="auto">
              <a:xfrm>
                <a:off x="-677862" y="1114426"/>
                <a:ext cx="784225" cy="979487"/>
              </a:xfrm>
              <a:custGeom>
                <a:avLst/>
                <a:gdLst>
                  <a:gd name="T0" fmla="*/ 400 w 494"/>
                  <a:gd name="T1" fmla="*/ 0 h 617"/>
                  <a:gd name="T2" fmla="*/ 0 w 494"/>
                  <a:gd name="T3" fmla="*/ 556 h 617"/>
                  <a:gd name="T4" fmla="*/ 42 w 494"/>
                  <a:gd name="T5" fmla="*/ 617 h 617"/>
                  <a:gd name="T6" fmla="*/ 494 w 494"/>
                  <a:gd name="T7" fmla="*/ 0 h 617"/>
                  <a:gd name="T8" fmla="*/ 400 w 494"/>
                  <a:gd name="T9" fmla="*/ 0 h 617"/>
                </a:gdLst>
                <a:ahLst/>
                <a:cxnLst>
                  <a:cxn ang="0">
                    <a:pos x="T0" y="T1"/>
                  </a:cxn>
                  <a:cxn ang="0">
                    <a:pos x="T2" y="T3"/>
                  </a:cxn>
                  <a:cxn ang="0">
                    <a:pos x="T4" y="T5"/>
                  </a:cxn>
                  <a:cxn ang="0">
                    <a:pos x="T6" y="T7"/>
                  </a:cxn>
                  <a:cxn ang="0">
                    <a:pos x="T8" y="T9"/>
                  </a:cxn>
                </a:cxnLst>
                <a:rect l="0" t="0" r="r" b="b"/>
                <a:pathLst>
                  <a:path w="494" h="617">
                    <a:moveTo>
                      <a:pt x="400" y="0"/>
                    </a:moveTo>
                    <a:lnTo>
                      <a:pt x="0" y="556"/>
                    </a:lnTo>
                    <a:lnTo>
                      <a:pt x="42" y="617"/>
                    </a:lnTo>
                    <a:lnTo>
                      <a:pt x="494" y="0"/>
                    </a:lnTo>
                    <a:lnTo>
                      <a:pt x="400" y="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78" name="Freeform 8">
                <a:extLst>
                  <a:ext uri="{FF2B5EF4-FFF2-40B4-BE49-F238E27FC236}">
                    <a16:creationId xmlns:a16="http://schemas.microsoft.com/office/drawing/2014/main" id="{3B6049D3-5D45-425E-B82E-D64403F49120}"/>
                  </a:ext>
                </a:extLst>
              </p:cNvPr>
              <p:cNvSpPr>
                <a:spLocks noEditPoints="1" noChangeArrowheads="1"/>
              </p:cNvSpPr>
              <p:nvPr/>
            </p:nvSpPr>
            <p:spPr bwMode="auto">
              <a:xfrm>
                <a:off x="-1989138" y="1114426"/>
                <a:ext cx="2649538" cy="3687762"/>
              </a:xfrm>
              <a:custGeom>
                <a:avLst/>
                <a:gdLst>
                  <a:gd name="T0" fmla="*/ 1422 w 1669"/>
                  <a:gd name="T1" fmla="*/ 1422 h 2323"/>
                  <a:gd name="T2" fmla="*/ 1375 w 1669"/>
                  <a:gd name="T3" fmla="*/ 1289 h 2323"/>
                  <a:gd name="T4" fmla="*/ 1302 w 1669"/>
                  <a:gd name="T5" fmla="*/ 1169 h 2323"/>
                  <a:gd name="T6" fmla="*/ 1199 w 1669"/>
                  <a:gd name="T7" fmla="*/ 1060 h 2323"/>
                  <a:gd name="T8" fmla="*/ 1134 w 1669"/>
                  <a:gd name="T9" fmla="*/ 724 h 2323"/>
                  <a:gd name="T10" fmla="*/ 968 w 1669"/>
                  <a:gd name="T11" fmla="*/ 747 h 2323"/>
                  <a:gd name="T12" fmla="*/ 1057 w 1669"/>
                  <a:gd name="T13" fmla="*/ 960 h 2323"/>
                  <a:gd name="T14" fmla="*/ 874 w 1669"/>
                  <a:gd name="T15" fmla="*/ 894 h 2323"/>
                  <a:gd name="T16" fmla="*/ 669 w 1669"/>
                  <a:gd name="T17" fmla="*/ 881 h 2323"/>
                  <a:gd name="T18" fmla="*/ 466 w 1669"/>
                  <a:gd name="T19" fmla="*/ 925 h 2323"/>
                  <a:gd name="T20" fmla="*/ 331 w 1669"/>
                  <a:gd name="T21" fmla="*/ 857 h 2323"/>
                  <a:gd name="T22" fmla="*/ 237 w 1669"/>
                  <a:gd name="T23" fmla="*/ 1067 h 2323"/>
                  <a:gd name="T24" fmla="*/ 143 w 1669"/>
                  <a:gd name="T25" fmla="*/ 1169 h 2323"/>
                  <a:gd name="T26" fmla="*/ 71 w 1669"/>
                  <a:gd name="T27" fmla="*/ 1289 h 2323"/>
                  <a:gd name="T28" fmla="*/ 23 w 1669"/>
                  <a:gd name="T29" fmla="*/ 1422 h 2323"/>
                  <a:gd name="T30" fmla="*/ 1 w 1669"/>
                  <a:gd name="T31" fmla="*/ 1564 h 2323"/>
                  <a:gd name="T32" fmla="*/ 8 w 1669"/>
                  <a:gd name="T33" fmla="*/ 1711 h 2323"/>
                  <a:gd name="T34" fmla="*/ 46 w 1669"/>
                  <a:gd name="T35" fmla="*/ 1850 h 2323"/>
                  <a:gd name="T36" fmla="*/ 104 w 1669"/>
                  <a:gd name="T37" fmla="*/ 1976 h 2323"/>
                  <a:gd name="T38" fmla="*/ 186 w 1669"/>
                  <a:gd name="T39" fmla="*/ 2088 h 2323"/>
                  <a:gd name="T40" fmla="*/ 289 w 1669"/>
                  <a:gd name="T41" fmla="*/ 2180 h 2323"/>
                  <a:gd name="T42" fmla="*/ 410 w 1669"/>
                  <a:gd name="T43" fmla="*/ 2254 h 2323"/>
                  <a:gd name="T44" fmla="*/ 543 w 1669"/>
                  <a:gd name="T45" fmla="*/ 2299 h 2323"/>
                  <a:gd name="T46" fmla="*/ 687 w 1669"/>
                  <a:gd name="T47" fmla="*/ 2323 h 2323"/>
                  <a:gd name="T48" fmla="*/ 833 w 1669"/>
                  <a:gd name="T49" fmla="*/ 2317 h 2323"/>
                  <a:gd name="T50" fmla="*/ 970 w 1669"/>
                  <a:gd name="T51" fmla="*/ 2281 h 2323"/>
                  <a:gd name="T52" fmla="*/ 1100 w 1669"/>
                  <a:gd name="T53" fmla="*/ 2221 h 2323"/>
                  <a:gd name="T54" fmla="*/ 1210 w 1669"/>
                  <a:gd name="T55" fmla="*/ 2137 h 2323"/>
                  <a:gd name="T56" fmla="*/ 1302 w 1669"/>
                  <a:gd name="T57" fmla="*/ 2033 h 2323"/>
                  <a:gd name="T58" fmla="*/ 1375 w 1669"/>
                  <a:gd name="T59" fmla="*/ 1915 h 2323"/>
                  <a:gd name="T60" fmla="*/ 1422 w 1669"/>
                  <a:gd name="T61" fmla="*/ 1782 h 2323"/>
                  <a:gd name="T62" fmla="*/ 1444 w 1669"/>
                  <a:gd name="T63" fmla="*/ 1640 h 2323"/>
                  <a:gd name="T64" fmla="*/ 1311 w 1669"/>
                  <a:gd name="T65" fmla="*/ 1601 h 2323"/>
                  <a:gd name="T66" fmla="*/ 1300 w 1669"/>
                  <a:gd name="T67" fmla="*/ 1718 h 2323"/>
                  <a:gd name="T68" fmla="*/ 1265 w 1669"/>
                  <a:gd name="T69" fmla="*/ 1832 h 2323"/>
                  <a:gd name="T70" fmla="*/ 1139 w 1669"/>
                  <a:gd name="T71" fmla="*/ 2018 h 2323"/>
                  <a:gd name="T72" fmla="*/ 951 w 1669"/>
                  <a:gd name="T73" fmla="*/ 2144 h 2323"/>
                  <a:gd name="T74" fmla="*/ 839 w 1669"/>
                  <a:gd name="T75" fmla="*/ 2178 h 2323"/>
                  <a:gd name="T76" fmla="*/ 722 w 1669"/>
                  <a:gd name="T77" fmla="*/ 2188 h 2323"/>
                  <a:gd name="T78" fmla="*/ 603 w 1669"/>
                  <a:gd name="T79" fmla="*/ 2178 h 2323"/>
                  <a:gd name="T80" fmla="*/ 495 w 1669"/>
                  <a:gd name="T81" fmla="*/ 2144 h 2323"/>
                  <a:gd name="T82" fmla="*/ 307 w 1669"/>
                  <a:gd name="T83" fmla="*/ 2018 h 2323"/>
                  <a:gd name="T84" fmla="*/ 179 w 1669"/>
                  <a:gd name="T85" fmla="*/ 1832 h 2323"/>
                  <a:gd name="T86" fmla="*/ 145 w 1669"/>
                  <a:gd name="T87" fmla="*/ 1718 h 2323"/>
                  <a:gd name="T88" fmla="*/ 135 w 1669"/>
                  <a:gd name="T89" fmla="*/ 1601 h 2323"/>
                  <a:gd name="T90" fmla="*/ 145 w 1669"/>
                  <a:gd name="T91" fmla="*/ 1484 h 2323"/>
                  <a:gd name="T92" fmla="*/ 179 w 1669"/>
                  <a:gd name="T93" fmla="*/ 1372 h 2323"/>
                  <a:gd name="T94" fmla="*/ 307 w 1669"/>
                  <a:gd name="T95" fmla="*/ 1184 h 2323"/>
                  <a:gd name="T96" fmla="*/ 495 w 1669"/>
                  <a:gd name="T97" fmla="*/ 1060 h 2323"/>
                  <a:gd name="T98" fmla="*/ 603 w 1669"/>
                  <a:gd name="T99" fmla="*/ 1022 h 2323"/>
                  <a:gd name="T100" fmla="*/ 722 w 1669"/>
                  <a:gd name="T101" fmla="*/ 1012 h 2323"/>
                  <a:gd name="T102" fmla="*/ 839 w 1669"/>
                  <a:gd name="T103" fmla="*/ 1022 h 2323"/>
                  <a:gd name="T104" fmla="*/ 951 w 1669"/>
                  <a:gd name="T105" fmla="*/ 1060 h 2323"/>
                  <a:gd name="T106" fmla="*/ 1139 w 1669"/>
                  <a:gd name="T107" fmla="*/ 1184 h 2323"/>
                  <a:gd name="T108" fmla="*/ 1265 w 1669"/>
                  <a:gd name="T109" fmla="*/ 1372 h 2323"/>
                  <a:gd name="T110" fmla="*/ 1300 w 1669"/>
                  <a:gd name="T111" fmla="*/ 1484 h 2323"/>
                  <a:gd name="T112" fmla="*/ 1311 w 1669"/>
                  <a:gd name="T113" fmla="*/ 1601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9" h="2323">
                    <a:moveTo>
                      <a:pt x="1442" y="1530"/>
                    </a:moveTo>
                    <a:lnTo>
                      <a:pt x="1437" y="1489"/>
                    </a:lnTo>
                    <a:lnTo>
                      <a:pt x="1431" y="1455"/>
                    </a:lnTo>
                    <a:lnTo>
                      <a:pt x="1422" y="1422"/>
                    </a:lnTo>
                    <a:lnTo>
                      <a:pt x="1414" y="1385"/>
                    </a:lnTo>
                    <a:lnTo>
                      <a:pt x="1403" y="1352"/>
                    </a:lnTo>
                    <a:lnTo>
                      <a:pt x="1389" y="1319"/>
                    </a:lnTo>
                    <a:lnTo>
                      <a:pt x="1375" y="1289"/>
                    </a:lnTo>
                    <a:lnTo>
                      <a:pt x="1359" y="1256"/>
                    </a:lnTo>
                    <a:lnTo>
                      <a:pt x="1339" y="1228"/>
                    </a:lnTo>
                    <a:lnTo>
                      <a:pt x="1322" y="1198"/>
                    </a:lnTo>
                    <a:lnTo>
                      <a:pt x="1302" y="1169"/>
                    </a:lnTo>
                    <a:lnTo>
                      <a:pt x="1281" y="1143"/>
                    </a:lnTo>
                    <a:lnTo>
                      <a:pt x="1256" y="1116"/>
                    </a:lnTo>
                    <a:lnTo>
                      <a:pt x="1235" y="1090"/>
                    </a:lnTo>
                    <a:lnTo>
                      <a:pt x="1199" y="1060"/>
                    </a:lnTo>
                    <a:lnTo>
                      <a:pt x="1167" y="1031"/>
                    </a:lnTo>
                    <a:lnTo>
                      <a:pt x="1167" y="759"/>
                    </a:lnTo>
                    <a:lnTo>
                      <a:pt x="1167" y="724"/>
                    </a:lnTo>
                    <a:lnTo>
                      <a:pt x="1134" y="724"/>
                    </a:lnTo>
                    <a:lnTo>
                      <a:pt x="1128" y="724"/>
                    </a:lnTo>
                    <a:lnTo>
                      <a:pt x="1669" y="0"/>
                    </a:lnTo>
                    <a:lnTo>
                      <a:pt x="1516" y="0"/>
                    </a:lnTo>
                    <a:lnTo>
                      <a:pt x="968" y="747"/>
                    </a:lnTo>
                    <a:lnTo>
                      <a:pt x="1001" y="791"/>
                    </a:lnTo>
                    <a:lnTo>
                      <a:pt x="1101" y="791"/>
                    </a:lnTo>
                    <a:lnTo>
                      <a:pt x="1101" y="985"/>
                    </a:lnTo>
                    <a:lnTo>
                      <a:pt x="1057" y="960"/>
                    </a:lnTo>
                    <a:lnTo>
                      <a:pt x="1014" y="940"/>
                    </a:lnTo>
                    <a:lnTo>
                      <a:pt x="968" y="923"/>
                    </a:lnTo>
                    <a:lnTo>
                      <a:pt x="922" y="905"/>
                    </a:lnTo>
                    <a:lnTo>
                      <a:pt x="874" y="894"/>
                    </a:lnTo>
                    <a:lnTo>
                      <a:pt x="825" y="885"/>
                    </a:lnTo>
                    <a:lnTo>
                      <a:pt x="774" y="879"/>
                    </a:lnTo>
                    <a:lnTo>
                      <a:pt x="722" y="879"/>
                    </a:lnTo>
                    <a:lnTo>
                      <a:pt x="669" y="881"/>
                    </a:lnTo>
                    <a:lnTo>
                      <a:pt x="617" y="885"/>
                    </a:lnTo>
                    <a:lnTo>
                      <a:pt x="564" y="896"/>
                    </a:lnTo>
                    <a:lnTo>
                      <a:pt x="516" y="907"/>
                    </a:lnTo>
                    <a:lnTo>
                      <a:pt x="466" y="925"/>
                    </a:lnTo>
                    <a:lnTo>
                      <a:pt x="420" y="944"/>
                    </a:lnTo>
                    <a:lnTo>
                      <a:pt x="372" y="966"/>
                    </a:lnTo>
                    <a:lnTo>
                      <a:pt x="331" y="992"/>
                    </a:lnTo>
                    <a:lnTo>
                      <a:pt x="331" y="857"/>
                    </a:lnTo>
                    <a:lnTo>
                      <a:pt x="287" y="857"/>
                    </a:lnTo>
                    <a:lnTo>
                      <a:pt x="266" y="827"/>
                    </a:lnTo>
                    <a:lnTo>
                      <a:pt x="266" y="1042"/>
                    </a:lnTo>
                    <a:lnTo>
                      <a:pt x="237" y="1067"/>
                    </a:lnTo>
                    <a:lnTo>
                      <a:pt x="213" y="1090"/>
                    </a:lnTo>
                    <a:lnTo>
                      <a:pt x="186" y="1116"/>
                    </a:lnTo>
                    <a:lnTo>
                      <a:pt x="165" y="1143"/>
                    </a:lnTo>
                    <a:lnTo>
                      <a:pt x="143" y="1169"/>
                    </a:lnTo>
                    <a:lnTo>
                      <a:pt x="122" y="1198"/>
                    </a:lnTo>
                    <a:lnTo>
                      <a:pt x="104" y="1228"/>
                    </a:lnTo>
                    <a:lnTo>
                      <a:pt x="87" y="1256"/>
                    </a:lnTo>
                    <a:lnTo>
                      <a:pt x="71" y="1289"/>
                    </a:lnTo>
                    <a:lnTo>
                      <a:pt x="56" y="1319"/>
                    </a:lnTo>
                    <a:lnTo>
                      <a:pt x="46" y="1352"/>
                    </a:lnTo>
                    <a:lnTo>
                      <a:pt x="32" y="1385"/>
                    </a:lnTo>
                    <a:lnTo>
                      <a:pt x="23" y="1422"/>
                    </a:lnTo>
                    <a:lnTo>
                      <a:pt x="12" y="1455"/>
                    </a:lnTo>
                    <a:lnTo>
                      <a:pt x="8" y="1489"/>
                    </a:lnTo>
                    <a:lnTo>
                      <a:pt x="3" y="1530"/>
                    </a:lnTo>
                    <a:lnTo>
                      <a:pt x="1" y="1564"/>
                    </a:lnTo>
                    <a:lnTo>
                      <a:pt x="0" y="1601"/>
                    </a:lnTo>
                    <a:lnTo>
                      <a:pt x="1" y="1640"/>
                    </a:lnTo>
                    <a:lnTo>
                      <a:pt x="3" y="1675"/>
                    </a:lnTo>
                    <a:lnTo>
                      <a:pt x="8" y="1711"/>
                    </a:lnTo>
                    <a:lnTo>
                      <a:pt x="12" y="1745"/>
                    </a:lnTo>
                    <a:lnTo>
                      <a:pt x="23" y="1782"/>
                    </a:lnTo>
                    <a:lnTo>
                      <a:pt x="32" y="1817"/>
                    </a:lnTo>
                    <a:lnTo>
                      <a:pt x="46" y="1850"/>
                    </a:lnTo>
                    <a:lnTo>
                      <a:pt x="56" y="1883"/>
                    </a:lnTo>
                    <a:lnTo>
                      <a:pt x="71" y="1915"/>
                    </a:lnTo>
                    <a:lnTo>
                      <a:pt x="87" y="1946"/>
                    </a:lnTo>
                    <a:lnTo>
                      <a:pt x="104" y="1976"/>
                    </a:lnTo>
                    <a:lnTo>
                      <a:pt x="122" y="2004"/>
                    </a:lnTo>
                    <a:lnTo>
                      <a:pt x="143" y="2033"/>
                    </a:lnTo>
                    <a:lnTo>
                      <a:pt x="165" y="2061"/>
                    </a:lnTo>
                    <a:lnTo>
                      <a:pt x="186" y="2088"/>
                    </a:lnTo>
                    <a:lnTo>
                      <a:pt x="213" y="2114"/>
                    </a:lnTo>
                    <a:lnTo>
                      <a:pt x="237" y="2137"/>
                    </a:lnTo>
                    <a:lnTo>
                      <a:pt x="261" y="2157"/>
                    </a:lnTo>
                    <a:lnTo>
                      <a:pt x="289" y="2180"/>
                    </a:lnTo>
                    <a:lnTo>
                      <a:pt x="321" y="2201"/>
                    </a:lnTo>
                    <a:lnTo>
                      <a:pt x="349" y="2221"/>
                    </a:lnTo>
                    <a:lnTo>
                      <a:pt x="379" y="2236"/>
                    </a:lnTo>
                    <a:lnTo>
                      <a:pt x="410" y="2254"/>
                    </a:lnTo>
                    <a:lnTo>
                      <a:pt x="442" y="2267"/>
                    </a:lnTo>
                    <a:lnTo>
                      <a:pt x="473" y="2281"/>
                    </a:lnTo>
                    <a:lnTo>
                      <a:pt x="507" y="2290"/>
                    </a:lnTo>
                    <a:lnTo>
                      <a:pt x="543" y="2299"/>
                    </a:lnTo>
                    <a:lnTo>
                      <a:pt x="578" y="2311"/>
                    </a:lnTo>
                    <a:lnTo>
                      <a:pt x="612" y="2317"/>
                    </a:lnTo>
                    <a:lnTo>
                      <a:pt x="647" y="2319"/>
                    </a:lnTo>
                    <a:lnTo>
                      <a:pt x="687" y="2323"/>
                    </a:lnTo>
                    <a:lnTo>
                      <a:pt x="722" y="2323"/>
                    </a:lnTo>
                    <a:lnTo>
                      <a:pt x="759" y="2323"/>
                    </a:lnTo>
                    <a:lnTo>
                      <a:pt x="798" y="2319"/>
                    </a:lnTo>
                    <a:lnTo>
                      <a:pt x="833" y="2317"/>
                    </a:lnTo>
                    <a:lnTo>
                      <a:pt x="868" y="2311"/>
                    </a:lnTo>
                    <a:lnTo>
                      <a:pt x="905" y="2299"/>
                    </a:lnTo>
                    <a:lnTo>
                      <a:pt x="938" y="2290"/>
                    </a:lnTo>
                    <a:lnTo>
                      <a:pt x="970" y="2281"/>
                    </a:lnTo>
                    <a:lnTo>
                      <a:pt x="1004" y="2267"/>
                    </a:lnTo>
                    <a:lnTo>
                      <a:pt x="1036" y="2254"/>
                    </a:lnTo>
                    <a:lnTo>
                      <a:pt x="1069" y="2236"/>
                    </a:lnTo>
                    <a:lnTo>
                      <a:pt x="1100" y="2221"/>
                    </a:lnTo>
                    <a:lnTo>
                      <a:pt x="1128" y="2201"/>
                    </a:lnTo>
                    <a:lnTo>
                      <a:pt x="1156" y="2180"/>
                    </a:lnTo>
                    <a:lnTo>
                      <a:pt x="1183" y="2157"/>
                    </a:lnTo>
                    <a:lnTo>
                      <a:pt x="1210" y="2137"/>
                    </a:lnTo>
                    <a:lnTo>
                      <a:pt x="1235" y="2114"/>
                    </a:lnTo>
                    <a:lnTo>
                      <a:pt x="1256" y="2088"/>
                    </a:lnTo>
                    <a:lnTo>
                      <a:pt x="1281" y="2061"/>
                    </a:lnTo>
                    <a:lnTo>
                      <a:pt x="1302" y="2033"/>
                    </a:lnTo>
                    <a:lnTo>
                      <a:pt x="1322" y="2004"/>
                    </a:lnTo>
                    <a:lnTo>
                      <a:pt x="1339" y="1976"/>
                    </a:lnTo>
                    <a:lnTo>
                      <a:pt x="1359" y="1946"/>
                    </a:lnTo>
                    <a:lnTo>
                      <a:pt x="1375" y="1915"/>
                    </a:lnTo>
                    <a:lnTo>
                      <a:pt x="1389" y="1883"/>
                    </a:lnTo>
                    <a:lnTo>
                      <a:pt x="1403" y="1850"/>
                    </a:lnTo>
                    <a:lnTo>
                      <a:pt x="1414" y="1817"/>
                    </a:lnTo>
                    <a:lnTo>
                      <a:pt x="1422" y="1782"/>
                    </a:lnTo>
                    <a:lnTo>
                      <a:pt x="1431" y="1745"/>
                    </a:lnTo>
                    <a:lnTo>
                      <a:pt x="1437" y="1711"/>
                    </a:lnTo>
                    <a:lnTo>
                      <a:pt x="1442" y="1675"/>
                    </a:lnTo>
                    <a:lnTo>
                      <a:pt x="1444" y="1640"/>
                    </a:lnTo>
                    <a:lnTo>
                      <a:pt x="1446" y="1601"/>
                    </a:lnTo>
                    <a:lnTo>
                      <a:pt x="1444" y="1564"/>
                    </a:lnTo>
                    <a:lnTo>
                      <a:pt x="1442" y="1530"/>
                    </a:lnTo>
                    <a:close/>
                    <a:moveTo>
                      <a:pt x="1311" y="1601"/>
                    </a:moveTo>
                    <a:lnTo>
                      <a:pt x="1311" y="1631"/>
                    </a:lnTo>
                    <a:lnTo>
                      <a:pt x="1309" y="1660"/>
                    </a:lnTo>
                    <a:lnTo>
                      <a:pt x="1304" y="1690"/>
                    </a:lnTo>
                    <a:lnTo>
                      <a:pt x="1300" y="1718"/>
                    </a:lnTo>
                    <a:lnTo>
                      <a:pt x="1293" y="1750"/>
                    </a:lnTo>
                    <a:lnTo>
                      <a:pt x="1284" y="1778"/>
                    </a:lnTo>
                    <a:lnTo>
                      <a:pt x="1276" y="1802"/>
                    </a:lnTo>
                    <a:lnTo>
                      <a:pt x="1265" y="1832"/>
                    </a:lnTo>
                    <a:lnTo>
                      <a:pt x="1241" y="1880"/>
                    </a:lnTo>
                    <a:lnTo>
                      <a:pt x="1210" y="1931"/>
                    </a:lnTo>
                    <a:lnTo>
                      <a:pt x="1176" y="1976"/>
                    </a:lnTo>
                    <a:lnTo>
                      <a:pt x="1139" y="2018"/>
                    </a:lnTo>
                    <a:lnTo>
                      <a:pt x="1098" y="2057"/>
                    </a:lnTo>
                    <a:lnTo>
                      <a:pt x="1052" y="2089"/>
                    </a:lnTo>
                    <a:lnTo>
                      <a:pt x="1004" y="2118"/>
                    </a:lnTo>
                    <a:lnTo>
                      <a:pt x="951" y="2144"/>
                    </a:lnTo>
                    <a:lnTo>
                      <a:pt x="924" y="2153"/>
                    </a:lnTo>
                    <a:lnTo>
                      <a:pt x="896" y="2164"/>
                    </a:lnTo>
                    <a:lnTo>
                      <a:pt x="868" y="2173"/>
                    </a:lnTo>
                    <a:lnTo>
                      <a:pt x="839" y="2178"/>
                    </a:lnTo>
                    <a:lnTo>
                      <a:pt x="811" y="2183"/>
                    </a:lnTo>
                    <a:lnTo>
                      <a:pt x="782" y="2185"/>
                    </a:lnTo>
                    <a:lnTo>
                      <a:pt x="752" y="2188"/>
                    </a:lnTo>
                    <a:lnTo>
                      <a:pt x="722" y="2188"/>
                    </a:lnTo>
                    <a:lnTo>
                      <a:pt x="693" y="2188"/>
                    </a:lnTo>
                    <a:lnTo>
                      <a:pt x="663" y="2185"/>
                    </a:lnTo>
                    <a:lnTo>
                      <a:pt x="632" y="2183"/>
                    </a:lnTo>
                    <a:lnTo>
                      <a:pt x="603" y="2178"/>
                    </a:lnTo>
                    <a:lnTo>
                      <a:pt x="575" y="2173"/>
                    </a:lnTo>
                    <a:lnTo>
                      <a:pt x="548" y="2164"/>
                    </a:lnTo>
                    <a:lnTo>
                      <a:pt x="521" y="2153"/>
                    </a:lnTo>
                    <a:lnTo>
                      <a:pt x="495" y="2144"/>
                    </a:lnTo>
                    <a:lnTo>
                      <a:pt x="442" y="2118"/>
                    </a:lnTo>
                    <a:lnTo>
                      <a:pt x="392" y="2089"/>
                    </a:lnTo>
                    <a:lnTo>
                      <a:pt x="349" y="2057"/>
                    </a:lnTo>
                    <a:lnTo>
                      <a:pt x="307" y="2018"/>
                    </a:lnTo>
                    <a:lnTo>
                      <a:pt x="270" y="1976"/>
                    </a:lnTo>
                    <a:lnTo>
                      <a:pt x="232" y="1931"/>
                    </a:lnTo>
                    <a:lnTo>
                      <a:pt x="204" y="1880"/>
                    </a:lnTo>
                    <a:lnTo>
                      <a:pt x="179" y="1832"/>
                    </a:lnTo>
                    <a:lnTo>
                      <a:pt x="170" y="1802"/>
                    </a:lnTo>
                    <a:lnTo>
                      <a:pt x="161" y="1778"/>
                    </a:lnTo>
                    <a:lnTo>
                      <a:pt x="154" y="1750"/>
                    </a:lnTo>
                    <a:lnTo>
                      <a:pt x="145" y="1718"/>
                    </a:lnTo>
                    <a:lnTo>
                      <a:pt x="141" y="1690"/>
                    </a:lnTo>
                    <a:lnTo>
                      <a:pt x="137" y="1660"/>
                    </a:lnTo>
                    <a:lnTo>
                      <a:pt x="135" y="1631"/>
                    </a:lnTo>
                    <a:lnTo>
                      <a:pt x="135" y="1601"/>
                    </a:lnTo>
                    <a:lnTo>
                      <a:pt x="135" y="1571"/>
                    </a:lnTo>
                    <a:lnTo>
                      <a:pt x="137" y="1540"/>
                    </a:lnTo>
                    <a:lnTo>
                      <a:pt x="141" y="1512"/>
                    </a:lnTo>
                    <a:lnTo>
                      <a:pt x="145" y="1484"/>
                    </a:lnTo>
                    <a:lnTo>
                      <a:pt x="154" y="1455"/>
                    </a:lnTo>
                    <a:lnTo>
                      <a:pt x="161" y="1427"/>
                    </a:lnTo>
                    <a:lnTo>
                      <a:pt x="170" y="1398"/>
                    </a:lnTo>
                    <a:lnTo>
                      <a:pt x="179" y="1372"/>
                    </a:lnTo>
                    <a:lnTo>
                      <a:pt x="204" y="1319"/>
                    </a:lnTo>
                    <a:lnTo>
                      <a:pt x="232" y="1271"/>
                    </a:lnTo>
                    <a:lnTo>
                      <a:pt x="270" y="1228"/>
                    </a:lnTo>
                    <a:lnTo>
                      <a:pt x="307" y="1184"/>
                    </a:lnTo>
                    <a:lnTo>
                      <a:pt x="349" y="1147"/>
                    </a:lnTo>
                    <a:lnTo>
                      <a:pt x="392" y="1115"/>
                    </a:lnTo>
                    <a:lnTo>
                      <a:pt x="442" y="1081"/>
                    </a:lnTo>
                    <a:lnTo>
                      <a:pt x="495" y="1060"/>
                    </a:lnTo>
                    <a:lnTo>
                      <a:pt x="521" y="1047"/>
                    </a:lnTo>
                    <a:lnTo>
                      <a:pt x="548" y="1038"/>
                    </a:lnTo>
                    <a:lnTo>
                      <a:pt x="575" y="1031"/>
                    </a:lnTo>
                    <a:lnTo>
                      <a:pt x="603" y="1022"/>
                    </a:lnTo>
                    <a:lnTo>
                      <a:pt x="632" y="1019"/>
                    </a:lnTo>
                    <a:lnTo>
                      <a:pt x="663" y="1017"/>
                    </a:lnTo>
                    <a:lnTo>
                      <a:pt x="693" y="1014"/>
                    </a:lnTo>
                    <a:lnTo>
                      <a:pt x="722" y="1012"/>
                    </a:lnTo>
                    <a:lnTo>
                      <a:pt x="752" y="1014"/>
                    </a:lnTo>
                    <a:lnTo>
                      <a:pt x="782" y="1017"/>
                    </a:lnTo>
                    <a:lnTo>
                      <a:pt x="811" y="1019"/>
                    </a:lnTo>
                    <a:lnTo>
                      <a:pt x="839" y="1022"/>
                    </a:lnTo>
                    <a:lnTo>
                      <a:pt x="868" y="1031"/>
                    </a:lnTo>
                    <a:lnTo>
                      <a:pt x="896" y="1038"/>
                    </a:lnTo>
                    <a:lnTo>
                      <a:pt x="924" y="1047"/>
                    </a:lnTo>
                    <a:lnTo>
                      <a:pt x="951" y="1060"/>
                    </a:lnTo>
                    <a:lnTo>
                      <a:pt x="1004" y="1081"/>
                    </a:lnTo>
                    <a:lnTo>
                      <a:pt x="1052" y="1115"/>
                    </a:lnTo>
                    <a:lnTo>
                      <a:pt x="1098" y="1147"/>
                    </a:lnTo>
                    <a:lnTo>
                      <a:pt x="1139" y="1184"/>
                    </a:lnTo>
                    <a:lnTo>
                      <a:pt x="1176" y="1228"/>
                    </a:lnTo>
                    <a:lnTo>
                      <a:pt x="1210" y="1271"/>
                    </a:lnTo>
                    <a:lnTo>
                      <a:pt x="1241" y="1319"/>
                    </a:lnTo>
                    <a:lnTo>
                      <a:pt x="1265" y="1372"/>
                    </a:lnTo>
                    <a:lnTo>
                      <a:pt x="1276" y="1398"/>
                    </a:lnTo>
                    <a:lnTo>
                      <a:pt x="1284" y="1427"/>
                    </a:lnTo>
                    <a:lnTo>
                      <a:pt x="1293" y="1455"/>
                    </a:lnTo>
                    <a:lnTo>
                      <a:pt x="1300" y="1484"/>
                    </a:lnTo>
                    <a:lnTo>
                      <a:pt x="1304" y="1512"/>
                    </a:lnTo>
                    <a:lnTo>
                      <a:pt x="1309" y="1540"/>
                    </a:lnTo>
                    <a:lnTo>
                      <a:pt x="1311" y="1571"/>
                    </a:lnTo>
                    <a:lnTo>
                      <a:pt x="1311" y="1601"/>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sp>
            <p:nvSpPr>
              <p:cNvPr id="79" name="Freeform 9">
                <a:extLst>
                  <a:ext uri="{FF2B5EF4-FFF2-40B4-BE49-F238E27FC236}">
                    <a16:creationId xmlns:a16="http://schemas.microsoft.com/office/drawing/2014/main" id="{4C1A1E35-8F78-4160-A80B-853F71D1FA8D}"/>
                  </a:ext>
                </a:extLst>
              </p:cNvPr>
              <p:cNvSpPr>
                <a:spLocks noChangeArrowheads="1"/>
              </p:cNvSpPr>
              <p:nvPr/>
            </p:nvSpPr>
            <p:spPr bwMode="auto">
              <a:xfrm>
                <a:off x="-2420938" y="1114426"/>
                <a:ext cx="1885951" cy="1254125"/>
              </a:xfrm>
              <a:custGeom>
                <a:avLst/>
                <a:gdLst>
                  <a:gd name="T0" fmla="*/ 1188 w 1188"/>
                  <a:gd name="T1" fmla="*/ 790 h 790"/>
                  <a:gd name="T2" fmla="*/ 596 w 1188"/>
                  <a:gd name="T3" fmla="*/ 0 h 790"/>
                  <a:gd name="T4" fmla="*/ 0 w 1188"/>
                  <a:gd name="T5" fmla="*/ 0 h 790"/>
                  <a:gd name="T6" fmla="*/ 594 w 1188"/>
                  <a:gd name="T7" fmla="*/ 790 h 790"/>
                  <a:gd name="T8" fmla="*/ 1188 w 1188"/>
                  <a:gd name="T9" fmla="*/ 790 h 790"/>
                </a:gdLst>
                <a:ahLst/>
                <a:cxnLst>
                  <a:cxn ang="0">
                    <a:pos x="T0" y="T1"/>
                  </a:cxn>
                  <a:cxn ang="0">
                    <a:pos x="T2" y="T3"/>
                  </a:cxn>
                  <a:cxn ang="0">
                    <a:pos x="T4" y="T5"/>
                  </a:cxn>
                  <a:cxn ang="0">
                    <a:pos x="T6" y="T7"/>
                  </a:cxn>
                  <a:cxn ang="0">
                    <a:pos x="T8" y="T9"/>
                  </a:cxn>
                </a:cxnLst>
                <a:rect l="0" t="0" r="r" b="b"/>
                <a:pathLst>
                  <a:path w="1188" h="790">
                    <a:moveTo>
                      <a:pt x="1188" y="790"/>
                    </a:moveTo>
                    <a:lnTo>
                      <a:pt x="596" y="0"/>
                    </a:lnTo>
                    <a:lnTo>
                      <a:pt x="0" y="0"/>
                    </a:lnTo>
                    <a:lnTo>
                      <a:pt x="594" y="790"/>
                    </a:lnTo>
                    <a:lnTo>
                      <a:pt x="1188" y="790"/>
                    </a:lnTo>
                    <a:close/>
                  </a:path>
                </a:pathLst>
              </a:custGeom>
              <a:solidFill>
                <a:srgbClr val="D1C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121920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cs typeface="+mn-ea"/>
                  <a:sym typeface="+mn-lt"/>
                </a:endParaRPr>
              </a:p>
            </p:txBody>
          </p:sp>
        </p:grpSp>
        <p:sp>
          <p:nvSpPr>
            <p:cNvPr id="74" name="TextBox 192">
              <a:extLst>
                <a:ext uri="{FF2B5EF4-FFF2-40B4-BE49-F238E27FC236}">
                  <a16:creationId xmlns:a16="http://schemas.microsoft.com/office/drawing/2014/main" id="{591333D8-D379-4EA4-81AC-A0FB1A21DE0A}"/>
                </a:ext>
              </a:extLst>
            </p:cNvPr>
            <p:cNvSpPr txBox="1">
              <a:spLocks noChangeArrowheads="1"/>
            </p:cNvSpPr>
            <p:nvPr/>
          </p:nvSpPr>
          <p:spPr bwMode="auto">
            <a:xfrm>
              <a:off x="1713893" y="2624165"/>
              <a:ext cx="529962" cy="7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eaLnBrk="1" fontAlgn="base" latinLnBrk="0" hangingPunct="1">
                <a:lnSpc>
                  <a:spcPct val="100000"/>
                </a:lnSpc>
                <a:spcBef>
                  <a:spcPct val="0"/>
                </a:spcBef>
                <a:spcAft>
                  <a:spcPct val="0"/>
                </a:spcAft>
                <a:buClrTx/>
                <a:buSzTx/>
                <a:buFontTx/>
                <a:buNone/>
                <a:tabLst/>
                <a:defRPr/>
              </a:pPr>
              <a:r>
                <a:rPr kumimoji="0" lang="en-US" altLang="zh-CN" sz="4400" b="0" i="0" u="none" strike="noStrike" kern="0" cap="none" spc="0" normalizeH="0" baseline="0" noProof="0" dirty="0">
                  <a:ln>
                    <a:noFill/>
                  </a:ln>
                  <a:solidFill>
                    <a:srgbClr val="D1C1AC"/>
                  </a:solidFill>
                  <a:effectLst/>
                  <a:uLnTx/>
                  <a:uFillTx/>
                  <a:cs typeface="+mn-ea"/>
                  <a:sym typeface="+mn-lt"/>
                </a:rPr>
                <a:t>3</a:t>
              </a:r>
              <a:endParaRPr kumimoji="0" lang="id-ID" altLang="zh-CN" sz="4400" b="0" i="0" u="none" strike="noStrike" kern="0" cap="none" spc="0" normalizeH="0" baseline="0" noProof="0" dirty="0">
                <a:ln>
                  <a:noFill/>
                </a:ln>
                <a:solidFill>
                  <a:srgbClr val="D1C1AC"/>
                </a:solidFill>
                <a:effectLst/>
                <a:uLnTx/>
                <a:uFillTx/>
                <a:cs typeface="+mn-ea"/>
                <a:sym typeface="+mn-lt"/>
              </a:endParaRPr>
            </a:p>
          </p:txBody>
        </p:sp>
      </p:grpSp>
    </p:spTree>
    <p:extLst>
      <p:ext uri="{BB962C8B-B14F-4D97-AF65-F5344CB8AC3E}">
        <p14:creationId xmlns:p14="http://schemas.microsoft.com/office/powerpoint/2010/main" val="246051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8" decel="10000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1500" fill="hold"/>
                                        <p:tgtEl>
                                          <p:spTgt spid="40"/>
                                        </p:tgtEl>
                                        <p:attrNameLst>
                                          <p:attrName>ppt_x</p:attrName>
                                        </p:attrNameLst>
                                      </p:cBhvr>
                                      <p:tavLst>
                                        <p:tav tm="0">
                                          <p:val>
                                            <p:strVal val="0-#ppt_w/2"/>
                                          </p:val>
                                        </p:tav>
                                        <p:tav tm="100000">
                                          <p:val>
                                            <p:strVal val="#ppt_x"/>
                                          </p:val>
                                        </p:tav>
                                      </p:tavLst>
                                    </p:anim>
                                    <p:anim calcmode="lin" valueType="num">
                                      <p:cBhvr additive="base">
                                        <p:cTn id="23" dur="1500" fill="hold"/>
                                        <p:tgtEl>
                                          <p:spTgt spid="40"/>
                                        </p:tgtEl>
                                        <p:attrNameLst>
                                          <p:attrName>ppt_y</p:attrName>
                                        </p:attrNameLst>
                                      </p:cBhvr>
                                      <p:tavLst>
                                        <p:tav tm="0">
                                          <p:val>
                                            <p:strVal val="#ppt_y"/>
                                          </p:val>
                                        </p:tav>
                                        <p:tav tm="100000">
                                          <p:val>
                                            <p:strVal val="#ppt_y"/>
                                          </p:val>
                                        </p:tav>
                                      </p:tavLst>
                                    </p:anim>
                                  </p:childTnLst>
                                </p:cTn>
                              </p:par>
                              <p:par>
                                <p:cTn id="24" presetID="2" presetClass="entr" presetSubtype="8" decel="10000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1500" fill="hold"/>
                                        <p:tgtEl>
                                          <p:spTgt spid="64"/>
                                        </p:tgtEl>
                                        <p:attrNameLst>
                                          <p:attrName>ppt_x</p:attrName>
                                        </p:attrNameLst>
                                      </p:cBhvr>
                                      <p:tavLst>
                                        <p:tav tm="0">
                                          <p:val>
                                            <p:strVal val="0-#ppt_w/2"/>
                                          </p:val>
                                        </p:tav>
                                        <p:tav tm="100000">
                                          <p:val>
                                            <p:strVal val="#ppt_x"/>
                                          </p:val>
                                        </p:tav>
                                      </p:tavLst>
                                    </p:anim>
                                    <p:anim calcmode="lin" valueType="num">
                                      <p:cBhvr additive="base">
                                        <p:cTn id="27" dur="1500" fill="hold"/>
                                        <p:tgtEl>
                                          <p:spTgt spid="64"/>
                                        </p:tgtEl>
                                        <p:attrNameLst>
                                          <p:attrName>ppt_y</p:attrName>
                                        </p:attrNameLst>
                                      </p:cBhvr>
                                      <p:tavLst>
                                        <p:tav tm="0">
                                          <p:val>
                                            <p:strVal val="#ppt_y"/>
                                          </p:val>
                                        </p:tav>
                                        <p:tav tm="100000">
                                          <p:val>
                                            <p:strVal val="#ppt_y"/>
                                          </p:val>
                                        </p:tav>
                                      </p:tavLst>
                                    </p:anim>
                                  </p:childTnLst>
                                </p:cTn>
                              </p:par>
                              <p:par>
                                <p:cTn id="28" presetID="2" presetClass="entr" presetSubtype="8" decel="10000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additive="base">
                                        <p:cTn id="30" dur="1500" fill="hold"/>
                                        <p:tgtEl>
                                          <p:spTgt spid="72"/>
                                        </p:tgtEl>
                                        <p:attrNameLst>
                                          <p:attrName>ppt_x</p:attrName>
                                        </p:attrNameLst>
                                      </p:cBhvr>
                                      <p:tavLst>
                                        <p:tav tm="0">
                                          <p:val>
                                            <p:strVal val="0-#ppt_w/2"/>
                                          </p:val>
                                        </p:tav>
                                        <p:tav tm="100000">
                                          <p:val>
                                            <p:strVal val="#ppt_x"/>
                                          </p:val>
                                        </p:tav>
                                      </p:tavLst>
                                    </p:anim>
                                    <p:anim calcmode="lin" valueType="num">
                                      <p:cBhvr additive="base">
                                        <p:cTn id="31" dur="1500" fill="hold"/>
                                        <p:tgtEl>
                                          <p:spTgt spid="72"/>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14" presetClass="entr" presetSubtype="1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randombar(horizontal)">
                                      <p:cBhvr>
                                        <p:cTn id="35" dur="500"/>
                                        <p:tgtEl>
                                          <p:spTgt spid="35"/>
                                        </p:tgtEl>
                                      </p:cBhvr>
                                    </p:animEffect>
                                  </p:childTnLst>
                                </p:cTn>
                              </p:par>
                            </p:childTnLst>
                          </p:cTn>
                        </p:par>
                        <p:par>
                          <p:cTn id="36" fill="hold">
                            <p:stCondLst>
                              <p:cond delay="4500"/>
                            </p:stCondLst>
                            <p:childTnLst>
                              <p:par>
                                <p:cTn id="37" presetID="14" presetClass="entr" presetSubtype="1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randombar(horizontal)">
                                      <p:cBhvr>
                                        <p:cTn id="39" dur="500"/>
                                        <p:tgtEl>
                                          <p:spTgt spid="37"/>
                                        </p:tgtEl>
                                      </p:cBhvr>
                                    </p:animEffect>
                                  </p:childTnLst>
                                </p:cTn>
                              </p:par>
                            </p:childTnLst>
                          </p:cTn>
                        </p:par>
                        <p:par>
                          <p:cTn id="40" fill="hold">
                            <p:stCondLst>
                              <p:cond delay="5000"/>
                            </p:stCondLst>
                            <p:childTnLst>
                              <p:par>
                                <p:cTn id="41" presetID="14" presetClass="entr" presetSubtype="1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childTnLst>
                          </p:cTn>
                        </p:par>
                        <p:par>
                          <p:cTn id="44" fill="hold">
                            <p:stCondLst>
                              <p:cond delay="5500"/>
                            </p:stCondLst>
                            <p:childTnLst>
                              <p:par>
                                <p:cTn id="45" presetID="31"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1000" fill="hold"/>
                                        <p:tgtEl>
                                          <p:spTgt spid="34"/>
                                        </p:tgtEl>
                                        <p:attrNameLst>
                                          <p:attrName>ppt_w</p:attrName>
                                        </p:attrNameLst>
                                      </p:cBhvr>
                                      <p:tavLst>
                                        <p:tav tm="0">
                                          <p:val>
                                            <p:fltVal val="0"/>
                                          </p:val>
                                        </p:tav>
                                        <p:tav tm="100000">
                                          <p:val>
                                            <p:strVal val="#ppt_w"/>
                                          </p:val>
                                        </p:tav>
                                      </p:tavLst>
                                    </p:anim>
                                    <p:anim calcmode="lin" valueType="num">
                                      <p:cBhvr>
                                        <p:cTn id="48" dur="1000" fill="hold"/>
                                        <p:tgtEl>
                                          <p:spTgt spid="34"/>
                                        </p:tgtEl>
                                        <p:attrNameLst>
                                          <p:attrName>ppt_h</p:attrName>
                                        </p:attrNameLst>
                                      </p:cBhvr>
                                      <p:tavLst>
                                        <p:tav tm="0">
                                          <p:val>
                                            <p:fltVal val="0"/>
                                          </p:val>
                                        </p:tav>
                                        <p:tav tm="100000">
                                          <p:val>
                                            <p:strVal val="#ppt_h"/>
                                          </p:val>
                                        </p:tav>
                                      </p:tavLst>
                                    </p:anim>
                                    <p:anim calcmode="lin" valueType="num">
                                      <p:cBhvr>
                                        <p:cTn id="49" dur="1000" fill="hold"/>
                                        <p:tgtEl>
                                          <p:spTgt spid="34"/>
                                        </p:tgtEl>
                                        <p:attrNameLst>
                                          <p:attrName>style.rotation</p:attrName>
                                        </p:attrNameLst>
                                      </p:cBhvr>
                                      <p:tavLst>
                                        <p:tav tm="0">
                                          <p:val>
                                            <p:fltVal val="90"/>
                                          </p:val>
                                        </p:tav>
                                        <p:tav tm="100000">
                                          <p:val>
                                            <p:fltVal val="0"/>
                                          </p:val>
                                        </p:tav>
                                      </p:tavLst>
                                    </p:anim>
                                    <p:animEffect transition="in" filter="fade">
                                      <p:cBhvr>
                                        <p:cTn id="50" dur="1000"/>
                                        <p:tgtEl>
                                          <p:spTgt spid="34"/>
                                        </p:tgtEl>
                                      </p:cBhvr>
                                    </p:animEffect>
                                  </p:childTnLst>
                                </p:cTn>
                              </p:par>
                              <p:par>
                                <p:cTn id="51" presetID="31" presetClass="entr" presetSubtype="0" fill="hold" grpId="0" nodeType="withEffect">
                                  <p:stCondLst>
                                    <p:cond delay="200"/>
                                  </p:stCondLst>
                                  <p:childTnLst>
                                    <p:set>
                                      <p:cBhvr>
                                        <p:cTn id="52" dur="1" fill="hold">
                                          <p:stCondLst>
                                            <p:cond delay="0"/>
                                          </p:stCondLst>
                                        </p:cTn>
                                        <p:tgtEl>
                                          <p:spTgt spid="36"/>
                                        </p:tgtEl>
                                        <p:attrNameLst>
                                          <p:attrName>style.visibility</p:attrName>
                                        </p:attrNameLst>
                                      </p:cBhvr>
                                      <p:to>
                                        <p:strVal val="visible"/>
                                      </p:to>
                                    </p:set>
                                    <p:anim calcmode="lin" valueType="num">
                                      <p:cBhvr>
                                        <p:cTn id="53" dur="1000" fill="hold"/>
                                        <p:tgtEl>
                                          <p:spTgt spid="36"/>
                                        </p:tgtEl>
                                        <p:attrNameLst>
                                          <p:attrName>ppt_w</p:attrName>
                                        </p:attrNameLst>
                                      </p:cBhvr>
                                      <p:tavLst>
                                        <p:tav tm="0">
                                          <p:val>
                                            <p:fltVal val="0"/>
                                          </p:val>
                                        </p:tav>
                                        <p:tav tm="100000">
                                          <p:val>
                                            <p:strVal val="#ppt_w"/>
                                          </p:val>
                                        </p:tav>
                                      </p:tavLst>
                                    </p:anim>
                                    <p:anim calcmode="lin" valueType="num">
                                      <p:cBhvr>
                                        <p:cTn id="54" dur="1000" fill="hold"/>
                                        <p:tgtEl>
                                          <p:spTgt spid="36"/>
                                        </p:tgtEl>
                                        <p:attrNameLst>
                                          <p:attrName>ppt_h</p:attrName>
                                        </p:attrNameLst>
                                      </p:cBhvr>
                                      <p:tavLst>
                                        <p:tav tm="0">
                                          <p:val>
                                            <p:fltVal val="0"/>
                                          </p:val>
                                        </p:tav>
                                        <p:tav tm="100000">
                                          <p:val>
                                            <p:strVal val="#ppt_h"/>
                                          </p:val>
                                        </p:tav>
                                      </p:tavLst>
                                    </p:anim>
                                    <p:anim calcmode="lin" valueType="num">
                                      <p:cBhvr>
                                        <p:cTn id="55" dur="1000" fill="hold"/>
                                        <p:tgtEl>
                                          <p:spTgt spid="36"/>
                                        </p:tgtEl>
                                        <p:attrNameLst>
                                          <p:attrName>style.rotation</p:attrName>
                                        </p:attrNameLst>
                                      </p:cBhvr>
                                      <p:tavLst>
                                        <p:tav tm="0">
                                          <p:val>
                                            <p:fltVal val="90"/>
                                          </p:val>
                                        </p:tav>
                                        <p:tav tm="100000">
                                          <p:val>
                                            <p:fltVal val="0"/>
                                          </p:val>
                                        </p:tav>
                                      </p:tavLst>
                                    </p:anim>
                                    <p:animEffect transition="in" filter="fade">
                                      <p:cBhvr>
                                        <p:cTn id="56" dur="1000"/>
                                        <p:tgtEl>
                                          <p:spTgt spid="36"/>
                                        </p:tgtEl>
                                      </p:cBhvr>
                                    </p:animEffect>
                                  </p:childTnLst>
                                </p:cTn>
                              </p:par>
                              <p:par>
                                <p:cTn id="57" presetID="31" presetClass="entr" presetSubtype="0" fill="hold" grpId="0" nodeType="withEffect">
                                  <p:stCondLst>
                                    <p:cond delay="400"/>
                                  </p:stCondLst>
                                  <p:childTnLst>
                                    <p:set>
                                      <p:cBhvr>
                                        <p:cTn id="58" dur="1" fill="hold">
                                          <p:stCondLst>
                                            <p:cond delay="0"/>
                                          </p:stCondLst>
                                        </p:cTn>
                                        <p:tgtEl>
                                          <p:spTgt spid="38"/>
                                        </p:tgtEl>
                                        <p:attrNameLst>
                                          <p:attrName>style.visibility</p:attrName>
                                        </p:attrNameLst>
                                      </p:cBhvr>
                                      <p:to>
                                        <p:strVal val="visible"/>
                                      </p:to>
                                    </p:set>
                                    <p:anim calcmode="lin" valueType="num">
                                      <p:cBhvr>
                                        <p:cTn id="59" dur="1000" fill="hold"/>
                                        <p:tgtEl>
                                          <p:spTgt spid="38"/>
                                        </p:tgtEl>
                                        <p:attrNameLst>
                                          <p:attrName>ppt_w</p:attrName>
                                        </p:attrNameLst>
                                      </p:cBhvr>
                                      <p:tavLst>
                                        <p:tav tm="0">
                                          <p:val>
                                            <p:fltVal val="0"/>
                                          </p:val>
                                        </p:tav>
                                        <p:tav tm="100000">
                                          <p:val>
                                            <p:strVal val="#ppt_w"/>
                                          </p:val>
                                        </p:tav>
                                      </p:tavLst>
                                    </p:anim>
                                    <p:anim calcmode="lin" valueType="num">
                                      <p:cBhvr>
                                        <p:cTn id="60" dur="1000" fill="hold"/>
                                        <p:tgtEl>
                                          <p:spTgt spid="38"/>
                                        </p:tgtEl>
                                        <p:attrNameLst>
                                          <p:attrName>ppt_h</p:attrName>
                                        </p:attrNameLst>
                                      </p:cBhvr>
                                      <p:tavLst>
                                        <p:tav tm="0">
                                          <p:val>
                                            <p:fltVal val="0"/>
                                          </p:val>
                                        </p:tav>
                                        <p:tav tm="100000">
                                          <p:val>
                                            <p:strVal val="#ppt_h"/>
                                          </p:val>
                                        </p:tav>
                                      </p:tavLst>
                                    </p:anim>
                                    <p:anim calcmode="lin" valueType="num">
                                      <p:cBhvr>
                                        <p:cTn id="61" dur="1000" fill="hold"/>
                                        <p:tgtEl>
                                          <p:spTgt spid="38"/>
                                        </p:tgtEl>
                                        <p:attrNameLst>
                                          <p:attrName>style.rotation</p:attrName>
                                        </p:attrNameLst>
                                      </p:cBhvr>
                                      <p:tavLst>
                                        <p:tav tm="0">
                                          <p:val>
                                            <p:fltVal val="90"/>
                                          </p:val>
                                        </p:tav>
                                        <p:tav tm="100000">
                                          <p:val>
                                            <p:fltVal val="0"/>
                                          </p:val>
                                        </p:tav>
                                      </p:tavLst>
                                    </p:anim>
                                    <p:animEffect transition="in" filter="fade">
                                      <p:cBhvr>
                                        <p:cTn id="62"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a:extLst>
              <a:ext uri="{FF2B5EF4-FFF2-40B4-BE49-F238E27FC236}">
                <a16:creationId xmlns:a16="http://schemas.microsoft.com/office/drawing/2014/main" id="{F47ED4D1-6ADB-479B-AF09-A78E6E9FD3DF}"/>
              </a:ext>
            </a:extLst>
          </p:cNvPr>
          <p:cNvSpPr txBox="1"/>
          <p:nvPr/>
        </p:nvSpPr>
        <p:spPr>
          <a:xfrm>
            <a:off x="1768497" y="706437"/>
            <a:ext cx="2032736" cy="584775"/>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3200" b="1" dirty="0">
                <a:solidFill>
                  <a:srgbClr val="D1C1AC"/>
                </a:solidFill>
                <a:effectLst>
                  <a:innerShdw blurRad="63500" dist="50800" dir="13500000">
                    <a:schemeClr val="bg1">
                      <a:lumMod val="50000"/>
                      <a:alpha val="50000"/>
                    </a:schemeClr>
                  </a:innerShdw>
                </a:effectLst>
                <a:cs typeface="+mn-ea"/>
                <a:sym typeface="+mn-lt"/>
              </a:rPr>
              <a:t>Title text</a:t>
            </a:r>
            <a:endParaRPr lang="zh-CN" altLang="en-US" sz="3200" b="1" dirty="0">
              <a:solidFill>
                <a:srgbClr val="D1C1AC"/>
              </a:solidFill>
              <a:effectLst>
                <a:innerShdw blurRad="63500" dist="50800" dir="13500000">
                  <a:schemeClr val="bg1">
                    <a:lumMod val="50000"/>
                    <a:alpha val="50000"/>
                  </a:schemeClr>
                </a:innerShdw>
              </a:effectLst>
              <a:cs typeface="+mn-ea"/>
              <a:sym typeface="+mn-lt"/>
            </a:endParaRPr>
          </a:p>
        </p:txBody>
      </p:sp>
      <p:sp>
        <p:nvSpPr>
          <p:cNvPr id="28" name="PA_库_文本框 21">
            <a:extLst>
              <a:ext uri="{FF2B5EF4-FFF2-40B4-BE49-F238E27FC236}">
                <a16:creationId xmlns:a16="http://schemas.microsoft.com/office/drawing/2014/main" id="{7CE72AE7-03CB-4C29-9C5A-64ADAB71C4A9}"/>
              </a:ext>
            </a:extLst>
          </p:cNvPr>
          <p:cNvSpPr txBox="1"/>
          <p:nvPr/>
        </p:nvSpPr>
        <p:spPr>
          <a:xfrm>
            <a:off x="376769" y="152440"/>
            <a:ext cx="1662636"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rgbClr val="D1C1AC"/>
                </a:solidFill>
                <a:effectLst>
                  <a:innerShdw blurRad="63500" dist="50800" dir="13500000">
                    <a:schemeClr val="bg1">
                      <a:lumMod val="50000"/>
                      <a:alpha val="50000"/>
                    </a:schemeClr>
                  </a:innerShdw>
                </a:effectLst>
                <a:cs typeface="+mn-ea"/>
                <a:sym typeface="+mn-lt"/>
              </a:rPr>
              <a:t>05</a:t>
            </a:r>
            <a:endParaRPr lang="zh-CN" altLang="en-US" sz="9600" dirty="0">
              <a:solidFill>
                <a:srgbClr val="D1C1AC"/>
              </a:solidFill>
              <a:effectLst>
                <a:innerShdw blurRad="63500" dist="50800" dir="13500000">
                  <a:schemeClr val="bg1">
                    <a:lumMod val="50000"/>
                    <a:alpha val="50000"/>
                  </a:schemeClr>
                </a:innerShdw>
              </a:effectLst>
              <a:cs typeface="+mn-ea"/>
              <a:sym typeface="+mn-lt"/>
            </a:endParaRPr>
          </a:p>
        </p:txBody>
      </p:sp>
      <p:grpSp>
        <p:nvGrpSpPr>
          <p:cNvPr id="33" name="组合 32">
            <a:extLst>
              <a:ext uri="{FF2B5EF4-FFF2-40B4-BE49-F238E27FC236}">
                <a16:creationId xmlns:a16="http://schemas.microsoft.com/office/drawing/2014/main" id="{A5EB1D52-9EDC-49BC-A788-4E855AE1E8F1}"/>
              </a:ext>
            </a:extLst>
          </p:cNvPr>
          <p:cNvGrpSpPr/>
          <p:nvPr/>
        </p:nvGrpSpPr>
        <p:grpSpPr>
          <a:xfrm>
            <a:off x="2190354" y="3705154"/>
            <a:ext cx="7814556" cy="3152844"/>
            <a:chOff x="1601528" y="1882693"/>
            <a:chExt cx="5864847" cy="1917435"/>
          </a:xfrm>
        </p:grpSpPr>
        <p:cxnSp>
          <p:nvCxnSpPr>
            <p:cNvPr id="34" name="Straight Connector 30">
              <a:extLst>
                <a:ext uri="{FF2B5EF4-FFF2-40B4-BE49-F238E27FC236}">
                  <a16:creationId xmlns:a16="http://schemas.microsoft.com/office/drawing/2014/main" id="{B49B5DC2-C95D-4228-BD15-94528D8ED9A9}"/>
                </a:ext>
              </a:extLst>
            </p:cNvPr>
            <p:cNvCxnSpPr/>
            <p:nvPr/>
          </p:nvCxnSpPr>
          <p:spPr>
            <a:xfrm flipH="1">
              <a:off x="1601528" y="3210278"/>
              <a:ext cx="265" cy="589850"/>
            </a:xfrm>
            <a:prstGeom prst="line">
              <a:avLst/>
            </a:prstGeom>
            <a:noFill/>
            <a:ln w="19050" cap="flat" cmpd="sng" algn="ctr">
              <a:solidFill>
                <a:schemeClr val="bg1">
                  <a:lumMod val="75000"/>
                </a:schemeClr>
              </a:solidFill>
              <a:prstDash val="solid"/>
            </a:ln>
            <a:effectLst/>
          </p:spPr>
        </p:cxnSp>
        <p:cxnSp>
          <p:nvCxnSpPr>
            <p:cNvPr id="35" name="Straight Connector 35">
              <a:extLst>
                <a:ext uri="{FF2B5EF4-FFF2-40B4-BE49-F238E27FC236}">
                  <a16:creationId xmlns:a16="http://schemas.microsoft.com/office/drawing/2014/main" id="{4B1806F7-A7BE-499C-9241-5CD22854F9CE}"/>
                </a:ext>
              </a:extLst>
            </p:cNvPr>
            <p:cNvCxnSpPr/>
            <p:nvPr/>
          </p:nvCxnSpPr>
          <p:spPr>
            <a:xfrm flipH="1">
              <a:off x="3067475" y="2191040"/>
              <a:ext cx="265" cy="1609088"/>
            </a:xfrm>
            <a:prstGeom prst="line">
              <a:avLst/>
            </a:prstGeom>
            <a:noFill/>
            <a:ln w="19050" cap="flat" cmpd="sng" algn="ctr">
              <a:solidFill>
                <a:schemeClr val="bg1">
                  <a:lumMod val="75000"/>
                </a:schemeClr>
              </a:solidFill>
              <a:prstDash val="solid"/>
            </a:ln>
            <a:effectLst/>
          </p:spPr>
        </p:cxnSp>
        <p:cxnSp>
          <p:nvCxnSpPr>
            <p:cNvPr id="36" name="Straight Connector 52">
              <a:extLst>
                <a:ext uri="{FF2B5EF4-FFF2-40B4-BE49-F238E27FC236}">
                  <a16:creationId xmlns:a16="http://schemas.microsoft.com/office/drawing/2014/main" id="{5200EDF9-77A3-4469-B013-E7C0D7F35E27}"/>
                </a:ext>
              </a:extLst>
            </p:cNvPr>
            <p:cNvCxnSpPr/>
            <p:nvPr/>
          </p:nvCxnSpPr>
          <p:spPr>
            <a:xfrm>
              <a:off x="4533952" y="2724944"/>
              <a:ext cx="0" cy="1075184"/>
            </a:xfrm>
            <a:prstGeom prst="line">
              <a:avLst/>
            </a:prstGeom>
            <a:noFill/>
            <a:ln w="19050" cap="flat" cmpd="sng" algn="ctr">
              <a:solidFill>
                <a:schemeClr val="bg1">
                  <a:lumMod val="75000"/>
                </a:schemeClr>
              </a:solidFill>
              <a:prstDash val="solid"/>
            </a:ln>
            <a:effectLst/>
          </p:spPr>
        </p:cxnSp>
        <p:cxnSp>
          <p:nvCxnSpPr>
            <p:cNvPr id="37" name="Straight Connector 63">
              <a:extLst>
                <a:ext uri="{FF2B5EF4-FFF2-40B4-BE49-F238E27FC236}">
                  <a16:creationId xmlns:a16="http://schemas.microsoft.com/office/drawing/2014/main" id="{09EC7D49-8B40-4627-9F0A-65769BF02147}"/>
                </a:ext>
              </a:extLst>
            </p:cNvPr>
            <p:cNvCxnSpPr/>
            <p:nvPr/>
          </p:nvCxnSpPr>
          <p:spPr>
            <a:xfrm flipH="1">
              <a:off x="6000164" y="1882693"/>
              <a:ext cx="265" cy="1917435"/>
            </a:xfrm>
            <a:prstGeom prst="line">
              <a:avLst/>
            </a:prstGeom>
            <a:noFill/>
            <a:ln w="19050" cap="flat" cmpd="sng" algn="ctr">
              <a:solidFill>
                <a:schemeClr val="bg1">
                  <a:lumMod val="75000"/>
                </a:schemeClr>
              </a:solidFill>
              <a:prstDash val="solid"/>
            </a:ln>
            <a:effectLst/>
          </p:spPr>
        </p:cxnSp>
        <p:cxnSp>
          <p:nvCxnSpPr>
            <p:cNvPr id="38" name="Straight Connector 67">
              <a:extLst>
                <a:ext uri="{FF2B5EF4-FFF2-40B4-BE49-F238E27FC236}">
                  <a16:creationId xmlns:a16="http://schemas.microsoft.com/office/drawing/2014/main" id="{1A8F9523-3463-4365-8EA8-A40413FE4F6C}"/>
                </a:ext>
              </a:extLst>
            </p:cNvPr>
            <p:cNvCxnSpPr/>
            <p:nvPr/>
          </p:nvCxnSpPr>
          <p:spPr>
            <a:xfrm>
              <a:off x="7463187" y="3280287"/>
              <a:ext cx="3188" cy="519841"/>
            </a:xfrm>
            <a:prstGeom prst="line">
              <a:avLst/>
            </a:prstGeom>
            <a:noFill/>
            <a:ln w="19050" cap="flat" cmpd="sng" algn="ctr">
              <a:solidFill>
                <a:schemeClr val="bg1">
                  <a:lumMod val="75000"/>
                </a:schemeClr>
              </a:solidFill>
              <a:prstDash val="solid"/>
            </a:ln>
            <a:effectLst/>
          </p:spPr>
        </p:cxnSp>
      </p:grpSp>
      <p:pic>
        <p:nvPicPr>
          <p:cNvPr id="39" name="Picture 77" descr="F:\Trabajos\Envato\Graphic River\Mica PPT\mountains.png">
            <a:extLst>
              <a:ext uri="{FF2B5EF4-FFF2-40B4-BE49-F238E27FC236}">
                <a16:creationId xmlns:a16="http://schemas.microsoft.com/office/drawing/2014/main" id="{04E58D5C-2724-41CC-84D2-A4AACD82FD54}"/>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122561" y="5803559"/>
            <a:ext cx="9950129" cy="1063175"/>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grpSp>
        <p:nvGrpSpPr>
          <p:cNvPr id="40" name="组合 39">
            <a:extLst>
              <a:ext uri="{FF2B5EF4-FFF2-40B4-BE49-F238E27FC236}">
                <a16:creationId xmlns:a16="http://schemas.microsoft.com/office/drawing/2014/main" id="{5B78B521-4C10-4638-9A19-D8EBD8CACC71}"/>
              </a:ext>
            </a:extLst>
          </p:cNvPr>
          <p:cNvGrpSpPr/>
          <p:nvPr/>
        </p:nvGrpSpPr>
        <p:grpSpPr>
          <a:xfrm>
            <a:off x="1415218" y="4097062"/>
            <a:ext cx="1550270" cy="1791050"/>
            <a:chOff x="1135986" y="1137186"/>
            <a:chExt cx="1163482" cy="1343702"/>
          </a:xfrm>
        </p:grpSpPr>
        <p:sp>
          <p:nvSpPr>
            <p:cNvPr id="41" name="Freeform 27">
              <a:extLst>
                <a:ext uri="{FF2B5EF4-FFF2-40B4-BE49-F238E27FC236}">
                  <a16:creationId xmlns:a16="http://schemas.microsoft.com/office/drawing/2014/main" id="{7623D227-A2C0-4440-9040-DCB189A609A2}"/>
                </a:ext>
              </a:extLst>
            </p:cNvPr>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217" fontAlgn="base">
                <a:spcBef>
                  <a:spcPct val="0"/>
                </a:spcBef>
                <a:spcAft>
                  <a:spcPct val="0"/>
                </a:spcAft>
                <a:defRPr/>
              </a:pPr>
              <a:endParaRPr lang="zh-CN" altLang="en-US" b="1" kern="0">
                <a:solidFill>
                  <a:prstClr val="white"/>
                </a:solidFill>
                <a:cs typeface="+mn-ea"/>
                <a:sym typeface="+mn-lt"/>
              </a:endParaRPr>
            </a:p>
          </p:txBody>
        </p:sp>
        <p:sp>
          <p:nvSpPr>
            <p:cNvPr id="42" name="Freeform 27">
              <a:extLst>
                <a:ext uri="{FF2B5EF4-FFF2-40B4-BE49-F238E27FC236}">
                  <a16:creationId xmlns:a16="http://schemas.microsoft.com/office/drawing/2014/main" id="{2A398B79-7DB0-4271-9EF8-85A62064CC09}"/>
                </a:ext>
              </a:extLst>
            </p:cNvPr>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D1C1AC"/>
            </a:solidFill>
            <a:ln w="28575" cap="flat">
              <a:noFill/>
              <a:prstDash val="solid"/>
              <a:miter lim="800000"/>
              <a:headEnd/>
              <a:tailEnd/>
            </a:ln>
            <a:effectLst>
              <a:outerShdw blurRad="152400" dist="76200" dir="2700000" sx="102000" sy="102000" algn="tl" rotWithShape="0">
                <a:prstClr val="black">
                  <a:alpha val="28000"/>
                </a:prstClr>
              </a:outerShdw>
            </a:effectLst>
          </p:spPr>
          <p:txBody>
            <a:bodyPr vert="horz" wrap="square" lIns="121854" tIns="60927" rIns="121854" bIns="60927" numCol="1" anchor="t" anchorCtr="0" compatLnSpc="1">
              <a:prstTxWarp prst="textNoShape">
                <a:avLst/>
              </a:prstTxWarp>
            </a:bodyPr>
            <a:lstStyle/>
            <a:p>
              <a:pPr algn="ctr" defTabSz="914217" fontAlgn="base">
                <a:spcBef>
                  <a:spcPct val="0"/>
                </a:spcBef>
                <a:spcAft>
                  <a:spcPct val="0"/>
                </a:spcAft>
                <a:defRPr/>
              </a:pPr>
              <a:endParaRPr lang="zh-CN" altLang="en-US" b="1" kern="0">
                <a:solidFill>
                  <a:prstClr val="black"/>
                </a:solidFill>
                <a:cs typeface="+mn-ea"/>
                <a:sym typeface="+mn-lt"/>
              </a:endParaRPr>
            </a:p>
          </p:txBody>
        </p:sp>
      </p:grpSp>
      <p:grpSp>
        <p:nvGrpSpPr>
          <p:cNvPr id="43" name="组合 42">
            <a:extLst>
              <a:ext uri="{FF2B5EF4-FFF2-40B4-BE49-F238E27FC236}">
                <a16:creationId xmlns:a16="http://schemas.microsoft.com/office/drawing/2014/main" id="{CACCEDD6-94E9-4F29-A38D-EF683B5C228C}"/>
              </a:ext>
            </a:extLst>
          </p:cNvPr>
          <p:cNvGrpSpPr/>
          <p:nvPr/>
        </p:nvGrpSpPr>
        <p:grpSpPr>
          <a:xfrm>
            <a:off x="3368858" y="2421122"/>
            <a:ext cx="1550270" cy="1791050"/>
            <a:chOff x="1135986" y="1137186"/>
            <a:chExt cx="1163482" cy="1343702"/>
          </a:xfrm>
        </p:grpSpPr>
        <p:sp>
          <p:nvSpPr>
            <p:cNvPr id="44" name="Freeform 27">
              <a:extLst>
                <a:ext uri="{FF2B5EF4-FFF2-40B4-BE49-F238E27FC236}">
                  <a16:creationId xmlns:a16="http://schemas.microsoft.com/office/drawing/2014/main" id="{9C29DC22-7520-4C58-B933-B5C6FE9D2C3E}"/>
                </a:ext>
              </a:extLst>
            </p:cNvPr>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217" fontAlgn="base">
                <a:spcBef>
                  <a:spcPct val="0"/>
                </a:spcBef>
                <a:spcAft>
                  <a:spcPct val="0"/>
                </a:spcAft>
                <a:defRPr/>
              </a:pPr>
              <a:endParaRPr lang="zh-CN" altLang="en-US" b="1" kern="0">
                <a:solidFill>
                  <a:prstClr val="white"/>
                </a:solidFill>
                <a:cs typeface="+mn-ea"/>
                <a:sym typeface="+mn-lt"/>
              </a:endParaRPr>
            </a:p>
          </p:txBody>
        </p:sp>
        <p:sp>
          <p:nvSpPr>
            <p:cNvPr id="45" name="Freeform 27">
              <a:extLst>
                <a:ext uri="{FF2B5EF4-FFF2-40B4-BE49-F238E27FC236}">
                  <a16:creationId xmlns:a16="http://schemas.microsoft.com/office/drawing/2014/main" id="{65619FB7-8F00-480C-81D0-45B1A1D5F298}"/>
                </a:ext>
              </a:extLst>
            </p:cNvPr>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D1C1AC"/>
            </a:solidFill>
            <a:ln w="28575" cap="flat">
              <a:noFill/>
              <a:prstDash val="solid"/>
              <a:miter lim="800000"/>
              <a:headEnd/>
              <a:tailEnd/>
            </a:ln>
            <a:effectLst>
              <a:outerShdw blurRad="152400" dist="76200" dir="2700000" sx="102000" sy="102000" algn="tl" rotWithShape="0">
                <a:prstClr val="black">
                  <a:alpha val="28000"/>
                </a:prstClr>
              </a:outerShdw>
            </a:effectLst>
          </p:spPr>
          <p:txBody>
            <a:bodyPr vert="horz" wrap="square" lIns="121854" tIns="60927" rIns="121854" bIns="60927" numCol="1" anchor="t" anchorCtr="0" compatLnSpc="1">
              <a:prstTxWarp prst="textNoShape">
                <a:avLst/>
              </a:prstTxWarp>
            </a:bodyPr>
            <a:lstStyle/>
            <a:p>
              <a:pPr algn="ctr" defTabSz="914217" fontAlgn="base">
                <a:spcBef>
                  <a:spcPct val="0"/>
                </a:spcBef>
                <a:spcAft>
                  <a:spcPct val="0"/>
                </a:spcAft>
                <a:defRPr/>
              </a:pPr>
              <a:endParaRPr lang="zh-CN" altLang="en-US" b="1" kern="0">
                <a:solidFill>
                  <a:prstClr val="black"/>
                </a:solidFill>
                <a:cs typeface="+mn-ea"/>
                <a:sym typeface="+mn-lt"/>
              </a:endParaRPr>
            </a:p>
          </p:txBody>
        </p:sp>
      </p:grpSp>
      <p:grpSp>
        <p:nvGrpSpPr>
          <p:cNvPr id="46" name="组合 45">
            <a:extLst>
              <a:ext uri="{FF2B5EF4-FFF2-40B4-BE49-F238E27FC236}">
                <a16:creationId xmlns:a16="http://schemas.microsoft.com/office/drawing/2014/main" id="{4273DD59-2966-4FEA-B17F-E64E99D41133}"/>
              </a:ext>
            </a:extLst>
          </p:cNvPr>
          <p:cNvGrpSpPr/>
          <p:nvPr/>
        </p:nvGrpSpPr>
        <p:grpSpPr>
          <a:xfrm>
            <a:off x="5322497" y="3218115"/>
            <a:ext cx="1550270" cy="1791050"/>
            <a:chOff x="1135986" y="1137186"/>
            <a:chExt cx="1163482" cy="1343702"/>
          </a:xfrm>
        </p:grpSpPr>
        <p:sp>
          <p:nvSpPr>
            <p:cNvPr id="48" name="Freeform 27">
              <a:extLst>
                <a:ext uri="{FF2B5EF4-FFF2-40B4-BE49-F238E27FC236}">
                  <a16:creationId xmlns:a16="http://schemas.microsoft.com/office/drawing/2014/main" id="{5C3599C2-8E3A-4EF8-AE8C-2174067D1415}"/>
                </a:ext>
              </a:extLst>
            </p:cNvPr>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217" fontAlgn="base">
                <a:spcBef>
                  <a:spcPct val="0"/>
                </a:spcBef>
                <a:spcAft>
                  <a:spcPct val="0"/>
                </a:spcAft>
                <a:defRPr/>
              </a:pPr>
              <a:endParaRPr lang="zh-CN" altLang="en-US" b="1" kern="0">
                <a:solidFill>
                  <a:prstClr val="white"/>
                </a:solidFill>
                <a:cs typeface="+mn-ea"/>
                <a:sym typeface="+mn-lt"/>
              </a:endParaRPr>
            </a:p>
          </p:txBody>
        </p:sp>
        <p:sp>
          <p:nvSpPr>
            <p:cNvPr id="49" name="Freeform 27">
              <a:extLst>
                <a:ext uri="{FF2B5EF4-FFF2-40B4-BE49-F238E27FC236}">
                  <a16:creationId xmlns:a16="http://schemas.microsoft.com/office/drawing/2014/main" id="{47BCA53B-C19B-4F41-A332-D5321F788059}"/>
                </a:ext>
              </a:extLst>
            </p:cNvPr>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D1C1AC"/>
            </a:solidFill>
            <a:ln w="28575" cap="flat">
              <a:noFill/>
              <a:prstDash val="solid"/>
              <a:miter lim="800000"/>
              <a:headEnd/>
              <a:tailEnd/>
            </a:ln>
            <a:effectLst>
              <a:outerShdw blurRad="152400" dist="76200" dir="2700000" sx="102000" sy="102000" algn="tl" rotWithShape="0">
                <a:prstClr val="black">
                  <a:alpha val="28000"/>
                </a:prstClr>
              </a:outerShdw>
            </a:effectLst>
          </p:spPr>
          <p:txBody>
            <a:bodyPr vert="horz" wrap="square" lIns="121854" tIns="60927" rIns="121854" bIns="60927" numCol="1" anchor="t" anchorCtr="0" compatLnSpc="1">
              <a:prstTxWarp prst="textNoShape">
                <a:avLst/>
              </a:prstTxWarp>
            </a:bodyPr>
            <a:lstStyle/>
            <a:p>
              <a:pPr algn="ctr" defTabSz="914217" fontAlgn="base">
                <a:spcBef>
                  <a:spcPct val="0"/>
                </a:spcBef>
                <a:spcAft>
                  <a:spcPct val="0"/>
                </a:spcAft>
                <a:defRPr/>
              </a:pPr>
              <a:endParaRPr lang="zh-CN" altLang="en-US" b="1" kern="0">
                <a:solidFill>
                  <a:prstClr val="black"/>
                </a:solidFill>
                <a:cs typeface="+mn-ea"/>
                <a:sym typeface="+mn-lt"/>
              </a:endParaRPr>
            </a:p>
          </p:txBody>
        </p:sp>
      </p:grpSp>
      <p:grpSp>
        <p:nvGrpSpPr>
          <p:cNvPr id="50" name="组合 49">
            <a:extLst>
              <a:ext uri="{FF2B5EF4-FFF2-40B4-BE49-F238E27FC236}">
                <a16:creationId xmlns:a16="http://schemas.microsoft.com/office/drawing/2014/main" id="{F8270578-394E-4019-A3E8-31DA0F55A804}"/>
              </a:ext>
            </a:extLst>
          </p:cNvPr>
          <p:cNvGrpSpPr/>
          <p:nvPr/>
        </p:nvGrpSpPr>
        <p:grpSpPr>
          <a:xfrm>
            <a:off x="7276136" y="1914105"/>
            <a:ext cx="1550270" cy="1791050"/>
            <a:chOff x="1135986" y="1137186"/>
            <a:chExt cx="1163482" cy="1343702"/>
          </a:xfrm>
        </p:grpSpPr>
        <p:sp>
          <p:nvSpPr>
            <p:cNvPr id="51" name="Freeform 27">
              <a:extLst>
                <a:ext uri="{FF2B5EF4-FFF2-40B4-BE49-F238E27FC236}">
                  <a16:creationId xmlns:a16="http://schemas.microsoft.com/office/drawing/2014/main" id="{AECAE2AF-3174-4045-B831-73D00ED7347E}"/>
                </a:ext>
              </a:extLst>
            </p:cNvPr>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217" fontAlgn="base">
                <a:spcBef>
                  <a:spcPct val="0"/>
                </a:spcBef>
                <a:spcAft>
                  <a:spcPct val="0"/>
                </a:spcAft>
                <a:defRPr/>
              </a:pPr>
              <a:endParaRPr lang="zh-CN" altLang="en-US" b="1" kern="0">
                <a:solidFill>
                  <a:prstClr val="white"/>
                </a:solidFill>
                <a:cs typeface="+mn-ea"/>
                <a:sym typeface="+mn-lt"/>
              </a:endParaRPr>
            </a:p>
          </p:txBody>
        </p:sp>
        <p:sp>
          <p:nvSpPr>
            <p:cNvPr id="52" name="Freeform 27">
              <a:extLst>
                <a:ext uri="{FF2B5EF4-FFF2-40B4-BE49-F238E27FC236}">
                  <a16:creationId xmlns:a16="http://schemas.microsoft.com/office/drawing/2014/main" id="{5C445FBD-46B7-4DA4-A592-4BD34E65E135}"/>
                </a:ext>
              </a:extLst>
            </p:cNvPr>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D1C1AC"/>
            </a:solidFill>
            <a:ln w="28575" cap="flat">
              <a:noFill/>
              <a:prstDash val="solid"/>
              <a:miter lim="800000"/>
              <a:headEnd/>
              <a:tailEnd/>
            </a:ln>
            <a:effectLst>
              <a:outerShdw blurRad="152400" dist="76200" dir="2700000" sx="102000" sy="102000" algn="tl" rotWithShape="0">
                <a:prstClr val="black">
                  <a:alpha val="28000"/>
                </a:prstClr>
              </a:outerShdw>
            </a:effectLst>
          </p:spPr>
          <p:txBody>
            <a:bodyPr vert="horz" wrap="square" lIns="121854" tIns="60927" rIns="121854" bIns="60927" numCol="1" anchor="t" anchorCtr="0" compatLnSpc="1">
              <a:prstTxWarp prst="textNoShape">
                <a:avLst/>
              </a:prstTxWarp>
            </a:bodyPr>
            <a:lstStyle/>
            <a:p>
              <a:pPr algn="ctr" defTabSz="914217" fontAlgn="base">
                <a:spcBef>
                  <a:spcPct val="0"/>
                </a:spcBef>
                <a:spcAft>
                  <a:spcPct val="0"/>
                </a:spcAft>
                <a:defRPr/>
              </a:pPr>
              <a:endParaRPr lang="zh-CN" altLang="en-US" b="1" kern="0">
                <a:solidFill>
                  <a:prstClr val="black"/>
                </a:solidFill>
                <a:cs typeface="+mn-ea"/>
                <a:sym typeface="+mn-lt"/>
              </a:endParaRPr>
            </a:p>
          </p:txBody>
        </p:sp>
      </p:grpSp>
      <p:grpSp>
        <p:nvGrpSpPr>
          <p:cNvPr id="53" name="组合 52">
            <a:extLst>
              <a:ext uri="{FF2B5EF4-FFF2-40B4-BE49-F238E27FC236}">
                <a16:creationId xmlns:a16="http://schemas.microsoft.com/office/drawing/2014/main" id="{4D85C85C-295B-4BD8-B69B-083A61F67CD2}"/>
              </a:ext>
            </a:extLst>
          </p:cNvPr>
          <p:cNvGrpSpPr/>
          <p:nvPr/>
        </p:nvGrpSpPr>
        <p:grpSpPr>
          <a:xfrm>
            <a:off x="9225173" y="4212172"/>
            <a:ext cx="1550270" cy="1791050"/>
            <a:chOff x="1135986" y="1137186"/>
            <a:chExt cx="1163482" cy="1343702"/>
          </a:xfrm>
        </p:grpSpPr>
        <p:sp>
          <p:nvSpPr>
            <p:cNvPr id="54" name="Freeform 27">
              <a:extLst>
                <a:ext uri="{FF2B5EF4-FFF2-40B4-BE49-F238E27FC236}">
                  <a16:creationId xmlns:a16="http://schemas.microsoft.com/office/drawing/2014/main" id="{AD0C3D5C-B2E7-449D-ADE2-27C3D6185A6D}"/>
                </a:ext>
              </a:extLst>
            </p:cNvPr>
            <p:cNvSpPr>
              <a:spLocks/>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217" fontAlgn="base">
                <a:spcBef>
                  <a:spcPct val="0"/>
                </a:spcBef>
                <a:spcAft>
                  <a:spcPct val="0"/>
                </a:spcAft>
                <a:defRPr/>
              </a:pPr>
              <a:endParaRPr lang="zh-CN" altLang="en-US" b="1" kern="0">
                <a:solidFill>
                  <a:prstClr val="white"/>
                </a:solidFill>
                <a:cs typeface="+mn-ea"/>
                <a:sym typeface="+mn-lt"/>
              </a:endParaRPr>
            </a:p>
          </p:txBody>
        </p:sp>
        <p:sp>
          <p:nvSpPr>
            <p:cNvPr id="55" name="Freeform 27">
              <a:extLst>
                <a:ext uri="{FF2B5EF4-FFF2-40B4-BE49-F238E27FC236}">
                  <a16:creationId xmlns:a16="http://schemas.microsoft.com/office/drawing/2014/main" id="{C4EF9D25-DA47-4595-AED4-82AE55995684}"/>
                </a:ext>
              </a:extLst>
            </p:cNvPr>
            <p:cNvSpPr>
              <a:spLocks/>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D1C1AC"/>
            </a:solidFill>
            <a:ln w="28575" cap="flat">
              <a:noFill/>
              <a:prstDash val="solid"/>
              <a:miter lim="800000"/>
              <a:headEnd/>
              <a:tailEnd/>
            </a:ln>
            <a:effectLst>
              <a:outerShdw blurRad="152400" dist="76200" dir="2700000" sx="102000" sy="102000" algn="tl" rotWithShape="0">
                <a:prstClr val="black">
                  <a:alpha val="28000"/>
                </a:prstClr>
              </a:outerShdw>
            </a:effectLst>
          </p:spPr>
          <p:txBody>
            <a:bodyPr vert="horz" wrap="square" lIns="121854" tIns="60927" rIns="121854" bIns="60927" numCol="1" anchor="t" anchorCtr="0" compatLnSpc="1">
              <a:prstTxWarp prst="textNoShape">
                <a:avLst/>
              </a:prstTxWarp>
            </a:bodyPr>
            <a:lstStyle/>
            <a:p>
              <a:pPr algn="ctr" defTabSz="914217" fontAlgn="base">
                <a:spcBef>
                  <a:spcPct val="0"/>
                </a:spcBef>
                <a:spcAft>
                  <a:spcPct val="0"/>
                </a:spcAft>
                <a:defRPr/>
              </a:pPr>
              <a:endParaRPr lang="zh-CN" altLang="en-US" b="1" kern="0">
                <a:solidFill>
                  <a:prstClr val="black"/>
                </a:solidFill>
                <a:cs typeface="+mn-ea"/>
                <a:sym typeface="+mn-lt"/>
              </a:endParaRPr>
            </a:p>
          </p:txBody>
        </p:sp>
      </p:grpSp>
      <p:sp>
        <p:nvSpPr>
          <p:cNvPr id="56" name="文本框 37">
            <a:extLst>
              <a:ext uri="{FF2B5EF4-FFF2-40B4-BE49-F238E27FC236}">
                <a16:creationId xmlns:a16="http://schemas.microsoft.com/office/drawing/2014/main" id="{901425F3-13D8-4908-A8A4-E0A6AA266272}"/>
              </a:ext>
            </a:extLst>
          </p:cNvPr>
          <p:cNvSpPr>
            <a:spLocks noChangeArrowheads="1"/>
          </p:cNvSpPr>
          <p:nvPr/>
        </p:nvSpPr>
        <p:spPr bwMode="auto">
          <a:xfrm>
            <a:off x="1777226" y="4707534"/>
            <a:ext cx="800035"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en-US" altLang="zh-CN" sz="2400" b="1" dirty="0">
                <a:solidFill>
                  <a:srgbClr val="FFFFFF"/>
                </a:solidFill>
                <a:latin typeface="+mn-lt"/>
                <a:ea typeface="+mn-ea"/>
                <a:cs typeface="+mn-ea"/>
                <a:sym typeface="+mn-lt"/>
              </a:rPr>
              <a:t>text</a:t>
            </a:r>
            <a:endParaRPr lang="zh-CN" altLang="en-US" sz="2400" b="1" dirty="0">
              <a:solidFill>
                <a:srgbClr val="FFFFFF"/>
              </a:solidFill>
              <a:latin typeface="+mn-lt"/>
              <a:ea typeface="+mn-ea"/>
              <a:cs typeface="+mn-ea"/>
              <a:sym typeface="+mn-lt"/>
            </a:endParaRPr>
          </a:p>
        </p:txBody>
      </p:sp>
      <p:sp>
        <p:nvSpPr>
          <p:cNvPr id="57" name="文本框 37">
            <a:extLst>
              <a:ext uri="{FF2B5EF4-FFF2-40B4-BE49-F238E27FC236}">
                <a16:creationId xmlns:a16="http://schemas.microsoft.com/office/drawing/2014/main" id="{F8D61C64-55BE-4BD4-8FAF-565A19E384F7}"/>
              </a:ext>
            </a:extLst>
          </p:cNvPr>
          <p:cNvSpPr>
            <a:spLocks noChangeArrowheads="1"/>
          </p:cNvSpPr>
          <p:nvPr/>
        </p:nvSpPr>
        <p:spPr bwMode="auto">
          <a:xfrm>
            <a:off x="3753998" y="3031600"/>
            <a:ext cx="800035"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en-US" altLang="zh-CN" sz="2400" b="1" dirty="0">
                <a:solidFill>
                  <a:srgbClr val="FFFFFF"/>
                </a:solidFill>
                <a:cs typeface="+mn-ea"/>
                <a:sym typeface="+mn-lt"/>
              </a:rPr>
              <a:t>text</a:t>
            </a:r>
            <a:endParaRPr lang="zh-CN" altLang="en-US" sz="2400" b="1" dirty="0">
              <a:solidFill>
                <a:srgbClr val="FFFFFF"/>
              </a:solidFill>
              <a:latin typeface="+mn-lt"/>
              <a:ea typeface="+mn-ea"/>
              <a:cs typeface="+mn-ea"/>
              <a:sym typeface="+mn-lt"/>
            </a:endParaRPr>
          </a:p>
        </p:txBody>
      </p:sp>
      <p:sp>
        <p:nvSpPr>
          <p:cNvPr id="58" name="文本框 37">
            <a:extLst>
              <a:ext uri="{FF2B5EF4-FFF2-40B4-BE49-F238E27FC236}">
                <a16:creationId xmlns:a16="http://schemas.microsoft.com/office/drawing/2014/main" id="{9D0AF087-C122-4744-A2CF-E2A5F4DD4F77}"/>
              </a:ext>
            </a:extLst>
          </p:cNvPr>
          <p:cNvSpPr>
            <a:spLocks noChangeArrowheads="1"/>
          </p:cNvSpPr>
          <p:nvPr/>
        </p:nvSpPr>
        <p:spPr bwMode="auto">
          <a:xfrm>
            <a:off x="5683099" y="3828586"/>
            <a:ext cx="800035"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en-US" altLang="zh-CN" sz="2400" b="1" dirty="0">
                <a:solidFill>
                  <a:srgbClr val="FFFFFF"/>
                </a:solidFill>
                <a:cs typeface="+mn-ea"/>
                <a:sym typeface="+mn-lt"/>
              </a:rPr>
              <a:t>text</a:t>
            </a:r>
            <a:endParaRPr lang="zh-CN" altLang="en-US" sz="2400" b="1" dirty="0">
              <a:solidFill>
                <a:srgbClr val="FFFFFF"/>
              </a:solidFill>
              <a:latin typeface="+mn-lt"/>
              <a:ea typeface="+mn-ea"/>
              <a:cs typeface="+mn-ea"/>
              <a:sym typeface="+mn-lt"/>
            </a:endParaRPr>
          </a:p>
        </p:txBody>
      </p:sp>
      <p:sp>
        <p:nvSpPr>
          <p:cNvPr id="59" name="文本框 37">
            <a:extLst>
              <a:ext uri="{FF2B5EF4-FFF2-40B4-BE49-F238E27FC236}">
                <a16:creationId xmlns:a16="http://schemas.microsoft.com/office/drawing/2014/main" id="{2046195C-59B2-472F-A8D0-282AB9BADAD3}"/>
              </a:ext>
            </a:extLst>
          </p:cNvPr>
          <p:cNvSpPr>
            <a:spLocks noChangeArrowheads="1"/>
          </p:cNvSpPr>
          <p:nvPr/>
        </p:nvSpPr>
        <p:spPr bwMode="auto">
          <a:xfrm>
            <a:off x="7651248" y="2527329"/>
            <a:ext cx="800035"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en-US" altLang="zh-CN" sz="2400" b="1" dirty="0">
                <a:solidFill>
                  <a:srgbClr val="FFFFFF"/>
                </a:solidFill>
                <a:cs typeface="+mn-ea"/>
                <a:sym typeface="+mn-lt"/>
              </a:rPr>
              <a:t>text</a:t>
            </a:r>
            <a:endParaRPr lang="zh-CN" altLang="en-US" sz="2400" b="1" dirty="0">
              <a:solidFill>
                <a:srgbClr val="FFFFFF"/>
              </a:solidFill>
              <a:latin typeface="+mn-lt"/>
              <a:ea typeface="+mn-ea"/>
              <a:cs typeface="+mn-ea"/>
              <a:sym typeface="+mn-lt"/>
            </a:endParaRPr>
          </a:p>
        </p:txBody>
      </p:sp>
      <p:sp>
        <p:nvSpPr>
          <p:cNvPr id="60" name="文本框 37">
            <a:extLst>
              <a:ext uri="{FF2B5EF4-FFF2-40B4-BE49-F238E27FC236}">
                <a16:creationId xmlns:a16="http://schemas.microsoft.com/office/drawing/2014/main" id="{ABBBB214-F965-4D61-861B-F4067993C1FF}"/>
              </a:ext>
            </a:extLst>
          </p:cNvPr>
          <p:cNvSpPr>
            <a:spLocks noChangeArrowheads="1"/>
          </p:cNvSpPr>
          <p:nvPr/>
        </p:nvSpPr>
        <p:spPr bwMode="auto">
          <a:xfrm>
            <a:off x="9680802" y="4822650"/>
            <a:ext cx="800035"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en-US" altLang="zh-CN" sz="2400" b="1" dirty="0">
                <a:solidFill>
                  <a:srgbClr val="FFFFFF"/>
                </a:solidFill>
                <a:cs typeface="+mn-ea"/>
                <a:sym typeface="+mn-lt"/>
              </a:rPr>
              <a:t>text</a:t>
            </a:r>
            <a:endParaRPr lang="zh-CN" altLang="en-US" sz="2400" b="1" dirty="0">
              <a:solidFill>
                <a:srgbClr val="FFFFFF"/>
              </a:solidFill>
              <a:latin typeface="+mn-lt"/>
              <a:ea typeface="+mn-ea"/>
              <a:cs typeface="+mn-ea"/>
              <a:sym typeface="+mn-lt"/>
            </a:endParaRPr>
          </a:p>
        </p:txBody>
      </p:sp>
      <p:sp>
        <p:nvSpPr>
          <p:cNvPr id="61" name="文本框 14">
            <a:extLst>
              <a:ext uri="{FF2B5EF4-FFF2-40B4-BE49-F238E27FC236}">
                <a16:creationId xmlns:a16="http://schemas.microsoft.com/office/drawing/2014/main" id="{C61A8050-F32B-49FF-A1C7-27D5D8488F79}"/>
              </a:ext>
            </a:extLst>
          </p:cNvPr>
          <p:cNvSpPr txBox="1">
            <a:spLocks noChangeArrowheads="1"/>
          </p:cNvSpPr>
          <p:nvPr/>
        </p:nvSpPr>
        <p:spPr bwMode="auto">
          <a:xfrm>
            <a:off x="626830" y="3262379"/>
            <a:ext cx="1858113" cy="8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5" rIns="91407" bIns="45705">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algn="ctr" eaLnBrk="1" hangingPunct="1">
              <a:lnSpc>
                <a:spcPct val="150000"/>
              </a:lnSpc>
            </a:pPr>
            <a:r>
              <a:rPr lang="en-US" altLang="zh-CN" sz="1200" dirty="0">
                <a:solidFill>
                  <a:srgbClr val="595959"/>
                </a:solidFill>
                <a:latin typeface="+mn-lt"/>
                <a:ea typeface="+mn-ea"/>
                <a:cs typeface="+mn-ea"/>
                <a:sym typeface="+mn-lt"/>
              </a:rPr>
              <a:t>Click here to add content that matches the title.</a:t>
            </a:r>
            <a:endParaRPr lang="zh-CN" altLang="en-US" sz="1200" dirty="0">
              <a:solidFill>
                <a:srgbClr val="595959"/>
              </a:solidFill>
              <a:latin typeface="+mn-lt"/>
              <a:ea typeface="+mn-ea"/>
              <a:cs typeface="+mn-ea"/>
              <a:sym typeface="+mn-lt"/>
            </a:endParaRPr>
          </a:p>
        </p:txBody>
      </p:sp>
      <p:sp>
        <p:nvSpPr>
          <p:cNvPr id="62" name="文本框 17">
            <a:extLst>
              <a:ext uri="{FF2B5EF4-FFF2-40B4-BE49-F238E27FC236}">
                <a16:creationId xmlns:a16="http://schemas.microsoft.com/office/drawing/2014/main" id="{577F5046-B348-469C-9E37-1F9B8F032466}"/>
              </a:ext>
            </a:extLst>
          </p:cNvPr>
          <p:cNvSpPr txBox="1">
            <a:spLocks noChangeArrowheads="1"/>
          </p:cNvSpPr>
          <p:nvPr/>
        </p:nvSpPr>
        <p:spPr bwMode="auto">
          <a:xfrm>
            <a:off x="3055659" y="1557717"/>
            <a:ext cx="2319227" cy="6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5" rIns="91407" bIns="45705">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algn="ctr" eaLnBrk="1" hangingPunct="1">
              <a:lnSpc>
                <a:spcPct val="150000"/>
              </a:lnSpc>
            </a:pPr>
            <a:r>
              <a:rPr lang="en-US" altLang="zh-CN" sz="1200" dirty="0">
                <a:solidFill>
                  <a:srgbClr val="595959"/>
                </a:solidFill>
                <a:latin typeface="+mn-lt"/>
                <a:ea typeface="+mn-ea"/>
                <a:cs typeface="+mn-ea"/>
                <a:sym typeface="+mn-lt"/>
              </a:rPr>
              <a:t>Click here to add content that matches the title.</a:t>
            </a:r>
            <a:endParaRPr lang="zh-CN" altLang="en-US" sz="1200" dirty="0">
              <a:solidFill>
                <a:srgbClr val="595959"/>
              </a:solidFill>
              <a:latin typeface="+mn-lt"/>
              <a:ea typeface="+mn-ea"/>
              <a:cs typeface="+mn-ea"/>
              <a:sym typeface="+mn-lt"/>
            </a:endParaRPr>
          </a:p>
        </p:txBody>
      </p:sp>
      <p:sp>
        <p:nvSpPr>
          <p:cNvPr id="63" name="文本框 17">
            <a:extLst>
              <a:ext uri="{FF2B5EF4-FFF2-40B4-BE49-F238E27FC236}">
                <a16:creationId xmlns:a16="http://schemas.microsoft.com/office/drawing/2014/main" id="{85EBDAFC-12F6-4A33-9AB9-13117F982D34}"/>
              </a:ext>
            </a:extLst>
          </p:cNvPr>
          <p:cNvSpPr txBox="1">
            <a:spLocks noChangeArrowheads="1"/>
          </p:cNvSpPr>
          <p:nvPr/>
        </p:nvSpPr>
        <p:spPr bwMode="auto">
          <a:xfrm>
            <a:off x="5092147" y="2546239"/>
            <a:ext cx="2113378" cy="6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5" rIns="91407" bIns="45705">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algn="ctr" eaLnBrk="1" hangingPunct="1">
              <a:lnSpc>
                <a:spcPct val="150000"/>
              </a:lnSpc>
            </a:pPr>
            <a:r>
              <a:rPr lang="en-US" altLang="zh-CN" sz="1200" dirty="0">
                <a:solidFill>
                  <a:srgbClr val="595959"/>
                </a:solidFill>
                <a:latin typeface="+mn-lt"/>
                <a:ea typeface="+mn-ea"/>
                <a:cs typeface="+mn-ea"/>
                <a:sym typeface="+mn-lt"/>
              </a:rPr>
              <a:t>Click here to add content that matches the title.</a:t>
            </a:r>
            <a:endParaRPr lang="zh-CN" altLang="en-US" sz="1200" dirty="0">
              <a:solidFill>
                <a:srgbClr val="595959"/>
              </a:solidFill>
              <a:latin typeface="+mn-lt"/>
              <a:ea typeface="+mn-ea"/>
              <a:cs typeface="+mn-ea"/>
              <a:sym typeface="+mn-lt"/>
            </a:endParaRPr>
          </a:p>
        </p:txBody>
      </p:sp>
      <p:sp>
        <p:nvSpPr>
          <p:cNvPr id="64" name="文本框 17">
            <a:extLst>
              <a:ext uri="{FF2B5EF4-FFF2-40B4-BE49-F238E27FC236}">
                <a16:creationId xmlns:a16="http://schemas.microsoft.com/office/drawing/2014/main" id="{FE5A8D58-BC7E-424D-BDE4-44630736648C}"/>
              </a:ext>
            </a:extLst>
          </p:cNvPr>
          <p:cNvSpPr txBox="1">
            <a:spLocks noChangeArrowheads="1"/>
          </p:cNvSpPr>
          <p:nvPr/>
        </p:nvSpPr>
        <p:spPr bwMode="auto">
          <a:xfrm>
            <a:off x="6920538" y="986081"/>
            <a:ext cx="2555874" cy="6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5" rIns="91407" bIns="45705">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algn="ctr" eaLnBrk="1" hangingPunct="1">
              <a:lnSpc>
                <a:spcPct val="150000"/>
              </a:lnSpc>
            </a:pPr>
            <a:r>
              <a:rPr lang="en-US" altLang="zh-CN" sz="1200" dirty="0">
                <a:solidFill>
                  <a:srgbClr val="595959"/>
                </a:solidFill>
                <a:latin typeface="+mn-lt"/>
                <a:ea typeface="+mn-ea"/>
                <a:cs typeface="+mn-ea"/>
                <a:sym typeface="+mn-lt"/>
              </a:rPr>
              <a:t>Click here to add content that matches the title.</a:t>
            </a:r>
            <a:endParaRPr lang="zh-CN" altLang="en-US" sz="1200" dirty="0">
              <a:solidFill>
                <a:srgbClr val="595959"/>
              </a:solidFill>
              <a:latin typeface="+mn-lt"/>
              <a:ea typeface="+mn-ea"/>
              <a:cs typeface="+mn-ea"/>
              <a:sym typeface="+mn-lt"/>
            </a:endParaRPr>
          </a:p>
        </p:txBody>
      </p:sp>
      <p:sp>
        <p:nvSpPr>
          <p:cNvPr id="65" name="文本框 17">
            <a:extLst>
              <a:ext uri="{FF2B5EF4-FFF2-40B4-BE49-F238E27FC236}">
                <a16:creationId xmlns:a16="http://schemas.microsoft.com/office/drawing/2014/main" id="{25DC2C57-5C63-4883-86C5-504C3ADFFFB3}"/>
              </a:ext>
            </a:extLst>
          </p:cNvPr>
          <p:cNvSpPr txBox="1">
            <a:spLocks noChangeArrowheads="1"/>
          </p:cNvSpPr>
          <p:nvPr/>
        </p:nvSpPr>
        <p:spPr bwMode="auto">
          <a:xfrm>
            <a:off x="9551591" y="3298781"/>
            <a:ext cx="2257914" cy="6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5" rIns="91407" bIns="45705">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algn="ctr" eaLnBrk="1" hangingPunct="1">
              <a:lnSpc>
                <a:spcPct val="150000"/>
              </a:lnSpc>
            </a:pPr>
            <a:r>
              <a:rPr lang="en-US" altLang="zh-CN" sz="1200" dirty="0">
                <a:solidFill>
                  <a:srgbClr val="595959"/>
                </a:solidFill>
                <a:latin typeface="+mn-lt"/>
                <a:ea typeface="+mn-ea"/>
                <a:cs typeface="+mn-ea"/>
                <a:sym typeface="+mn-lt"/>
              </a:rPr>
              <a:t>Click here to add content that matches the title.</a:t>
            </a:r>
            <a:endParaRPr lang="zh-CN" altLang="en-US" sz="1200" dirty="0">
              <a:solidFill>
                <a:srgbClr val="595959"/>
              </a:solidFill>
              <a:latin typeface="+mn-lt"/>
              <a:ea typeface="+mn-ea"/>
              <a:cs typeface="+mn-ea"/>
              <a:sym typeface="+mn-lt"/>
            </a:endParaRPr>
          </a:p>
        </p:txBody>
      </p:sp>
    </p:spTree>
    <p:extLst>
      <p:ext uri="{BB962C8B-B14F-4D97-AF65-F5344CB8AC3E}">
        <p14:creationId xmlns:p14="http://schemas.microsoft.com/office/powerpoint/2010/main" val="3171356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par>
                          <p:cTn id="23" fill="hold">
                            <p:stCondLst>
                              <p:cond delay="3000"/>
                            </p:stCondLst>
                            <p:childTnLst>
                              <p:par>
                                <p:cTn id="24" presetID="53" presetClass="entr" presetSubtype="16"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animEffect transition="in" filter="fade">
                                      <p:cBhvr>
                                        <p:cTn id="28" dur="500"/>
                                        <p:tgtEl>
                                          <p:spTgt spid="40"/>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4000"/>
                            </p:stCondLst>
                            <p:childTnLst>
                              <p:par>
                                <p:cTn id="36" presetID="53" presetClass="entr" presetSubtype="16"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childTnLst>
                                </p:cTn>
                              </p:par>
                            </p:childTnLst>
                          </p:cTn>
                        </p:par>
                        <p:par>
                          <p:cTn id="41" fill="hold">
                            <p:stCondLst>
                              <p:cond delay="4500"/>
                            </p:stCondLst>
                            <p:childTnLst>
                              <p:par>
                                <p:cTn id="42" presetID="53" presetClass="entr" presetSubtype="16"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p:cTn id="44" dur="500" fill="hold"/>
                                        <p:tgtEl>
                                          <p:spTgt spid="50"/>
                                        </p:tgtEl>
                                        <p:attrNameLst>
                                          <p:attrName>ppt_w</p:attrName>
                                        </p:attrNameLst>
                                      </p:cBhvr>
                                      <p:tavLst>
                                        <p:tav tm="0">
                                          <p:val>
                                            <p:fltVal val="0"/>
                                          </p:val>
                                        </p:tav>
                                        <p:tav tm="100000">
                                          <p:val>
                                            <p:strVal val="#ppt_w"/>
                                          </p:val>
                                        </p:tav>
                                      </p:tavLst>
                                    </p:anim>
                                    <p:anim calcmode="lin" valueType="num">
                                      <p:cBhvr>
                                        <p:cTn id="45" dur="500" fill="hold"/>
                                        <p:tgtEl>
                                          <p:spTgt spid="50"/>
                                        </p:tgtEl>
                                        <p:attrNameLst>
                                          <p:attrName>ppt_h</p:attrName>
                                        </p:attrNameLst>
                                      </p:cBhvr>
                                      <p:tavLst>
                                        <p:tav tm="0">
                                          <p:val>
                                            <p:fltVal val="0"/>
                                          </p:val>
                                        </p:tav>
                                        <p:tav tm="100000">
                                          <p:val>
                                            <p:strVal val="#ppt_h"/>
                                          </p:val>
                                        </p:tav>
                                      </p:tavLst>
                                    </p:anim>
                                    <p:animEffect transition="in" filter="fade">
                                      <p:cBhvr>
                                        <p:cTn id="46" dur="500"/>
                                        <p:tgtEl>
                                          <p:spTgt spid="50"/>
                                        </p:tgtEl>
                                      </p:cBhvr>
                                    </p:animEffect>
                                  </p:childTnLst>
                                </p:cTn>
                              </p:par>
                            </p:childTnLst>
                          </p:cTn>
                        </p:par>
                        <p:par>
                          <p:cTn id="47" fill="hold">
                            <p:stCondLst>
                              <p:cond delay="50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childTnLst>
                          </p:cTn>
                        </p:par>
                        <p:par>
                          <p:cTn id="53" fill="hold">
                            <p:stCondLst>
                              <p:cond delay="5500"/>
                            </p:stCondLst>
                            <p:childTnLst>
                              <p:par>
                                <p:cTn id="54" presetID="16" presetClass="entr" presetSubtype="21"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barn(inVertical)">
                                      <p:cBhvr>
                                        <p:cTn id="56" dur="500"/>
                                        <p:tgtEl>
                                          <p:spTgt spid="5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barn(inVertical)">
                                      <p:cBhvr>
                                        <p:cTn id="59" dur="500"/>
                                        <p:tgtEl>
                                          <p:spTgt spid="5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arn(inVertical)">
                                      <p:cBhvr>
                                        <p:cTn id="62" dur="500"/>
                                        <p:tgtEl>
                                          <p:spTgt spid="5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barn(inVertical)">
                                      <p:cBhvr>
                                        <p:cTn id="65" dur="500"/>
                                        <p:tgtEl>
                                          <p:spTgt spid="59"/>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barn(inVertical)">
                                      <p:cBhvr>
                                        <p:cTn id="68" dur="500"/>
                                        <p:tgtEl>
                                          <p:spTgt spid="60"/>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left)">
                                      <p:cBhvr>
                                        <p:cTn id="72" dur="500"/>
                                        <p:tgtEl>
                                          <p:spTgt spid="61"/>
                                        </p:tgtEl>
                                      </p:cBhvr>
                                    </p:animEffect>
                                  </p:childTnLst>
                                </p:cTn>
                              </p:par>
                            </p:childTnLst>
                          </p:cTn>
                        </p:par>
                        <p:par>
                          <p:cTn id="73" fill="hold">
                            <p:stCondLst>
                              <p:cond delay="6500"/>
                            </p:stCondLst>
                            <p:childTnLst>
                              <p:par>
                                <p:cTn id="74" presetID="22" presetClass="entr" presetSubtype="8" fill="hold" grpId="0" nodeType="after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left)">
                                      <p:cBhvr>
                                        <p:cTn id="76" dur="500"/>
                                        <p:tgtEl>
                                          <p:spTgt spid="62"/>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500"/>
                                        <p:tgtEl>
                                          <p:spTgt spid="63"/>
                                        </p:tgtEl>
                                      </p:cBhvr>
                                    </p:animEffect>
                                  </p:childTnLst>
                                </p:cTn>
                              </p:par>
                            </p:childTnLst>
                          </p:cTn>
                        </p:par>
                        <p:par>
                          <p:cTn id="81" fill="hold">
                            <p:stCondLst>
                              <p:cond delay="7500"/>
                            </p:stCondLst>
                            <p:childTnLst>
                              <p:par>
                                <p:cTn id="82" presetID="22" presetClass="entr" presetSubtype="8"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left)">
                                      <p:cBhvr>
                                        <p:cTn id="84" dur="500"/>
                                        <p:tgtEl>
                                          <p:spTgt spid="64"/>
                                        </p:tgtEl>
                                      </p:cBhvr>
                                    </p:animEffect>
                                  </p:childTnLst>
                                </p:cTn>
                              </p:par>
                            </p:childTnLst>
                          </p:cTn>
                        </p:par>
                        <p:par>
                          <p:cTn id="85" fill="hold">
                            <p:stCondLst>
                              <p:cond delay="8000"/>
                            </p:stCondLst>
                            <p:childTnLst>
                              <p:par>
                                <p:cTn id="86" presetID="22" presetClass="entr" presetSubtype="8" fill="hold" grpId="0"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left)">
                                      <p:cBhvr>
                                        <p:cTn id="8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6" grpId="0"/>
      <p:bldP spid="57" grpId="0"/>
      <p:bldP spid="58" grpId="0"/>
      <p:bldP spid="59" grpId="0"/>
      <p:bldP spid="60" grpId="0"/>
      <p:bldP spid="61" grpId="0"/>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A1CD0AD-863E-40D8-A991-9C23DDB9BB6E}"/>
              </a:ext>
            </a:extLst>
          </p:cNvPr>
          <p:cNvGrpSpPr/>
          <p:nvPr/>
        </p:nvGrpSpPr>
        <p:grpSpPr>
          <a:xfrm>
            <a:off x="1129612" y="5071836"/>
            <a:ext cx="868595" cy="427639"/>
            <a:chOff x="1352550" y="4843770"/>
            <a:chExt cx="1318932" cy="649355"/>
          </a:xfrm>
          <a:effectLst>
            <a:outerShdw blurRad="50800" dist="38100" dir="8100000" algn="tr" rotWithShape="0">
              <a:schemeClr val="bg1">
                <a:lumMod val="50000"/>
                <a:alpha val="40000"/>
              </a:schemeClr>
            </a:outerShdw>
          </a:effectLst>
        </p:grpSpPr>
        <p:sp>
          <p:nvSpPr>
            <p:cNvPr id="7" name="圆角矩形 1">
              <a:extLst>
                <a:ext uri="{FF2B5EF4-FFF2-40B4-BE49-F238E27FC236}">
                  <a16:creationId xmlns:a16="http://schemas.microsoft.com/office/drawing/2014/main" id="{0B1A0C15-9B3B-42C9-B7B7-5370623D04DC}"/>
                </a:ext>
              </a:extLst>
            </p:cNvPr>
            <p:cNvSpPr/>
            <p:nvPr/>
          </p:nvSpPr>
          <p:spPr>
            <a:xfrm>
              <a:off x="1352550" y="4843770"/>
              <a:ext cx="1318932" cy="649355"/>
            </a:xfrm>
            <a:prstGeom prst="roundRect">
              <a:avLst>
                <a:gd name="adj" fmla="val 25150"/>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右箭头 25">
              <a:extLst>
                <a:ext uri="{FF2B5EF4-FFF2-40B4-BE49-F238E27FC236}">
                  <a16:creationId xmlns:a16="http://schemas.microsoft.com/office/drawing/2014/main" id="{16EED8B5-019F-4323-AD17-E73A71941326}"/>
                </a:ext>
              </a:extLst>
            </p:cNvPr>
            <p:cNvSpPr/>
            <p:nvPr/>
          </p:nvSpPr>
          <p:spPr>
            <a:xfrm>
              <a:off x="1669901" y="5012468"/>
              <a:ext cx="684231" cy="311959"/>
            </a:xfrm>
            <a:prstGeom prst="rightArrow">
              <a:avLst>
                <a:gd name="adj1" fmla="val 31267"/>
                <a:gd name="adj2" fmla="val 624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a:extLst>
              <a:ext uri="{FF2B5EF4-FFF2-40B4-BE49-F238E27FC236}">
                <a16:creationId xmlns:a16="http://schemas.microsoft.com/office/drawing/2014/main" id="{FAEB9DFD-23A0-40D8-BADD-29B3A6957EA1}"/>
              </a:ext>
            </a:extLst>
          </p:cNvPr>
          <p:cNvSpPr txBox="1"/>
          <p:nvPr/>
        </p:nvSpPr>
        <p:spPr>
          <a:xfrm>
            <a:off x="1014944" y="2468576"/>
            <a:ext cx="5317289" cy="1015663"/>
          </a:xfrm>
          <a:prstGeom prst="rect">
            <a:avLst/>
          </a:prstGeom>
          <a:noFill/>
        </p:spPr>
        <p:txBody>
          <a:bodyPr wrap="none" rtlCol="0">
            <a:spAutoFit/>
            <a:scene3d>
              <a:camera prst="orthographicFront"/>
              <a:lightRig rig="threePt" dir="t"/>
            </a:scene3d>
            <a:sp3d contourW="12700"/>
          </a:bodyPr>
          <a:lstStyle/>
          <a:p>
            <a:r>
              <a:rPr lang="en-US" altLang="zh-CN" sz="6000" b="1" dirty="0">
                <a:solidFill>
                  <a:schemeClr val="bg1"/>
                </a:solidFill>
                <a:cs typeface="+mn-ea"/>
                <a:sym typeface="+mn-lt"/>
              </a:rPr>
              <a:t>Add title text</a:t>
            </a:r>
            <a:endParaRPr lang="zh-CN" altLang="en-US" sz="6000" b="1" dirty="0">
              <a:solidFill>
                <a:schemeClr val="bg1"/>
              </a:solidFill>
              <a:cs typeface="+mn-ea"/>
              <a:sym typeface="+mn-lt"/>
            </a:endParaRPr>
          </a:p>
        </p:txBody>
      </p:sp>
      <p:sp>
        <p:nvSpPr>
          <p:cNvPr id="12" name="PA_库_文本框 21">
            <a:extLst>
              <a:ext uri="{FF2B5EF4-FFF2-40B4-BE49-F238E27FC236}">
                <a16:creationId xmlns:a16="http://schemas.microsoft.com/office/drawing/2014/main" id="{1A777640-F1CC-402E-BBEA-41796B8C661D}"/>
              </a:ext>
            </a:extLst>
          </p:cNvPr>
          <p:cNvSpPr txBox="1"/>
          <p:nvPr>
            <p:custDataLst>
              <p:tags r:id="rId1"/>
            </p:custDataLst>
          </p:nvPr>
        </p:nvSpPr>
        <p:spPr>
          <a:xfrm rot="16200000">
            <a:off x="2486405" y="-574342"/>
            <a:ext cx="923330" cy="3866250"/>
          </a:xfrm>
          <a:prstGeom prst="rect">
            <a:avLst/>
          </a:prstGeom>
          <a:noFill/>
        </p:spPr>
        <p:txBody>
          <a:bodyPr vert="eaVert" wrap="square" rtlCol="0">
            <a:spAutoFit/>
          </a:bodyPr>
          <a:lstStyle/>
          <a:p>
            <a:r>
              <a:rPr lang="pt-BR" altLang="zh-CN" sz="4800" dirty="0">
                <a:solidFill>
                  <a:srgbClr val="BDA779"/>
                </a:solidFill>
                <a:effectLst>
                  <a:innerShdw blurRad="63500" dist="50800" dir="13500000">
                    <a:prstClr val="black">
                      <a:alpha val="50000"/>
                    </a:prstClr>
                  </a:innerShdw>
                </a:effectLst>
                <a:cs typeface="+mn-ea"/>
                <a:sym typeface="+mn-lt"/>
              </a:rPr>
              <a:t>PART TWO</a:t>
            </a:r>
          </a:p>
        </p:txBody>
      </p:sp>
      <p:sp>
        <p:nvSpPr>
          <p:cNvPr id="24" name="矩形 23">
            <a:extLst>
              <a:ext uri="{FF2B5EF4-FFF2-40B4-BE49-F238E27FC236}">
                <a16:creationId xmlns:a16="http://schemas.microsoft.com/office/drawing/2014/main" id="{860D8B0E-0100-4B3B-9E11-40F57B00BF6C}"/>
              </a:ext>
            </a:extLst>
          </p:cNvPr>
          <p:cNvSpPr/>
          <p:nvPr/>
        </p:nvSpPr>
        <p:spPr>
          <a:xfrm>
            <a:off x="1014944" y="3954868"/>
            <a:ext cx="4572794" cy="646339"/>
          </a:xfrm>
          <a:prstGeom prst="rect">
            <a:avLst/>
          </a:prstGeom>
        </p:spPr>
        <p:txBody>
          <a:bodyPr lIns="91448" tIns="45724" rIns="91448" bIns="45724">
            <a:spAutoFit/>
          </a:bodyPr>
          <a:lstStyle/>
          <a:p>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a:p>
            <a:endParaRPr lang="en-US" altLang="zh-CN"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105589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800"/>
                            </p:stCondLst>
                            <p:childTnLst>
                              <p:par>
                                <p:cTn id="13" presetID="2" presetClass="entr" presetSubtype="12"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6" presetClass="emph" presetSubtype="0" fill="hold" grpId="1" nodeType="withEffect">
                                  <p:stCondLst>
                                    <p:cond delay="500"/>
                                  </p:stCondLst>
                                  <p:iterate type="lt">
                                    <p:tmPct val="10000"/>
                                  </p:iterate>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2350"/>
                            </p:stCondLst>
                            <p:childTnLst>
                              <p:par>
                                <p:cTn id="21" presetID="2" presetClass="entr" presetSubtype="8" decel="10000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500" fill="hold"/>
                                        <p:tgtEl>
                                          <p:spTgt spid="24"/>
                                        </p:tgtEl>
                                        <p:attrNameLst>
                                          <p:attrName>ppt_x</p:attrName>
                                        </p:attrNameLst>
                                      </p:cBhvr>
                                      <p:tavLst>
                                        <p:tav tm="0">
                                          <p:val>
                                            <p:strVal val="0-#ppt_w/2"/>
                                          </p:val>
                                        </p:tav>
                                        <p:tav tm="100000">
                                          <p:val>
                                            <p:strVal val="#ppt_x"/>
                                          </p:val>
                                        </p:tav>
                                      </p:tavLst>
                                    </p:anim>
                                    <p:anim calcmode="lin" valueType="num">
                                      <p:cBhvr additive="base">
                                        <p:cTn id="24" dur="1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j01k34d">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1681</Words>
  <Application>Microsoft Office PowerPoint</Application>
  <PresentationFormat>宽屏</PresentationFormat>
  <Paragraphs>315</Paragraphs>
  <Slides>31</Slides>
  <Notes>27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31</vt:i4>
      </vt:variant>
    </vt:vector>
  </HeadingPairs>
  <TitlesOfParts>
    <vt:vector size="39" baseType="lpstr">
      <vt:lpstr>Gill Sans</vt:lpstr>
      <vt:lpstr>等线</vt:lpstr>
      <vt:lpstr>微软雅黑</vt:lpstr>
      <vt:lpstr>Arial</vt:lpstr>
      <vt:lpstr>Calibri</vt:lpstr>
      <vt:lpstr>Lato Light</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115</cp:revision>
  <dcterms:created xsi:type="dcterms:W3CDTF">2019-04-19T11:58:21Z</dcterms:created>
  <dcterms:modified xsi:type="dcterms:W3CDTF">2022-03-05T12:16:03Z</dcterms:modified>
</cp:coreProperties>
</file>