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57" r:id="rId4"/>
    <p:sldId id="265" r:id="rId5"/>
    <p:sldId id="258" r:id="rId6"/>
    <p:sldId id="266" r:id="rId7"/>
    <p:sldId id="268" r:id="rId8"/>
    <p:sldId id="267" r:id="rId9"/>
    <p:sldId id="272" r:id="rId10"/>
    <p:sldId id="259" r:id="rId11"/>
    <p:sldId id="270" r:id="rId12"/>
    <p:sldId id="269" r:id="rId13"/>
    <p:sldId id="271" r:id="rId14"/>
    <p:sldId id="273" r:id="rId15"/>
    <p:sldId id="260" r:id="rId16"/>
    <p:sldId id="274" r:id="rId17"/>
    <p:sldId id="275" r:id="rId18"/>
    <p:sldId id="276" r:id="rId19"/>
    <p:sldId id="277" r:id="rId20"/>
    <p:sldId id="278" r:id="rId21"/>
    <p:sldId id="289" r:id="rId22"/>
    <p:sldId id="261" r:id="rId23"/>
    <p:sldId id="279" r:id="rId24"/>
    <p:sldId id="281" r:id="rId25"/>
    <p:sldId id="1775" r:id="rId26"/>
    <p:sldId id="280" r:id="rId27"/>
    <p:sldId id="304" r:id="rId28"/>
    <p:sldId id="305" r:id="rId29"/>
    <p:sldId id="306" r:id="rId30"/>
  </p:sldIdLst>
  <p:sldSz cx="12192000" cy="6858000"/>
  <p:notesSz cx="7104063" cy="10234613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5BE"/>
    <a:srgbClr val="C55A11"/>
    <a:srgbClr val="40749F"/>
    <a:srgbClr val="12355E"/>
    <a:srgbClr val="17457A"/>
    <a:srgbClr val="092348"/>
    <a:srgbClr val="1F4E79"/>
    <a:srgbClr val="0A1428"/>
    <a:srgbClr val="B8D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4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459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23405" y="64885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840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430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999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1282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6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10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99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7647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633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650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766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2930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615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7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image" Target="../media/image51.jpeg"/><Relationship Id="rId7" Type="http://schemas.openxmlformats.org/officeDocument/2006/relationships/hyperlink" Target="https://www.facebook.com/freeppt7/" TargetMode="External"/><Relationship Id="rId12" Type="http://schemas.openxmlformats.org/officeDocument/2006/relationships/hyperlink" Target="http://www.pixabay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slidesfree/" TargetMode="External"/><Relationship Id="rId11" Type="http://schemas.openxmlformats.org/officeDocument/2006/relationships/hyperlink" Target="https://www.freeppt7.com/" TargetMode="External"/><Relationship Id="rId5" Type="http://schemas.openxmlformats.org/officeDocument/2006/relationships/hyperlink" Target="https://www.youtube.com/c/Slidesfree" TargetMode="External"/><Relationship Id="rId10" Type="http://schemas.openxmlformats.org/officeDocument/2006/relationships/hyperlink" Target="https://www.jpppt.com/" TargetMode="External"/><Relationship Id="rId4" Type="http://schemas.openxmlformats.org/officeDocument/2006/relationships/image" Target="../media/image52.png"/><Relationship Id="rId9" Type="http://schemas.openxmlformats.org/officeDocument/2006/relationships/hyperlink" Target="https://twitter.com/freeppt7_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undefined (11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" y="1155700"/>
            <a:ext cx="4146550" cy="4146550"/>
          </a:xfrm>
          <a:prstGeom prst="rect">
            <a:avLst/>
          </a:prstGeom>
        </p:spPr>
      </p:pic>
      <p:pic>
        <p:nvPicPr>
          <p:cNvPr id="6" name="图片 5" descr="61c1b4b54d2965e75f8a432c441188e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0000">
            <a:off x="9928225" y="3041650"/>
            <a:ext cx="1641475" cy="332232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830" y="-307340"/>
            <a:ext cx="9016365" cy="709231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D37A198-35C4-4ED7-A2E4-FE8B63B0B679}"/>
              </a:ext>
            </a:extLst>
          </p:cNvPr>
          <p:cNvSpPr txBox="1"/>
          <p:nvPr/>
        </p:nvSpPr>
        <p:spPr>
          <a:xfrm>
            <a:off x="2744578" y="2243562"/>
            <a:ext cx="600188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800" dirty="0">
                <a:solidFill>
                  <a:srgbClr val="C55A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Free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r"/>
            <a:r>
              <a:rPr lang="en-US" sz="4800" dirty="0">
                <a:solidFill>
                  <a:srgbClr val="4074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PPT Templates</a:t>
            </a:r>
            <a:endParaRPr lang="ko-KR" altLang="en-US" sz="4800" dirty="0">
              <a:solidFill>
                <a:srgbClr val="4074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29662ED-A29B-4076-A77F-74A2263EDAFB}"/>
              </a:ext>
            </a:extLst>
          </p:cNvPr>
          <p:cNvSpPr txBox="1"/>
          <p:nvPr/>
        </p:nvSpPr>
        <p:spPr>
          <a:xfrm>
            <a:off x="3615035" y="3975493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5" dirty="0">
                <a:solidFill>
                  <a:srgbClr val="0CA5BE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rgbClr val="0CA5BE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3">
            <a:hlinkClick r:id="rId7"/>
            <a:extLst>
              <a:ext uri="{FF2B5EF4-FFF2-40B4-BE49-F238E27FC236}">
                <a16:creationId xmlns:a16="http://schemas.microsoft.com/office/drawing/2014/main" id="{1D8F92E9-50A4-4699-8539-53AB60A46978}"/>
              </a:ext>
            </a:extLst>
          </p:cNvPr>
          <p:cNvSpPr txBox="1"/>
          <p:nvPr/>
        </p:nvSpPr>
        <p:spPr>
          <a:xfrm>
            <a:off x="385314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7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 rot="1740000">
            <a:off x="8515985" y="2629535"/>
            <a:ext cx="2907030" cy="3181985"/>
            <a:chOff x="3620" y="2600"/>
            <a:chExt cx="6158" cy="6740"/>
          </a:xfrm>
        </p:grpSpPr>
        <p:sp>
          <p:nvSpPr>
            <p:cNvPr id="25" name="矩形 24"/>
            <p:cNvSpPr/>
            <p:nvPr/>
          </p:nvSpPr>
          <p:spPr>
            <a:xfrm>
              <a:off x="3620" y="2600"/>
              <a:ext cx="6159" cy="674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图片 23" descr="5003048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" y="2787"/>
              <a:ext cx="5800" cy="4881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 rot="20340000">
            <a:off x="1494774" y="2666915"/>
            <a:ext cx="2907502" cy="3181985"/>
            <a:chOff x="3620" y="2600"/>
            <a:chExt cx="6159" cy="6740"/>
          </a:xfrm>
        </p:grpSpPr>
        <p:sp>
          <p:nvSpPr>
            <p:cNvPr id="36" name="矩形 35"/>
            <p:cNvSpPr/>
            <p:nvPr/>
          </p:nvSpPr>
          <p:spPr>
            <a:xfrm>
              <a:off x="3620" y="2600"/>
              <a:ext cx="6159" cy="674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 descr="C:\Users\Administrator\Desktop\儿童\286272.jpg28627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40" y="3295"/>
              <a:ext cx="5800" cy="3866"/>
            </a:xfrm>
            <a:prstGeom prst="rect">
              <a:avLst/>
            </a:prstGeom>
          </p:spPr>
        </p:pic>
      </p:grpSp>
      <p:sp>
        <p:nvSpPr>
          <p:cNvPr id="44" name="文本框 43"/>
          <p:cNvSpPr txBox="1"/>
          <p:nvPr/>
        </p:nvSpPr>
        <p:spPr>
          <a:xfrm>
            <a:off x="3258384" y="828071"/>
            <a:ext cx="5829245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sz="2000" dirty="0"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2000" dirty="0">
              <a:sym typeface="+mn-lt"/>
            </a:endParaRPr>
          </a:p>
          <a:p>
            <a:endParaRPr lang="zh-CN" altLang="en-US" sz="2000" dirty="0">
              <a:sym typeface="+mn-lt"/>
            </a:endParaRPr>
          </a:p>
        </p:txBody>
      </p:sp>
      <p:pic>
        <p:nvPicPr>
          <p:cNvPr id="2" name="图片 1" descr="undefined (15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680" y="1770380"/>
            <a:ext cx="5041265" cy="57308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003025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6387465" y="1591945"/>
            <a:ext cx="4994275" cy="3329940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1397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192697" y="2811007"/>
            <a:ext cx="4575120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sz="1800" dirty="0"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800" dirty="0">
              <a:sym typeface="+mn-lt"/>
            </a:endParaRPr>
          </a:p>
          <a:p>
            <a:endParaRPr lang="zh-CN" altLang="en-US" sz="1800" dirty="0">
              <a:sym typeface="+mn-lt"/>
            </a:endParaRPr>
          </a:p>
        </p:txBody>
      </p:sp>
      <p:pic>
        <p:nvPicPr>
          <p:cNvPr id="8" name="图片 7" descr="undefined (16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95" y="4718685"/>
            <a:ext cx="3659505" cy="213995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20880000">
            <a:off x="6586186" y="1347501"/>
            <a:ext cx="4427837" cy="4140182"/>
            <a:chOff x="9259" y="2680"/>
            <a:chExt cx="7173" cy="6707"/>
          </a:xfr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9259" y="2680"/>
              <a:ext cx="7173" cy="6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 descr="5000068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1" y="3134"/>
              <a:ext cx="6520" cy="5460"/>
            </a:xfrm>
            <a:prstGeom prst="rect">
              <a:avLst/>
            </a:prstGeom>
          </p:spPr>
        </p:pic>
      </p:grpSp>
      <p:pic>
        <p:nvPicPr>
          <p:cNvPr id="8" name="图片 7" descr="e93f49669616f82afc3aeb26989c1d4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40000" flipV="1">
            <a:off x="1386840" y="179705"/>
            <a:ext cx="5151120" cy="46628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 rot="960000">
            <a:off x="2441812" y="1219472"/>
            <a:ext cx="3159760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cs typeface="+mn-ea"/>
              </a:defRPr>
            </a:lvl1pPr>
          </a:lstStyle>
          <a:p>
            <a:r>
              <a:rPr lang="en-US" altLang="zh-CN" sz="1800" dirty="0"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800" dirty="0">
              <a:sym typeface="+mn-lt"/>
            </a:endParaRPr>
          </a:p>
          <a:p>
            <a:endParaRPr lang="zh-CN" altLang="en-US" sz="1800" dirty="0">
              <a:sym typeface="+mn-lt"/>
            </a:endParaRPr>
          </a:p>
        </p:txBody>
      </p:sp>
      <p:pic>
        <p:nvPicPr>
          <p:cNvPr id="11" name="图片 10" descr="undefined (17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35" y="1451610"/>
            <a:ext cx="5424170" cy="54241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127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0000">
            <a:off x="1323340" y="1924050"/>
            <a:ext cx="4516120" cy="3010535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b506cb732b7894ede25ab2d1ffc8a38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3" t="19200" r="9518" b="15402"/>
          <a:stretch>
            <a:fillRect/>
          </a:stretch>
        </p:blipFill>
        <p:spPr>
          <a:xfrm>
            <a:off x="6085205" y="1029335"/>
            <a:ext cx="6005195" cy="47993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59955" y="2674620"/>
            <a:ext cx="3718560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cs typeface="+mn-ea"/>
              </a:defRPr>
            </a:lvl1pPr>
          </a:lstStyle>
          <a:p>
            <a:r>
              <a:rPr lang="en-US" altLang="zh-CN" sz="1800" dirty="0"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800" dirty="0">
              <a:sym typeface="+mn-lt"/>
            </a:endParaRPr>
          </a:p>
          <a:p>
            <a:endParaRPr lang="zh-CN" altLang="en-US" sz="1800" dirty="0"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730" y="553720"/>
            <a:ext cx="2974975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533130" y="553720"/>
            <a:ext cx="2974975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420" y="310515"/>
            <a:ext cx="6741795" cy="530352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5732780" y="1300480"/>
            <a:ext cx="7258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58335" y="2880360"/>
            <a:ext cx="350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003925" y="2459990"/>
            <a:ext cx="40100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ym typeface="+mn-lt"/>
            </a:endParaRPr>
          </a:p>
          <a:p>
            <a:endParaRPr lang="zh-CN" altLang="en-US" dirty="0">
              <a:sym typeface="+mn-lt"/>
            </a:endParaRPr>
          </a:p>
        </p:txBody>
      </p:sp>
      <p:pic>
        <p:nvPicPr>
          <p:cNvPr id="2" name="图片 1" descr="undefined (11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170" y="108585"/>
            <a:ext cx="1840230" cy="1840230"/>
          </a:xfrm>
          <a:prstGeom prst="rect">
            <a:avLst/>
          </a:prstGeom>
        </p:spPr>
      </p:pic>
      <p:pic>
        <p:nvPicPr>
          <p:cNvPr id="5" name="图片 4" descr="undefined (12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0000">
            <a:off x="1197610" y="1289685"/>
            <a:ext cx="4989830" cy="49898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03925" y="1628993"/>
            <a:ext cx="401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儿童\312213.jpg3122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580000">
            <a:off x="7358380" y="2179955"/>
            <a:ext cx="3506470" cy="2336800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139700" dist="635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C:\Users\Administrator\Desktop\儿童\411172.jpg41117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20000">
            <a:off x="1668145" y="2180590"/>
            <a:ext cx="3505200" cy="2336800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1397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2940050" y="5126990"/>
            <a:ext cx="703389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ym typeface="+mn-lt"/>
            </a:endParaRPr>
          </a:p>
          <a:p>
            <a:endParaRPr lang="zh-CN" altLang="en-US" dirty="0">
              <a:sym typeface="+mn-lt"/>
            </a:endParaRPr>
          </a:p>
        </p:txBody>
      </p:sp>
      <p:pic>
        <p:nvPicPr>
          <p:cNvPr id="8" name="图片 7" descr="undefined (23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715" y="-708660"/>
            <a:ext cx="4064000" cy="4064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ba8a3fa5443cba93be654ed25adc43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25820" y="645160"/>
            <a:ext cx="4547870" cy="5652135"/>
          </a:xfrm>
          <a:prstGeom prst="rect">
            <a:avLst/>
          </a:prstGeom>
        </p:spPr>
      </p:pic>
      <p:pic>
        <p:nvPicPr>
          <p:cNvPr id="4" name="图片 3" descr="10023988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0000">
            <a:off x="1566545" y="2310765"/>
            <a:ext cx="4241800" cy="2827020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6296025" y="2488565"/>
            <a:ext cx="40100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ym typeface="+mn-lt"/>
            </a:endParaRPr>
          </a:p>
          <a:p>
            <a:endParaRPr lang="zh-CN" altLang="en-US" dirty="0">
              <a:sym typeface="+mn-lt"/>
            </a:endParaRPr>
          </a:p>
        </p:txBody>
      </p:sp>
      <p:pic>
        <p:nvPicPr>
          <p:cNvPr id="2" name="图片 1" descr="undefined (17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71690" y="2441575"/>
            <a:ext cx="5036820" cy="4387215"/>
          </a:xfrm>
          <a:prstGeom prst="rect">
            <a:avLst/>
          </a:prstGeom>
          <a:noFill/>
        </p:spPr>
      </p:pic>
      <p:pic>
        <p:nvPicPr>
          <p:cNvPr id="5" name="图片 4" descr="undefined (23)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0000">
            <a:off x="238760" y="4318000"/>
            <a:ext cx="2247900" cy="22479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75505" y="282575"/>
            <a:ext cx="3374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8627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000">
            <a:off x="6866890" y="2696845"/>
            <a:ext cx="4111625" cy="2741930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C:\Users\Administrator\Desktop\儿童\500280315.jpg5002803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60000">
            <a:off x="1258570" y="2604135"/>
            <a:ext cx="4110355" cy="2740660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undefined (11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115" y="2207260"/>
            <a:ext cx="2731770" cy="2731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08805" y="917575"/>
            <a:ext cx="3374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0000">
            <a:off x="7430135" y="1150620"/>
            <a:ext cx="3037205" cy="4556125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  <p:pic>
        <p:nvPicPr>
          <p:cNvPr id="11" name="图片 10" descr="61c1b4b54d2965e75f8a432c441188e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0000">
            <a:off x="10078720" y="3433445"/>
            <a:ext cx="1297940" cy="2625725"/>
          </a:xfrm>
          <a:prstGeom prst="rect">
            <a:avLst/>
          </a:prstGeom>
        </p:spPr>
      </p:pic>
      <p:pic>
        <p:nvPicPr>
          <p:cNvPr id="9" name="图片 8" descr="undefined (17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" y="2268220"/>
            <a:ext cx="4602480" cy="4602480"/>
          </a:xfrm>
          <a:prstGeom prst="rect">
            <a:avLst/>
          </a:prstGeom>
        </p:spPr>
      </p:pic>
      <p:pic>
        <p:nvPicPr>
          <p:cNvPr id="5" name="图片 4" descr="undefined (25)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125" y="1605280"/>
            <a:ext cx="4545330" cy="36474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79458" y="2190805"/>
            <a:ext cx="32315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ym typeface="+mn-lt"/>
            </a:endParaRPr>
          </a:p>
          <a:p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662555" y="-302260"/>
            <a:ext cx="7463155" cy="7613015"/>
            <a:chOff x="5142" y="230"/>
            <a:chExt cx="10138" cy="10340"/>
          </a:xfrm>
        </p:grpSpPr>
        <p:sp>
          <p:nvSpPr>
            <p:cNvPr id="5" name="矩形 4"/>
            <p:cNvSpPr/>
            <p:nvPr/>
          </p:nvSpPr>
          <p:spPr>
            <a:xfrm>
              <a:off x="6191" y="1170"/>
              <a:ext cx="7680" cy="8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3" name="图片 2" descr="6451b6593f5c6e578a677c1913853aa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2" y="230"/>
              <a:ext cx="10138" cy="10341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4236971" y="658981"/>
            <a:ext cx="4314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208145" y="1634490"/>
            <a:ext cx="725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>
                <a:latin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29175" y="1882140"/>
            <a:ext cx="350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08145" y="2553335"/>
            <a:ext cx="725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29175" y="2901315"/>
            <a:ext cx="350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08145" y="3634740"/>
            <a:ext cx="725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29175" y="3928745"/>
            <a:ext cx="350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08145" y="4705985"/>
            <a:ext cx="725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>
                <a:latin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29175" y="5065395"/>
            <a:ext cx="350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5" grpId="0"/>
      <p:bldP spid="9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730" y="553720"/>
            <a:ext cx="2974975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533130" y="553720"/>
            <a:ext cx="2974975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420" y="310515"/>
            <a:ext cx="6741795" cy="530352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5732780" y="1300480"/>
            <a:ext cx="7258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58335" y="2880360"/>
            <a:ext cx="350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345" y="79375"/>
            <a:ext cx="7915275" cy="6226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90500" y="2949575"/>
            <a:ext cx="4010025" cy="189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ym typeface="+mn-lt"/>
            </a:endParaRPr>
          </a:p>
          <a:p>
            <a:endParaRPr lang="zh-CN" altLang="en-US" dirty="0">
              <a:sym typeface="+mn-lt"/>
            </a:endParaRPr>
          </a:p>
        </p:txBody>
      </p:sp>
      <p:pic>
        <p:nvPicPr>
          <p:cNvPr id="2" name="图片 1" descr="61c1b4b54d2965e75f8a432c441188e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0000">
            <a:off x="1038860" y="2848610"/>
            <a:ext cx="1817370" cy="3675380"/>
          </a:xfrm>
          <a:prstGeom prst="rect">
            <a:avLst/>
          </a:prstGeom>
        </p:spPr>
      </p:pic>
      <p:pic>
        <p:nvPicPr>
          <p:cNvPr id="4" name="图片 3" descr="undefined (23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0000">
            <a:off x="7902575" y="2905760"/>
            <a:ext cx="2994660" cy="299466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314065" y="1164131"/>
            <a:ext cx="5814060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 descr="undefined (15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605" y="2232025"/>
            <a:ext cx="5300980" cy="530098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0017788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145" y="1983105"/>
            <a:ext cx="5295265" cy="3642360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114300" dist="1397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089151" y="374907"/>
            <a:ext cx="6384732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sz="2000" dirty="0"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2000" dirty="0">
              <a:sym typeface="+mn-lt"/>
            </a:endParaRPr>
          </a:p>
          <a:p>
            <a:endParaRPr lang="zh-CN" altLang="en-US" sz="2000" dirty="0">
              <a:sym typeface="+mn-lt"/>
            </a:endParaRPr>
          </a:p>
        </p:txBody>
      </p:sp>
      <p:pic>
        <p:nvPicPr>
          <p:cNvPr id="7" name="图片 6" descr="undefined (16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280" y="2800985"/>
            <a:ext cx="6986905" cy="408559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44805"/>
            <a:ext cx="12735339" cy="7316470"/>
          </a:xfrm>
          <a:prstGeom prst="rect">
            <a:avLst/>
          </a:prstGeom>
        </p:spPr>
      </p:pic>
      <p:sp>
        <p:nvSpPr>
          <p:cNvPr id="9" name="CuadroTexto 3">
            <a:extLst>
              <a:ext uri="{FF2B5EF4-FFF2-40B4-BE49-F238E27FC236}">
                <a16:creationId xmlns:a16="http://schemas.microsoft.com/office/drawing/2014/main" id="{275A3820-3BAC-423F-B400-3EF1FBF73B54}"/>
              </a:ext>
            </a:extLst>
          </p:cNvPr>
          <p:cNvSpPr txBox="1"/>
          <p:nvPr/>
        </p:nvSpPr>
        <p:spPr>
          <a:xfrm>
            <a:off x="2638321" y="2917664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" name="タイトル 15">
            <a:extLst>
              <a:ext uri="{FF2B5EF4-FFF2-40B4-BE49-F238E27FC236}">
                <a16:creationId xmlns:a16="http://schemas.microsoft.com/office/drawing/2014/main" id="{7B96FFEF-4556-457F-884C-4B951E814E4D}"/>
              </a:ext>
            </a:extLst>
          </p:cNvPr>
          <p:cNvSpPr txBox="1">
            <a:spLocks/>
          </p:cNvSpPr>
          <p:nvPr/>
        </p:nvSpPr>
        <p:spPr>
          <a:xfrm>
            <a:off x="0" y="218562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 dirty="0">
                <a:solidFill>
                  <a:srgbClr val="0CA5BE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1" name="サブタイトル 16">
            <a:extLst>
              <a:ext uri="{FF2B5EF4-FFF2-40B4-BE49-F238E27FC236}">
                <a16:creationId xmlns:a16="http://schemas.microsoft.com/office/drawing/2014/main" id="{8E852697-8860-41B2-AEC6-D7BC43E09103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10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11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12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93089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590" y="-344805"/>
            <a:ext cx="9300210" cy="73164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51940" y="2486819"/>
            <a:ext cx="5480050" cy="188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800" dirty="0">
                <a:cs typeface="+mn-ea"/>
                <a:sym typeface="+mn-lt"/>
              </a:rPr>
              <a:t>THANKS</a:t>
            </a:r>
            <a:endParaRPr lang="zh-CN" altLang="en-US" sz="8800" dirty="0">
              <a:cs typeface="+mn-ea"/>
              <a:sym typeface="+mn-lt"/>
            </a:endParaRPr>
          </a:p>
        </p:txBody>
      </p:sp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714CB070-3724-489D-A311-92C496E69BEF}"/>
              </a:ext>
            </a:extLst>
          </p:cNvPr>
          <p:cNvSpPr txBox="1"/>
          <p:nvPr/>
        </p:nvSpPr>
        <p:spPr>
          <a:xfrm>
            <a:off x="385314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8b2ad2d693f5628e36517393941e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015" y="42545"/>
            <a:ext cx="7355840" cy="677291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8780" y="2663825"/>
            <a:ext cx="2974975" cy="4151630"/>
          </a:xfrm>
          <a:prstGeom prst="rect">
            <a:avLst/>
          </a:prstGeom>
        </p:spPr>
      </p:pic>
      <p:pic>
        <p:nvPicPr>
          <p:cNvPr id="5" name="图片 4" descr="undefined (17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09380" y="2663825"/>
            <a:ext cx="2974975" cy="41516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85243" y="2871581"/>
            <a:ext cx="5709837" cy="293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38061" y="1975187"/>
            <a:ext cx="34042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cs typeface="+mn-ea"/>
                <a:sym typeface="+mn-lt"/>
              </a:rPr>
              <a:t>PREFACE</a:t>
            </a:r>
            <a:endParaRPr lang="zh-CN" altLang="en-US" sz="60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730" y="553720"/>
            <a:ext cx="2974975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533130" y="553720"/>
            <a:ext cx="2974975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420" y="310515"/>
            <a:ext cx="6741795" cy="530352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5732780" y="1300480"/>
            <a:ext cx="7258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latin typeface="+mj-ea"/>
                <a:ea typeface="+mj-ea"/>
                <a:cs typeface="+mn-ea"/>
                <a:sym typeface="+mn-lt"/>
              </a:rPr>
              <a:t>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58335" y="2880360"/>
            <a:ext cx="350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0023988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0000">
            <a:off x="1931670" y="1644015"/>
            <a:ext cx="4088765" cy="2726055"/>
          </a:xfrm>
          <a:prstGeom prst="rect">
            <a:avLst/>
          </a:prstGeom>
          <a:ln w="133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22619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3295" y="716915"/>
            <a:ext cx="2588895" cy="3824605"/>
          </a:xfrm>
          <a:prstGeom prst="rect">
            <a:avLst/>
          </a:prstGeom>
          <a:ln w="1270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2831465" y="5106035"/>
            <a:ext cx="741362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 descr="61c1b4b54d2965e75f8a432c441188e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10245090" y="2976245"/>
            <a:ext cx="1099820" cy="2225040"/>
          </a:xfrm>
          <a:prstGeom prst="rect">
            <a:avLst/>
          </a:prstGeom>
        </p:spPr>
      </p:pic>
      <p:pic>
        <p:nvPicPr>
          <p:cNvPr id="5" name="图片 4" descr="undefined (17)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9210" y="2013585"/>
            <a:ext cx="2974975" cy="415163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4" descr="图片包含 事情, 镜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17950" y="1089660"/>
            <a:ext cx="7331710" cy="46793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74005" y="2454338"/>
            <a:ext cx="4584699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cs typeface="+mn-ea"/>
              </a:defRPr>
            </a:lvl1pPr>
          </a:lstStyle>
          <a:p>
            <a:r>
              <a:rPr lang="en-US" altLang="zh-CN" sz="2000" dirty="0"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2000" dirty="0">
              <a:sym typeface="+mn-lt"/>
            </a:endParaRPr>
          </a:p>
          <a:p>
            <a:endParaRPr lang="zh-CN" altLang="en-US" sz="2000" dirty="0">
              <a:sym typeface="+mn-lt"/>
            </a:endParaRPr>
          </a:p>
        </p:txBody>
      </p:sp>
      <p:pic>
        <p:nvPicPr>
          <p:cNvPr id="2" name="图片 1" descr="undefined (11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05" y="1320800"/>
            <a:ext cx="4584700" cy="45847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undefined (17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5" y="2698750"/>
            <a:ext cx="4166870" cy="4166870"/>
          </a:xfrm>
          <a:prstGeom prst="rect">
            <a:avLst/>
          </a:prstGeom>
        </p:spPr>
      </p:pic>
      <p:pic>
        <p:nvPicPr>
          <p:cNvPr id="4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54320" y="96520"/>
            <a:ext cx="6511925" cy="651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6548755" y="2275840"/>
            <a:ext cx="3629660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2" name="图片 1" descr="5003048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">
            <a:off x="1870075" y="1649095"/>
            <a:ext cx="3503295" cy="3406140"/>
          </a:xfrm>
          <a:prstGeom prst="ellipse">
            <a:avLst/>
          </a:prstGeom>
        </p:spPr>
      </p:pic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5" y="2698750"/>
            <a:ext cx="4166870" cy="416687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8b2ad2d693f5628e36517393941e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860" y="337820"/>
            <a:ext cx="6811645" cy="5834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23970" y="2675890"/>
            <a:ext cx="4544060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cs typeface="+mn-ea"/>
              </a:defRPr>
            </a:lvl1pPr>
          </a:lstStyle>
          <a:p>
            <a:r>
              <a:rPr lang="en-US" altLang="zh-CN" sz="2000" dirty="0"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2000" dirty="0">
              <a:sym typeface="+mn-lt"/>
            </a:endParaRPr>
          </a:p>
          <a:p>
            <a:endParaRPr lang="zh-CN" altLang="en-US" sz="2000" dirty="0">
              <a:sym typeface="+mn-lt"/>
            </a:endParaRPr>
          </a:p>
        </p:txBody>
      </p:sp>
      <p:pic>
        <p:nvPicPr>
          <p:cNvPr id="5" name="图片 4" descr="undefined (12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085" y="3315970"/>
            <a:ext cx="2513330" cy="2513330"/>
          </a:xfrm>
          <a:prstGeom prst="rect">
            <a:avLst/>
          </a:prstGeom>
        </p:spPr>
      </p:pic>
      <p:pic>
        <p:nvPicPr>
          <p:cNvPr id="8" name="图片 7" descr="38cab4ca9d5281220df6efde5fc107d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" y="2578100"/>
            <a:ext cx="21336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3570" y="667712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rgbClr val="0CA5BE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0CA5BE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0CA5BE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rgbClr val="0CA5BE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rgbClr val="0CA5BE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730" y="553720"/>
            <a:ext cx="2974975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533130" y="553720"/>
            <a:ext cx="2974975" cy="4151630"/>
          </a:xfrm>
          <a:prstGeom prst="rect">
            <a:avLst/>
          </a:prstGeom>
        </p:spPr>
      </p:pic>
      <p:pic>
        <p:nvPicPr>
          <p:cNvPr id="15" name="图片 14" descr="a6a6d201e3a52359e6f7f4c39de6839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420" y="310515"/>
            <a:ext cx="6741795" cy="530352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5732780" y="1300480"/>
            <a:ext cx="7258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600"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58335" y="2880360"/>
            <a:ext cx="350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mrxzfcx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623</Words>
  <Application>Microsoft Office PowerPoint</Application>
  <PresentationFormat>宽屏</PresentationFormat>
  <Paragraphs>87</Paragraphs>
  <Slides>28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方正卡通简体</vt:lpstr>
      <vt:lpstr>微软雅黑</vt:lpstr>
      <vt:lpstr>Arial</vt:lpstr>
      <vt:lpstr>Calibri</vt:lpstr>
      <vt:lpstr>Lato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42</cp:revision>
  <dcterms:created xsi:type="dcterms:W3CDTF">2018-01-28T08:07:00Z</dcterms:created>
  <dcterms:modified xsi:type="dcterms:W3CDTF">2022-04-13T08:31:19Z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