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22.xml" ContentType="application/vnd.openxmlformats-officedocument.themeOverride+xml"/>
  <Override PartName="/ppt/theme/themeOverride23.xml" ContentType="application/vnd.openxmlformats-officedocument.themeOverride+xml"/>
  <Override PartName="/ppt/theme/themeOverride24.xml" ContentType="application/vnd.openxmlformats-officedocument.themeOverride+xml"/>
  <Override PartName="/ppt/theme/themeOverride25.xml" ContentType="application/vnd.openxmlformats-officedocument.themeOverride+xml"/>
  <Override PartName="/ppt/theme/themeOverride26.xml" ContentType="application/vnd.openxmlformats-officedocument.themeOverride+xml"/>
  <Override PartName="/ppt/theme/themeOverride27.xml" ContentType="application/vnd.openxmlformats-officedocument.themeOverride+xml"/>
  <Override PartName="/ppt/theme/themeOverride28.xml" ContentType="application/vnd.openxmlformats-officedocument.themeOverride+xml"/>
  <Override PartName="/ppt/theme/themeOverride29.xml" ContentType="application/vnd.openxmlformats-officedocument.themeOverride+xml"/>
  <Override PartName="/ppt/theme/themeOverride30.xml" ContentType="application/vnd.openxmlformats-officedocument.themeOverride+xml"/>
  <Override PartName="/ppt/tags/tag2.xml" ContentType="application/vnd.openxmlformats-officedocument.presentationml.tags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9" r:id="rId2"/>
  </p:sldMasterIdLst>
  <p:notesMasterIdLst>
    <p:notesMasterId r:id="rId34"/>
  </p:notesMasterIdLst>
  <p:sldIdLst>
    <p:sldId id="450" r:id="rId3"/>
    <p:sldId id="407" r:id="rId4"/>
    <p:sldId id="429" r:id="rId5"/>
    <p:sldId id="430" r:id="rId6"/>
    <p:sldId id="431" r:id="rId7"/>
    <p:sldId id="432" r:id="rId8"/>
    <p:sldId id="433" r:id="rId9"/>
    <p:sldId id="434" r:id="rId10"/>
    <p:sldId id="396" r:id="rId11"/>
    <p:sldId id="409" r:id="rId12"/>
    <p:sldId id="414" r:id="rId13"/>
    <p:sldId id="410" r:id="rId14"/>
    <p:sldId id="415" r:id="rId15"/>
    <p:sldId id="397" r:id="rId16"/>
    <p:sldId id="417" r:id="rId17"/>
    <p:sldId id="416" r:id="rId18"/>
    <p:sldId id="438" r:id="rId19"/>
    <p:sldId id="439" r:id="rId20"/>
    <p:sldId id="398" r:id="rId21"/>
    <p:sldId id="440" r:id="rId22"/>
    <p:sldId id="422" r:id="rId23"/>
    <p:sldId id="442" r:id="rId24"/>
    <p:sldId id="443" r:id="rId25"/>
    <p:sldId id="444" r:id="rId26"/>
    <p:sldId id="445" r:id="rId27"/>
    <p:sldId id="448" r:id="rId28"/>
    <p:sldId id="446" r:id="rId29"/>
    <p:sldId id="447" r:id="rId30"/>
    <p:sldId id="449" r:id="rId31"/>
    <p:sldId id="1773" r:id="rId32"/>
    <p:sldId id="341" r:id="rId33"/>
  </p:sldIdLst>
  <p:sldSz cx="9144000" cy="5143500" type="screen16x9"/>
  <p:notesSz cx="6858000" cy="9144000"/>
  <p:custDataLst>
    <p:tags r:id="rId35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pos="4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36C"/>
    <a:srgbClr val="F1F1F1"/>
    <a:srgbClr val="A90202"/>
    <a:srgbClr val="3B4761"/>
    <a:srgbClr val="1A204C"/>
    <a:srgbClr val="ADB5BF"/>
    <a:srgbClr val="00458A"/>
    <a:srgbClr val="8F6A6F"/>
    <a:srgbClr val="0E73BE"/>
    <a:srgbClr val="0722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56" autoAdjust="0"/>
    <p:restoredTop sz="94675"/>
  </p:normalViewPr>
  <p:slideViewPr>
    <p:cSldViewPr>
      <p:cViewPr varScale="1">
        <p:scale>
          <a:sx n="89" d="100"/>
          <a:sy n="89" d="100"/>
        </p:scale>
        <p:origin x="726" y="84"/>
      </p:cViewPr>
      <p:guideLst>
        <p:guide orient="horz" pos="305"/>
        <p:guide pos="431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gs" Target="tags/tag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2022/4/21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inpin heiti" charset="-122"/>
                <a:ea typeface="inpin heiti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941111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inpin heiti" charset="-122"/>
        <a:ea typeface="inpin heiti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091442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53751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5676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88751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122145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746698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98773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4288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71310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43771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215297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7124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592088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2242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19053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430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702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268996" y="5025070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下载</a:t>
            </a: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46776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5012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3770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5421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9992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2022/4/21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079000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2E3AAC11-D570-4EA9-AFC0-30FB72BA45EB}" type="datetimeFigureOut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2022/4/21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55ECCFAA-F4FB-487C-9F1E-C8836D0C3DC9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3627588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87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323529" y="195487"/>
            <a:ext cx="720080" cy="498018"/>
            <a:chOff x="656565" y="1060382"/>
            <a:chExt cx="5680287" cy="3928567"/>
          </a:xfrm>
        </p:grpSpPr>
        <p:grpSp>
          <p:nvGrpSpPr>
            <p:cNvPr id="4" name="Group 19"/>
            <p:cNvGrpSpPr/>
            <p:nvPr userDrawn="1"/>
          </p:nvGrpSpPr>
          <p:grpSpPr>
            <a:xfrm>
              <a:off x="656565" y="1060382"/>
              <a:ext cx="2080022" cy="2963466"/>
              <a:chOff x="719138" y="1123950"/>
              <a:chExt cx="2773363" cy="3951288"/>
            </a:xfrm>
            <a:solidFill>
              <a:srgbClr val="13436C"/>
            </a:solidFill>
          </p:grpSpPr>
          <p:sp>
            <p:nvSpPr>
              <p:cNvPr id="5" name="Freeform: Shape 2"/>
              <p:cNvSpPr>
                <a:spLocks/>
              </p:cNvSpPr>
              <p:nvPr/>
            </p:nvSpPr>
            <p:spPr bwMode="auto">
              <a:xfrm flipH="1">
                <a:off x="1901826" y="2757488"/>
                <a:ext cx="725488" cy="468313"/>
              </a:xfrm>
              <a:custGeom>
                <a:avLst/>
                <a:gdLst/>
                <a:ahLst/>
                <a:cxnLst>
                  <a:cxn ang="0">
                    <a:pos x="474" y="335"/>
                  </a:cxn>
                  <a:cxn ang="0">
                    <a:pos x="525" y="323"/>
                  </a:cxn>
                  <a:cxn ang="0">
                    <a:pos x="512" y="270"/>
                  </a:cxn>
                  <a:cxn ang="0">
                    <a:pos x="61" y="10"/>
                  </a:cxn>
                  <a:cxn ang="0">
                    <a:pos x="11" y="22"/>
                  </a:cxn>
                  <a:cxn ang="0">
                    <a:pos x="23" y="75"/>
                  </a:cxn>
                  <a:cxn ang="0">
                    <a:pos x="474" y="335"/>
                  </a:cxn>
                </a:cxnLst>
                <a:rect l="0" t="0" r="r" b="b"/>
                <a:pathLst>
                  <a:path w="535" h="345">
                    <a:moveTo>
                      <a:pt x="474" y="335"/>
                    </a:moveTo>
                    <a:cubicBezTo>
                      <a:pt x="492" y="345"/>
                      <a:pt x="514" y="341"/>
                      <a:pt x="525" y="323"/>
                    </a:cubicBezTo>
                    <a:cubicBezTo>
                      <a:pt x="535" y="305"/>
                      <a:pt x="530" y="281"/>
                      <a:pt x="512" y="27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43" y="0"/>
                      <a:pt x="21" y="5"/>
                      <a:pt x="11" y="22"/>
                    </a:cubicBezTo>
                    <a:cubicBezTo>
                      <a:pt x="0" y="40"/>
                      <a:pt x="5" y="64"/>
                      <a:pt x="23" y="75"/>
                    </a:cubicBezTo>
                    <a:lnTo>
                      <a:pt x="474" y="3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6" name="Freeform: Shape 3"/>
              <p:cNvSpPr>
                <a:spLocks/>
              </p:cNvSpPr>
              <p:nvPr/>
            </p:nvSpPr>
            <p:spPr bwMode="auto">
              <a:xfrm flipH="1">
                <a:off x="1978026" y="2887663"/>
                <a:ext cx="725488" cy="468313"/>
              </a:xfrm>
              <a:custGeom>
                <a:avLst/>
                <a:gdLst/>
                <a:ahLst/>
                <a:cxnLst>
                  <a:cxn ang="0">
                    <a:pos x="24" y="76"/>
                  </a:cxn>
                  <a:cxn ang="0">
                    <a:pos x="474" y="336"/>
                  </a:cxn>
                  <a:cxn ang="0">
                    <a:pos x="525" y="323"/>
                  </a:cxn>
                  <a:cxn ang="0">
                    <a:pos x="512" y="271"/>
                  </a:cxn>
                  <a:cxn ang="0">
                    <a:pos x="61" y="11"/>
                  </a:cxn>
                  <a:cxn ang="0">
                    <a:pos x="11" y="23"/>
                  </a:cxn>
                  <a:cxn ang="0">
                    <a:pos x="24" y="76"/>
                  </a:cxn>
                </a:cxnLst>
                <a:rect l="0" t="0" r="r" b="b"/>
                <a:pathLst>
                  <a:path w="535" h="346">
                    <a:moveTo>
                      <a:pt x="24" y="76"/>
                    </a:moveTo>
                    <a:cubicBezTo>
                      <a:pt x="474" y="336"/>
                      <a:pt x="474" y="336"/>
                      <a:pt x="474" y="336"/>
                    </a:cubicBezTo>
                    <a:cubicBezTo>
                      <a:pt x="492" y="346"/>
                      <a:pt x="514" y="341"/>
                      <a:pt x="525" y="323"/>
                    </a:cubicBezTo>
                    <a:cubicBezTo>
                      <a:pt x="535" y="306"/>
                      <a:pt x="530" y="281"/>
                      <a:pt x="512" y="27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43" y="0"/>
                      <a:pt x="21" y="5"/>
                      <a:pt x="11" y="23"/>
                    </a:cubicBezTo>
                    <a:cubicBezTo>
                      <a:pt x="0" y="41"/>
                      <a:pt x="6" y="65"/>
                      <a:pt x="24" y="7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7" name="Freeform: Shape 4"/>
              <p:cNvSpPr>
                <a:spLocks/>
              </p:cNvSpPr>
              <p:nvPr/>
            </p:nvSpPr>
            <p:spPr bwMode="auto">
              <a:xfrm flipH="1">
                <a:off x="2041526" y="3019425"/>
                <a:ext cx="1450975" cy="2055813"/>
              </a:xfrm>
              <a:custGeom>
                <a:avLst/>
                <a:gdLst/>
                <a:ahLst/>
                <a:cxnLst>
                  <a:cxn ang="0">
                    <a:pos x="1068" y="298"/>
                  </a:cxn>
                  <a:cxn ang="0">
                    <a:pos x="1058" y="284"/>
                  </a:cxn>
                  <a:cxn ang="0">
                    <a:pos x="1038" y="271"/>
                  </a:cxn>
                  <a:cxn ang="0">
                    <a:pos x="587" y="11"/>
                  </a:cxn>
                  <a:cxn ang="0">
                    <a:pos x="567" y="3"/>
                  </a:cxn>
                  <a:cxn ang="0">
                    <a:pos x="536" y="17"/>
                  </a:cxn>
                  <a:cxn ang="0">
                    <a:pos x="24" y="903"/>
                  </a:cxn>
                  <a:cxn ang="0">
                    <a:pos x="24" y="903"/>
                  </a:cxn>
                  <a:cxn ang="0">
                    <a:pos x="1" y="1456"/>
                  </a:cxn>
                  <a:cxn ang="0">
                    <a:pos x="29" y="1507"/>
                  </a:cxn>
                  <a:cxn ang="0">
                    <a:pos x="87" y="1506"/>
                  </a:cxn>
                  <a:cxn ang="0">
                    <a:pos x="554" y="1209"/>
                  </a:cxn>
                  <a:cxn ang="0">
                    <a:pos x="554" y="1209"/>
                  </a:cxn>
                  <a:cxn ang="0">
                    <a:pos x="1066" y="323"/>
                  </a:cxn>
                  <a:cxn ang="0">
                    <a:pos x="1069" y="304"/>
                  </a:cxn>
                  <a:cxn ang="0">
                    <a:pos x="1068" y="298"/>
                  </a:cxn>
                  <a:cxn ang="0">
                    <a:pos x="509" y="1167"/>
                  </a:cxn>
                  <a:cxn ang="0">
                    <a:pos x="509" y="1167"/>
                  </a:cxn>
                  <a:cxn ang="0">
                    <a:pos x="195" y="1367"/>
                  </a:cxn>
                  <a:cxn ang="0">
                    <a:pos x="194" y="1366"/>
                  </a:cxn>
                  <a:cxn ang="0">
                    <a:pos x="142" y="1310"/>
                  </a:cxn>
                  <a:cxn ang="0">
                    <a:pos x="68" y="1289"/>
                  </a:cxn>
                  <a:cxn ang="0">
                    <a:pos x="68" y="1289"/>
                  </a:cxn>
                  <a:cxn ang="0">
                    <a:pos x="83" y="921"/>
                  </a:cxn>
                  <a:cxn ang="0">
                    <a:pos x="83" y="921"/>
                  </a:cxn>
                  <a:cxn ang="0">
                    <a:pos x="87" y="914"/>
                  </a:cxn>
                  <a:cxn ang="0">
                    <a:pos x="87" y="914"/>
                  </a:cxn>
                  <a:cxn ang="0">
                    <a:pos x="229" y="896"/>
                  </a:cxn>
                  <a:cxn ang="0">
                    <a:pos x="237" y="898"/>
                  </a:cxn>
                  <a:cxn ang="0">
                    <a:pos x="241" y="905"/>
                  </a:cxn>
                  <a:cxn ang="0">
                    <a:pos x="255" y="1023"/>
                  </a:cxn>
                  <a:cxn ang="0">
                    <a:pos x="281" y="1063"/>
                  </a:cxn>
                  <a:cxn ang="0">
                    <a:pos x="281" y="1063"/>
                  </a:cxn>
                  <a:cxn ang="0">
                    <a:pos x="328" y="1067"/>
                  </a:cxn>
                  <a:cxn ang="0">
                    <a:pos x="446" y="1021"/>
                  </a:cxn>
                  <a:cxn ang="0">
                    <a:pos x="457" y="1025"/>
                  </a:cxn>
                  <a:cxn ang="0">
                    <a:pos x="513" y="1161"/>
                  </a:cxn>
                  <a:cxn ang="0">
                    <a:pos x="513" y="1161"/>
                  </a:cxn>
                  <a:cxn ang="0">
                    <a:pos x="509" y="1167"/>
                  </a:cxn>
                  <a:cxn ang="0">
                    <a:pos x="538" y="1117"/>
                  </a:cxn>
                  <a:cxn ang="0">
                    <a:pos x="538" y="1117"/>
                  </a:cxn>
                  <a:cxn ang="0">
                    <a:pos x="494" y="1010"/>
                  </a:cxn>
                  <a:cxn ang="0">
                    <a:pos x="432" y="984"/>
                  </a:cxn>
                  <a:cxn ang="0">
                    <a:pos x="314" y="1030"/>
                  </a:cxn>
                  <a:cxn ang="0">
                    <a:pos x="301" y="1029"/>
                  </a:cxn>
                  <a:cxn ang="0">
                    <a:pos x="294" y="1018"/>
                  </a:cxn>
                  <a:cxn ang="0">
                    <a:pos x="280" y="901"/>
                  </a:cxn>
                  <a:cxn ang="0">
                    <a:pos x="267" y="872"/>
                  </a:cxn>
                  <a:cxn ang="0">
                    <a:pos x="224" y="856"/>
                  </a:cxn>
                  <a:cxn ang="0">
                    <a:pos x="113" y="871"/>
                  </a:cxn>
                  <a:cxn ang="0">
                    <a:pos x="112" y="870"/>
                  </a:cxn>
                  <a:cxn ang="0">
                    <a:pos x="566" y="85"/>
                  </a:cxn>
                  <a:cxn ang="0">
                    <a:pos x="566" y="85"/>
                  </a:cxn>
                  <a:cxn ang="0">
                    <a:pos x="992" y="331"/>
                  </a:cxn>
                  <a:cxn ang="0">
                    <a:pos x="992" y="331"/>
                  </a:cxn>
                  <a:cxn ang="0">
                    <a:pos x="538" y="1117"/>
                  </a:cxn>
                </a:cxnLst>
                <a:rect l="0" t="0" r="r" b="b"/>
                <a:pathLst>
                  <a:path w="1070" h="1517">
                    <a:moveTo>
                      <a:pt x="1068" y="298"/>
                    </a:moveTo>
                    <a:cubicBezTo>
                      <a:pt x="1066" y="293"/>
                      <a:pt x="1063" y="288"/>
                      <a:pt x="1058" y="284"/>
                    </a:cubicBezTo>
                    <a:cubicBezTo>
                      <a:pt x="1053" y="280"/>
                      <a:pt x="1046" y="275"/>
                      <a:pt x="1038" y="271"/>
                    </a:cubicBezTo>
                    <a:cubicBezTo>
                      <a:pt x="587" y="11"/>
                      <a:pt x="587" y="11"/>
                      <a:pt x="587" y="11"/>
                    </a:cubicBezTo>
                    <a:cubicBezTo>
                      <a:pt x="580" y="6"/>
                      <a:pt x="573" y="4"/>
                      <a:pt x="567" y="3"/>
                    </a:cubicBezTo>
                    <a:cubicBezTo>
                      <a:pt x="555" y="0"/>
                      <a:pt x="542" y="6"/>
                      <a:pt x="536" y="17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1" y="1456"/>
                      <a:pt x="1" y="1456"/>
                      <a:pt x="1" y="1456"/>
                    </a:cubicBezTo>
                    <a:cubicBezTo>
                      <a:pt x="0" y="1477"/>
                      <a:pt x="11" y="1496"/>
                      <a:pt x="29" y="1507"/>
                    </a:cubicBezTo>
                    <a:cubicBezTo>
                      <a:pt x="47" y="1517"/>
                      <a:pt x="70" y="1517"/>
                      <a:pt x="87" y="1506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1066" y="323"/>
                      <a:pt x="1066" y="323"/>
                      <a:pt x="1066" y="323"/>
                    </a:cubicBezTo>
                    <a:cubicBezTo>
                      <a:pt x="1069" y="317"/>
                      <a:pt x="1070" y="311"/>
                      <a:pt x="1069" y="304"/>
                    </a:cubicBezTo>
                    <a:cubicBezTo>
                      <a:pt x="1069" y="302"/>
                      <a:pt x="1069" y="300"/>
                      <a:pt x="1068" y="298"/>
                    </a:cubicBezTo>
                    <a:close/>
                    <a:moveTo>
                      <a:pt x="509" y="1167"/>
                    </a:moveTo>
                    <a:cubicBezTo>
                      <a:pt x="509" y="1167"/>
                      <a:pt x="509" y="1167"/>
                      <a:pt x="509" y="1167"/>
                    </a:cubicBezTo>
                    <a:cubicBezTo>
                      <a:pt x="195" y="1367"/>
                      <a:pt x="195" y="1367"/>
                      <a:pt x="195" y="1367"/>
                    </a:cubicBezTo>
                    <a:cubicBezTo>
                      <a:pt x="194" y="1366"/>
                      <a:pt x="194" y="1366"/>
                      <a:pt x="194" y="1366"/>
                    </a:cubicBezTo>
                    <a:cubicBezTo>
                      <a:pt x="179" y="1342"/>
                      <a:pt x="158" y="1320"/>
                      <a:pt x="142" y="1310"/>
                    </a:cubicBezTo>
                    <a:cubicBezTo>
                      <a:pt x="124" y="1300"/>
                      <a:pt x="95" y="1292"/>
                      <a:pt x="68" y="1289"/>
                    </a:cubicBezTo>
                    <a:cubicBezTo>
                      <a:pt x="68" y="1289"/>
                      <a:pt x="68" y="1289"/>
                      <a:pt x="68" y="1289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229" y="896"/>
                      <a:pt x="229" y="896"/>
                      <a:pt x="229" y="896"/>
                    </a:cubicBezTo>
                    <a:cubicBezTo>
                      <a:pt x="233" y="896"/>
                      <a:pt x="235" y="897"/>
                      <a:pt x="237" y="898"/>
                    </a:cubicBezTo>
                    <a:cubicBezTo>
                      <a:pt x="238" y="899"/>
                      <a:pt x="240" y="901"/>
                      <a:pt x="241" y="905"/>
                    </a:cubicBezTo>
                    <a:cubicBezTo>
                      <a:pt x="255" y="1023"/>
                      <a:pt x="255" y="1023"/>
                      <a:pt x="255" y="1023"/>
                    </a:cubicBezTo>
                    <a:cubicBezTo>
                      <a:pt x="257" y="1040"/>
                      <a:pt x="266" y="1054"/>
                      <a:pt x="281" y="1063"/>
                    </a:cubicBezTo>
                    <a:cubicBezTo>
                      <a:pt x="281" y="1063"/>
                      <a:pt x="281" y="1063"/>
                      <a:pt x="281" y="1063"/>
                    </a:cubicBezTo>
                    <a:cubicBezTo>
                      <a:pt x="296" y="1072"/>
                      <a:pt x="313" y="1073"/>
                      <a:pt x="328" y="1067"/>
                    </a:cubicBezTo>
                    <a:cubicBezTo>
                      <a:pt x="446" y="1021"/>
                      <a:pt x="446" y="1021"/>
                      <a:pt x="446" y="1021"/>
                    </a:cubicBezTo>
                    <a:cubicBezTo>
                      <a:pt x="450" y="1019"/>
                      <a:pt x="455" y="1021"/>
                      <a:pt x="457" y="1025"/>
                    </a:cubicBezTo>
                    <a:cubicBezTo>
                      <a:pt x="513" y="1161"/>
                      <a:pt x="513" y="1161"/>
                      <a:pt x="513" y="1161"/>
                    </a:cubicBezTo>
                    <a:cubicBezTo>
                      <a:pt x="513" y="1161"/>
                      <a:pt x="513" y="1161"/>
                      <a:pt x="513" y="1161"/>
                    </a:cubicBezTo>
                    <a:lnTo>
                      <a:pt x="509" y="1167"/>
                    </a:lnTo>
                    <a:close/>
                    <a:moveTo>
                      <a:pt x="538" y="1117"/>
                    </a:moveTo>
                    <a:cubicBezTo>
                      <a:pt x="538" y="1117"/>
                      <a:pt x="538" y="1117"/>
                      <a:pt x="538" y="1117"/>
                    </a:cubicBezTo>
                    <a:cubicBezTo>
                      <a:pt x="494" y="1010"/>
                      <a:pt x="494" y="1010"/>
                      <a:pt x="494" y="1010"/>
                    </a:cubicBezTo>
                    <a:cubicBezTo>
                      <a:pt x="484" y="986"/>
                      <a:pt x="456" y="974"/>
                      <a:pt x="432" y="984"/>
                    </a:cubicBezTo>
                    <a:cubicBezTo>
                      <a:pt x="314" y="1030"/>
                      <a:pt x="314" y="1030"/>
                      <a:pt x="314" y="1030"/>
                    </a:cubicBezTo>
                    <a:cubicBezTo>
                      <a:pt x="308" y="1032"/>
                      <a:pt x="303" y="1030"/>
                      <a:pt x="301" y="1029"/>
                    </a:cubicBezTo>
                    <a:cubicBezTo>
                      <a:pt x="299" y="1027"/>
                      <a:pt x="295" y="1024"/>
                      <a:pt x="294" y="1018"/>
                    </a:cubicBezTo>
                    <a:cubicBezTo>
                      <a:pt x="280" y="901"/>
                      <a:pt x="280" y="901"/>
                      <a:pt x="280" y="901"/>
                    </a:cubicBezTo>
                    <a:cubicBezTo>
                      <a:pt x="279" y="891"/>
                      <a:pt x="275" y="880"/>
                      <a:pt x="267" y="872"/>
                    </a:cubicBezTo>
                    <a:cubicBezTo>
                      <a:pt x="256" y="860"/>
                      <a:pt x="240" y="854"/>
                      <a:pt x="224" y="856"/>
                    </a:cubicBezTo>
                    <a:cubicBezTo>
                      <a:pt x="113" y="871"/>
                      <a:pt x="113" y="871"/>
                      <a:pt x="113" y="871"/>
                    </a:cubicBezTo>
                    <a:cubicBezTo>
                      <a:pt x="112" y="871"/>
                      <a:pt x="112" y="871"/>
                      <a:pt x="112" y="870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992" y="331"/>
                      <a:pt x="992" y="331"/>
                      <a:pt x="992" y="331"/>
                    </a:cubicBezTo>
                    <a:cubicBezTo>
                      <a:pt x="992" y="331"/>
                      <a:pt x="992" y="331"/>
                      <a:pt x="992" y="331"/>
                    </a:cubicBezTo>
                    <a:lnTo>
                      <a:pt x="538" y="11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8" name="Freeform: Shape 5"/>
              <p:cNvSpPr>
                <a:spLocks/>
              </p:cNvSpPr>
              <p:nvPr/>
            </p:nvSpPr>
            <p:spPr bwMode="auto">
              <a:xfrm flipH="1">
                <a:off x="719138" y="1873250"/>
                <a:ext cx="257175" cy="139700"/>
              </a:xfrm>
              <a:custGeom>
                <a:avLst/>
                <a:gdLst/>
                <a:ahLst/>
                <a:cxnLst>
                  <a:cxn ang="0">
                    <a:pos x="33" y="33"/>
                  </a:cxn>
                  <a:cxn ang="0">
                    <a:pos x="5" y="76"/>
                  </a:cxn>
                  <a:cxn ang="0">
                    <a:pos x="51" y="99"/>
                  </a:cxn>
                  <a:cxn ang="0">
                    <a:pos x="155" y="71"/>
                  </a:cxn>
                  <a:cxn ang="0">
                    <a:pos x="184" y="28"/>
                  </a:cxn>
                  <a:cxn ang="0">
                    <a:pos x="138" y="5"/>
                  </a:cxn>
                  <a:cxn ang="0">
                    <a:pos x="33" y="33"/>
                  </a:cxn>
                </a:cxnLst>
                <a:rect l="0" t="0" r="r" b="b"/>
                <a:pathLst>
                  <a:path w="189" h="104">
                    <a:moveTo>
                      <a:pt x="33" y="33"/>
                    </a:moveTo>
                    <a:cubicBezTo>
                      <a:pt x="13" y="39"/>
                      <a:pt x="0" y="58"/>
                      <a:pt x="5" y="76"/>
                    </a:cubicBezTo>
                    <a:cubicBezTo>
                      <a:pt x="10" y="94"/>
                      <a:pt x="31" y="104"/>
                      <a:pt x="51" y="99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6" y="65"/>
                      <a:pt x="189" y="46"/>
                      <a:pt x="184" y="28"/>
                    </a:cubicBezTo>
                    <a:cubicBezTo>
                      <a:pt x="179" y="10"/>
                      <a:pt x="158" y="0"/>
                      <a:pt x="138" y="5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9" name="Freeform: Shape 6"/>
              <p:cNvSpPr>
                <a:spLocks/>
              </p:cNvSpPr>
              <p:nvPr/>
            </p:nvSpPr>
            <p:spPr bwMode="auto">
              <a:xfrm flipH="1">
                <a:off x="1976438" y="1123950"/>
                <a:ext cx="141288" cy="255588"/>
              </a:xfrm>
              <a:custGeom>
                <a:avLst/>
                <a:gdLst/>
                <a:ahLst/>
                <a:cxnLst>
                  <a:cxn ang="0">
                    <a:pos x="99" y="138"/>
                  </a:cxn>
                  <a:cxn ang="0">
                    <a:pos x="76" y="184"/>
                  </a:cxn>
                  <a:cxn ang="0">
                    <a:pos x="33" y="155"/>
                  </a:cxn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8"/>
                  </a:cxn>
                </a:cxnLst>
                <a:rect l="0" t="0" r="r" b="b"/>
                <a:pathLst>
                  <a:path w="104" h="189">
                    <a:moveTo>
                      <a:pt x="99" y="138"/>
                    </a:moveTo>
                    <a:cubicBezTo>
                      <a:pt x="104" y="158"/>
                      <a:pt x="94" y="179"/>
                      <a:pt x="76" y="184"/>
                    </a:cubicBezTo>
                    <a:cubicBezTo>
                      <a:pt x="58" y="189"/>
                      <a:pt x="39" y="176"/>
                      <a:pt x="33" y="1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31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lnTo>
                      <a:pt x="9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0" name="Freeform: Shape 7"/>
              <p:cNvSpPr>
                <a:spLocks/>
              </p:cNvSpPr>
              <p:nvPr/>
            </p:nvSpPr>
            <p:spPr bwMode="auto">
              <a:xfrm flipH="1">
                <a:off x="1493838" y="2994025"/>
                <a:ext cx="141288" cy="255588"/>
              </a:xfrm>
              <a:custGeom>
                <a:avLst/>
                <a:gdLst/>
                <a:ahLst/>
                <a:cxnLst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7"/>
                  </a:cxn>
                  <a:cxn ang="0">
                    <a:pos x="76" y="183"/>
                  </a:cxn>
                  <a:cxn ang="0">
                    <a:pos x="33" y="155"/>
                  </a:cxn>
                  <a:cxn ang="0">
                    <a:pos x="5" y="51"/>
                  </a:cxn>
                </a:cxnLst>
                <a:rect l="0" t="0" r="r" b="b"/>
                <a:pathLst>
                  <a:path w="104" h="188">
                    <a:moveTo>
                      <a:pt x="5" y="51"/>
                    </a:moveTo>
                    <a:cubicBezTo>
                      <a:pt x="0" y="30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4" y="158"/>
                      <a:pt x="94" y="179"/>
                      <a:pt x="76" y="183"/>
                    </a:cubicBezTo>
                    <a:cubicBezTo>
                      <a:pt x="58" y="188"/>
                      <a:pt x="39" y="175"/>
                      <a:pt x="33" y="155"/>
                    </a:cubicBezTo>
                    <a:lnTo>
                      <a:pt x="5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1" name="Freeform: Shape 8"/>
              <p:cNvSpPr>
                <a:spLocks/>
              </p:cNvSpPr>
              <p:nvPr/>
            </p:nvSpPr>
            <p:spPr bwMode="auto">
              <a:xfrm flipH="1">
                <a:off x="2587626" y="2386013"/>
                <a:ext cx="257175" cy="142875"/>
              </a:xfrm>
              <a:custGeom>
                <a:avLst/>
                <a:gdLst/>
                <a:ahLst/>
                <a:cxnLst>
                  <a:cxn ang="0">
                    <a:pos x="155" y="72"/>
                  </a:cxn>
                  <a:cxn ang="0">
                    <a:pos x="184" y="29"/>
                  </a:cxn>
                  <a:cxn ang="0">
                    <a:pos x="138" y="6"/>
                  </a:cxn>
                  <a:cxn ang="0">
                    <a:pos x="34" y="34"/>
                  </a:cxn>
                  <a:cxn ang="0">
                    <a:pos x="5" y="77"/>
                  </a:cxn>
                  <a:cxn ang="0">
                    <a:pos x="51" y="99"/>
                  </a:cxn>
                  <a:cxn ang="0">
                    <a:pos x="155" y="72"/>
                  </a:cxn>
                </a:cxnLst>
                <a:rect l="0" t="0" r="r" b="b"/>
                <a:pathLst>
                  <a:path w="189" h="105">
                    <a:moveTo>
                      <a:pt x="155" y="72"/>
                    </a:moveTo>
                    <a:cubicBezTo>
                      <a:pt x="176" y="66"/>
                      <a:pt x="189" y="47"/>
                      <a:pt x="184" y="29"/>
                    </a:cubicBezTo>
                    <a:cubicBezTo>
                      <a:pt x="179" y="11"/>
                      <a:pt x="158" y="0"/>
                      <a:pt x="138" y="6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13" y="39"/>
                      <a:pt x="0" y="59"/>
                      <a:pt x="5" y="77"/>
                    </a:cubicBezTo>
                    <a:cubicBezTo>
                      <a:pt x="10" y="95"/>
                      <a:pt x="31" y="105"/>
                      <a:pt x="51" y="99"/>
                    </a:cubicBezTo>
                    <a:lnTo>
                      <a:pt x="155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2" name="Freeform: Shape 9"/>
              <p:cNvSpPr>
                <a:spLocks/>
              </p:cNvSpPr>
              <p:nvPr/>
            </p:nvSpPr>
            <p:spPr bwMode="auto">
              <a:xfrm flipH="1">
                <a:off x="1192213" y="1204913"/>
                <a:ext cx="182563" cy="242888"/>
              </a:xfrm>
              <a:custGeom>
                <a:avLst/>
                <a:gdLst/>
                <a:ahLst/>
                <a:cxnLst>
                  <a:cxn ang="0">
                    <a:pos x="10" y="119"/>
                  </a:cxn>
                  <a:cxn ang="0">
                    <a:pos x="21" y="170"/>
                  </a:cxn>
                  <a:cxn ang="0">
                    <a:pos x="69" y="153"/>
                  </a:cxn>
                  <a:cxn ang="0">
                    <a:pos x="123" y="60"/>
                  </a:cxn>
                  <a:cxn ang="0">
                    <a:pos x="113" y="9"/>
                  </a:cxn>
                  <a:cxn ang="0">
                    <a:pos x="64" y="26"/>
                  </a:cxn>
                  <a:cxn ang="0">
                    <a:pos x="10" y="119"/>
                  </a:cxn>
                </a:cxnLst>
                <a:rect l="0" t="0" r="r" b="b"/>
                <a:pathLst>
                  <a:path w="134" h="179">
                    <a:moveTo>
                      <a:pt x="10" y="119"/>
                    </a:moveTo>
                    <a:cubicBezTo>
                      <a:pt x="0" y="138"/>
                      <a:pt x="4" y="160"/>
                      <a:pt x="21" y="170"/>
                    </a:cubicBezTo>
                    <a:cubicBezTo>
                      <a:pt x="37" y="179"/>
                      <a:pt x="59" y="171"/>
                      <a:pt x="69" y="153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34" y="41"/>
                      <a:pt x="129" y="19"/>
                      <a:pt x="113" y="9"/>
                    </a:cubicBezTo>
                    <a:cubicBezTo>
                      <a:pt x="97" y="0"/>
                      <a:pt x="75" y="7"/>
                      <a:pt x="64" y="26"/>
                    </a:cubicBezTo>
                    <a:lnTo>
                      <a:pt x="10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3" name="Freeform: Shape 10"/>
              <p:cNvSpPr>
                <a:spLocks/>
              </p:cNvSpPr>
              <p:nvPr/>
            </p:nvSpPr>
            <p:spPr bwMode="auto">
              <a:xfrm flipH="1">
                <a:off x="2516188" y="1684338"/>
                <a:ext cx="242888" cy="180975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9" y="21"/>
                  </a:cxn>
                  <a:cxn ang="0">
                    <a:pos x="25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5"/>
                  </a:cxn>
                  <a:cxn ang="0">
                    <a:pos x="59" y="11"/>
                  </a:cxn>
                </a:cxnLst>
                <a:rect l="0" t="0" r="r" b="b"/>
                <a:pathLst>
                  <a:path w="179" h="134">
                    <a:moveTo>
                      <a:pt x="59" y="11"/>
                    </a:moveTo>
                    <a:cubicBezTo>
                      <a:pt x="41" y="0"/>
                      <a:pt x="18" y="5"/>
                      <a:pt x="9" y="21"/>
                    </a:cubicBezTo>
                    <a:cubicBezTo>
                      <a:pt x="0" y="37"/>
                      <a:pt x="7" y="59"/>
                      <a:pt x="25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5"/>
                    </a:cubicBez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4" name="Freeform: Shape 11"/>
              <p:cNvSpPr>
                <a:spLocks/>
              </p:cNvSpPr>
              <p:nvPr/>
            </p:nvSpPr>
            <p:spPr bwMode="auto">
              <a:xfrm flipH="1">
                <a:off x="892176" y="2622550"/>
                <a:ext cx="242888" cy="180975"/>
              </a:xfrm>
              <a:custGeom>
                <a:avLst/>
                <a:gdLst/>
                <a:ahLst/>
                <a:cxnLst>
                  <a:cxn ang="0">
                    <a:pos x="60" y="10"/>
                  </a:cxn>
                  <a:cxn ang="0">
                    <a:pos x="9" y="21"/>
                  </a:cxn>
                  <a:cxn ang="0">
                    <a:pos x="26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4"/>
                  </a:cxn>
                  <a:cxn ang="0">
                    <a:pos x="60" y="10"/>
                  </a:cxn>
                </a:cxnLst>
                <a:rect l="0" t="0" r="r" b="b"/>
                <a:pathLst>
                  <a:path w="179" h="134">
                    <a:moveTo>
                      <a:pt x="60" y="10"/>
                    </a:moveTo>
                    <a:cubicBezTo>
                      <a:pt x="41" y="0"/>
                      <a:pt x="19" y="4"/>
                      <a:pt x="9" y="21"/>
                    </a:cubicBezTo>
                    <a:cubicBezTo>
                      <a:pt x="0" y="37"/>
                      <a:pt x="7" y="59"/>
                      <a:pt x="26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4"/>
                    </a:cubicBezTo>
                    <a:lnTo>
                      <a:pt x="6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  <p:sp>
            <p:nvSpPr>
              <p:cNvPr id="15" name="Freeform: Shape 12"/>
              <p:cNvSpPr>
                <a:spLocks/>
              </p:cNvSpPr>
              <p:nvPr/>
            </p:nvSpPr>
            <p:spPr bwMode="auto">
              <a:xfrm flipH="1">
                <a:off x="996951" y="1411288"/>
                <a:ext cx="1560513" cy="1701800"/>
              </a:xfrm>
              <a:custGeom>
                <a:avLst/>
                <a:gdLst/>
                <a:ahLst/>
                <a:cxnLst>
                  <a:cxn ang="0">
                    <a:pos x="510" y="1256"/>
                  </a:cxn>
                  <a:cxn ang="0">
                    <a:pos x="0" y="961"/>
                  </a:cxn>
                  <a:cxn ang="0">
                    <a:pos x="13" y="937"/>
                  </a:cxn>
                  <a:cxn ang="0">
                    <a:pos x="32" y="713"/>
                  </a:cxn>
                  <a:cxn ang="0">
                    <a:pos x="73" y="317"/>
                  </a:cxn>
                  <a:cxn ang="0">
                    <a:pos x="373" y="37"/>
                  </a:cxn>
                  <a:cxn ang="0">
                    <a:pos x="616" y="7"/>
                  </a:cxn>
                  <a:cxn ang="0">
                    <a:pos x="848" y="77"/>
                  </a:cxn>
                  <a:cxn ang="0">
                    <a:pos x="852" y="80"/>
                  </a:cxn>
                  <a:cxn ang="0">
                    <a:pos x="853" y="80"/>
                  </a:cxn>
                  <a:cxn ang="0">
                    <a:pos x="1029" y="245"/>
                  </a:cxn>
                  <a:cxn ang="0">
                    <a:pos x="1125" y="470"/>
                  </a:cxn>
                  <a:cxn ang="0">
                    <a:pos x="1032" y="870"/>
                  </a:cxn>
                  <a:cxn ang="0">
                    <a:pos x="710" y="1104"/>
                  </a:cxn>
                  <a:cxn ang="0">
                    <a:pos x="524" y="1232"/>
                  </a:cxn>
                  <a:cxn ang="0">
                    <a:pos x="510" y="1256"/>
                  </a:cxn>
                  <a:cxn ang="0">
                    <a:pos x="75" y="939"/>
                  </a:cxn>
                  <a:cxn ang="0">
                    <a:pos x="492" y="1180"/>
                  </a:cxn>
                  <a:cxn ang="0">
                    <a:pos x="686" y="1053"/>
                  </a:cxn>
                  <a:cxn ang="0">
                    <a:pos x="987" y="836"/>
                  </a:cxn>
                  <a:cxn ang="0">
                    <a:pos x="1069" y="481"/>
                  </a:cxn>
                  <a:cxn ang="0">
                    <a:pos x="824" y="128"/>
                  </a:cxn>
                  <a:cxn ang="0">
                    <a:pos x="820" y="126"/>
                  </a:cxn>
                  <a:cxn ang="0">
                    <a:pos x="392" y="90"/>
                  </a:cxn>
                  <a:cxn ang="0">
                    <a:pos x="125" y="339"/>
                  </a:cxn>
                  <a:cxn ang="0">
                    <a:pos x="88" y="708"/>
                  </a:cxn>
                  <a:cxn ang="0">
                    <a:pos x="75" y="939"/>
                  </a:cxn>
                </a:cxnLst>
                <a:rect l="0" t="0" r="r" b="b"/>
                <a:pathLst>
                  <a:path w="1152" h="1256">
                    <a:moveTo>
                      <a:pt x="510" y="1256"/>
                    </a:moveTo>
                    <a:cubicBezTo>
                      <a:pt x="0" y="961"/>
                      <a:pt x="0" y="961"/>
                      <a:pt x="0" y="961"/>
                    </a:cubicBezTo>
                    <a:cubicBezTo>
                      <a:pt x="13" y="937"/>
                      <a:pt x="13" y="937"/>
                      <a:pt x="13" y="937"/>
                    </a:cubicBezTo>
                    <a:cubicBezTo>
                      <a:pt x="46" y="877"/>
                      <a:pt x="40" y="801"/>
                      <a:pt x="32" y="713"/>
                    </a:cubicBezTo>
                    <a:cubicBezTo>
                      <a:pt x="23" y="604"/>
                      <a:pt x="11" y="468"/>
                      <a:pt x="73" y="317"/>
                    </a:cubicBezTo>
                    <a:cubicBezTo>
                      <a:pt x="128" y="184"/>
                      <a:pt x="234" y="85"/>
                      <a:pt x="373" y="37"/>
                    </a:cubicBezTo>
                    <a:cubicBezTo>
                      <a:pt x="449" y="10"/>
                      <a:pt x="533" y="0"/>
                      <a:pt x="616" y="7"/>
                    </a:cubicBezTo>
                    <a:cubicBezTo>
                      <a:pt x="699" y="14"/>
                      <a:pt x="779" y="38"/>
                      <a:pt x="848" y="77"/>
                    </a:cubicBezTo>
                    <a:cubicBezTo>
                      <a:pt x="852" y="80"/>
                      <a:pt x="852" y="80"/>
                      <a:pt x="852" y="80"/>
                    </a:cubicBezTo>
                    <a:cubicBezTo>
                      <a:pt x="853" y="80"/>
                      <a:pt x="853" y="80"/>
                      <a:pt x="853" y="80"/>
                    </a:cubicBezTo>
                    <a:cubicBezTo>
                      <a:pt x="920" y="120"/>
                      <a:pt x="981" y="177"/>
                      <a:pt x="1029" y="245"/>
                    </a:cubicBezTo>
                    <a:cubicBezTo>
                      <a:pt x="1076" y="313"/>
                      <a:pt x="1109" y="391"/>
                      <a:pt x="1125" y="470"/>
                    </a:cubicBezTo>
                    <a:cubicBezTo>
                      <a:pt x="1152" y="615"/>
                      <a:pt x="1119" y="757"/>
                      <a:pt x="1032" y="870"/>
                    </a:cubicBezTo>
                    <a:cubicBezTo>
                      <a:pt x="932" y="1000"/>
                      <a:pt x="809" y="1057"/>
                      <a:pt x="710" y="1104"/>
                    </a:cubicBezTo>
                    <a:cubicBezTo>
                      <a:pt x="629" y="1141"/>
                      <a:pt x="560" y="1174"/>
                      <a:pt x="524" y="1232"/>
                    </a:cubicBezTo>
                    <a:lnTo>
                      <a:pt x="510" y="1256"/>
                    </a:lnTo>
                    <a:close/>
                    <a:moveTo>
                      <a:pt x="75" y="939"/>
                    </a:moveTo>
                    <a:cubicBezTo>
                      <a:pt x="492" y="1180"/>
                      <a:pt x="492" y="1180"/>
                      <a:pt x="492" y="1180"/>
                    </a:cubicBezTo>
                    <a:cubicBezTo>
                      <a:pt x="538" y="1122"/>
                      <a:pt x="607" y="1090"/>
                      <a:pt x="686" y="1053"/>
                    </a:cubicBezTo>
                    <a:cubicBezTo>
                      <a:pt x="784" y="1007"/>
                      <a:pt x="896" y="955"/>
                      <a:pt x="987" y="836"/>
                    </a:cubicBezTo>
                    <a:cubicBezTo>
                      <a:pt x="1087" y="707"/>
                      <a:pt x="1087" y="572"/>
                      <a:pt x="1069" y="481"/>
                    </a:cubicBezTo>
                    <a:cubicBezTo>
                      <a:pt x="1042" y="337"/>
                      <a:pt x="948" y="201"/>
                      <a:pt x="824" y="128"/>
                    </a:cubicBezTo>
                    <a:cubicBezTo>
                      <a:pt x="820" y="126"/>
                      <a:pt x="820" y="126"/>
                      <a:pt x="820" y="126"/>
                    </a:cubicBezTo>
                    <a:cubicBezTo>
                      <a:pt x="695" y="55"/>
                      <a:pt x="530" y="41"/>
                      <a:pt x="392" y="90"/>
                    </a:cubicBezTo>
                    <a:cubicBezTo>
                      <a:pt x="304" y="120"/>
                      <a:pt x="187" y="188"/>
                      <a:pt x="125" y="339"/>
                    </a:cubicBezTo>
                    <a:cubicBezTo>
                      <a:pt x="68" y="477"/>
                      <a:pt x="79" y="600"/>
                      <a:pt x="88" y="708"/>
                    </a:cubicBezTo>
                    <a:cubicBezTo>
                      <a:pt x="96" y="795"/>
                      <a:pt x="102" y="871"/>
                      <a:pt x="75" y="9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b="0" i="0" dirty="0">
                  <a:latin typeface="inpin heiti" charset="-122"/>
                  <a:ea typeface="inpin heiti" charset="-122"/>
                </a:endParaRPr>
              </a:p>
            </p:txBody>
          </p:sp>
        </p:grpSp>
        <p:sp>
          <p:nvSpPr>
            <p:cNvPr id="16" name="Freeform: Shape 18"/>
            <p:cNvSpPr>
              <a:spLocks/>
            </p:cNvSpPr>
            <p:nvPr userDrawn="1"/>
          </p:nvSpPr>
          <p:spPr bwMode="auto">
            <a:xfrm flipH="1">
              <a:off x="2671828" y="4070120"/>
              <a:ext cx="3665024" cy="918829"/>
            </a:xfrm>
            <a:custGeom>
              <a:avLst/>
              <a:gdLst>
                <a:gd name="T0" fmla="*/ 229 w 695"/>
                <a:gd name="T1" fmla="*/ 157 h 174"/>
                <a:gd name="T2" fmla="*/ 338 w 695"/>
                <a:gd name="T3" fmla="*/ 173 h 174"/>
                <a:gd name="T4" fmla="*/ 395 w 695"/>
                <a:gd name="T5" fmla="*/ 157 h 174"/>
                <a:gd name="T6" fmla="*/ 273 w 695"/>
                <a:gd name="T7" fmla="*/ 86 h 174"/>
                <a:gd name="T8" fmla="*/ 273 w 695"/>
                <a:gd name="T9" fmla="*/ 72 h 174"/>
                <a:gd name="T10" fmla="*/ 355 w 695"/>
                <a:gd name="T11" fmla="*/ 82 h 174"/>
                <a:gd name="T12" fmla="*/ 493 w 695"/>
                <a:gd name="T13" fmla="*/ 99 h 174"/>
                <a:gd name="T14" fmla="*/ 563 w 695"/>
                <a:gd name="T15" fmla="*/ 86 h 174"/>
                <a:gd name="T16" fmla="*/ 534 w 695"/>
                <a:gd name="T17" fmla="*/ 47 h 174"/>
                <a:gd name="T18" fmla="*/ 569 w 695"/>
                <a:gd name="T19" fmla="*/ 32 h 174"/>
                <a:gd name="T20" fmla="*/ 656 w 695"/>
                <a:gd name="T21" fmla="*/ 39 h 174"/>
                <a:gd name="T22" fmla="*/ 653 w 695"/>
                <a:gd name="T23" fmla="*/ 8 h 174"/>
                <a:gd name="T24" fmla="*/ 656 w 695"/>
                <a:gd name="T25" fmla="*/ 4 h 174"/>
                <a:gd name="T26" fmla="*/ 677 w 695"/>
                <a:gd name="T27" fmla="*/ 3 h 174"/>
                <a:gd name="T28" fmla="*/ 689 w 695"/>
                <a:gd name="T29" fmla="*/ 2 h 174"/>
                <a:gd name="T30" fmla="*/ 656 w 695"/>
                <a:gd name="T31" fmla="*/ 1 h 174"/>
                <a:gd name="T32" fmla="*/ 645 w 695"/>
                <a:gd name="T33" fmla="*/ 8 h 174"/>
                <a:gd name="T34" fmla="*/ 652 w 695"/>
                <a:gd name="T35" fmla="*/ 28 h 174"/>
                <a:gd name="T36" fmla="*/ 633 w 695"/>
                <a:gd name="T37" fmla="*/ 32 h 174"/>
                <a:gd name="T38" fmla="*/ 631 w 695"/>
                <a:gd name="T39" fmla="*/ 31 h 174"/>
                <a:gd name="T40" fmla="*/ 623 w 695"/>
                <a:gd name="T41" fmla="*/ 29 h 174"/>
                <a:gd name="T42" fmla="*/ 588 w 695"/>
                <a:gd name="T43" fmla="*/ 27 h 174"/>
                <a:gd name="T44" fmla="*/ 573 w 695"/>
                <a:gd name="T45" fmla="*/ 24 h 174"/>
                <a:gd name="T46" fmla="*/ 562 w 695"/>
                <a:gd name="T47" fmla="*/ 22 h 174"/>
                <a:gd name="T48" fmla="*/ 532 w 695"/>
                <a:gd name="T49" fmla="*/ 21 h 174"/>
                <a:gd name="T50" fmla="*/ 498 w 695"/>
                <a:gd name="T51" fmla="*/ 36 h 174"/>
                <a:gd name="T52" fmla="*/ 500 w 695"/>
                <a:gd name="T53" fmla="*/ 43 h 174"/>
                <a:gd name="T54" fmla="*/ 516 w 695"/>
                <a:gd name="T55" fmla="*/ 47 h 174"/>
                <a:gd name="T56" fmla="*/ 509 w 695"/>
                <a:gd name="T57" fmla="*/ 51 h 174"/>
                <a:gd name="T58" fmla="*/ 529 w 695"/>
                <a:gd name="T59" fmla="*/ 74 h 174"/>
                <a:gd name="T60" fmla="*/ 535 w 695"/>
                <a:gd name="T61" fmla="*/ 83 h 174"/>
                <a:gd name="T62" fmla="*/ 515 w 695"/>
                <a:gd name="T63" fmla="*/ 91 h 174"/>
                <a:gd name="T64" fmla="*/ 466 w 695"/>
                <a:gd name="T65" fmla="*/ 86 h 174"/>
                <a:gd name="T66" fmla="*/ 444 w 695"/>
                <a:gd name="T67" fmla="*/ 84 h 174"/>
                <a:gd name="T68" fmla="*/ 435 w 695"/>
                <a:gd name="T69" fmla="*/ 82 h 174"/>
                <a:gd name="T70" fmla="*/ 418 w 695"/>
                <a:gd name="T71" fmla="*/ 82 h 174"/>
                <a:gd name="T72" fmla="*/ 383 w 695"/>
                <a:gd name="T73" fmla="*/ 77 h 174"/>
                <a:gd name="T74" fmla="*/ 346 w 695"/>
                <a:gd name="T75" fmla="*/ 71 h 174"/>
                <a:gd name="T76" fmla="*/ 307 w 695"/>
                <a:gd name="T77" fmla="*/ 68 h 174"/>
                <a:gd name="T78" fmla="*/ 240 w 695"/>
                <a:gd name="T79" fmla="*/ 69 h 174"/>
                <a:gd name="T80" fmla="*/ 241 w 695"/>
                <a:gd name="T81" fmla="*/ 78 h 174"/>
                <a:gd name="T82" fmla="*/ 247 w 695"/>
                <a:gd name="T83" fmla="*/ 84 h 174"/>
                <a:gd name="T84" fmla="*/ 245 w 695"/>
                <a:gd name="T85" fmla="*/ 86 h 174"/>
                <a:gd name="T86" fmla="*/ 269 w 695"/>
                <a:gd name="T87" fmla="*/ 98 h 174"/>
                <a:gd name="T88" fmla="*/ 293 w 695"/>
                <a:gd name="T89" fmla="*/ 111 h 174"/>
                <a:gd name="T90" fmla="*/ 308 w 695"/>
                <a:gd name="T91" fmla="*/ 118 h 174"/>
                <a:gd name="T92" fmla="*/ 332 w 695"/>
                <a:gd name="T93" fmla="*/ 128 h 174"/>
                <a:gd name="T94" fmla="*/ 352 w 695"/>
                <a:gd name="T95" fmla="*/ 144 h 174"/>
                <a:gd name="T96" fmla="*/ 371 w 695"/>
                <a:gd name="T97" fmla="*/ 156 h 174"/>
                <a:gd name="T98" fmla="*/ 370 w 695"/>
                <a:gd name="T99" fmla="*/ 167 h 174"/>
                <a:gd name="T100" fmla="*/ 281 w 695"/>
                <a:gd name="T101" fmla="*/ 157 h 174"/>
                <a:gd name="T102" fmla="*/ 249 w 695"/>
                <a:gd name="T103" fmla="*/ 152 h 174"/>
                <a:gd name="T104" fmla="*/ 160 w 695"/>
                <a:gd name="T105" fmla="*/ 140 h 174"/>
                <a:gd name="T106" fmla="*/ 79 w 695"/>
                <a:gd name="T107" fmla="*/ 123 h 174"/>
                <a:gd name="T108" fmla="*/ 656 w 695"/>
                <a:gd name="T109" fmla="*/ 33 h 174"/>
                <a:gd name="T110" fmla="*/ 648 w 695"/>
                <a:gd name="T111" fmla="*/ 5 h 174"/>
                <a:gd name="T112" fmla="*/ 655 w 695"/>
                <a:gd name="T113" fmla="*/ 33 h 174"/>
                <a:gd name="T114" fmla="*/ 648 w 695"/>
                <a:gd name="T115" fmla="*/ 37 h 174"/>
                <a:gd name="T116" fmla="*/ 535 w 695"/>
                <a:gd name="T117" fmla="*/ 9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95" h="174">
                  <a:moveTo>
                    <a:pt x="78" y="130"/>
                  </a:moveTo>
                  <a:cubicBezTo>
                    <a:pt x="88" y="132"/>
                    <a:pt x="101" y="134"/>
                    <a:pt x="109" y="136"/>
                  </a:cubicBezTo>
                  <a:cubicBezTo>
                    <a:pt x="147" y="143"/>
                    <a:pt x="179" y="151"/>
                    <a:pt x="220" y="157"/>
                  </a:cubicBezTo>
                  <a:cubicBezTo>
                    <a:pt x="219" y="157"/>
                    <a:pt x="222" y="157"/>
                    <a:pt x="225" y="157"/>
                  </a:cubicBezTo>
                  <a:cubicBezTo>
                    <a:pt x="224" y="157"/>
                    <a:pt x="224" y="157"/>
                    <a:pt x="224" y="157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2" y="157"/>
                    <a:pt x="229" y="158"/>
                    <a:pt x="226" y="158"/>
                  </a:cubicBezTo>
                  <a:cubicBezTo>
                    <a:pt x="242" y="160"/>
                    <a:pt x="257" y="162"/>
                    <a:pt x="272" y="165"/>
                  </a:cubicBezTo>
                  <a:cubicBezTo>
                    <a:pt x="275" y="164"/>
                    <a:pt x="280" y="166"/>
                    <a:pt x="283" y="165"/>
                  </a:cubicBezTo>
                  <a:cubicBezTo>
                    <a:pt x="283" y="166"/>
                    <a:pt x="283" y="166"/>
                    <a:pt x="282" y="166"/>
                  </a:cubicBezTo>
                  <a:cubicBezTo>
                    <a:pt x="294" y="167"/>
                    <a:pt x="295" y="167"/>
                    <a:pt x="303" y="169"/>
                  </a:cubicBezTo>
                  <a:cubicBezTo>
                    <a:pt x="314" y="171"/>
                    <a:pt x="325" y="172"/>
                    <a:pt x="338" y="173"/>
                  </a:cubicBezTo>
                  <a:cubicBezTo>
                    <a:pt x="346" y="174"/>
                    <a:pt x="351" y="174"/>
                    <a:pt x="366" y="173"/>
                  </a:cubicBezTo>
                  <a:cubicBezTo>
                    <a:pt x="367" y="173"/>
                    <a:pt x="372" y="173"/>
                    <a:pt x="375" y="172"/>
                  </a:cubicBezTo>
                  <a:cubicBezTo>
                    <a:pt x="379" y="171"/>
                    <a:pt x="379" y="171"/>
                    <a:pt x="379" y="171"/>
                  </a:cubicBezTo>
                  <a:cubicBezTo>
                    <a:pt x="396" y="166"/>
                    <a:pt x="387" y="169"/>
                    <a:pt x="391" y="167"/>
                  </a:cubicBezTo>
                  <a:cubicBezTo>
                    <a:pt x="398" y="163"/>
                    <a:pt x="396" y="163"/>
                    <a:pt x="397" y="161"/>
                  </a:cubicBezTo>
                  <a:cubicBezTo>
                    <a:pt x="397" y="160"/>
                    <a:pt x="396" y="158"/>
                    <a:pt x="395" y="157"/>
                  </a:cubicBezTo>
                  <a:cubicBezTo>
                    <a:pt x="389" y="149"/>
                    <a:pt x="378" y="143"/>
                    <a:pt x="368" y="136"/>
                  </a:cubicBezTo>
                  <a:cubicBezTo>
                    <a:pt x="347" y="123"/>
                    <a:pt x="322" y="111"/>
                    <a:pt x="300" y="97"/>
                  </a:cubicBezTo>
                  <a:cubicBezTo>
                    <a:pt x="292" y="96"/>
                    <a:pt x="289" y="93"/>
                    <a:pt x="282" y="92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78" y="90"/>
                    <a:pt x="279" y="89"/>
                    <a:pt x="277" y="86"/>
                  </a:cubicBezTo>
                  <a:cubicBezTo>
                    <a:pt x="276" y="86"/>
                    <a:pt x="275" y="85"/>
                    <a:pt x="273" y="86"/>
                  </a:cubicBezTo>
                  <a:cubicBezTo>
                    <a:pt x="270" y="85"/>
                    <a:pt x="274" y="83"/>
                    <a:pt x="271" y="82"/>
                  </a:cubicBezTo>
                  <a:cubicBezTo>
                    <a:pt x="272" y="82"/>
                    <a:pt x="270" y="83"/>
                    <a:pt x="270" y="82"/>
                  </a:cubicBezTo>
                  <a:cubicBezTo>
                    <a:pt x="262" y="79"/>
                    <a:pt x="272" y="82"/>
                    <a:pt x="269" y="77"/>
                  </a:cubicBezTo>
                  <a:cubicBezTo>
                    <a:pt x="267" y="76"/>
                    <a:pt x="264" y="74"/>
                    <a:pt x="262" y="72"/>
                  </a:cubicBezTo>
                  <a:cubicBezTo>
                    <a:pt x="265" y="72"/>
                    <a:pt x="269" y="72"/>
                    <a:pt x="272" y="73"/>
                  </a:cubicBezTo>
                  <a:cubicBezTo>
                    <a:pt x="270" y="73"/>
                    <a:pt x="271" y="72"/>
                    <a:pt x="273" y="72"/>
                  </a:cubicBezTo>
                  <a:cubicBezTo>
                    <a:pt x="273" y="74"/>
                    <a:pt x="281" y="72"/>
                    <a:pt x="284" y="73"/>
                  </a:cubicBezTo>
                  <a:cubicBezTo>
                    <a:pt x="283" y="73"/>
                    <a:pt x="281" y="73"/>
                    <a:pt x="280" y="73"/>
                  </a:cubicBezTo>
                  <a:cubicBezTo>
                    <a:pt x="288" y="75"/>
                    <a:pt x="297" y="75"/>
                    <a:pt x="304" y="76"/>
                  </a:cubicBezTo>
                  <a:cubicBezTo>
                    <a:pt x="314" y="76"/>
                    <a:pt x="320" y="79"/>
                    <a:pt x="327" y="78"/>
                  </a:cubicBezTo>
                  <a:cubicBezTo>
                    <a:pt x="325" y="79"/>
                    <a:pt x="330" y="79"/>
                    <a:pt x="331" y="80"/>
                  </a:cubicBezTo>
                  <a:cubicBezTo>
                    <a:pt x="341" y="79"/>
                    <a:pt x="345" y="82"/>
                    <a:pt x="355" y="82"/>
                  </a:cubicBezTo>
                  <a:cubicBezTo>
                    <a:pt x="354" y="82"/>
                    <a:pt x="354" y="82"/>
                    <a:pt x="354" y="82"/>
                  </a:cubicBezTo>
                  <a:cubicBezTo>
                    <a:pt x="376" y="85"/>
                    <a:pt x="398" y="88"/>
                    <a:pt x="422" y="90"/>
                  </a:cubicBezTo>
                  <a:cubicBezTo>
                    <a:pt x="436" y="92"/>
                    <a:pt x="446" y="95"/>
                    <a:pt x="463" y="96"/>
                  </a:cubicBezTo>
                  <a:cubicBezTo>
                    <a:pt x="466" y="96"/>
                    <a:pt x="464" y="96"/>
                    <a:pt x="467" y="96"/>
                  </a:cubicBezTo>
                  <a:cubicBezTo>
                    <a:pt x="470" y="96"/>
                    <a:pt x="466" y="96"/>
                    <a:pt x="467" y="96"/>
                  </a:cubicBezTo>
                  <a:cubicBezTo>
                    <a:pt x="475" y="97"/>
                    <a:pt x="483" y="98"/>
                    <a:pt x="493" y="99"/>
                  </a:cubicBezTo>
                  <a:cubicBezTo>
                    <a:pt x="494" y="99"/>
                    <a:pt x="497" y="99"/>
                    <a:pt x="497" y="99"/>
                  </a:cubicBezTo>
                  <a:cubicBezTo>
                    <a:pt x="501" y="100"/>
                    <a:pt x="508" y="100"/>
                    <a:pt x="516" y="100"/>
                  </a:cubicBezTo>
                  <a:cubicBezTo>
                    <a:pt x="520" y="100"/>
                    <a:pt x="524" y="100"/>
                    <a:pt x="530" y="100"/>
                  </a:cubicBezTo>
                  <a:cubicBezTo>
                    <a:pt x="534" y="101"/>
                    <a:pt x="558" y="94"/>
                    <a:pt x="557" y="93"/>
                  </a:cubicBezTo>
                  <a:cubicBezTo>
                    <a:pt x="549" y="96"/>
                    <a:pt x="562" y="89"/>
                    <a:pt x="560" y="87"/>
                  </a:cubicBezTo>
                  <a:cubicBezTo>
                    <a:pt x="561" y="86"/>
                    <a:pt x="562" y="86"/>
                    <a:pt x="563" y="86"/>
                  </a:cubicBezTo>
                  <a:cubicBezTo>
                    <a:pt x="564" y="83"/>
                    <a:pt x="563" y="81"/>
                    <a:pt x="563" y="77"/>
                  </a:cubicBezTo>
                  <a:cubicBezTo>
                    <a:pt x="562" y="76"/>
                    <a:pt x="559" y="76"/>
                    <a:pt x="559" y="74"/>
                  </a:cubicBezTo>
                  <a:cubicBezTo>
                    <a:pt x="561" y="72"/>
                    <a:pt x="557" y="70"/>
                    <a:pt x="557" y="68"/>
                  </a:cubicBezTo>
                  <a:cubicBezTo>
                    <a:pt x="554" y="69"/>
                    <a:pt x="551" y="68"/>
                    <a:pt x="550" y="66"/>
                  </a:cubicBezTo>
                  <a:cubicBezTo>
                    <a:pt x="554" y="65"/>
                    <a:pt x="554" y="65"/>
                    <a:pt x="554" y="65"/>
                  </a:cubicBezTo>
                  <a:cubicBezTo>
                    <a:pt x="548" y="61"/>
                    <a:pt x="545" y="52"/>
                    <a:pt x="534" y="47"/>
                  </a:cubicBezTo>
                  <a:cubicBezTo>
                    <a:pt x="536" y="46"/>
                    <a:pt x="536" y="46"/>
                    <a:pt x="536" y="46"/>
                  </a:cubicBezTo>
                  <a:cubicBezTo>
                    <a:pt x="528" y="41"/>
                    <a:pt x="524" y="34"/>
                    <a:pt x="521" y="29"/>
                  </a:cubicBezTo>
                  <a:cubicBezTo>
                    <a:pt x="521" y="29"/>
                    <a:pt x="520" y="30"/>
                    <a:pt x="527" y="30"/>
                  </a:cubicBezTo>
                  <a:cubicBezTo>
                    <a:pt x="534" y="29"/>
                    <a:pt x="537" y="29"/>
                    <a:pt x="543" y="29"/>
                  </a:cubicBezTo>
                  <a:cubicBezTo>
                    <a:pt x="546" y="29"/>
                    <a:pt x="546" y="30"/>
                    <a:pt x="547" y="30"/>
                  </a:cubicBezTo>
                  <a:cubicBezTo>
                    <a:pt x="555" y="31"/>
                    <a:pt x="560" y="33"/>
                    <a:pt x="569" y="32"/>
                  </a:cubicBezTo>
                  <a:cubicBezTo>
                    <a:pt x="568" y="33"/>
                    <a:pt x="568" y="33"/>
                    <a:pt x="568" y="33"/>
                  </a:cubicBezTo>
                  <a:cubicBezTo>
                    <a:pt x="575" y="33"/>
                    <a:pt x="586" y="34"/>
                    <a:pt x="592" y="35"/>
                  </a:cubicBezTo>
                  <a:cubicBezTo>
                    <a:pt x="595" y="35"/>
                    <a:pt x="603" y="36"/>
                    <a:pt x="601" y="35"/>
                  </a:cubicBezTo>
                  <a:cubicBezTo>
                    <a:pt x="604" y="35"/>
                    <a:pt x="600" y="36"/>
                    <a:pt x="605" y="36"/>
                  </a:cubicBezTo>
                  <a:cubicBezTo>
                    <a:pt x="600" y="36"/>
                    <a:pt x="600" y="36"/>
                    <a:pt x="600" y="36"/>
                  </a:cubicBezTo>
                  <a:cubicBezTo>
                    <a:pt x="618" y="38"/>
                    <a:pt x="625" y="42"/>
                    <a:pt x="656" y="39"/>
                  </a:cubicBezTo>
                  <a:cubicBezTo>
                    <a:pt x="672" y="35"/>
                    <a:pt x="667" y="30"/>
                    <a:pt x="667" y="26"/>
                  </a:cubicBezTo>
                  <a:cubicBezTo>
                    <a:pt x="665" y="25"/>
                    <a:pt x="664" y="21"/>
                    <a:pt x="659" y="21"/>
                  </a:cubicBezTo>
                  <a:cubicBezTo>
                    <a:pt x="661" y="20"/>
                    <a:pt x="661" y="20"/>
                    <a:pt x="661" y="20"/>
                  </a:cubicBezTo>
                  <a:cubicBezTo>
                    <a:pt x="659" y="18"/>
                    <a:pt x="657" y="14"/>
                    <a:pt x="655" y="11"/>
                  </a:cubicBezTo>
                  <a:cubicBezTo>
                    <a:pt x="655" y="9"/>
                    <a:pt x="653" y="10"/>
                    <a:pt x="651" y="8"/>
                  </a:cubicBezTo>
                  <a:cubicBezTo>
                    <a:pt x="653" y="8"/>
                    <a:pt x="653" y="8"/>
                    <a:pt x="653" y="8"/>
                  </a:cubicBezTo>
                  <a:cubicBezTo>
                    <a:pt x="651" y="6"/>
                    <a:pt x="649" y="6"/>
                    <a:pt x="647" y="6"/>
                  </a:cubicBezTo>
                  <a:cubicBezTo>
                    <a:pt x="648" y="5"/>
                    <a:pt x="648" y="5"/>
                    <a:pt x="648" y="5"/>
                  </a:cubicBezTo>
                  <a:cubicBezTo>
                    <a:pt x="649" y="5"/>
                    <a:pt x="650" y="4"/>
                    <a:pt x="651" y="4"/>
                  </a:cubicBezTo>
                  <a:cubicBezTo>
                    <a:pt x="652" y="5"/>
                    <a:pt x="653" y="5"/>
                    <a:pt x="654" y="5"/>
                  </a:cubicBezTo>
                  <a:cubicBezTo>
                    <a:pt x="653" y="5"/>
                    <a:pt x="654" y="5"/>
                    <a:pt x="654" y="4"/>
                  </a:cubicBezTo>
                  <a:cubicBezTo>
                    <a:pt x="655" y="4"/>
                    <a:pt x="655" y="4"/>
                    <a:pt x="656" y="4"/>
                  </a:cubicBezTo>
                  <a:cubicBezTo>
                    <a:pt x="662" y="4"/>
                    <a:pt x="666" y="4"/>
                    <a:pt x="668" y="3"/>
                  </a:cubicBezTo>
                  <a:cubicBezTo>
                    <a:pt x="666" y="4"/>
                    <a:pt x="671" y="4"/>
                    <a:pt x="667" y="4"/>
                  </a:cubicBezTo>
                  <a:cubicBezTo>
                    <a:pt x="671" y="4"/>
                    <a:pt x="674" y="4"/>
                    <a:pt x="677" y="4"/>
                  </a:cubicBezTo>
                  <a:cubicBezTo>
                    <a:pt x="676" y="4"/>
                    <a:pt x="675" y="4"/>
                    <a:pt x="674" y="4"/>
                  </a:cubicBezTo>
                  <a:cubicBezTo>
                    <a:pt x="678" y="3"/>
                    <a:pt x="682" y="3"/>
                    <a:pt x="682" y="3"/>
                  </a:cubicBezTo>
                  <a:cubicBezTo>
                    <a:pt x="680" y="3"/>
                    <a:pt x="679" y="3"/>
                    <a:pt x="677" y="3"/>
                  </a:cubicBezTo>
                  <a:cubicBezTo>
                    <a:pt x="679" y="2"/>
                    <a:pt x="687" y="2"/>
                    <a:pt x="687" y="3"/>
                  </a:cubicBezTo>
                  <a:cubicBezTo>
                    <a:pt x="687" y="4"/>
                    <a:pt x="681" y="4"/>
                    <a:pt x="683" y="4"/>
                  </a:cubicBezTo>
                  <a:cubicBezTo>
                    <a:pt x="695" y="4"/>
                    <a:pt x="695" y="4"/>
                    <a:pt x="695" y="4"/>
                  </a:cubicBezTo>
                  <a:cubicBezTo>
                    <a:pt x="692" y="4"/>
                    <a:pt x="691" y="3"/>
                    <a:pt x="693" y="3"/>
                  </a:cubicBezTo>
                  <a:cubicBezTo>
                    <a:pt x="688" y="3"/>
                    <a:pt x="688" y="3"/>
                    <a:pt x="688" y="3"/>
                  </a:cubicBezTo>
                  <a:cubicBezTo>
                    <a:pt x="689" y="2"/>
                    <a:pt x="689" y="2"/>
                    <a:pt x="689" y="2"/>
                  </a:cubicBezTo>
                  <a:cubicBezTo>
                    <a:pt x="682" y="2"/>
                    <a:pt x="677" y="1"/>
                    <a:pt x="668" y="1"/>
                  </a:cubicBezTo>
                  <a:cubicBezTo>
                    <a:pt x="670" y="2"/>
                    <a:pt x="670" y="2"/>
                    <a:pt x="670" y="2"/>
                  </a:cubicBezTo>
                  <a:cubicBezTo>
                    <a:pt x="665" y="2"/>
                    <a:pt x="659" y="3"/>
                    <a:pt x="655" y="3"/>
                  </a:cubicBezTo>
                  <a:cubicBezTo>
                    <a:pt x="658" y="2"/>
                    <a:pt x="656" y="2"/>
                    <a:pt x="657" y="2"/>
                  </a:cubicBezTo>
                  <a:cubicBezTo>
                    <a:pt x="655" y="2"/>
                    <a:pt x="654" y="2"/>
                    <a:pt x="652" y="2"/>
                  </a:cubicBezTo>
                  <a:cubicBezTo>
                    <a:pt x="656" y="1"/>
                    <a:pt x="656" y="1"/>
                    <a:pt x="656" y="1"/>
                  </a:cubicBezTo>
                  <a:cubicBezTo>
                    <a:pt x="655" y="1"/>
                    <a:pt x="654" y="2"/>
                    <a:pt x="652" y="2"/>
                  </a:cubicBezTo>
                  <a:cubicBezTo>
                    <a:pt x="649" y="3"/>
                    <a:pt x="655" y="0"/>
                    <a:pt x="645" y="4"/>
                  </a:cubicBezTo>
                  <a:cubicBezTo>
                    <a:pt x="644" y="4"/>
                    <a:pt x="644" y="4"/>
                    <a:pt x="644" y="4"/>
                  </a:cubicBezTo>
                  <a:cubicBezTo>
                    <a:pt x="644" y="6"/>
                    <a:pt x="643" y="7"/>
                    <a:pt x="643" y="7"/>
                  </a:cubicBezTo>
                  <a:cubicBezTo>
                    <a:pt x="643" y="7"/>
                    <a:pt x="643" y="7"/>
                    <a:pt x="643" y="7"/>
                  </a:cubicBezTo>
                  <a:cubicBezTo>
                    <a:pt x="641" y="10"/>
                    <a:pt x="645" y="6"/>
                    <a:pt x="645" y="8"/>
                  </a:cubicBezTo>
                  <a:cubicBezTo>
                    <a:pt x="644" y="9"/>
                    <a:pt x="641" y="9"/>
                    <a:pt x="640" y="11"/>
                  </a:cubicBezTo>
                  <a:cubicBezTo>
                    <a:pt x="640" y="13"/>
                    <a:pt x="645" y="16"/>
                    <a:pt x="644" y="19"/>
                  </a:cubicBezTo>
                  <a:cubicBezTo>
                    <a:pt x="647" y="21"/>
                    <a:pt x="650" y="23"/>
                    <a:pt x="653" y="24"/>
                  </a:cubicBezTo>
                  <a:cubicBezTo>
                    <a:pt x="654" y="25"/>
                    <a:pt x="649" y="25"/>
                    <a:pt x="652" y="26"/>
                  </a:cubicBezTo>
                  <a:cubicBezTo>
                    <a:pt x="650" y="26"/>
                    <a:pt x="649" y="26"/>
                    <a:pt x="648" y="27"/>
                  </a:cubicBezTo>
                  <a:cubicBezTo>
                    <a:pt x="650" y="27"/>
                    <a:pt x="650" y="30"/>
                    <a:pt x="652" y="28"/>
                  </a:cubicBezTo>
                  <a:cubicBezTo>
                    <a:pt x="653" y="30"/>
                    <a:pt x="654" y="32"/>
                    <a:pt x="653" y="33"/>
                  </a:cubicBezTo>
                  <a:cubicBezTo>
                    <a:pt x="652" y="33"/>
                    <a:pt x="650" y="33"/>
                    <a:pt x="649" y="33"/>
                  </a:cubicBezTo>
                  <a:cubicBezTo>
                    <a:pt x="648" y="34"/>
                    <a:pt x="650" y="34"/>
                    <a:pt x="646" y="34"/>
                  </a:cubicBezTo>
                  <a:cubicBezTo>
                    <a:pt x="638" y="35"/>
                    <a:pt x="640" y="33"/>
                    <a:pt x="639" y="32"/>
                  </a:cubicBezTo>
                  <a:cubicBezTo>
                    <a:pt x="643" y="32"/>
                    <a:pt x="643" y="32"/>
                    <a:pt x="643" y="32"/>
                  </a:cubicBezTo>
                  <a:cubicBezTo>
                    <a:pt x="640" y="32"/>
                    <a:pt x="637" y="32"/>
                    <a:pt x="633" y="32"/>
                  </a:cubicBezTo>
                  <a:cubicBezTo>
                    <a:pt x="635" y="30"/>
                    <a:pt x="640" y="32"/>
                    <a:pt x="643" y="32"/>
                  </a:cubicBezTo>
                  <a:cubicBezTo>
                    <a:pt x="642" y="30"/>
                    <a:pt x="642" y="30"/>
                    <a:pt x="642" y="30"/>
                  </a:cubicBezTo>
                  <a:cubicBezTo>
                    <a:pt x="636" y="29"/>
                    <a:pt x="638" y="31"/>
                    <a:pt x="632" y="30"/>
                  </a:cubicBezTo>
                  <a:cubicBezTo>
                    <a:pt x="634" y="30"/>
                    <a:pt x="634" y="30"/>
                    <a:pt x="634" y="30"/>
                  </a:cubicBezTo>
                  <a:cubicBezTo>
                    <a:pt x="629" y="29"/>
                    <a:pt x="629" y="29"/>
                    <a:pt x="629" y="29"/>
                  </a:cubicBezTo>
                  <a:cubicBezTo>
                    <a:pt x="628" y="30"/>
                    <a:pt x="627" y="31"/>
                    <a:pt x="631" y="31"/>
                  </a:cubicBezTo>
                  <a:cubicBezTo>
                    <a:pt x="626" y="32"/>
                    <a:pt x="627" y="31"/>
                    <a:pt x="621" y="30"/>
                  </a:cubicBezTo>
                  <a:cubicBezTo>
                    <a:pt x="618" y="31"/>
                    <a:pt x="624" y="31"/>
                    <a:pt x="622" y="31"/>
                  </a:cubicBezTo>
                  <a:cubicBezTo>
                    <a:pt x="621" y="32"/>
                    <a:pt x="617" y="32"/>
                    <a:pt x="614" y="31"/>
                  </a:cubicBezTo>
                  <a:cubicBezTo>
                    <a:pt x="609" y="31"/>
                    <a:pt x="614" y="30"/>
                    <a:pt x="613" y="30"/>
                  </a:cubicBezTo>
                  <a:cubicBezTo>
                    <a:pt x="614" y="30"/>
                    <a:pt x="618" y="30"/>
                    <a:pt x="616" y="30"/>
                  </a:cubicBezTo>
                  <a:cubicBezTo>
                    <a:pt x="624" y="30"/>
                    <a:pt x="618" y="29"/>
                    <a:pt x="623" y="29"/>
                  </a:cubicBezTo>
                  <a:cubicBezTo>
                    <a:pt x="619" y="27"/>
                    <a:pt x="617" y="28"/>
                    <a:pt x="615" y="28"/>
                  </a:cubicBezTo>
                  <a:cubicBezTo>
                    <a:pt x="616" y="29"/>
                    <a:pt x="612" y="29"/>
                    <a:pt x="613" y="29"/>
                  </a:cubicBezTo>
                  <a:cubicBezTo>
                    <a:pt x="600" y="30"/>
                    <a:pt x="611" y="27"/>
                    <a:pt x="603" y="27"/>
                  </a:cubicBezTo>
                  <a:cubicBezTo>
                    <a:pt x="602" y="28"/>
                    <a:pt x="589" y="27"/>
                    <a:pt x="591" y="29"/>
                  </a:cubicBezTo>
                  <a:cubicBezTo>
                    <a:pt x="589" y="29"/>
                    <a:pt x="586" y="29"/>
                    <a:pt x="585" y="29"/>
                  </a:cubicBezTo>
                  <a:cubicBezTo>
                    <a:pt x="589" y="28"/>
                    <a:pt x="583" y="28"/>
                    <a:pt x="588" y="27"/>
                  </a:cubicBezTo>
                  <a:cubicBezTo>
                    <a:pt x="586" y="27"/>
                    <a:pt x="586" y="27"/>
                    <a:pt x="586" y="27"/>
                  </a:cubicBezTo>
                  <a:cubicBezTo>
                    <a:pt x="592" y="27"/>
                    <a:pt x="592" y="27"/>
                    <a:pt x="592" y="27"/>
                  </a:cubicBezTo>
                  <a:cubicBezTo>
                    <a:pt x="590" y="26"/>
                    <a:pt x="587" y="24"/>
                    <a:pt x="586" y="24"/>
                  </a:cubicBezTo>
                  <a:cubicBezTo>
                    <a:pt x="581" y="24"/>
                    <a:pt x="586" y="25"/>
                    <a:pt x="580" y="24"/>
                  </a:cubicBezTo>
                  <a:cubicBezTo>
                    <a:pt x="583" y="24"/>
                    <a:pt x="581" y="23"/>
                    <a:pt x="579" y="23"/>
                  </a:cubicBezTo>
                  <a:cubicBezTo>
                    <a:pt x="582" y="24"/>
                    <a:pt x="576" y="24"/>
                    <a:pt x="573" y="24"/>
                  </a:cubicBezTo>
                  <a:cubicBezTo>
                    <a:pt x="569" y="24"/>
                    <a:pt x="567" y="23"/>
                    <a:pt x="568" y="23"/>
                  </a:cubicBezTo>
                  <a:cubicBezTo>
                    <a:pt x="574" y="22"/>
                    <a:pt x="574" y="22"/>
                    <a:pt x="574" y="22"/>
                  </a:cubicBezTo>
                  <a:cubicBezTo>
                    <a:pt x="570" y="23"/>
                    <a:pt x="573" y="22"/>
                    <a:pt x="570" y="22"/>
                  </a:cubicBezTo>
                  <a:cubicBezTo>
                    <a:pt x="568" y="22"/>
                    <a:pt x="564" y="23"/>
                    <a:pt x="562" y="23"/>
                  </a:cubicBezTo>
                  <a:cubicBezTo>
                    <a:pt x="558" y="23"/>
                    <a:pt x="558" y="22"/>
                    <a:pt x="556" y="22"/>
                  </a:cubicBezTo>
                  <a:cubicBezTo>
                    <a:pt x="562" y="22"/>
                    <a:pt x="562" y="22"/>
                    <a:pt x="562" y="22"/>
                  </a:cubicBezTo>
                  <a:cubicBezTo>
                    <a:pt x="556" y="22"/>
                    <a:pt x="564" y="21"/>
                    <a:pt x="556" y="21"/>
                  </a:cubicBezTo>
                  <a:cubicBezTo>
                    <a:pt x="553" y="21"/>
                    <a:pt x="553" y="21"/>
                    <a:pt x="553" y="21"/>
                  </a:cubicBezTo>
                  <a:cubicBezTo>
                    <a:pt x="552" y="21"/>
                    <a:pt x="552" y="21"/>
                    <a:pt x="554" y="20"/>
                  </a:cubicBezTo>
                  <a:cubicBezTo>
                    <a:pt x="552" y="21"/>
                    <a:pt x="548" y="21"/>
                    <a:pt x="546" y="21"/>
                  </a:cubicBezTo>
                  <a:cubicBezTo>
                    <a:pt x="546" y="20"/>
                    <a:pt x="546" y="20"/>
                    <a:pt x="546" y="20"/>
                  </a:cubicBezTo>
                  <a:cubicBezTo>
                    <a:pt x="543" y="20"/>
                    <a:pt x="536" y="21"/>
                    <a:pt x="532" y="21"/>
                  </a:cubicBezTo>
                  <a:cubicBezTo>
                    <a:pt x="534" y="22"/>
                    <a:pt x="538" y="20"/>
                    <a:pt x="543" y="21"/>
                  </a:cubicBezTo>
                  <a:cubicBezTo>
                    <a:pt x="545" y="22"/>
                    <a:pt x="536" y="22"/>
                    <a:pt x="534" y="22"/>
                  </a:cubicBezTo>
                  <a:cubicBezTo>
                    <a:pt x="537" y="21"/>
                    <a:pt x="523" y="22"/>
                    <a:pt x="513" y="25"/>
                  </a:cubicBezTo>
                  <a:cubicBezTo>
                    <a:pt x="507" y="26"/>
                    <a:pt x="500" y="29"/>
                    <a:pt x="500" y="29"/>
                  </a:cubicBezTo>
                  <a:cubicBezTo>
                    <a:pt x="501" y="30"/>
                    <a:pt x="501" y="30"/>
                    <a:pt x="501" y="30"/>
                  </a:cubicBezTo>
                  <a:cubicBezTo>
                    <a:pt x="493" y="32"/>
                    <a:pt x="499" y="34"/>
                    <a:pt x="498" y="36"/>
                  </a:cubicBezTo>
                  <a:cubicBezTo>
                    <a:pt x="496" y="35"/>
                    <a:pt x="494" y="35"/>
                    <a:pt x="494" y="37"/>
                  </a:cubicBezTo>
                  <a:cubicBezTo>
                    <a:pt x="497" y="35"/>
                    <a:pt x="499" y="38"/>
                    <a:pt x="501" y="37"/>
                  </a:cubicBezTo>
                  <a:cubicBezTo>
                    <a:pt x="501" y="39"/>
                    <a:pt x="496" y="37"/>
                    <a:pt x="494" y="38"/>
                  </a:cubicBezTo>
                  <a:cubicBezTo>
                    <a:pt x="497" y="39"/>
                    <a:pt x="494" y="41"/>
                    <a:pt x="498" y="41"/>
                  </a:cubicBezTo>
                  <a:cubicBezTo>
                    <a:pt x="498" y="40"/>
                    <a:pt x="500" y="41"/>
                    <a:pt x="502" y="41"/>
                  </a:cubicBezTo>
                  <a:cubicBezTo>
                    <a:pt x="503" y="43"/>
                    <a:pt x="500" y="41"/>
                    <a:pt x="500" y="43"/>
                  </a:cubicBezTo>
                  <a:cubicBezTo>
                    <a:pt x="501" y="43"/>
                    <a:pt x="504" y="44"/>
                    <a:pt x="504" y="42"/>
                  </a:cubicBezTo>
                  <a:cubicBezTo>
                    <a:pt x="504" y="43"/>
                    <a:pt x="509" y="44"/>
                    <a:pt x="507" y="45"/>
                  </a:cubicBezTo>
                  <a:cubicBezTo>
                    <a:pt x="506" y="46"/>
                    <a:pt x="505" y="44"/>
                    <a:pt x="504" y="45"/>
                  </a:cubicBezTo>
                  <a:cubicBezTo>
                    <a:pt x="505" y="47"/>
                    <a:pt x="510" y="45"/>
                    <a:pt x="513" y="47"/>
                  </a:cubicBezTo>
                  <a:cubicBezTo>
                    <a:pt x="513" y="45"/>
                    <a:pt x="518" y="45"/>
                    <a:pt x="520" y="46"/>
                  </a:cubicBezTo>
                  <a:cubicBezTo>
                    <a:pt x="521" y="49"/>
                    <a:pt x="518" y="45"/>
                    <a:pt x="516" y="47"/>
                  </a:cubicBezTo>
                  <a:cubicBezTo>
                    <a:pt x="517" y="48"/>
                    <a:pt x="517" y="48"/>
                    <a:pt x="517" y="48"/>
                  </a:cubicBezTo>
                  <a:cubicBezTo>
                    <a:pt x="515" y="50"/>
                    <a:pt x="508" y="46"/>
                    <a:pt x="506" y="48"/>
                  </a:cubicBezTo>
                  <a:cubicBezTo>
                    <a:pt x="509" y="49"/>
                    <a:pt x="509" y="49"/>
                    <a:pt x="509" y="49"/>
                  </a:cubicBezTo>
                  <a:cubicBezTo>
                    <a:pt x="507" y="49"/>
                    <a:pt x="505" y="49"/>
                    <a:pt x="504" y="50"/>
                  </a:cubicBezTo>
                  <a:cubicBezTo>
                    <a:pt x="507" y="50"/>
                    <a:pt x="507" y="52"/>
                    <a:pt x="508" y="52"/>
                  </a:cubicBezTo>
                  <a:cubicBezTo>
                    <a:pt x="511" y="52"/>
                    <a:pt x="507" y="52"/>
                    <a:pt x="509" y="51"/>
                  </a:cubicBezTo>
                  <a:cubicBezTo>
                    <a:pt x="510" y="52"/>
                    <a:pt x="514" y="52"/>
                    <a:pt x="515" y="54"/>
                  </a:cubicBezTo>
                  <a:cubicBezTo>
                    <a:pt x="512" y="53"/>
                    <a:pt x="512" y="55"/>
                    <a:pt x="510" y="55"/>
                  </a:cubicBezTo>
                  <a:cubicBezTo>
                    <a:pt x="510" y="56"/>
                    <a:pt x="513" y="55"/>
                    <a:pt x="513" y="56"/>
                  </a:cubicBezTo>
                  <a:cubicBezTo>
                    <a:pt x="512" y="56"/>
                    <a:pt x="512" y="56"/>
                    <a:pt x="512" y="56"/>
                  </a:cubicBezTo>
                  <a:cubicBezTo>
                    <a:pt x="516" y="61"/>
                    <a:pt x="521" y="66"/>
                    <a:pt x="530" y="69"/>
                  </a:cubicBezTo>
                  <a:cubicBezTo>
                    <a:pt x="528" y="70"/>
                    <a:pt x="529" y="72"/>
                    <a:pt x="529" y="74"/>
                  </a:cubicBezTo>
                  <a:cubicBezTo>
                    <a:pt x="529" y="73"/>
                    <a:pt x="531" y="74"/>
                    <a:pt x="532" y="74"/>
                  </a:cubicBezTo>
                  <a:cubicBezTo>
                    <a:pt x="530" y="76"/>
                    <a:pt x="530" y="76"/>
                    <a:pt x="530" y="76"/>
                  </a:cubicBezTo>
                  <a:cubicBezTo>
                    <a:pt x="530" y="78"/>
                    <a:pt x="533" y="79"/>
                    <a:pt x="535" y="80"/>
                  </a:cubicBezTo>
                  <a:cubicBezTo>
                    <a:pt x="535" y="80"/>
                    <a:pt x="534" y="80"/>
                    <a:pt x="534" y="80"/>
                  </a:cubicBezTo>
                  <a:cubicBezTo>
                    <a:pt x="533" y="82"/>
                    <a:pt x="536" y="81"/>
                    <a:pt x="537" y="82"/>
                  </a:cubicBezTo>
                  <a:cubicBezTo>
                    <a:pt x="535" y="83"/>
                    <a:pt x="535" y="83"/>
                    <a:pt x="535" y="83"/>
                  </a:cubicBezTo>
                  <a:cubicBezTo>
                    <a:pt x="537" y="83"/>
                    <a:pt x="537" y="83"/>
                    <a:pt x="537" y="83"/>
                  </a:cubicBezTo>
                  <a:cubicBezTo>
                    <a:pt x="538" y="84"/>
                    <a:pt x="538" y="86"/>
                    <a:pt x="535" y="86"/>
                  </a:cubicBezTo>
                  <a:cubicBezTo>
                    <a:pt x="536" y="86"/>
                    <a:pt x="536" y="87"/>
                    <a:pt x="537" y="86"/>
                  </a:cubicBezTo>
                  <a:cubicBezTo>
                    <a:pt x="536" y="87"/>
                    <a:pt x="535" y="90"/>
                    <a:pt x="535" y="91"/>
                  </a:cubicBezTo>
                  <a:cubicBezTo>
                    <a:pt x="530" y="91"/>
                    <a:pt x="523" y="91"/>
                    <a:pt x="518" y="91"/>
                  </a:cubicBezTo>
                  <a:cubicBezTo>
                    <a:pt x="516" y="91"/>
                    <a:pt x="516" y="91"/>
                    <a:pt x="515" y="91"/>
                  </a:cubicBezTo>
                  <a:cubicBezTo>
                    <a:pt x="510" y="89"/>
                    <a:pt x="499" y="90"/>
                    <a:pt x="493" y="88"/>
                  </a:cubicBezTo>
                  <a:cubicBezTo>
                    <a:pt x="494" y="89"/>
                    <a:pt x="489" y="90"/>
                    <a:pt x="485" y="90"/>
                  </a:cubicBezTo>
                  <a:cubicBezTo>
                    <a:pt x="479" y="90"/>
                    <a:pt x="486" y="88"/>
                    <a:pt x="483" y="87"/>
                  </a:cubicBezTo>
                  <a:cubicBezTo>
                    <a:pt x="480" y="87"/>
                    <a:pt x="476" y="87"/>
                    <a:pt x="475" y="87"/>
                  </a:cubicBezTo>
                  <a:cubicBezTo>
                    <a:pt x="475" y="87"/>
                    <a:pt x="475" y="87"/>
                    <a:pt x="475" y="87"/>
                  </a:cubicBezTo>
                  <a:cubicBezTo>
                    <a:pt x="472" y="87"/>
                    <a:pt x="468" y="87"/>
                    <a:pt x="466" y="86"/>
                  </a:cubicBezTo>
                  <a:cubicBezTo>
                    <a:pt x="466" y="86"/>
                    <a:pt x="466" y="86"/>
                    <a:pt x="466" y="86"/>
                  </a:cubicBezTo>
                  <a:cubicBezTo>
                    <a:pt x="464" y="86"/>
                    <a:pt x="463" y="85"/>
                    <a:pt x="460" y="85"/>
                  </a:cubicBezTo>
                  <a:cubicBezTo>
                    <a:pt x="457" y="85"/>
                    <a:pt x="453" y="84"/>
                    <a:pt x="450" y="85"/>
                  </a:cubicBezTo>
                  <a:cubicBezTo>
                    <a:pt x="450" y="84"/>
                    <a:pt x="450" y="84"/>
                    <a:pt x="450" y="84"/>
                  </a:cubicBezTo>
                  <a:cubicBezTo>
                    <a:pt x="448" y="85"/>
                    <a:pt x="448" y="85"/>
                    <a:pt x="448" y="85"/>
                  </a:cubicBezTo>
                  <a:cubicBezTo>
                    <a:pt x="444" y="84"/>
                    <a:pt x="444" y="84"/>
                    <a:pt x="444" y="84"/>
                  </a:cubicBezTo>
                  <a:cubicBezTo>
                    <a:pt x="446" y="84"/>
                    <a:pt x="447" y="83"/>
                    <a:pt x="448" y="83"/>
                  </a:cubicBezTo>
                  <a:cubicBezTo>
                    <a:pt x="444" y="82"/>
                    <a:pt x="445" y="84"/>
                    <a:pt x="442" y="84"/>
                  </a:cubicBezTo>
                  <a:cubicBezTo>
                    <a:pt x="437" y="84"/>
                    <a:pt x="439" y="83"/>
                    <a:pt x="438" y="83"/>
                  </a:cubicBezTo>
                  <a:cubicBezTo>
                    <a:pt x="440" y="83"/>
                    <a:pt x="440" y="83"/>
                    <a:pt x="441" y="83"/>
                  </a:cubicBezTo>
                  <a:cubicBezTo>
                    <a:pt x="445" y="83"/>
                    <a:pt x="440" y="83"/>
                    <a:pt x="440" y="82"/>
                  </a:cubicBezTo>
                  <a:cubicBezTo>
                    <a:pt x="440" y="82"/>
                    <a:pt x="438" y="83"/>
                    <a:pt x="435" y="82"/>
                  </a:cubicBezTo>
                  <a:cubicBezTo>
                    <a:pt x="433" y="82"/>
                    <a:pt x="428" y="82"/>
                    <a:pt x="430" y="81"/>
                  </a:cubicBezTo>
                  <a:cubicBezTo>
                    <a:pt x="427" y="81"/>
                    <a:pt x="425" y="81"/>
                    <a:pt x="423" y="81"/>
                  </a:cubicBezTo>
                  <a:cubicBezTo>
                    <a:pt x="424" y="81"/>
                    <a:pt x="427" y="82"/>
                    <a:pt x="427" y="82"/>
                  </a:cubicBezTo>
                  <a:cubicBezTo>
                    <a:pt x="425" y="82"/>
                    <a:pt x="421" y="82"/>
                    <a:pt x="421" y="82"/>
                  </a:cubicBezTo>
                  <a:cubicBezTo>
                    <a:pt x="423" y="82"/>
                    <a:pt x="423" y="82"/>
                    <a:pt x="423" y="82"/>
                  </a:cubicBezTo>
                  <a:cubicBezTo>
                    <a:pt x="421" y="82"/>
                    <a:pt x="417" y="81"/>
                    <a:pt x="418" y="82"/>
                  </a:cubicBezTo>
                  <a:cubicBezTo>
                    <a:pt x="417" y="80"/>
                    <a:pt x="417" y="80"/>
                    <a:pt x="417" y="80"/>
                  </a:cubicBezTo>
                  <a:cubicBezTo>
                    <a:pt x="414" y="81"/>
                    <a:pt x="411" y="80"/>
                    <a:pt x="408" y="80"/>
                  </a:cubicBezTo>
                  <a:cubicBezTo>
                    <a:pt x="409" y="79"/>
                    <a:pt x="413" y="79"/>
                    <a:pt x="408" y="78"/>
                  </a:cubicBezTo>
                  <a:cubicBezTo>
                    <a:pt x="402" y="78"/>
                    <a:pt x="402" y="78"/>
                    <a:pt x="402" y="78"/>
                  </a:cubicBezTo>
                  <a:cubicBezTo>
                    <a:pt x="400" y="78"/>
                    <a:pt x="399" y="78"/>
                    <a:pt x="401" y="77"/>
                  </a:cubicBezTo>
                  <a:cubicBezTo>
                    <a:pt x="393" y="76"/>
                    <a:pt x="388" y="78"/>
                    <a:pt x="383" y="77"/>
                  </a:cubicBezTo>
                  <a:cubicBezTo>
                    <a:pt x="387" y="76"/>
                    <a:pt x="385" y="76"/>
                    <a:pt x="383" y="75"/>
                  </a:cubicBezTo>
                  <a:cubicBezTo>
                    <a:pt x="383" y="75"/>
                    <a:pt x="382" y="76"/>
                    <a:pt x="380" y="76"/>
                  </a:cubicBezTo>
                  <a:cubicBezTo>
                    <a:pt x="380" y="76"/>
                    <a:pt x="383" y="75"/>
                    <a:pt x="384" y="76"/>
                  </a:cubicBezTo>
                  <a:cubicBezTo>
                    <a:pt x="384" y="77"/>
                    <a:pt x="381" y="76"/>
                    <a:pt x="379" y="76"/>
                  </a:cubicBezTo>
                  <a:cubicBezTo>
                    <a:pt x="378" y="73"/>
                    <a:pt x="361" y="73"/>
                    <a:pt x="354" y="71"/>
                  </a:cubicBezTo>
                  <a:cubicBezTo>
                    <a:pt x="352" y="72"/>
                    <a:pt x="349" y="71"/>
                    <a:pt x="346" y="71"/>
                  </a:cubicBezTo>
                  <a:cubicBezTo>
                    <a:pt x="349" y="70"/>
                    <a:pt x="340" y="71"/>
                    <a:pt x="339" y="70"/>
                  </a:cubicBezTo>
                  <a:cubicBezTo>
                    <a:pt x="338" y="71"/>
                    <a:pt x="338" y="71"/>
                    <a:pt x="338" y="71"/>
                  </a:cubicBezTo>
                  <a:cubicBezTo>
                    <a:pt x="333" y="70"/>
                    <a:pt x="325" y="71"/>
                    <a:pt x="324" y="70"/>
                  </a:cubicBezTo>
                  <a:cubicBezTo>
                    <a:pt x="321" y="69"/>
                    <a:pt x="327" y="69"/>
                    <a:pt x="329" y="69"/>
                  </a:cubicBezTo>
                  <a:cubicBezTo>
                    <a:pt x="327" y="67"/>
                    <a:pt x="314" y="69"/>
                    <a:pt x="313" y="67"/>
                  </a:cubicBezTo>
                  <a:cubicBezTo>
                    <a:pt x="312" y="67"/>
                    <a:pt x="312" y="68"/>
                    <a:pt x="307" y="68"/>
                  </a:cubicBezTo>
                  <a:cubicBezTo>
                    <a:pt x="305" y="68"/>
                    <a:pt x="299" y="66"/>
                    <a:pt x="300" y="66"/>
                  </a:cubicBezTo>
                  <a:cubicBezTo>
                    <a:pt x="297" y="66"/>
                    <a:pt x="295" y="67"/>
                    <a:pt x="293" y="66"/>
                  </a:cubicBezTo>
                  <a:cubicBezTo>
                    <a:pt x="294" y="66"/>
                    <a:pt x="295" y="66"/>
                    <a:pt x="297" y="66"/>
                  </a:cubicBezTo>
                  <a:cubicBezTo>
                    <a:pt x="292" y="65"/>
                    <a:pt x="287" y="65"/>
                    <a:pt x="282" y="65"/>
                  </a:cubicBezTo>
                  <a:cubicBezTo>
                    <a:pt x="281" y="64"/>
                    <a:pt x="271" y="64"/>
                    <a:pt x="263" y="64"/>
                  </a:cubicBezTo>
                  <a:cubicBezTo>
                    <a:pt x="259" y="65"/>
                    <a:pt x="244" y="65"/>
                    <a:pt x="240" y="69"/>
                  </a:cubicBezTo>
                  <a:cubicBezTo>
                    <a:pt x="240" y="68"/>
                    <a:pt x="238" y="69"/>
                    <a:pt x="237" y="70"/>
                  </a:cubicBezTo>
                  <a:cubicBezTo>
                    <a:pt x="235" y="72"/>
                    <a:pt x="239" y="72"/>
                    <a:pt x="239" y="73"/>
                  </a:cubicBezTo>
                  <a:cubicBezTo>
                    <a:pt x="236" y="73"/>
                    <a:pt x="236" y="73"/>
                    <a:pt x="236" y="73"/>
                  </a:cubicBezTo>
                  <a:cubicBezTo>
                    <a:pt x="233" y="74"/>
                    <a:pt x="237" y="76"/>
                    <a:pt x="236" y="77"/>
                  </a:cubicBezTo>
                  <a:cubicBezTo>
                    <a:pt x="238" y="76"/>
                    <a:pt x="237" y="78"/>
                    <a:pt x="239" y="77"/>
                  </a:cubicBezTo>
                  <a:cubicBezTo>
                    <a:pt x="241" y="78"/>
                    <a:pt x="241" y="78"/>
                    <a:pt x="241" y="78"/>
                  </a:cubicBezTo>
                  <a:cubicBezTo>
                    <a:pt x="243" y="80"/>
                    <a:pt x="242" y="78"/>
                    <a:pt x="245" y="80"/>
                  </a:cubicBezTo>
                  <a:cubicBezTo>
                    <a:pt x="246" y="81"/>
                    <a:pt x="242" y="81"/>
                    <a:pt x="242" y="81"/>
                  </a:cubicBezTo>
                  <a:cubicBezTo>
                    <a:pt x="241" y="82"/>
                    <a:pt x="243" y="82"/>
                    <a:pt x="245" y="83"/>
                  </a:cubicBezTo>
                  <a:cubicBezTo>
                    <a:pt x="245" y="83"/>
                    <a:pt x="245" y="83"/>
                    <a:pt x="246" y="83"/>
                  </a:cubicBezTo>
                  <a:cubicBezTo>
                    <a:pt x="245" y="83"/>
                    <a:pt x="245" y="83"/>
                    <a:pt x="245" y="83"/>
                  </a:cubicBezTo>
                  <a:cubicBezTo>
                    <a:pt x="246" y="84"/>
                    <a:pt x="246" y="84"/>
                    <a:pt x="247" y="84"/>
                  </a:cubicBezTo>
                  <a:cubicBezTo>
                    <a:pt x="247" y="84"/>
                    <a:pt x="247" y="84"/>
                    <a:pt x="247" y="84"/>
                  </a:cubicBezTo>
                  <a:cubicBezTo>
                    <a:pt x="246" y="84"/>
                    <a:pt x="246" y="84"/>
                    <a:pt x="245" y="83"/>
                  </a:cubicBezTo>
                  <a:cubicBezTo>
                    <a:pt x="245" y="84"/>
                    <a:pt x="246" y="84"/>
                    <a:pt x="246" y="84"/>
                  </a:cubicBezTo>
                  <a:cubicBezTo>
                    <a:pt x="246" y="85"/>
                    <a:pt x="246" y="85"/>
                    <a:pt x="246" y="85"/>
                  </a:cubicBezTo>
                  <a:cubicBezTo>
                    <a:pt x="247" y="85"/>
                    <a:pt x="247" y="85"/>
                    <a:pt x="247" y="85"/>
                  </a:cubicBezTo>
                  <a:cubicBezTo>
                    <a:pt x="245" y="86"/>
                    <a:pt x="245" y="86"/>
                    <a:pt x="245" y="86"/>
                  </a:cubicBezTo>
                  <a:cubicBezTo>
                    <a:pt x="245" y="86"/>
                    <a:pt x="250" y="87"/>
                    <a:pt x="251" y="87"/>
                  </a:cubicBezTo>
                  <a:cubicBezTo>
                    <a:pt x="252" y="90"/>
                    <a:pt x="260" y="94"/>
                    <a:pt x="263" y="95"/>
                  </a:cubicBezTo>
                  <a:cubicBezTo>
                    <a:pt x="262" y="95"/>
                    <a:pt x="262" y="95"/>
                    <a:pt x="263" y="95"/>
                  </a:cubicBezTo>
                  <a:cubicBezTo>
                    <a:pt x="265" y="96"/>
                    <a:pt x="268" y="96"/>
                    <a:pt x="267" y="96"/>
                  </a:cubicBezTo>
                  <a:cubicBezTo>
                    <a:pt x="269" y="97"/>
                    <a:pt x="266" y="97"/>
                    <a:pt x="268" y="99"/>
                  </a:cubicBezTo>
                  <a:cubicBezTo>
                    <a:pt x="268" y="99"/>
                    <a:pt x="270" y="98"/>
                    <a:pt x="269" y="98"/>
                  </a:cubicBezTo>
                  <a:cubicBezTo>
                    <a:pt x="270" y="101"/>
                    <a:pt x="279" y="102"/>
                    <a:pt x="281" y="105"/>
                  </a:cubicBezTo>
                  <a:cubicBezTo>
                    <a:pt x="280" y="105"/>
                    <a:pt x="279" y="105"/>
                    <a:pt x="278" y="105"/>
                  </a:cubicBezTo>
                  <a:cubicBezTo>
                    <a:pt x="282" y="106"/>
                    <a:pt x="285" y="108"/>
                    <a:pt x="291" y="109"/>
                  </a:cubicBezTo>
                  <a:cubicBezTo>
                    <a:pt x="289" y="109"/>
                    <a:pt x="289" y="109"/>
                    <a:pt x="287" y="109"/>
                  </a:cubicBezTo>
                  <a:cubicBezTo>
                    <a:pt x="289" y="110"/>
                    <a:pt x="292" y="112"/>
                    <a:pt x="295" y="112"/>
                  </a:cubicBezTo>
                  <a:cubicBezTo>
                    <a:pt x="295" y="111"/>
                    <a:pt x="294" y="112"/>
                    <a:pt x="293" y="111"/>
                  </a:cubicBezTo>
                  <a:cubicBezTo>
                    <a:pt x="293" y="110"/>
                    <a:pt x="298" y="111"/>
                    <a:pt x="299" y="112"/>
                  </a:cubicBezTo>
                  <a:cubicBezTo>
                    <a:pt x="299" y="112"/>
                    <a:pt x="299" y="112"/>
                    <a:pt x="299" y="112"/>
                  </a:cubicBezTo>
                  <a:cubicBezTo>
                    <a:pt x="301" y="113"/>
                    <a:pt x="302" y="113"/>
                    <a:pt x="304" y="114"/>
                  </a:cubicBezTo>
                  <a:cubicBezTo>
                    <a:pt x="304" y="115"/>
                    <a:pt x="302" y="114"/>
                    <a:pt x="302" y="115"/>
                  </a:cubicBezTo>
                  <a:cubicBezTo>
                    <a:pt x="299" y="116"/>
                    <a:pt x="304" y="118"/>
                    <a:pt x="304" y="118"/>
                  </a:cubicBezTo>
                  <a:cubicBezTo>
                    <a:pt x="306" y="118"/>
                    <a:pt x="307" y="119"/>
                    <a:pt x="308" y="118"/>
                  </a:cubicBezTo>
                  <a:cubicBezTo>
                    <a:pt x="310" y="119"/>
                    <a:pt x="307" y="119"/>
                    <a:pt x="308" y="120"/>
                  </a:cubicBezTo>
                  <a:cubicBezTo>
                    <a:pt x="318" y="121"/>
                    <a:pt x="318" y="121"/>
                    <a:pt x="318" y="121"/>
                  </a:cubicBezTo>
                  <a:cubicBezTo>
                    <a:pt x="317" y="121"/>
                    <a:pt x="317" y="123"/>
                    <a:pt x="314" y="122"/>
                  </a:cubicBezTo>
                  <a:cubicBezTo>
                    <a:pt x="318" y="124"/>
                    <a:pt x="324" y="124"/>
                    <a:pt x="328" y="125"/>
                  </a:cubicBezTo>
                  <a:cubicBezTo>
                    <a:pt x="329" y="126"/>
                    <a:pt x="333" y="127"/>
                    <a:pt x="334" y="128"/>
                  </a:cubicBezTo>
                  <a:cubicBezTo>
                    <a:pt x="333" y="129"/>
                    <a:pt x="334" y="127"/>
                    <a:pt x="332" y="128"/>
                  </a:cubicBezTo>
                  <a:cubicBezTo>
                    <a:pt x="332" y="129"/>
                    <a:pt x="332" y="129"/>
                    <a:pt x="332" y="129"/>
                  </a:cubicBezTo>
                  <a:cubicBezTo>
                    <a:pt x="329" y="128"/>
                    <a:pt x="329" y="130"/>
                    <a:pt x="326" y="130"/>
                  </a:cubicBezTo>
                  <a:cubicBezTo>
                    <a:pt x="329" y="131"/>
                    <a:pt x="332" y="133"/>
                    <a:pt x="335" y="135"/>
                  </a:cubicBezTo>
                  <a:cubicBezTo>
                    <a:pt x="336" y="133"/>
                    <a:pt x="340" y="137"/>
                    <a:pt x="343" y="136"/>
                  </a:cubicBezTo>
                  <a:cubicBezTo>
                    <a:pt x="347" y="138"/>
                    <a:pt x="342" y="138"/>
                    <a:pt x="342" y="139"/>
                  </a:cubicBezTo>
                  <a:cubicBezTo>
                    <a:pt x="347" y="140"/>
                    <a:pt x="349" y="143"/>
                    <a:pt x="352" y="144"/>
                  </a:cubicBezTo>
                  <a:cubicBezTo>
                    <a:pt x="352" y="144"/>
                    <a:pt x="352" y="144"/>
                    <a:pt x="351" y="144"/>
                  </a:cubicBezTo>
                  <a:cubicBezTo>
                    <a:pt x="355" y="146"/>
                    <a:pt x="358" y="149"/>
                    <a:pt x="363" y="150"/>
                  </a:cubicBezTo>
                  <a:cubicBezTo>
                    <a:pt x="363" y="150"/>
                    <a:pt x="362" y="150"/>
                    <a:pt x="361" y="150"/>
                  </a:cubicBezTo>
                  <a:cubicBezTo>
                    <a:pt x="362" y="152"/>
                    <a:pt x="366" y="149"/>
                    <a:pt x="367" y="152"/>
                  </a:cubicBezTo>
                  <a:cubicBezTo>
                    <a:pt x="364" y="152"/>
                    <a:pt x="364" y="152"/>
                    <a:pt x="364" y="152"/>
                  </a:cubicBezTo>
                  <a:cubicBezTo>
                    <a:pt x="368" y="153"/>
                    <a:pt x="366" y="155"/>
                    <a:pt x="371" y="156"/>
                  </a:cubicBezTo>
                  <a:cubicBezTo>
                    <a:pt x="370" y="156"/>
                    <a:pt x="369" y="156"/>
                    <a:pt x="368" y="156"/>
                  </a:cubicBezTo>
                  <a:cubicBezTo>
                    <a:pt x="371" y="157"/>
                    <a:pt x="372" y="159"/>
                    <a:pt x="376" y="160"/>
                  </a:cubicBezTo>
                  <a:cubicBezTo>
                    <a:pt x="375" y="160"/>
                    <a:pt x="374" y="160"/>
                    <a:pt x="372" y="160"/>
                  </a:cubicBezTo>
                  <a:cubicBezTo>
                    <a:pt x="372" y="161"/>
                    <a:pt x="377" y="161"/>
                    <a:pt x="376" y="162"/>
                  </a:cubicBezTo>
                  <a:cubicBezTo>
                    <a:pt x="376" y="163"/>
                    <a:pt x="375" y="164"/>
                    <a:pt x="375" y="164"/>
                  </a:cubicBezTo>
                  <a:cubicBezTo>
                    <a:pt x="378" y="164"/>
                    <a:pt x="376" y="167"/>
                    <a:pt x="370" y="167"/>
                  </a:cubicBezTo>
                  <a:cubicBezTo>
                    <a:pt x="370" y="167"/>
                    <a:pt x="368" y="167"/>
                    <a:pt x="365" y="167"/>
                  </a:cubicBezTo>
                  <a:cubicBezTo>
                    <a:pt x="339" y="166"/>
                    <a:pt x="317" y="163"/>
                    <a:pt x="293" y="161"/>
                  </a:cubicBezTo>
                  <a:cubicBezTo>
                    <a:pt x="292" y="159"/>
                    <a:pt x="300" y="161"/>
                    <a:pt x="299" y="160"/>
                  </a:cubicBezTo>
                  <a:cubicBezTo>
                    <a:pt x="297" y="161"/>
                    <a:pt x="295" y="159"/>
                    <a:pt x="288" y="159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85" y="158"/>
                    <a:pt x="285" y="157"/>
                    <a:pt x="281" y="157"/>
                  </a:cubicBezTo>
                  <a:cubicBezTo>
                    <a:pt x="280" y="158"/>
                    <a:pt x="280" y="158"/>
                    <a:pt x="280" y="158"/>
                  </a:cubicBezTo>
                  <a:cubicBezTo>
                    <a:pt x="276" y="158"/>
                    <a:pt x="276" y="155"/>
                    <a:pt x="272" y="156"/>
                  </a:cubicBezTo>
                  <a:cubicBezTo>
                    <a:pt x="271" y="155"/>
                    <a:pt x="271" y="155"/>
                    <a:pt x="271" y="155"/>
                  </a:cubicBezTo>
                  <a:cubicBezTo>
                    <a:pt x="265" y="156"/>
                    <a:pt x="267" y="154"/>
                    <a:pt x="261" y="154"/>
                  </a:cubicBezTo>
                  <a:cubicBezTo>
                    <a:pt x="262" y="154"/>
                    <a:pt x="262" y="154"/>
                    <a:pt x="262" y="154"/>
                  </a:cubicBezTo>
                  <a:cubicBezTo>
                    <a:pt x="258" y="153"/>
                    <a:pt x="249" y="154"/>
                    <a:pt x="249" y="152"/>
                  </a:cubicBezTo>
                  <a:cubicBezTo>
                    <a:pt x="244" y="152"/>
                    <a:pt x="239" y="151"/>
                    <a:pt x="236" y="152"/>
                  </a:cubicBezTo>
                  <a:cubicBezTo>
                    <a:pt x="236" y="151"/>
                    <a:pt x="238" y="151"/>
                    <a:pt x="239" y="151"/>
                  </a:cubicBezTo>
                  <a:cubicBezTo>
                    <a:pt x="222" y="149"/>
                    <a:pt x="205" y="145"/>
                    <a:pt x="188" y="144"/>
                  </a:cubicBezTo>
                  <a:cubicBezTo>
                    <a:pt x="188" y="143"/>
                    <a:pt x="189" y="144"/>
                    <a:pt x="190" y="143"/>
                  </a:cubicBezTo>
                  <a:cubicBezTo>
                    <a:pt x="179" y="143"/>
                    <a:pt x="175" y="139"/>
                    <a:pt x="164" y="140"/>
                  </a:cubicBezTo>
                  <a:cubicBezTo>
                    <a:pt x="160" y="140"/>
                    <a:pt x="160" y="140"/>
                    <a:pt x="160" y="140"/>
                  </a:cubicBezTo>
                  <a:cubicBezTo>
                    <a:pt x="159" y="139"/>
                    <a:pt x="160" y="139"/>
                    <a:pt x="159" y="138"/>
                  </a:cubicBezTo>
                  <a:cubicBezTo>
                    <a:pt x="156" y="139"/>
                    <a:pt x="151" y="137"/>
                    <a:pt x="148" y="138"/>
                  </a:cubicBezTo>
                  <a:cubicBezTo>
                    <a:pt x="148" y="137"/>
                    <a:pt x="150" y="137"/>
                    <a:pt x="150" y="137"/>
                  </a:cubicBezTo>
                  <a:cubicBezTo>
                    <a:pt x="147" y="136"/>
                    <a:pt x="139" y="136"/>
                    <a:pt x="136" y="135"/>
                  </a:cubicBezTo>
                  <a:cubicBezTo>
                    <a:pt x="138" y="135"/>
                    <a:pt x="138" y="135"/>
                    <a:pt x="138" y="135"/>
                  </a:cubicBezTo>
                  <a:cubicBezTo>
                    <a:pt x="122" y="130"/>
                    <a:pt x="100" y="124"/>
                    <a:pt x="79" y="123"/>
                  </a:cubicBezTo>
                  <a:cubicBezTo>
                    <a:pt x="74" y="122"/>
                    <a:pt x="80" y="122"/>
                    <a:pt x="78" y="121"/>
                  </a:cubicBezTo>
                  <a:cubicBezTo>
                    <a:pt x="58" y="120"/>
                    <a:pt x="44" y="114"/>
                    <a:pt x="23" y="113"/>
                  </a:cubicBezTo>
                  <a:cubicBezTo>
                    <a:pt x="10" y="111"/>
                    <a:pt x="0" y="113"/>
                    <a:pt x="0" y="113"/>
                  </a:cubicBezTo>
                  <a:cubicBezTo>
                    <a:pt x="31" y="117"/>
                    <a:pt x="53" y="123"/>
                    <a:pt x="78" y="130"/>
                  </a:cubicBezTo>
                  <a:close/>
                  <a:moveTo>
                    <a:pt x="656" y="33"/>
                  </a:moveTo>
                  <a:cubicBezTo>
                    <a:pt x="656" y="33"/>
                    <a:pt x="656" y="33"/>
                    <a:pt x="656" y="33"/>
                  </a:cubicBezTo>
                  <a:moveTo>
                    <a:pt x="655" y="33"/>
                  </a:moveTo>
                  <a:cubicBezTo>
                    <a:pt x="655" y="33"/>
                    <a:pt x="655" y="33"/>
                    <a:pt x="655" y="33"/>
                  </a:cubicBezTo>
                  <a:cubicBezTo>
                    <a:pt x="656" y="33"/>
                    <a:pt x="656" y="33"/>
                    <a:pt x="655" y="33"/>
                  </a:cubicBezTo>
                  <a:close/>
                  <a:moveTo>
                    <a:pt x="650" y="3"/>
                  </a:moveTo>
                  <a:cubicBezTo>
                    <a:pt x="650" y="3"/>
                    <a:pt x="650" y="4"/>
                    <a:pt x="650" y="4"/>
                  </a:cubicBezTo>
                  <a:cubicBezTo>
                    <a:pt x="650" y="4"/>
                    <a:pt x="649" y="4"/>
                    <a:pt x="648" y="5"/>
                  </a:cubicBezTo>
                  <a:cubicBezTo>
                    <a:pt x="648" y="4"/>
                    <a:pt x="648" y="3"/>
                    <a:pt x="650" y="3"/>
                  </a:cubicBezTo>
                  <a:close/>
                  <a:moveTo>
                    <a:pt x="649" y="34"/>
                  </a:moveTo>
                  <a:cubicBezTo>
                    <a:pt x="650" y="34"/>
                    <a:pt x="651" y="34"/>
                    <a:pt x="653" y="34"/>
                  </a:cubicBezTo>
                  <a:cubicBezTo>
                    <a:pt x="653" y="33"/>
                    <a:pt x="653" y="33"/>
                    <a:pt x="653" y="33"/>
                  </a:cubicBezTo>
                  <a:cubicBezTo>
                    <a:pt x="653" y="34"/>
                    <a:pt x="653" y="34"/>
                    <a:pt x="653" y="34"/>
                  </a:cubicBezTo>
                  <a:cubicBezTo>
                    <a:pt x="654" y="34"/>
                    <a:pt x="655" y="33"/>
                    <a:pt x="655" y="33"/>
                  </a:cubicBezTo>
                  <a:cubicBezTo>
                    <a:pt x="654" y="34"/>
                    <a:pt x="654" y="34"/>
                    <a:pt x="653" y="34"/>
                  </a:cubicBezTo>
                  <a:cubicBezTo>
                    <a:pt x="653" y="34"/>
                    <a:pt x="653" y="35"/>
                    <a:pt x="652" y="35"/>
                  </a:cubicBezTo>
                  <a:cubicBezTo>
                    <a:pt x="652" y="35"/>
                    <a:pt x="652" y="35"/>
                    <a:pt x="652" y="35"/>
                  </a:cubicBezTo>
                  <a:cubicBezTo>
                    <a:pt x="652" y="35"/>
                    <a:pt x="651" y="35"/>
                    <a:pt x="650" y="35"/>
                  </a:cubicBezTo>
                  <a:cubicBezTo>
                    <a:pt x="649" y="35"/>
                    <a:pt x="649" y="35"/>
                    <a:pt x="649" y="35"/>
                  </a:cubicBezTo>
                  <a:cubicBezTo>
                    <a:pt x="647" y="36"/>
                    <a:pt x="650" y="36"/>
                    <a:pt x="648" y="37"/>
                  </a:cubicBezTo>
                  <a:cubicBezTo>
                    <a:pt x="646" y="37"/>
                    <a:pt x="644" y="37"/>
                    <a:pt x="643" y="37"/>
                  </a:cubicBezTo>
                  <a:cubicBezTo>
                    <a:pt x="643" y="36"/>
                    <a:pt x="646" y="35"/>
                    <a:pt x="640" y="34"/>
                  </a:cubicBezTo>
                  <a:cubicBezTo>
                    <a:pt x="644" y="33"/>
                    <a:pt x="649" y="35"/>
                    <a:pt x="649" y="34"/>
                  </a:cubicBezTo>
                  <a:close/>
                  <a:moveTo>
                    <a:pt x="539" y="91"/>
                  </a:moveTo>
                  <a:cubicBezTo>
                    <a:pt x="541" y="91"/>
                    <a:pt x="537" y="92"/>
                    <a:pt x="538" y="92"/>
                  </a:cubicBezTo>
                  <a:cubicBezTo>
                    <a:pt x="537" y="92"/>
                    <a:pt x="535" y="93"/>
                    <a:pt x="535" y="92"/>
                  </a:cubicBezTo>
                  <a:cubicBezTo>
                    <a:pt x="538" y="92"/>
                    <a:pt x="539" y="91"/>
                    <a:pt x="539" y="91"/>
                  </a:cubicBezTo>
                  <a:close/>
                </a:path>
              </a:pathLst>
            </a:custGeom>
            <a:solidFill>
              <a:srgbClr val="13436C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b="0" i="0" dirty="0">
                <a:latin typeface="inpin heiti" charset="-122"/>
                <a:ea typeface="inpin heiti" charset="-122"/>
              </a:endParaRPr>
            </a:p>
          </p:txBody>
        </p:sp>
      </p:grpSp>
      <p:sp>
        <p:nvSpPr>
          <p:cNvPr id="17" name="矩形 16">
            <a:extLst>
              <a:ext uri="{FF2B5EF4-FFF2-40B4-BE49-F238E27FC236}">
                <a16:creationId xmlns:a16="http://schemas.microsoft.com/office/drawing/2014/main" id="{F89F212F-6A40-4E2B-B904-7805DFA7749C}"/>
              </a:ext>
            </a:extLst>
          </p:cNvPr>
          <p:cNvSpPr/>
          <p:nvPr userDrawn="1"/>
        </p:nvSpPr>
        <p:spPr>
          <a:xfrm>
            <a:off x="0" y="4929546"/>
            <a:ext cx="9144000" cy="141946"/>
          </a:xfrm>
          <a:prstGeom prst="rect">
            <a:avLst/>
          </a:prstGeom>
          <a:solidFill>
            <a:srgbClr val="134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6522AB6C-89B3-4BEB-95FC-B1D91CC97A05}"/>
              </a:ext>
            </a:extLst>
          </p:cNvPr>
          <p:cNvSpPr/>
          <p:nvPr userDrawn="1"/>
        </p:nvSpPr>
        <p:spPr>
          <a:xfrm>
            <a:off x="0" y="4731990"/>
            <a:ext cx="9144000" cy="141946"/>
          </a:xfrm>
          <a:prstGeom prst="rect">
            <a:avLst/>
          </a:prstGeom>
          <a:solidFill>
            <a:srgbClr val="A9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9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>
            <a:lvl1pPr>
              <a:defRPr b="0" i="0">
                <a:latin typeface="inpin heiti" charset="-122"/>
                <a:ea typeface="inpin heiti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3521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249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621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16820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95832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2960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148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istrator\Desktop\灰色01副本.jpg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20"/>
            <a:ext cx="9145588" cy="5145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0BDC73-8645-4179-9517-843D3724D36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40DB3DB-DEF8-4C50-866C-5A2AE285AC36}"/>
              </a:ext>
            </a:extLst>
          </p:cNvPr>
          <p:cNvSpPr/>
          <p:nvPr userDrawn="1"/>
        </p:nvSpPr>
        <p:spPr>
          <a:xfrm>
            <a:off x="0" y="-620"/>
            <a:ext cx="9144000" cy="5144120"/>
          </a:xfrm>
          <a:prstGeom prst="rect">
            <a:avLst/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6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73" r:id="rId14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微软雅黑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215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1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3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hemeOverride" Target="../theme/themeOverride3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ppt7.com/" TargetMode="External"/><Relationship Id="rId3" Type="http://schemas.openxmlformats.org/officeDocument/2006/relationships/hyperlink" Target="https://www.instagram.com/slidesfree/" TargetMode="External"/><Relationship Id="rId7" Type="http://schemas.openxmlformats.org/officeDocument/2006/relationships/hyperlink" Target="https://www.jpppt.com/" TargetMode="External"/><Relationship Id="rId2" Type="http://schemas.openxmlformats.org/officeDocument/2006/relationships/hyperlink" Target="https://www.youtube.com/c/Slidesfree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twitter.com/freeppt7_com" TargetMode="External"/><Relationship Id="rId5" Type="http://schemas.openxmlformats.org/officeDocument/2006/relationships/hyperlink" Target="https://www.facebook.com/groups/best.PowerPoint.templates" TargetMode="External"/><Relationship Id="rId4" Type="http://schemas.openxmlformats.org/officeDocument/2006/relationships/hyperlink" Target="https://www.facebook.com/freeppt7/" TargetMode="External"/><Relationship Id="rId9" Type="http://schemas.openxmlformats.org/officeDocument/2006/relationships/hyperlink" Target="http://www.pixabay.com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30.xml"/><Relationship Id="rId5" Type="http://schemas.openxmlformats.org/officeDocument/2006/relationships/hyperlink" Target="https://www.freeppt7.com/" TargetMode="External"/><Relationship Id="rId4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C905679D-3910-4677-BD24-ED57115B55B9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36" name="矩形: 圆角 35"/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任意多边形: 形状 36"/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任意多边形: 形状 49"/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53FA0604-83B9-473C-8A28-D8FCEFD18C73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15" name="矩形: 圆角 14">
              <a:extLst>
                <a:ext uri="{FF2B5EF4-FFF2-40B4-BE49-F238E27FC236}">
                  <a16:creationId xmlns:a16="http://schemas.microsoft.com/office/drawing/2014/main" id="{8B2CF11A-78DD-4C48-BCE6-B72DD62E8077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9CB9D656-7565-4571-BE72-076A63279083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3BC632D2-C596-4111-9419-C95699B6F2A7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CDC3682-BDE4-40FD-B2DC-04CB10682BEB}"/>
              </a:ext>
            </a:extLst>
          </p:cNvPr>
          <p:cNvGrpSpPr/>
          <p:nvPr/>
        </p:nvGrpSpPr>
        <p:grpSpPr>
          <a:xfrm>
            <a:off x="2691522" y="1776018"/>
            <a:ext cx="1046460" cy="1046460"/>
            <a:chOff x="1677608" y="2996952"/>
            <a:chExt cx="1395643" cy="1395643"/>
          </a:xfrm>
        </p:grpSpPr>
        <p:sp>
          <p:nvSpPr>
            <p:cNvPr id="19" name="Oval 60">
              <a:extLst>
                <a:ext uri="{FF2B5EF4-FFF2-40B4-BE49-F238E27FC236}">
                  <a16:creationId xmlns:a16="http://schemas.microsoft.com/office/drawing/2014/main" id="{7540FB0C-A40F-4B04-9B2E-201E35AE64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0" name="Oval 29">
              <a:extLst>
                <a:ext uri="{FF2B5EF4-FFF2-40B4-BE49-F238E27FC236}">
                  <a16:creationId xmlns:a16="http://schemas.microsoft.com/office/drawing/2014/main" id="{27833A14-156A-4634-A2BC-4E1479E786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1" cy="1050631"/>
            </a:xfrm>
            <a:prstGeom prst="ellipse">
              <a:avLst/>
            </a:prstGeom>
            <a:solidFill>
              <a:srgbClr val="13436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1" name="TextBox 11">
            <a:extLst>
              <a:ext uri="{FF2B5EF4-FFF2-40B4-BE49-F238E27FC236}">
                <a16:creationId xmlns:a16="http://schemas.microsoft.com/office/drawing/2014/main" id="{A81A058F-9FE8-4F29-8A3F-1279A46C8863}"/>
              </a:ext>
            </a:extLst>
          </p:cNvPr>
          <p:cNvSpPr txBox="1"/>
          <p:nvPr/>
        </p:nvSpPr>
        <p:spPr>
          <a:xfrm flipH="1">
            <a:off x="3099752" y="192003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740AF48D-E5C0-46DE-96EA-57A3ADE0961D}"/>
              </a:ext>
            </a:extLst>
          </p:cNvPr>
          <p:cNvGrpSpPr/>
          <p:nvPr/>
        </p:nvGrpSpPr>
        <p:grpSpPr>
          <a:xfrm>
            <a:off x="3626907" y="1794816"/>
            <a:ext cx="1046460" cy="1046460"/>
            <a:chOff x="1677608" y="2996952"/>
            <a:chExt cx="1395643" cy="1395643"/>
          </a:xfrm>
        </p:grpSpPr>
        <p:sp>
          <p:nvSpPr>
            <p:cNvPr id="23" name="Oval 60">
              <a:extLst>
                <a:ext uri="{FF2B5EF4-FFF2-40B4-BE49-F238E27FC236}">
                  <a16:creationId xmlns:a16="http://schemas.microsoft.com/office/drawing/2014/main" id="{3F89C169-C897-4702-A0C1-919A66297B5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9">
              <a:extLst>
                <a:ext uri="{FF2B5EF4-FFF2-40B4-BE49-F238E27FC236}">
                  <a16:creationId xmlns:a16="http://schemas.microsoft.com/office/drawing/2014/main" id="{0E124A8F-0B33-4C66-82EC-2BE36730705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9F110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5" name="TextBox 15">
            <a:extLst>
              <a:ext uri="{FF2B5EF4-FFF2-40B4-BE49-F238E27FC236}">
                <a16:creationId xmlns:a16="http://schemas.microsoft.com/office/drawing/2014/main" id="{531BC024-1A16-4525-8EC3-1860823FD883}"/>
              </a:ext>
            </a:extLst>
          </p:cNvPr>
          <p:cNvSpPr txBox="1"/>
          <p:nvPr/>
        </p:nvSpPr>
        <p:spPr>
          <a:xfrm flipH="1">
            <a:off x="4015155" y="1920034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1E3D8B7A-8ED5-4213-8805-9E0C3354D95B}"/>
              </a:ext>
            </a:extLst>
          </p:cNvPr>
          <p:cNvGrpSpPr/>
          <p:nvPr/>
        </p:nvGrpSpPr>
        <p:grpSpPr>
          <a:xfrm>
            <a:off x="4544770" y="1794816"/>
            <a:ext cx="1046460" cy="1046460"/>
            <a:chOff x="1677608" y="2996952"/>
            <a:chExt cx="1395643" cy="1395643"/>
          </a:xfrm>
        </p:grpSpPr>
        <p:sp>
          <p:nvSpPr>
            <p:cNvPr id="27" name="Oval 60">
              <a:extLst>
                <a:ext uri="{FF2B5EF4-FFF2-40B4-BE49-F238E27FC236}">
                  <a16:creationId xmlns:a16="http://schemas.microsoft.com/office/drawing/2014/main" id="{008ED0BE-19A9-403C-A3A2-C9527570E0F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8" name="Oval 29">
              <a:extLst>
                <a:ext uri="{FF2B5EF4-FFF2-40B4-BE49-F238E27FC236}">
                  <a16:creationId xmlns:a16="http://schemas.microsoft.com/office/drawing/2014/main" id="{9B588B42-EE47-45A5-AF54-79A970EB5C5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3436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9" name="TextBox 19">
            <a:extLst>
              <a:ext uri="{FF2B5EF4-FFF2-40B4-BE49-F238E27FC236}">
                <a16:creationId xmlns:a16="http://schemas.microsoft.com/office/drawing/2014/main" id="{6D71F1C1-7C97-4144-97D3-97140405CC7A}"/>
              </a:ext>
            </a:extLst>
          </p:cNvPr>
          <p:cNvSpPr txBox="1"/>
          <p:nvPr/>
        </p:nvSpPr>
        <p:spPr>
          <a:xfrm flipH="1">
            <a:off x="4945103" y="192003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EDFA36C7-3FA3-486E-9BC1-B030DEC6DE44}"/>
              </a:ext>
            </a:extLst>
          </p:cNvPr>
          <p:cNvGrpSpPr/>
          <p:nvPr/>
        </p:nvGrpSpPr>
        <p:grpSpPr>
          <a:xfrm>
            <a:off x="5462633" y="1794816"/>
            <a:ext cx="1046460" cy="1046460"/>
            <a:chOff x="1677608" y="2996952"/>
            <a:chExt cx="1395643" cy="1395643"/>
          </a:xfrm>
        </p:grpSpPr>
        <p:sp>
          <p:nvSpPr>
            <p:cNvPr id="31" name="Oval 60">
              <a:extLst>
                <a:ext uri="{FF2B5EF4-FFF2-40B4-BE49-F238E27FC236}">
                  <a16:creationId xmlns:a16="http://schemas.microsoft.com/office/drawing/2014/main" id="{52C14393-279F-4AAE-940A-4985B201AC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2" name="Oval 29">
              <a:extLst>
                <a:ext uri="{FF2B5EF4-FFF2-40B4-BE49-F238E27FC236}">
                  <a16:creationId xmlns:a16="http://schemas.microsoft.com/office/drawing/2014/main" id="{98AFFE37-3C6A-4780-B5E8-E381F6422CF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A9150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3" name="TextBox 23">
            <a:extLst>
              <a:ext uri="{FF2B5EF4-FFF2-40B4-BE49-F238E27FC236}">
                <a16:creationId xmlns:a16="http://schemas.microsoft.com/office/drawing/2014/main" id="{91D88355-709C-4BC2-B420-906F0A1F0736}"/>
              </a:ext>
            </a:extLst>
          </p:cNvPr>
          <p:cNvSpPr txBox="1"/>
          <p:nvPr/>
        </p:nvSpPr>
        <p:spPr>
          <a:xfrm flipH="1">
            <a:off x="5861187" y="1920035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:a16="http://schemas.microsoft.com/office/drawing/2014/main" id="{AE397A01-056B-4CAD-AB3E-DD9FE0181ED1}"/>
              </a:ext>
            </a:extLst>
          </p:cNvPr>
          <p:cNvSpPr/>
          <p:nvPr/>
        </p:nvSpPr>
        <p:spPr>
          <a:xfrm>
            <a:off x="2028572" y="3003798"/>
            <a:ext cx="52895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600" b="1" dirty="0">
                <a:solidFill>
                  <a:srgbClr val="3B4761"/>
                </a:solidFill>
                <a:latin typeface="+mn-lt"/>
                <a:ea typeface="+mn-ea"/>
                <a:cs typeface="+mn-ea"/>
                <a:sym typeface="+mn-lt"/>
              </a:rPr>
              <a:t>FREE PPT TEMPLATES</a:t>
            </a:r>
            <a:endParaRPr lang="zh-CN" altLang="en-US" sz="3600" b="1" dirty="0">
              <a:solidFill>
                <a:srgbClr val="3B476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TextBox 27">
            <a:extLst>
              <a:ext uri="{FF2B5EF4-FFF2-40B4-BE49-F238E27FC236}">
                <a16:creationId xmlns:a16="http://schemas.microsoft.com/office/drawing/2014/main" id="{B973D4BB-D762-413C-B446-FE8CB339A994}"/>
              </a:ext>
            </a:extLst>
          </p:cNvPr>
          <p:cNvSpPr txBox="1"/>
          <p:nvPr/>
        </p:nvSpPr>
        <p:spPr>
          <a:xfrm>
            <a:off x="2941169" y="4098564"/>
            <a:ext cx="32616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Report 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XXX   Time</a:t>
            </a:r>
            <a:r>
              <a:rPr lang="zh-CN" alt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：</a:t>
            </a:r>
            <a:r>
              <a:rPr lang="en-US" altLang="zh-C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freeppt7.com</a:t>
            </a:r>
            <a:endParaRPr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8" name="graduation-cap_16905">
            <a:extLst>
              <a:ext uri="{FF2B5EF4-FFF2-40B4-BE49-F238E27FC236}">
                <a16:creationId xmlns:a16="http://schemas.microsoft.com/office/drawing/2014/main" id="{47CD5B46-1F64-457C-A006-9254AFC9091B}"/>
              </a:ext>
            </a:extLst>
          </p:cNvPr>
          <p:cNvSpPr>
            <a:spLocks noChangeAspect="1"/>
          </p:cNvSpPr>
          <p:nvPr/>
        </p:nvSpPr>
        <p:spPr bwMode="auto">
          <a:xfrm>
            <a:off x="3504071" y="555526"/>
            <a:ext cx="2135858" cy="1277428"/>
          </a:xfrm>
          <a:custGeom>
            <a:avLst/>
            <a:gdLst>
              <a:gd name="connsiteX0" fmla="*/ 82550 w 331788"/>
              <a:gd name="connsiteY0" fmla="*/ 117475 h 198438"/>
              <a:gd name="connsiteX1" fmla="*/ 165100 w 331788"/>
              <a:gd name="connsiteY1" fmla="*/ 157163 h 198438"/>
              <a:gd name="connsiteX2" fmla="*/ 247650 w 331788"/>
              <a:gd name="connsiteY2" fmla="*/ 117475 h 198438"/>
              <a:gd name="connsiteX3" fmla="*/ 247650 w 331788"/>
              <a:gd name="connsiteY3" fmla="*/ 157163 h 198438"/>
              <a:gd name="connsiteX4" fmla="*/ 165100 w 331788"/>
              <a:gd name="connsiteY4" fmla="*/ 198438 h 198438"/>
              <a:gd name="connsiteX5" fmla="*/ 82550 w 331788"/>
              <a:gd name="connsiteY5" fmla="*/ 157163 h 198438"/>
              <a:gd name="connsiteX6" fmla="*/ 20638 w 331788"/>
              <a:gd name="connsiteY6" fmla="*/ 82550 h 198438"/>
              <a:gd name="connsiteX7" fmla="*/ 24606 w 331788"/>
              <a:gd name="connsiteY7" fmla="*/ 86447 h 198438"/>
              <a:gd name="connsiteX8" fmla="*/ 24606 w 331788"/>
              <a:gd name="connsiteY8" fmla="*/ 150091 h 198438"/>
              <a:gd name="connsiteX9" fmla="*/ 28575 w 331788"/>
              <a:gd name="connsiteY9" fmla="*/ 157885 h 198438"/>
              <a:gd name="connsiteX10" fmla="*/ 24606 w 331788"/>
              <a:gd name="connsiteY10" fmla="*/ 164379 h 198438"/>
              <a:gd name="connsiteX11" fmla="*/ 24606 w 331788"/>
              <a:gd name="connsiteY11" fmla="*/ 178667 h 198438"/>
              <a:gd name="connsiteX12" fmla="*/ 20638 w 331788"/>
              <a:gd name="connsiteY12" fmla="*/ 182563 h 198438"/>
              <a:gd name="connsiteX13" fmla="*/ 16669 w 331788"/>
              <a:gd name="connsiteY13" fmla="*/ 178667 h 198438"/>
              <a:gd name="connsiteX14" fmla="*/ 16669 w 331788"/>
              <a:gd name="connsiteY14" fmla="*/ 164379 h 198438"/>
              <a:gd name="connsiteX15" fmla="*/ 12700 w 331788"/>
              <a:gd name="connsiteY15" fmla="*/ 157885 h 198438"/>
              <a:gd name="connsiteX16" fmla="*/ 16669 w 331788"/>
              <a:gd name="connsiteY16" fmla="*/ 150091 h 198438"/>
              <a:gd name="connsiteX17" fmla="*/ 16669 w 331788"/>
              <a:gd name="connsiteY17" fmla="*/ 86447 h 198438"/>
              <a:gd name="connsiteX18" fmla="*/ 20638 w 331788"/>
              <a:gd name="connsiteY18" fmla="*/ 82550 h 198438"/>
              <a:gd name="connsiteX19" fmla="*/ 165100 w 331788"/>
              <a:gd name="connsiteY19" fmla="*/ 58738 h 198438"/>
              <a:gd name="connsiteX20" fmla="*/ 152400 w 331788"/>
              <a:gd name="connsiteY20" fmla="*/ 66676 h 198438"/>
              <a:gd name="connsiteX21" fmla="*/ 165100 w 331788"/>
              <a:gd name="connsiteY21" fmla="*/ 74614 h 198438"/>
              <a:gd name="connsiteX22" fmla="*/ 177800 w 331788"/>
              <a:gd name="connsiteY22" fmla="*/ 66676 h 198438"/>
              <a:gd name="connsiteX23" fmla="*/ 165100 w 331788"/>
              <a:gd name="connsiteY23" fmla="*/ 58738 h 198438"/>
              <a:gd name="connsiteX24" fmla="*/ 165100 w 331788"/>
              <a:gd name="connsiteY24" fmla="*/ 0 h 198438"/>
              <a:gd name="connsiteX25" fmla="*/ 331788 w 331788"/>
              <a:gd name="connsiteY25" fmla="*/ 66675 h 198438"/>
              <a:gd name="connsiteX26" fmla="*/ 165100 w 331788"/>
              <a:gd name="connsiteY26" fmla="*/ 149225 h 198438"/>
              <a:gd name="connsiteX27" fmla="*/ 0 w 331788"/>
              <a:gd name="connsiteY27" fmla="*/ 66675 h 1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788" h="198438">
                <a:moveTo>
                  <a:pt x="82550" y="117475"/>
                </a:moveTo>
                <a:lnTo>
                  <a:pt x="165100" y="157163"/>
                </a:lnTo>
                <a:lnTo>
                  <a:pt x="247650" y="117475"/>
                </a:lnTo>
                <a:lnTo>
                  <a:pt x="247650" y="157163"/>
                </a:lnTo>
                <a:lnTo>
                  <a:pt x="165100" y="198438"/>
                </a:lnTo>
                <a:lnTo>
                  <a:pt x="82550" y="157163"/>
                </a:lnTo>
                <a:close/>
                <a:moveTo>
                  <a:pt x="20638" y="82550"/>
                </a:moveTo>
                <a:cubicBezTo>
                  <a:pt x="23283" y="82550"/>
                  <a:pt x="24606" y="85148"/>
                  <a:pt x="24606" y="86447"/>
                </a:cubicBezTo>
                <a:cubicBezTo>
                  <a:pt x="24606" y="86447"/>
                  <a:pt x="24606" y="86447"/>
                  <a:pt x="24606" y="150091"/>
                </a:cubicBezTo>
                <a:cubicBezTo>
                  <a:pt x="27252" y="151390"/>
                  <a:pt x="28575" y="153988"/>
                  <a:pt x="28575" y="157885"/>
                </a:cubicBezTo>
                <a:cubicBezTo>
                  <a:pt x="28575" y="160482"/>
                  <a:pt x="27252" y="163080"/>
                  <a:pt x="24606" y="164379"/>
                </a:cubicBezTo>
                <a:cubicBezTo>
                  <a:pt x="24606" y="164379"/>
                  <a:pt x="24606" y="164379"/>
                  <a:pt x="24606" y="178667"/>
                </a:cubicBezTo>
                <a:cubicBezTo>
                  <a:pt x="24606" y="181264"/>
                  <a:pt x="23283" y="182563"/>
                  <a:pt x="20638" y="182563"/>
                </a:cubicBezTo>
                <a:cubicBezTo>
                  <a:pt x="17992" y="182563"/>
                  <a:pt x="16669" y="181264"/>
                  <a:pt x="16669" y="178667"/>
                </a:cubicBezTo>
                <a:cubicBezTo>
                  <a:pt x="16669" y="178667"/>
                  <a:pt x="16669" y="178667"/>
                  <a:pt x="16669" y="164379"/>
                </a:cubicBezTo>
                <a:cubicBezTo>
                  <a:pt x="14023" y="163080"/>
                  <a:pt x="12700" y="160482"/>
                  <a:pt x="12700" y="157885"/>
                </a:cubicBezTo>
                <a:cubicBezTo>
                  <a:pt x="12700" y="153988"/>
                  <a:pt x="14023" y="151390"/>
                  <a:pt x="16669" y="150091"/>
                </a:cubicBezTo>
                <a:cubicBezTo>
                  <a:pt x="16669" y="150091"/>
                  <a:pt x="16669" y="150091"/>
                  <a:pt x="16669" y="86447"/>
                </a:cubicBezTo>
                <a:cubicBezTo>
                  <a:pt x="16669" y="85148"/>
                  <a:pt x="17992" y="82550"/>
                  <a:pt x="20638" y="82550"/>
                </a:cubicBezTo>
                <a:close/>
                <a:moveTo>
                  <a:pt x="165100" y="58738"/>
                </a:moveTo>
                <a:cubicBezTo>
                  <a:pt x="158086" y="58738"/>
                  <a:pt x="152400" y="62292"/>
                  <a:pt x="152400" y="66676"/>
                </a:cubicBezTo>
                <a:cubicBezTo>
                  <a:pt x="152400" y="71060"/>
                  <a:pt x="158086" y="74614"/>
                  <a:pt x="165100" y="74614"/>
                </a:cubicBezTo>
                <a:cubicBezTo>
                  <a:pt x="172114" y="74614"/>
                  <a:pt x="177800" y="71060"/>
                  <a:pt x="177800" y="66676"/>
                </a:cubicBezTo>
                <a:cubicBezTo>
                  <a:pt x="177800" y="62292"/>
                  <a:pt x="172114" y="58738"/>
                  <a:pt x="165100" y="58738"/>
                </a:cubicBezTo>
                <a:close/>
                <a:moveTo>
                  <a:pt x="165100" y="0"/>
                </a:moveTo>
                <a:lnTo>
                  <a:pt x="331788" y="66675"/>
                </a:lnTo>
                <a:lnTo>
                  <a:pt x="165100" y="149225"/>
                </a:lnTo>
                <a:lnTo>
                  <a:pt x="0" y="66675"/>
                </a:lnTo>
                <a:close/>
              </a:path>
            </a:pathLst>
          </a:custGeom>
          <a:solidFill>
            <a:srgbClr val="13436C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0" name="TextBox 26">
            <a:extLst>
              <a:ext uri="{FF2B5EF4-FFF2-40B4-BE49-F238E27FC236}">
                <a16:creationId xmlns:a16="http://schemas.microsoft.com/office/drawing/2014/main" id="{4C222FD9-5854-4BE4-9D35-7CFA172DBBA2}"/>
              </a:ext>
            </a:extLst>
          </p:cNvPr>
          <p:cNvSpPr txBox="1"/>
          <p:nvPr/>
        </p:nvSpPr>
        <p:spPr>
          <a:xfrm>
            <a:off x="2444277" y="3643096"/>
            <a:ext cx="44581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00" dirty="0">
                <a:solidFill>
                  <a:srgbClr val="3B4761"/>
                </a:solidFill>
                <a:latin typeface="+mn-lt"/>
                <a:ea typeface="+mn-ea"/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39" name="Rounded Rectangle 7">
            <a:extLst>
              <a:ext uri="{FF2B5EF4-FFF2-40B4-BE49-F238E27FC236}">
                <a16:creationId xmlns:a16="http://schemas.microsoft.com/office/drawing/2014/main" id="{9E8BD0E3-B73E-48CF-9729-CEB5329D581E}"/>
              </a:ext>
            </a:extLst>
          </p:cNvPr>
          <p:cNvSpPr/>
          <p:nvPr/>
        </p:nvSpPr>
        <p:spPr>
          <a:xfrm>
            <a:off x="7444142" y="278389"/>
            <a:ext cx="1192907" cy="35079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3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42" name="TextBox 3">
            <a:hlinkClick r:id="rId4"/>
            <a:extLst>
              <a:ext uri="{FF2B5EF4-FFF2-40B4-BE49-F238E27FC236}">
                <a16:creationId xmlns:a16="http://schemas.microsoft.com/office/drawing/2014/main" id="{9618B88A-CF13-4EC9-B8B6-6E785E8C337C}"/>
              </a:ext>
            </a:extLst>
          </p:cNvPr>
          <p:cNvSpPr txBox="1"/>
          <p:nvPr/>
        </p:nvSpPr>
        <p:spPr>
          <a:xfrm>
            <a:off x="1925762" y="48845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321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3" grpId="0"/>
      <p:bldP spid="34" grpId="0"/>
      <p:bldP spid="35" grpId="0"/>
      <p:bldP spid="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0" y="1194597"/>
            <a:ext cx="3392882" cy="3392882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5" name="Rectangle: Rounded Corners 5"/>
          <p:cNvSpPr/>
          <p:nvPr/>
        </p:nvSpPr>
        <p:spPr>
          <a:xfrm>
            <a:off x="3221852" y="1410625"/>
            <a:ext cx="1863207" cy="462926"/>
          </a:xfrm>
          <a:prstGeom prst="roundRect">
            <a:avLst>
              <a:gd name="adj" fmla="val 50000"/>
            </a:avLst>
          </a:prstGeom>
          <a:gradFill>
            <a:gsLst>
              <a:gs pos="12000">
                <a:srgbClr val="1A497C">
                  <a:lumMod val="95000"/>
                  <a:lumOff val="5000"/>
                </a:srgbClr>
              </a:gs>
              <a:gs pos="59000">
                <a:srgbClr val="0B3754"/>
              </a:gs>
              <a:gs pos="100000">
                <a:srgbClr val="0D243F"/>
              </a:gs>
            </a:gsLst>
            <a:lin ang="13200000" scaled="0"/>
          </a:gradFill>
          <a:ln>
            <a:gradFill>
              <a:gsLst>
                <a:gs pos="0">
                  <a:srgbClr val="163B67"/>
                </a:gs>
                <a:gs pos="100000">
                  <a:srgbClr val="0C2A4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Oval 7"/>
          <p:cNvSpPr/>
          <p:nvPr/>
        </p:nvSpPr>
        <p:spPr>
          <a:xfrm>
            <a:off x="4650677" y="3795210"/>
            <a:ext cx="434387" cy="434387"/>
          </a:xfrm>
          <a:prstGeom prst="ellipse">
            <a:avLst/>
          </a:prstGeom>
          <a:gradFill>
            <a:gsLst>
              <a:gs pos="12000">
                <a:srgbClr val="1A497C">
                  <a:lumMod val="95000"/>
                  <a:lumOff val="5000"/>
                </a:srgbClr>
              </a:gs>
              <a:gs pos="59000">
                <a:srgbClr val="0B3754"/>
              </a:gs>
              <a:gs pos="100000">
                <a:srgbClr val="0D243F"/>
              </a:gs>
            </a:gsLst>
            <a:lin ang="13200000" scaled="0"/>
          </a:gradFill>
          <a:ln>
            <a:gradFill>
              <a:gsLst>
                <a:gs pos="0">
                  <a:srgbClr val="163B67"/>
                </a:gs>
                <a:gs pos="100000">
                  <a:srgbClr val="0C2A4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8" name="Freeform: Shape 9"/>
          <p:cNvSpPr>
            <a:spLocks/>
          </p:cNvSpPr>
          <p:nvPr/>
        </p:nvSpPr>
        <p:spPr bwMode="auto">
          <a:xfrm>
            <a:off x="4783354" y="3963129"/>
            <a:ext cx="148106" cy="114857"/>
          </a:xfrm>
          <a:custGeom>
            <a:avLst/>
            <a:gdLst>
              <a:gd name="T0" fmla="*/ 74 w 83"/>
              <a:gd name="T1" fmla="*/ 3 h 64"/>
              <a:gd name="T2" fmla="*/ 41 w 83"/>
              <a:gd name="T3" fmla="*/ 0 h 64"/>
              <a:gd name="T4" fmla="*/ 8 w 83"/>
              <a:gd name="T5" fmla="*/ 3 h 64"/>
              <a:gd name="T6" fmla="*/ 5 w 83"/>
              <a:gd name="T7" fmla="*/ 6 h 64"/>
              <a:gd name="T8" fmla="*/ 5 w 83"/>
              <a:gd name="T9" fmla="*/ 58 h 64"/>
              <a:gd name="T10" fmla="*/ 8 w 83"/>
              <a:gd name="T11" fmla="*/ 61 h 64"/>
              <a:gd name="T12" fmla="*/ 41 w 83"/>
              <a:gd name="T13" fmla="*/ 64 h 64"/>
              <a:gd name="T14" fmla="*/ 74 w 83"/>
              <a:gd name="T15" fmla="*/ 61 h 64"/>
              <a:gd name="T16" fmla="*/ 77 w 83"/>
              <a:gd name="T17" fmla="*/ 58 h 64"/>
              <a:gd name="T18" fmla="*/ 77 w 83"/>
              <a:gd name="T19" fmla="*/ 6 h 64"/>
              <a:gd name="T20" fmla="*/ 74 w 83"/>
              <a:gd name="T21" fmla="*/ 3 h 64"/>
              <a:gd name="T22" fmla="*/ 73 w 83"/>
              <a:gd name="T23" fmla="*/ 57 h 64"/>
              <a:gd name="T24" fmla="*/ 9 w 83"/>
              <a:gd name="T25" fmla="*/ 57 h 64"/>
              <a:gd name="T26" fmla="*/ 9 w 83"/>
              <a:gd name="T27" fmla="*/ 7 h 64"/>
              <a:gd name="T28" fmla="*/ 73 w 83"/>
              <a:gd name="T29" fmla="*/ 7 h 64"/>
              <a:gd name="T30" fmla="*/ 73 w 83"/>
              <a:gd name="T31" fmla="*/ 5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83" h="64">
                <a:moveTo>
                  <a:pt x="74" y="3"/>
                </a:moveTo>
                <a:cubicBezTo>
                  <a:pt x="63" y="1"/>
                  <a:pt x="52" y="0"/>
                  <a:pt x="41" y="0"/>
                </a:cubicBezTo>
                <a:cubicBezTo>
                  <a:pt x="30" y="0"/>
                  <a:pt x="19" y="1"/>
                  <a:pt x="8" y="3"/>
                </a:cubicBezTo>
                <a:cubicBezTo>
                  <a:pt x="7" y="3"/>
                  <a:pt x="6" y="4"/>
                  <a:pt x="5" y="6"/>
                </a:cubicBezTo>
                <a:cubicBezTo>
                  <a:pt x="0" y="23"/>
                  <a:pt x="0" y="41"/>
                  <a:pt x="5" y="58"/>
                </a:cubicBezTo>
                <a:cubicBezTo>
                  <a:pt x="6" y="60"/>
                  <a:pt x="7" y="61"/>
                  <a:pt x="8" y="61"/>
                </a:cubicBezTo>
                <a:cubicBezTo>
                  <a:pt x="19" y="63"/>
                  <a:pt x="30" y="64"/>
                  <a:pt x="41" y="64"/>
                </a:cubicBezTo>
                <a:cubicBezTo>
                  <a:pt x="52" y="64"/>
                  <a:pt x="63" y="63"/>
                  <a:pt x="74" y="61"/>
                </a:cubicBezTo>
                <a:cubicBezTo>
                  <a:pt x="75" y="61"/>
                  <a:pt x="76" y="60"/>
                  <a:pt x="77" y="58"/>
                </a:cubicBezTo>
                <a:cubicBezTo>
                  <a:pt x="83" y="41"/>
                  <a:pt x="83" y="23"/>
                  <a:pt x="77" y="6"/>
                </a:cubicBezTo>
                <a:cubicBezTo>
                  <a:pt x="76" y="4"/>
                  <a:pt x="75" y="3"/>
                  <a:pt x="74" y="3"/>
                </a:cubicBezTo>
                <a:close/>
                <a:moveTo>
                  <a:pt x="73" y="57"/>
                </a:moveTo>
                <a:cubicBezTo>
                  <a:pt x="52" y="61"/>
                  <a:pt x="31" y="61"/>
                  <a:pt x="9" y="57"/>
                </a:cubicBezTo>
                <a:cubicBezTo>
                  <a:pt x="4" y="40"/>
                  <a:pt x="4" y="24"/>
                  <a:pt x="9" y="7"/>
                </a:cubicBezTo>
                <a:cubicBezTo>
                  <a:pt x="31" y="2"/>
                  <a:pt x="52" y="2"/>
                  <a:pt x="73" y="7"/>
                </a:cubicBezTo>
                <a:cubicBezTo>
                  <a:pt x="79" y="24"/>
                  <a:pt x="79" y="40"/>
                  <a:pt x="73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Freeform: Shape 10"/>
          <p:cNvSpPr>
            <a:spLocks/>
          </p:cNvSpPr>
          <p:nvPr/>
        </p:nvSpPr>
        <p:spPr bwMode="auto">
          <a:xfrm>
            <a:off x="4754639" y="3934415"/>
            <a:ext cx="234249" cy="179087"/>
          </a:xfrm>
          <a:custGeom>
            <a:avLst/>
            <a:gdLst>
              <a:gd name="T0" fmla="*/ 125 w 131"/>
              <a:gd name="T1" fmla="*/ 10 h 100"/>
              <a:gd name="T2" fmla="*/ 118 w 131"/>
              <a:gd name="T3" fmla="*/ 4 h 100"/>
              <a:gd name="T4" fmla="*/ 65 w 131"/>
              <a:gd name="T5" fmla="*/ 0 h 100"/>
              <a:gd name="T6" fmla="*/ 13 w 131"/>
              <a:gd name="T7" fmla="*/ 4 h 100"/>
              <a:gd name="T8" fmla="*/ 6 w 131"/>
              <a:gd name="T9" fmla="*/ 10 h 100"/>
              <a:gd name="T10" fmla="*/ 6 w 131"/>
              <a:gd name="T11" fmla="*/ 87 h 100"/>
              <a:gd name="T12" fmla="*/ 13 w 131"/>
              <a:gd name="T13" fmla="*/ 93 h 100"/>
              <a:gd name="T14" fmla="*/ 38 w 131"/>
              <a:gd name="T15" fmla="*/ 96 h 100"/>
              <a:gd name="T16" fmla="*/ 37 w 131"/>
              <a:gd name="T17" fmla="*/ 96 h 100"/>
              <a:gd name="T18" fmla="*/ 65 w 131"/>
              <a:gd name="T19" fmla="*/ 100 h 100"/>
              <a:gd name="T20" fmla="*/ 93 w 131"/>
              <a:gd name="T21" fmla="*/ 96 h 100"/>
              <a:gd name="T22" fmla="*/ 92 w 131"/>
              <a:gd name="T23" fmla="*/ 96 h 100"/>
              <a:gd name="T24" fmla="*/ 118 w 131"/>
              <a:gd name="T25" fmla="*/ 93 h 100"/>
              <a:gd name="T26" fmla="*/ 125 w 131"/>
              <a:gd name="T27" fmla="*/ 87 h 100"/>
              <a:gd name="T28" fmla="*/ 125 w 131"/>
              <a:gd name="T29" fmla="*/ 10 h 100"/>
              <a:gd name="T30" fmla="*/ 117 w 131"/>
              <a:gd name="T31" fmla="*/ 85 h 100"/>
              <a:gd name="T32" fmla="*/ 14 w 131"/>
              <a:gd name="T33" fmla="*/ 85 h 100"/>
              <a:gd name="T34" fmla="*/ 14 w 131"/>
              <a:gd name="T35" fmla="*/ 12 h 100"/>
              <a:gd name="T36" fmla="*/ 117 w 131"/>
              <a:gd name="T37" fmla="*/ 12 h 100"/>
              <a:gd name="T38" fmla="*/ 117 w 131"/>
              <a:gd name="T39" fmla="*/ 85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" h="100">
                <a:moveTo>
                  <a:pt x="125" y="10"/>
                </a:moveTo>
                <a:cubicBezTo>
                  <a:pt x="124" y="6"/>
                  <a:pt x="121" y="4"/>
                  <a:pt x="118" y="4"/>
                </a:cubicBezTo>
                <a:cubicBezTo>
                  <a:pt x="100" y="1"/>
                  <a:pt x="83" y="0"/>
                  <a:pt x="65" y="0"/>
                </a:cubicBezTo>
                <a:cubicBezTo>
                  <a:pt x="48" y="0"/>
                  <a:pt x="30" y="1"/>
                  <a:pt x="13" y="4"/>
                </a:cubicBezTo>
                <a:cubicBezTo>
                  <a:pt x="9" y="4"/>
                  <a:pt x="7" y="6"/>
                  <a:pt x="6" y="10"/>
                </a:cubicBezTo>
                <a:cubicBezTo>
                  <a:pt x="0" y="35"/>
                  <a:pt x="0" y="61"/>
                  <a:pt x="6" y="87"/>
                </a:cubicBezTo>
                <a:cubicBezTo>
                  <a:pt x="7" y="90"/>
                  <a:pt x="9" y="93"/>
                  <a:pt x="13" y="93"/>
                </a:cubicBezTo>
                <a:cubicBezTo>
                  <a:pt x="21" y="94"/>
                  <a:pt x="29" y="95"/>
                  <a:pt x="38" y="96"/>
                </a:cubicBezTo>
                <a:cubicBezTo>
                  <a:pt x="37" y="96"/>
                  <a:pt x="37" y="96"/>
                  <a:pt x="37" y="96"/>
                </a:cubicBezTo>
                <a:cubicBezTo>
                  <a:pt x="37" y="99"/>
                  <a:pt x="50" y="100"/>
                  <a:pt x="65" y="100"/>
                </a:cubicBezTo>
                <a:cubicBezTo>
                  <a:pt x="81" y="100"/>
                  <a:pt x="93" y="99"/>
                  <a:pt x="93" y="96"/>
                </a:cubicBezTo>
                <a:cubicBezTo>
                  <a:pt x="93" y="96"/>
                  <a:pt x="93" y="96"/>
                  <a:pt x="92" y="96"/>
                </a:cubicBezTo>
                <a:cubicBezTo>
                  <a:pt x="101" y="95"/>
                  <a:pt x="109" y="94"/>
                  <a:pt x="118" y="93"/>
                </a:cubicBezTo>
                <a:cubicBezTo>
                  <a:pt x="121" y="93"/>
                  <a:pt x="124" y="90"/>
                  <a:pt x="125" y="87"/>
                </a:cubicBezTo>
                <a:cubicBezTo>
                  <a:pt x="131" y="61"/>
                  <a:pt x="131" y="35"/>
                  <a:pt x="125" y="10"/>
                </a:cubicBezTo>
                <a:close/>
                <a:moveTo>
                  <a:pt x="117" y="85"/>
                </a:moveTo>
                <a:cubicBezTo>
                  <a:pt x="82" y="89"/>
                  <a:pt x="48" y="89"/>
                  <a:pt x="14" y="85"/>
                </a:cubicBezTo>
                <a:cubicBezTo>
                  <a:pt x="8" y="61"/>
                  <a:pt x="8" y="36"/>
                  <a:pt x="14" y="12"/>
                </a:cubicBezTo>
                <a:cubicBezTo>
                  <a:pt x="48" y="7"/>
                  <a:pt x="82" y="7"/>
                  <a:pt x="117" y="12"/>
                </a:cubicBezTo>
                <a:cubicBezTo>
                  <a:pt x="123" y="36"/>
                  <a:pt x="123" y="61"/>
                  <a:pt x="117" y="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Freeform: Shape 11"/>
          <p:cNvSpPr>
            <a:spLocks/>
          </p:cNvSpPr>
          <p:nvPr/>
        </p:nvSpPr>
        <p:spPr bwMode="auto">
          <a:xfrm>
            <a:off x="4935238" y="3969930"/>
            <a:ext cx="21158" cy="21914"/>
          </a:xfrm>
          <a:custGeom>
            <a:avLst/>
            <a:gdLst>
              <a:gd name="T0" fmla="*/ 6 w 12"/>
              <a:gd name="T1" fmla="*/ 12 h 12"/>
              <a:gd name="T2" fmla="*/ 12 w 12"/>
              <a:gd name="T3" fmla="*/ 6 h 12"/>
              <a:gd name="T4" fmla="*/ 6 w 12"/>
              <a:gd name="T5" fmla="*/ 0 h 12"/>
              <a:gd name="T6" fmla="*/ 0 w 12"/>
              <a:gd name="T7" fmla="*/ 6 h 12"/>
              <a:gd name="T8" fmla="*/ 6 w 12"/>
              <a:gd name="T9" fmla="*/ 12 h 12"/>
              <a:gd name="T10" fmla="*/ 6 w 12"/>
              <a:gd name="T11" fmla="*/ 4 h 12"/>
              <a:gd name="T12" fmla="*/ 8 w 12"/>
              <a:gd name="T13" fmla="*/ 6 h 12"/>
              <a:gd name="T14" fmla="*/ 6 w 12"/>
              <a:gd name="T15" fmla="*/ 8 h 12"/>
              <a:gd name="T16" fmla="*/ 4 w 12"/>
              <a:gd name="T17" fmla="*/ 6 h 12"/>
              <a:gd name="T18" fmla="*/ 6 w 12"/>
              <a:gd name="T19" fmla="*/ 4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2" h="12">
                <a:moveTo>
                  <a:pt x="6" y="12"/>
                </a:moveTo>
                <a:cubicBezTo>
                  <a:pt x="9" y="12"/>
                  <a:pt x="12" y="10"/>
                  <a:pt x="12" y="6"/>
                </a:cubicBezTo>
                <a:cubicBezTo>
                  <a:pt x="12" y="3"/>
                  <a:pt x="9" y="0"/>
                  <a:pt x="6" y="0"/>
                </a:cubicBezTo>
                <a:cubicBezTo>
                  <a:pt x="3" y="0"/>
                  <a:pt x="0" y="3"/>
                  <a:pt x="0" y="6"/>
                </a:cubicBezTo>
                <a:cubicBezTo>
                  <a:pt x="0" y="10"/>
                  <a:pt x="3" y="12"/>
                  <a:pt x="6" y="12"/>
                </a:cubicBezTo>
                <a:close/>
                <a:moveTo>
                  <a:pt x="6" y="4"/>
                </a:moveTo>
                <a:cubicBezTo>
                  <a:pt x="7" y="4"/>
                  <a:pt x="8" y="5"/>
                  <a:pt x="8" y="6"/>
                </a:cubicBezTo>
                <a:cubicBezTo>
                  <a:pt x="8" y="8"/>
                  <a:pt x="7" y="8"/>
                  <a:pt x="6" y="8"/>
                </a:cubicBezTo>
                <a:cubicBezTo>
                  <a:pt x="5" y="8"/>
                  <a:pt x="4" y="8"/>
                  <a:pt x="4" y="6"/>
                </a:cubicBezTo>
                <a:cubicBezTo>
                  <a:pt x="4" y="5"/>
                  <a:pt x="5" y="4"/>
                  <a:pt x="6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Freeform: Shape 12"/>
          <p:cNvSpPr>
            <a:spLocks/>
          </p:cNvSpPr>
          <p:nvPr/>
        </p:nvSpPr>
        <p:spPr bwMode="auto">
          <a:xfrm>
            <a:off x="4927681" y="4063629"/>
            <a:ext cx="28715" cy="6800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2" name="Freeform: Shape 13"/>
          <p:cNvSpPr>
            <a:spLocks/>
          </p:cNvSpPr>
          <p:nvPr/>
        </p:nvSpPr>
        <p:spPr bwMode="auto">
          <a:xfrm>
            <a:off x="4935238" y="4041716"/>
            <a:ext cx="28715" cy="7556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3" name="Freeform: Shape 14"/>
          <p:cNvSpPr>
            <a:spLocks/>
          </p:cNvSpPr>
          <p:nvPr/>
        </p:nvSpPr>
        <p:spPr bwMode="auto">
          <a:xfrm>
            <a:off x="4935238" y="4020558"/>
            <a:ext cx="28715" cy="6800"/>
          </a:xfrm>
          <a:custGeom>
            <a:avLst/>
            <a:gdLst>
              <a:gd name="T0" fmla="*/ 14 w 16"/>
              <a:gd name="T1" fmla="*/ 0 h 4"/>
              <a:gd name="T2" fmla="*/ 2 w 16"/>
              <a:gd name="T3" fmla="*/ 0 h 4"/>
              <a:gd name="T4" fmla="*/ 0 w 16"/>
              <a:gd name="T5" fmla="*/ 2 h 4"/>
              <a:gd name="T6" fmla="*/ 2 w 16"/>
              <a:gd name="T7" fmla="*/ 4 h 4"/>
              <a:gd name="T8" fmla="*/ 14 w 16"/>
              <a:gd name="T9" fmla="*/ 4 h 4"/>
              <a:gd name="T10" fmla="*/ 16 w 16"/>
              <a:gd name="T11" fmla="*/ 2 h 4"/>
              <a:gd name="T12" fmla="*/ 14 w 16"/>
              <a:gd name="T13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" h="4">
                <a:moveTo>
                  <a:pt x="14" y="0"/>
                </a:moveTo>
                <a:cubicBezTo>
                  <a:pt x="2" y="0"/>
                  <a:pt x="2" y="0"/>
                  <a:pt x="2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4"/>
                  <a:pt x="2" y="4"/>
                </a:cubicBezTo>
                <a:cubicBezTo>
                  <a:pt x="14" y="4"/>
                  <a:pt x="14" y="4"/>
                  <a:pt x="14" y="4"/>
                </a:cubicBezTo>
                <a:cubicBezTo>
                  <a:pt x="15" y="4"/>
                  <a:pt x="16" y="4"/>
                  <a:pt x="16" y="2"/>
                </a:cubicBezTo>
                <a:cubicBezTo>
                  <a:pt x="16" y="1"/>
                  <a:pt x="15" y="0"/>
                  <a:pt x="1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Freeform: Shape 15"/>
          <p:cNvSpPr>
            <a:spLocks/>
          </p:cNvSpPr>
          <p:nvPr/>
        </p:nvSpPr>
        <p:spPr bwMode="auto">
          <a:xfrm>
            <a:off x="4813580" y="3991844"/>
            <a:ext cx="43072" cy="28715"/>
          </a:xfrm>
          <a:custGeom>
            <a:avLst/>
            <a:gdLst>
              <a:gd name="T0" fmla="*/ 22 w 24"/>
              <a:gd name="T1" fmla="*/ 0 h 16"/>
              <a:gd name="T2" fmla="*/ 4 w 24"/>
              <a:gd name="T3" fmla="*/ 1 h 16"/>
              <a:gd name="T4" fmla="*/ 1 w 24"/>
              <a:gd name="T5" fmla="*/ 3 h 16"/>
              <a:gd name="T6" fmla="*/ 0 w 24"/>
              <a:gd name="T7" fmla="*/ 14 h 16"/>
              <a:gd name="T8" fmla="*/ 2 w 24"/>
              <a:gd name="T9" fmla="*/ 16 h 16"/>
              <a:gd name="T10" fmla="*/ 4 w 24"/>
              <a:gd name="T11" fmla="*/ 14 h 16"/>
              <a:gd name="T12" fmla="*/ 5 w 24"/>
              <a:gd name="T13" fmla="*/ 7 h 16"/>
              <a:gd name="T14" fmla="*/ 7 w 24"/>
              <a:gd name="T15" fmla="*/ 5 h 16"/>
              <a:gd name="T16" fmla="*/ 22 w 24"/>
              <a:gd name="T17" fmla="*/ 4 h 16"/>
              <a:gd name="T18" fmla="*/ 24 w 24"/>
              <a:gd name="T19" fmla="*/ 2 h 16"/>
              <a:gd name="T20" fmla="*/ 22 w 24"/>
              <a:gd name="T21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4" h="16">
                <a:moveTo>
                  <a:pt x="22" y="0"/>
                </a:moveTo>
                <a:cubicBezTo>
                  <a:pt x="4" y="1"/>
                  <a:pt x="4" y="1"/>
                  <a:pt x="4" y="1"/>
                </a:cubicBezTo>
                <a:cubicBezTo>
                  <a:pt x="3" y="1"/>
                  <a:pt x="2" y="2"/>
                  <a:pt x="1" y="3"/>
                </a:cubicBezTo>
                <a:cubicBezTo>
                  <a:pt x="0" y="14"/>
                  <a:pt x="0" y="14"/>
                  <a:pt x="0" y="14"/>
                </a:cubicBezTo>
                <a:cubicBezTo>
                  <a:pt x="0" y="16"/>
                  <a:pt x="1" y="16"/>
                  <a:pt x="2" y="16"/>
                </a:cubicBezTo>
                <a:cubicBezTo>
                  <a:pt x="3" y="16"/>
                  <a:pt x="4" y="16"/>
                  <a:pt x="4" y="14"/>
                </a:cubicBezTo>
                <a:cubicBezTo>
                  <a:pt x="5" y="7"/>
                  <a:pt x="5" y="7"/>
                  <a:pt x="5" y="7"/>
                </a:cubicBezTo>
                <a:cubicBezTo>
                  <a:pt x="5" y="6"/>
                  <a:pt x="6" y="5"/>
                  <a:pt x="7" y="5"/>
                </a:cubicBezTo>
                <a:cubicBezTo>
                  <a:pt x="22" y="4"/>
                  <a:pt x="22" y="4"/>
                  <a:pt x="22" y="4"/>
                </a:cubicBezTo>
                <a:cubicBezTo>
                  <a:pt x="23" y="4"/>
                  <a:pt x="24" y="3"/>
                  <a:pt x="24" y="2"/>
                </a:cubicBezTo>
                <a:cubicBezTo>
                  <a:pt x="24" y="0"/>
                  <a:pt x="23" y="0"/>
                  <a:pt x="2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Oval 17"/>
          <p:cNvSpPr/>
          <p:nvPr/>
        </p:nvSpPr>
        <p:spPr>
          <a:xfrm>
            <a:off x="4650677" y="2951148"/>
            <a:ext cx="434387" cy="434387"/>
          </a:xfrm>
          <a:prstGeom prst="ellipse">
            <a:avLst/>
          </a:prstGeom>
          <a:gradFill>
            <a:gsLst>
              <a:gs pos="12000">
                <a:srgbClr val="B30304"/>
              </a:gs>
              <a:gs pos="59000">
                <a:srgbClr val="9F0100"/>
              </a:gs>
              <a:gs pos="100000">
                <a:srgbClr val="780202"/>
              </a:gs>
            </a:gsLst>
            <a:lin ang="13200000" scaled="0"/>
          </a:gradFill>
          <a:ln>
            <a:gradFill>
              <a:gsLst>
                <a:gs pos="0">
                  <a:srgbClr val="B30304"/>
                </a:gs>
                <a:gs pos="100000">
                  <a:srgbClr val="78020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16" name="Freeform: Shape 19"/>
          <p:cNvSpPr>
            <a:spLocks/>
          </p:cNvSpPr>
          <p:nvPr/>
        </p:nvSpPr>
        <p:spPr bwMode="auto">
          <a:xfrm>
            <a:off x="4756151" y="3065039"/>
            <a:ext cx="214603" cy="229715"/>
          </a:xfrm>
          <a:custGeom>
            <a:avLst/>
            <a:gdLst>
              <a:gd name="T0" fmla="*/ 104 w 120"/>
              <a:gd name="T1" fmla="*/ 0 h 128"/>
              <a:gd name="T2" fmla="*/ 16 w 120"/>
              <a:gd name="T3" fmla="*/ 0 h 128"/>
              <a:gd name="T4" fmla="*/ 0 w 120"/>
              <a:gd name="T5" fmla="*/ 16 h 128"/>
              <a:gd name="T6" fmla="*/ 0 w 120"/>
              <a:gd name="T7" fmla="*/ 112 h 128"/>
              <a:gd name="T8" fmla="*/ 16 w 120"/>
              <a:gd name="T9" fmla="*/ 128 h 128"/>
              <a:gd name="T10" fmla="*/ 104 w 120"/>
              <a:gd name="T11" fmla="*/ 128 h 128"/>
              <a:gd name="T12" fmla="*/ 120 w 120"/>
              <a:gd name="T13" fmla="*/ 112 h 128"/>
              <a:gd name="T14" fmla="*/ 120 w 120"/>
              <a:gd name="T15" fmla="*/ 16 h 128"/>
              <a:gd name="T16" fmla="*/ 104 w 120"/>
              <a:gd name="T17" fmla="*/ 0 h 128"/>
              <a:gd name="T18" fmla="*/ 112 w 120"/>
              <a:gd name="T19" fmla="*/ 112 h 128"/>
              <a:gd name="T20" fmla="*/ 104 w 120"/>
              <a:gd name="T21" fmla="*/ 120 h 128"/>
              <a:gd name="T22" fmla="*/ 16 w 120"/>
              <a:gd name="T23" fmla="*/ 120 h 128"/>
              <a:gd name="T24" fmla="*/ 8 w 120"/>
              <a:gd name="T25" fmla="*/ 112 h 128"/>
              <a:gd name="T26" fmla="*/ 8 w 120"/>
              <a:gd name="T27" fmla="*/ 16 h 128"/>
              <a:gd name="T28" fmla="*/ 16 w 120"/>
              <a:gd name="T29" fmla="*/ 8 h 128"/>
              <a:gd name="T30" fmla="*/ 104 w 120"/>
              <a:gd name="T31" fmla="*/ 8 h 128"/>
              <a:gd name="T32" fmla="*/ 112 w 120"/>
              <a:gd name="T33" fmla="*/ 16 h 128"/>
              <a:gd name="T34" fmla="*/ 112 w 120"/>
              <a:gd name="T35" fmla="*/ 112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0" h="128">
                <a:moveTo>
                  <a:pt x="104" y="0"/>
                </a:moveTo>
                <a:cubicBezTo>
                  <a:pt x="16" y="0"/>
                  <a:pt x="16" y="0"/>
                  <a:pt x="16" y="0"/>
                </a:cubicBezTo>
                <a:cubicBezTo>
                  <a:pt x="8" y="0"/>
                  <a:pt x="0" y="7"/>
                  <a:pt x="0" y="16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21"/>
                  <a:pt x="8" y="128"/>
                  <a:pt x="16" y="128"/>
                </a:cubicBezTo>
                <a:cubicBezTo>
                  <a:pt x="104" y="128"/>
                  <a:pt x="104" y="128"/>
                  <a:pt x="104" y="128"/>
                </a:cubicBezTo>
                <a:cubicBezTo>
                  <a:pt x="113" y="128"/>
                  <a:pt x="120" y="121"/>
                  <a:pt x="120" y="112"/>
                </a:cubicBezTo>
                <a:cubicBezTo>
                  <a:pt x="120" y="16"/>
                  <a:pt x="120" y="16"/>
                  <a:pt x="120" y="16"/>
                </a:cubicBezTo>
                <a:cubicBezTo>
                  <a:pt x="120" y="7"/>
                  <a:pt x="113" y="0"/>
                  <a:pt x="104" y="0"/>
                </a:cubicBezTo>
                <a:close/>
                <a:moveTo>
                  <a:pt x="112" y="112"/>
                </a:moveTo>
                <a:cubicBezTo>
                  <a:pt x="112" y="116"/>
                  <a:pt x="109" y="120"/>
                  <a:pt x="104" y="120"/>
                </a:cubicBezTo>
                <a:cubicBezTo>
                  <a:pt x="16" y="120"/>
                  <a:pt x="16" y="120"/>
                  <a:pt x="16" y="120"/>
                </a:cubicBezTo>
                <a:cubicBezTo>
                  <a:pt x="12" y="120"/>
                  <a:pt x="8" y="116"/>
                  <a:pt x="8" y="112"/>
                </a:cubicBezTo>
                <a:cubicBezTo>
                  <a:pt x="8" y="16"/>
                  <a:pt x="8" y="16"/>
                  <a:pt x="8" y="16"/>
                </a:cubicBezTo>
                <a:cubicBezTo>
                  <a:pt x="8" y="11"/>
                  <a:pt x="12" y="8"/>
                  <a:pt x="16" y="8"/>
                </a:cubicBezTo>
                <a:cubicBezTo>
                  <a:pt x="104" y="8"/>
                  <a:pt x="104" y="8"/>
                  <a:pt x="104" y="8"/>
                </a:cubicBezTo>
                <a:cubicBezTo>
                  <a:pt x="109" y="8"/>
                  <a:pt x="112" y="11"/>
                  <a:pt x="112" y="16"/>
                </a:cubicBezTo>
                <a:lnTo>
                  <a:pt x="112" y="1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Freeform: Shape 20"/>
          <p:cNvSpPr>
            <a:spLocks/>
          </p:cNvSpPr>
          <p:nvPr/>
        </p:nvSpPr>
        <p:spPr bwMode="auto">
          <a:xfrm>
            <a:off x="4784865" y="3093753"/>
            <a:ext cx="157174" cy="143572"/>
          </a:xfrm>
          <a:custGeom>
            <a:avLst/>
            <a:gdLst>
              <a:gd name="T0" fmla="*/ 84 w 88"/>
              <a:gd name="T1" fmla="*/ 0 h 80"/>
              <a:gd name="T2" fmla="*/ 4 w 88"/>
              <a:gd name="T3" fmla="*/ 0 h 80"/>
              <a:gd name="T4" fmla="*/ 0 w 88"/>
              <a:gd name="T5" fmla="*/ 4 h 80"/>
              <a:gd name="T6" fmla="*/ 0 w 88"/>
              <a:gd name="T7" fmla="*/ 76 h 80"/>
              <a:gd name="T8" fmla="*/ 4 w 88"/>
              <a:gd name="T9" fmla="*/ 80 h 80"/>
              <a:gd name="T10" fmla="*/ 84 w 88"/>
              <a:gd name="T11" fmla="*/ 80 h 80"/>
              <a:gd name="T12" fmla="*/ 88 w 88"/>
              <a:gd name="T13" fmla="*/ 76 h 80"/>
              <a:gd name="T14" fmla="*/ 88 w 88"/>
              <a:gd name="T15" fmla="*/ 4 h 80"/>
              <a:gd name="T16" fmla="*/ 84 w 88"/>
              <a:gd name="T17" fmla="*/ 0 h 80"/>
              <a:gd name="T18" fmla="*/ 84 w 88"/>
              <a:gd name="T19" fmla="*/ 4 h 80"/>
              <a:gd name="T20" fmla="*/ 84 w 88"/>
              <a:gd name="T21" fmla="*/ 59 h 80"/>
              <a:gd name="T22" fmla="*/ 71 w 88"/>
              <a:gd name="T23" fmla="*/ 45 h 80"/>
              <a:gd name="T24" fmla="*/ 68 w 88"/>
              <a:gd name="T25" fmla="*/ 44 h 80"/>
              <a:gd name="T26" fmla="*/ 65 w 88"/>
              <a:gd name="T27" fmla="*/ 45 h 80"/>
              <a:gd name="T28" fmla="*/ 55 w 88"/>
              <a:gd name="T29" fmla="*/ 57 h 80"/>
              <a:gd name="T30" fmla="*/ 23 w 88"/>
              <a:gd name="T31" fmla="*/ 21 h 80"/>
              <a:gd name="T32" fmla="*/ 20 w 88"/>
              <a:gd name="T33" fmla="*/ 20 h 80"/>
              <a:gd name="T34" fmla="*/ 17 w 88"/>
              <a:gd name="T35" fmla="*/ 21 h 80"/>
              <a:gd name="T36" fmla="*/ 4 w 88"/>
              <a:gd name="T37" fmla="*/ 36 h 80"/>
              <a:gd name="T38" fmla="*/ 4 w 88"/>
              <a:gd name="T39" fmla="*/ 4 h 80"/>
              <a:gd name="T40" fmla="*/ 84 w 88"/>
              <a:gd name="T41" fmla="*/ 4 h 80"/>
              <a:gd name="T42" fmla="*/ 4 w 88"/>
              <a:gd name="T43" fmla="*/ 42 h 80"/>
              <a:gd name="T44" fmla="*/ 20 w 88"/>
              <a:gd name="T45" fmla="*/ 24 h 80"/>
              <a:gd name="T46" fmla="*/ 53 w 88"/>
              <a:gd name="T47" fmla="*/ 60 h 80"/>
              <a:gd name="T48" fmla="*/ 55 w 88"/>
              <a:gd name="T49" fmla="*/ 63 h 80"/>
              <a:gd name="T50" fmla="*/ 66 w 88"/>
              <a:gd name="T51" fmla="*/ 76 h 80"/>
              <a:gd name="T52" fmla="*/ 4 w 88"/>
              <a:gd name="T53" fmla="*/ 76 h 80"/>
              <a:gd name="T54" fmla="*/ 4 w 88"/>
              <a:gd name="T55" fmla="*/ 42 h 80"/>
              <a:gd name="T56" fmla="*/ 71 w 88"/>
              <a:gd name="T57" fmla="*/ 76 h 80"/>
              <a:gd name="T58" fmla="*/ 58 w 88"/>
              <a:gd name="T59" fmla="*/ 60 h 80"/>
              <a:gd name="T60" fmla="*/ 68 w 88"/>
              <a:gd name="T61" fmla="*/ 48 h 80"/>
              <a:gd name="T62" fmla="*/ 84 w 88"/>
              <a:gd name="T63" fmla="*/ 65 h 80"/>
              <a:gd name="T64" fmla="*/ 84 w 88"/>
              <a:gd name="T65" fmla="*/ 76 h 80"/>
              <a:gd name="T66" fmla="*/ 71 w 88"/>
              <a:gd name="T67" fmla="*/ 76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88" h="80">
                <a:moveTo>
                  <a:pt x="84" y="0"/>
                </a:moveTo>
                <a:cubicBezTo>
                  <a:pt x="4" y="0"/>
                  <a:pt x="4" y="0"/>
                  <a:pt x="4" y="0"/>
                </a:cubicBezTo>
                <a:cubicBezTo>
                  <a:pt x="2" y="0"/>
                  <a:pt x="0" y="2"/>
                  <a:pt x="0" y="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84" y="80"/>
                  <a:pt x="84" y="80"/>
                  <a:pt x="84" y="80"/>
                </a:cubicBezTo>
                <a:cubicBezTo>
                  <a:pt x="87" y="80"/>
                  <a:pt x="88" y="78"/>
                  <a:pt x="88" y="76"/>
                </a:cubicBezTo>
                <a:cubicBezTo>
                  <a:pt x="88" y="4"/>
                  <a:pt x="88" y="4"/>
                  <a:pt x="88" y="4"/>
                </a:cubicBezTo>
                <a:cubicBezTo>
                  <a:pt x="88" y="2"/>
                  <a:pt x="87" y="0"/>
                  <a:pt x="84" y="0"/>
                </a:cubicBezTo>
                <a:close/>
                <a:moveTo>
                  <a:pt x="84" y="4"/>
                </a:moveTo>
                <a:cubicBezTo>
                  <a:pt x="84" y="59"/>
                  <a:pt x="84" y="59"/>
                  <a:pt x="84" y="59"/>
                </a:cubicBezTo>
                <a:cubicBezTo>
                  <a:pt x="71" y="45"/>
                  <a:pt x="71" y="45"/>
                  <a:pt x="71" y="45"/>
                </a:cubicBezTo>
                <a:cubicBezTo>
                  <a:pt x="71" y="44"/>
                  <a:pt x="70" y="44"/>
                  <a:pt x="68" y="44"/>
                </a:cubicBezTo>
                <a:cubicBezTo>
                  <a:pt x="67" y="44"/>
                  <a:pt x="66" y="44"/>
                  <a:pt x="65" y="45"/>
                </a:cubicBezTo>
                <a:cubicBezTo>
                  <a:pt x="55" y="57"/>
                  <a:pt x="55" y="57"/>
                  <a:pt x="55" y="57"/>
                </a:cubicBezTo>
                <a:cubicBezTo>
                  <a:pt x="23" y="21"/>
                  <a:pt x="23" y="21"/>
                  <a:pt x="23" y="21"/>
                </a:cubicBezTo>
                <a:cubicBezTo>
                  <a:pt x="23" y="20"/>
                  <a:pt x="22" y="20"/>
                  <a:pt x="20" y="20"/>
                </a:cubicBezTo>
                <a:cubicBezTo>
                  <a:pt x="19" y="20"/>
                  <a:pt x="18" y="20"/>
                  <a:pt x="17" y="21"/>
                </a:cubicBezTo>
                <a:cubicBezTo>
                  <a:pt x="4" y="36"/>
                  <a:pt x="4" y="36"/>
                  <a:pt x="4" y="36"/>
                </a:cubicBezTo>
                <a:cubicBezTo>
                  <a:pt x="4" y="4"/>
                  <a:pt x="4" y="4"/>
                  <a:pt x="4" y="4"/>
                </a:cubicBezTo>
                <a:lnTo>
                  <a:pt x="84" y="4"/>
                </a:lnTo>
                <a:close/>
                <a:moveTo>
                  <a:pt x="4" y="42"/>
                </a:moveTo>
                <a:cubicBezTo>
                  <a:pt x="20" y="24"/>
                  <a:pt x="20" y="24"/>
                  <a:pt x="20" y="24"/>
                </a:cubicBezTo>
                <a:cubicBezTo>
                  <a:pt x="53" y="60"/>
                  <a:pt x="53" y="60"/>
                  <a:pt x="53" y="60"/>
                </a:cubicBezTo>
                <a:cubicBezTo>
                  <a:pt x="55" y="63"/>
                  <a:pt x="55" y="63"/>
                  <a:pt x="55" y="63"/>
                </a:cubicBezTo>
                <a:cubicBezTo>
                  <a:pt x="66" y="76"/>
                  <a:pt x="66" y="76"/>
                  <a:pt x="66" y="76"/>
                </a:cubicBezTo>
                <a:cubicBezTo>
                  <a:pt x="4" y="76"/>
                  <a:pt x="4" y="76"/>
                  <a:pt x="4" y="76"/>
                </a:cubicBezTo>
                <a:lnTo>
                  <a:pt x="4" y="42"/>
                </a:lnTo>
                <a:close/>
                <a:moveTo>
                  <a:pt x="71" y="76"/>
                </a:moveTo>
                <a:cubicBezTo>
                  <a:pt x="58" y="60"/>
                  <a:pt x="58" y="60"/>
                  <a:pt x="58" y="60"/>
                </a:cubicBezTo>
                <a:cubicBezTo>
                  <a:pt x="68" y="48"/>
                  <a:pt x="68" y="48"/>
                  <a:pt x="68" y="48"/>
                </a:cubicBezTo>
                <a:cubicBezTo>
                  <a:pt x="84" y="65"/>
                  <a:pt x="84" y="65"/>
                  <a:pt x="84" y="65"/>
                </a:cubicBezTo>
                <a:cubicBezTo>
                  <a:pt x="84" y="76"/>
                  <a:pt x="84" y="76"/>
                  <a:pt x="84" y="76"/>
                </a:cubicBezTo>
                <a:lnTo>
                  <a:pt x="71" y="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Freeform: Shape 21"/>
          <p:cNvSpPr>
            <a:spLocks/>
          </p:cNvSpPr>
          <p:nvPr/>
        </p:nvSpPr>
        <p:spPr bwMode="auto">
          <a:xfrm>
            <a:off x="4870253" y="3115667"/>
            <a:ext cx="43072" cy="43071"/>
          </a:xfrm>
          <a:custGeom>
            <a:avLst/>
            <a:gdLst>
              <a:gd name="T0" fmla="*/ 12 w 24"/>
              <a:gd name="T1" fmla="*/ 24 h 24"/>
              <a:gd name="T2" fmla="*/ 24 w 24"/>
              <a:gd name="T3" fmla="*/ 12 h 24"/>
              <a:gd name="T4" fmla="*/ 12 w 24"/>
              <a:gd name="T5" fmla="*/ 0 h 24"/>
              <a:gd name="T6" fmla="*/ 0 w 24"/>
              <a:gd name="T7" fmla="*/ 12 h 24"/>
              <a:gd name="T8" fmla="*/ 12 w 24"/>
              <a:gd name="T9" fmla="*/ 24 h 24"/>
              <a:gd name="T10" fmla="*/ 12 w 24"/>
              <a:gd name="T11" fmla="*/ 4 h 24"/>
              <a:gd name="T12" fmla="*/ 20 w 24"/>
              <a:gd name="T13" fmla="*/ 12 h 24"/>
              <a:gd name="T14" fmla="*/ 12 w 24"/>
              <a:gd name="T15" fmla="*/ 20 h 24"/>
              <a:gd name="T16" fmla="*/ 4 w 24"/>
              <a:gd name="T17" fmla="*/ 12 h 24"/>
              <a:gd name="T18" fmla="*/ 12 w 24"/>
              <a:gd name="T19" fmla="*/ 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" h="24">
                <a:moveTo>
                  <a:pt x="12" y="24"/>
                </a:moveTo>
                <a:cubicBezTo>
                  <a:pt x="19" y="24"/>
                  <a:pt x="24" y="19"/>
                  <a:pt x="24" y="12"/>
                </a:cubicBezTo>
                <a:cubicBezTo>
                  <a:pt x="24" y="5"/>
                  <a:pt x="19" y="0"/>
                  <a:pt x="12" y="0"/>
                </a:cubicBezTo>
                <a:cubicBezTo>
                  <a:pt x="6" y="0"/>
                  <a:pt x="0" y="5"/>
                  <a:pt x="0" y="12"/>
                </a:cubicBezTo>
                <a:cubicBezTo>
                  <a:pt x="0" y="19"/>
                  <a:pt x="6" y="24"/>
                  <a:pt x="12" y="24"/>
                </a:cubicBezTo>
                <a:close/>
                <a:moveTo>
                  <a:pt x="12" y="4"/>
                </a:moveTo>
                <a:cubicBezTo>
                  <a:pt x="17" y="4"/>
                  <a:pt x="20" y="7"/>
                  <a:pt x="20" y="12"/>
                </a:cubicBezTo>
                <a:cubicBezTo>
                  <a:pt x="20" y="16"/>
                  <a:pt x="17" y="20"/>
                  <a:pt x="12" y="20"/>
                </a:cubicBezTo>
                <a:cubicBezTo>
                  <a:pt x="8" y="20"/>
                  <a:pt x="4" y="16"/>
                  <a:pt x="4" y="12"/>
                </a:cubicBezTo>
                <a:cubicBezTo>
                  <a:pt x="4" y="7"/>
                  <a:pt x="8" y="4"/>
                  <a:pt x="12" y="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Oval 23"/>
          <p:cNvSpPr/>
          <p:nvPr/>
        </p:nvSpPr>
        <p:spPr>
          <a:xfrm>
            <a:off x="4650677" y="2107085"/>
            <a:ext cx="434387" cy="434387"/>
          </a:xfrm>
          <a:prstGeom prst="ellipse">
            <a:avLst/>
          </a:prstGeom>
          <a:gradFill>
            <a:gsLst>
              <a:gs pos="12000">
                <a:srgbClr val="1A497C">
                  <a:lumMod val="95000"/>
                  <a:lumOff val="5000"/>
                </a:srgbClr>
              </a:gs>
              <a:gs pos="59000">
                <a:srgbClr val="0B3754"/>
              </a:gs>
              <a:gs pos="100000">
                <a:srgbClr val="0D243F"/>
              </a:gs>
            </a:gsLst>
            <a:lin ang="13200000" scaled="0"/>
          </a:gradFill>
          <a:ln>
            <a:gradFill>
              <a:gsLst>
                <a:gs pos="0">
                  <a:srgbClr val="163B67"/>
                </a:gs>
                <a:gs pos="100000">
                  <a:srgbClr val="0C2A4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20" name="Freeform: Shape 25"/>
          <p:cNvSpPr>
            <a:spLocks/>
          </p:cNvSpPr>
          <p:nvPr/>
        </p:nvSpPr>
        <p:spPr bwMode="auto">
          <a:xfrm>
            <a:off x="4806401" y="2271181"/>
            <a:ext cx="114102" cy="11485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1 w 64"/>
              <a:gd name="T11" fmla="*/ 47 h 64"/>
              <a:gd name="T12" fmla="*/ 17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1 w 64"/>
              <a:gd name="T1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1" y="47"/>
                </a:moveTo>
                <a:cubicBezTo>
                  <a:pt x="42" y="57"/>
                  <a:pt x="27" y="59"/>
                  <a:pt x="17" y="50"/>
                </a:cubicBezTo>
                <a:cubicBezTo>
                  <a:pt x="7" y="41"/>
                  <a:pt x="6" y="26"/>
                  <a:pt x="14" y="16"/>
                </a:cubicBezTo>
                <a:cubicBezTo>
                  <a:pt x="23" y="6"/>
                  <a:pt x="38" y="5"/>
                  <a:pt x="48" y="14"/>
                </a:cubicBezTo>
                <a:cubicBezTo>
                  <a:pt x="58" y="22"/>
                  <a:pt x="59" y="37"/>
                  <a:pt x="5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: Shape 26"/>
          <p:cNvSpPr>
            <a:spLocks/>
          </p:cNvSpPr>
          <p:nvPr/>
        </p:nvSpPr>
        <p:spPr bwMode="auto">
          <a:xfrm>
            <a:off x="4835114" y="2299895"/>
            <a:ext cx="31737" cy="32492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8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10" y="4"/>
                  <a:pt x="16" y="4"/>
                </a:cubicBezTo>
                <a:cubicBezTo>
                  <a:pt x="18" y="4"/>
                  <a:pt x="18" y="3"/>
                  <a:pt x="18" y="2"/>
                </a:cubicBezTo>
                <a:cubicBezTo>
                  <a:pt x="18" y="1"/>
                  <a:pt x="18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: Shape 27"/>
          <p:cNvSpPr>
            <a:spLocks/>
          </p:cNvSpPr>
          <p:nvPr/>
        </p:nvSpPr>
        <p:spPr bwMode="auto">
          <a:xfrm>
            <a:off x="4748972" y="2221308"/>
            <a:ext cx="228959" cy="193445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6 w 128"/>
              <a:gd name="T5" fmla="*/ 7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7 h 108"/>
              <a:gd name="T12" fmla="*/ 28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2 w 128"/>
              <a:gd name="T41" fmla="*/ 32 h 108"/>
              <a:gd name="T42" fmla="*/ 34 w 128"/>
              <a:gd name="T43" fmla="*/ 28 h 108"/>
              <a:gd name="T44" fmla="*/ 41 w 128"/>
              <a:gd name="T45" fmla="*/ 10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0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5" y="3"/>
                  <a:pt x="33" y="7"/>
                </a:cubicBezTo>
                <a:cubicBezTo>
                  <a:pt x="28" y="21"/>
                  <a:pt x="28" y="21"/>
                  <a:pt x="28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6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2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9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34" y="28"/>
                  <a:pt x="34" y="28"/>
                  <a:pt x="34" y="2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3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9"/>
                  <a:pt x="88" y="10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33"/>
          <p:cNvSpPr txBox="1"/>
          <p:nvPr/>
        </p:nvSpPr>
        <p:spPr>
          <a:xfrm>
            <a:off x="5081892" y="2058153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77500" lnSpcReduction="20000"/>
          </a:bodyPr>
          <a:lstStyle/>
          <a:p>
            <a:r>
              <a:rPr lang="en-US" altLang="zh-CN" sz="1600" kern="9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kern="900" dirty="0">
              <a:solidFill>
                <a:schemeClr val="accent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5081892" y="2312069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36"/>
          <p:cNvSpPr txBox="1"/>
          <p:nvPr/>
        </p:nvSpPr>
        <p:spPr>
          <a:xfrm>
            <a:off x="5081892" y="2916666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77500" lnSpcReduction="20000"/>
          </a:bodyPr>
          <a:lstStyle/>
          <a:p>
            <a:r>
              <a:rPr lang="en-US" altLang="zh-CN" sz="1600" kern="9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kern="900" dirty="0">
              <a:solidFill>
                <a:schemeClr val="accent2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37"/>
          <p:cNvSpPr txBox="1"/>
          <p:nvPr/>
        </p:nvSpPr>
        <p:spPr>
          <a:xfrm>
            <a:off x="5081892" y="3170582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39"/>
          <p:cNvSpPr txBox="1"/>
          <p:nvPr/>
        </p:nvSpPr>
        <p:spPr>
          <a:xfrm>
            <a:off x="5081892" y="3746277"/>
            <a:ext cx="3524263" cy="253915"/>
          </a:xfrm>
          <a:prstGeom prst="rect">
            <a:avLst/>
          </a:prstGeom>
        </p:spPr>
        <p:txBody>
          <a:bodyPr vert="horz" wrap="none" lIns="144000" rIns="144000">
            <a:normAutofit fontScale="77500" lnSpcReduction="20000"/>
          </a:bodyPr>
          <a:lstStyle/>
          <a:p>
            <a:r>
              <a:rPr lang="en-US" altLang="zh-CN" sz="1600" kern="9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1600" kern="900" dirty="0">
              <a:solidFill>
                <a:schemeClr val="accent3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40"/>
          <p:cNvSpPr txBox="1"/>
          <p:nvPr/>
        </p:nvSpPr>
        <p:spPr>
          <a:xfrm>
            <a:off x="5081892" y="4000193"/>
            <a:ext cx="3524263" cy="208471"/>
          </a:xfrm>
          <a:prstGeom prst="rect">
            <a:avLst/>
          </a:prstGeom>
        </p:spPr>
        <p:txBody>
          <a:bodyPr vert="horz" wrap="square" lIns="144000" rIns="144000">
            <a:normAutofit fontScale="62500" lnSpcReduction="20000"/>
          </a:bodyPr>
          <a:lstStyle/>
          <a:p>
            <a:pPr lvl="0"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19"/>
          <p:cNvSpPr txBox="1"/>
          <p:nvPr/>
        </p:nvSpPr>
        <p:spPr>
          <a:xfrm>
            <a:off x="588445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419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000"/>
                            </p:stCondLst>
                            <p:childTnLst>
                              <p:par>
                                <p:cTn id="71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本框 19"/>
          <p:cNvSpPr txBox="1"/>
          <p:nvPr/>
        </p:nvSpPr>
        <p:spPr>
          <a:xfrm>
            <a:off x="573606" y="200102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6F72EB30-ABAC-41DE-BDC0-39D33417A4DF}"/>
              </a:ext>
            </a:extLst>
          </p:cNvPr>
          <p:cNvGrpSpPr/>
          <p:nvPr/>
        </p:nvGrpSpPr>
        <p:grpSpPr>
          <a:xfrm>
            <a:off x="1216362" y="1408332"/>
            <a:ext cx="7041400" cy="2706979"/>
            <a:chOff x="1216362" y="1408332"/>
            <a:chExt cx="7041400" cy="2706979"/>
          </a:xfrm>
        </p:grpSpPr>
        <p:sp>
          <p:nvSpPr>
            <p:cNvPr id="48" name="Rectangle 21">
              <a:extLst>
                <a:ext uri="{FF2B5EF4-FFF2-40B4-BE49-F238E27FC236}">
                  <a16:creationId xmlns:a16="http://schemas.microsoft.com/office/drawing/2014/main" id="{4314F4C7-4B8B-4FED-A515-33667B1D7626}"/>
                </a:ext>
              </a:extLst>
            </p:cNvPr>
            <p:cNvSpPr/>
            <p:nvPr/>
          </p:nvSpPr>
          <p:spPr>
            <a:xfrm>
              <a:off x="1216362" y="1566602"/>
              <a:ext cx="3441895" cy="1195739"/>
            </a:xfrm>
            <a:prstGeom prst="rect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9" name="Rectangle 22">
              <a:extLst>
                <a:ext uri="{FF2B5EF4-FFF2-40B4-BE49-F238E27FC236}">
                  <a16:creationId xmlns:a16="http://schemas.microsoft.com/office/drawing/2014/main" id="{4BA3E1E7-E544-4C85-8351-56C71D9E0535}"/>
                </a:ext>
              </a:extLst>
            </p:cNvPr>
            <p:cNvSpPr/>
            <p:nvPr/>
          </p:nvSpPr>
          <p:spPr>
            <a:xfrm>
              <a:off x="4815867" y="1566602"/>
              <a:ext cx="3441895" cy="1195739"/>
            </a:xfrm>
            <a:prstGeom prst="rect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0" name="Rectangle 23">
              <a:extLst>
                <a:ext uri="{FF2B5EF4-FFF2-40B4-BE49-F238E27FC236}">
                  <a16:creationId xmlns:a16="http://schemas.microsoft.com/office/drawing/2014/main" id="{00487A1B-77ED-4807-B208-1CCB9C55535C}"/>
                </a:ext>
              </a:extLst>
            </p:cNvPr>
            <p:cNvSpPr/>
            <p:nvPr/>
          </p:nvSpPr>
          <p:spPr>
            <a:xfrm>
              <a:off x="1216362" y="2919572"/>
              <a:ext cx="3441895" cy="1195739"/>
            </a:xfrm>
            <a:prstGeom prst="rect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1" name="Rectangle 24">
              <a:extLst>
                <a:ext uri="{FF2B5EF4-FFF2-40B4-BE49-F238E27FC236}">
                  <a16:creationId xmlns:a16="http://schemas.microsoft.com/office/drawing/2014/main" id="{E91E6AAD-2760-4F66-B8F3-45081646CA06}"/>
                </a:ext>
              </a:extLst>
            </p:cNvPr>
            <p:cNvSpPr/>
            <p:nvPr/>
          </p:nvSpPr>
          <p:spPr>
            <a:xfrm>
              <a:off x="4815867" y="2919572"/>
              <a:ext cx="3441895" cy="1195739"/>
            </a:xfrm>
            <a:prstGeom prst="rect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2" name="Rectangle 25">
              <a:extLst>
                <a:ext uri="{FF2B5EF4-FFF2-40B4-BE49-F238E27FC236}">
                  <a16:creationId xmlns:a16="http://schemas.microsoft.com/office/drawing/2014/main" id="{3F0B99E3-041C-4F76-ABBE-77722FC98FFE}"/>
                </a:ext>
              </a:extLst>
            </p:cNvPr>
            <p:cNvSpPr/>
            <p:nvPr/>
          </p:nvSpPr>
          <p:spPr>
            <a:xfrm>
              <a:off x="5933534" y="1788166"/>
              <a:ext cx="1203491" cy="2816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91440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7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3" name="Rectangle 26">
              <a:extLst>
                <a:ext uri="{FF2B5EF4-FFF2-40B4-BE49-F238E27FC236}">
                  <a16:creationId xmlns:a16="http://schemas.microsoft.com/office/drawing/2014/main" id="{851A3501-7A31-4000-A301-4DAA0FCF59C8}"/>
                </a:ext>
              </a:extLst>
            </p:cNvPr>
            <p:cNvSpPr/>
            <p:nvPr/>
          </p:nvSpPr>
          <p:spPr>
            <a:xfrm>
              <a:off x="5434373" y="2150025"/>
              <a:ext cx="2217496" cy="345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 defTabSz="9144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Rectangle 27">
              <a:extLst>
                <a:ext uri="{FF2B5EF4-FFF2-40B4-BE49-F238E27FC236}">
                  <a16:creationId xmlns:a16="http://schemas.microsoft.com/office/drawing/2014/main" id="{B8CF1A6E-432C-42B3-B813-A3053FF09158}"/>
                </a:ext>
              </a:extLst>
            </p:cNvPr>
            <p:cNvSpPr/>
            <p:nvPr/>
          </p:nvSpPr>
          <p:spPr>
            <a:xfrm>
              <a:off x="2334029" y="3141136"/>
              <a:ext cx="1203491" cy="2816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91440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7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Rectangle 28">
              <a:extLst>
                <a:ext uri="{FF2B5EF4-FFF2-40B4-BE49-F238E27FC236}">
                  <a16:creationId xmlns:a16="http://schemas.microsoft.com/office/drawing/2014/main" id="{4AA20F8D-23F5-497D-B2D0-F396C7D39DA4}"/>
                </a:ext>
              </a:extLst>
            </p:cNvPr>
            <p:cNvSpPr/>
            <p:nvPr/>
          </p:nvSpPr>
          <p:spPr>
            <a:xfrm>
              <a:off x="1834869" y="3502995"/>
              <a:ext cx="2217496" cy="345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 defTabSz="9144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Rectangle 29">
              <a:extLst>
                <a:ext uri="{FF2B5EF4-FFF2-40B4-BE49-F238E27FC236}">
                  <a16:creationId xmlns:a16="http://schemas.microsoft.com/office/drawing/2014/main" id="{06F439F5-C398-4B07-864E-562389B7A0DB}"/>
                </a:ext>
              </a:extLst>
            </p:cNvPr>
            <p:cNvSpPr/>
            <p:nvPr/>
          </p:nvSpPr>
          <p:spPr>
            <a:xfrm>
              <a:off x="5933534" y="3141136"/>
              <a:ext cx="1203491" cy="28166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 defTabSz="914400">
                <a:defRPr sz="1800">
                  <a:solidFill>
                    <a:srgbClr val="000000"/>
                  </a:solidFill>
                </a:defRPr>
              </a:pPr>
              <a:r>
                <a:rPr lang="en-US" altLang="zh-CN" sz="17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7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Rectangle 30">
              <a:extLst>
                <a:ext uri="{FF2B5EF4-FFF2-40B4-BE49-F238E27FC236}">
                  <a16:creationId xmlns:a16="http://schemas.microsoft.com/office/drawing/2014/main" id="{EB852308-B23D-4AC1-B2B0-346CA8D01183}"/>
                </a:ext>
              </a:extLst>
            </p:cNvPr>
            <p:cNvSpPr/>
            <p:nvPr/>
          </p:nvSpPr>
          <p:spPr>
            <a:xfrm>
              <a:off x="5434373" y="3502995"/>
              <a:ext cx="2217496" cy="345172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noAutofit/>
            </a:bodyPr>
            <a:lstStyle/>
            <a:p>
              <a:pPr algn="ctr" defTabSz="91440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en-US" altLang="zh-CN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4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4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Rectangle: Rounded Corners 35">
              <a:extLst>
                <a:ext uri="{FF2B5EF4-FFF2-40B4-BE49-F238E27FC236}">
                  <a16:creationId xmlns:a16="http://schemas.microsoft.com/office/drawing/2014/main" id="{BB71E899-BE9E-4BB9-98F3-5A1FEC800C7F}"/>
                </a:ext>
              </a:extLst>
            </p:cNvPr>
            <p:cNvSpPr/>
            <p:nvPr/>
          </p:nvSpPr>
          <p:spPr>
            <a:xfrm>
              <a:off x="3460391" y="1408332"/>
              <a:ext cx="1195739" cy="324181"/>
            </a:xfrm>
            <a:prstGeom prst="roundRect">
              <a:avLst>
                <a:gd name="adj" fmla="val 8008"/>
              </a:avLst>
            </a:pr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kumimoji="0" lang="zh-CN" altLang="en-US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Rectangle: Rounded Corners 37">
              <a:extLst>
                <a:ext uri="{FF2B5EF4-FFF2-40B4-BE49-F238E27FC236}">
                  <a16:creationId xmlns:a16="http://schemas.microsoft.com/office/drawing/2014/main" id="{243468A0-1568-4E46-9EE3-B024404A4AE0}"/>
                </a:ext>
              </a:extLst>
            </p:cNvPr>
            <p:cNvSpPr/>
            <p:nvPr/>
          </p:nvSpPr>
          <p:spPr>
            <a:xfrm>
              <a:off x="4816136" y="1408332"/>
              <a:ext cx="1195739" cy="324181"/>
            </a:xfrm>
            <a:prstGeom prst="roundRect">
              <a:avLst>
                <a:gd name="adj" fmla="val 8008"/>
              </a:avLst>
            </a:prstGeom>
            <a:solidFill>
              <a:schemeClr val="bg1">
                <a:lumMod val="50000"/>
              </a:schemeClr>
            </a:solidFill>
            <a:ln w="12700">
              <a:miter lim="400000"/>
            </a:ln>
          </p:spPr>
          <p:txBody>
            <a:bodyPr wrap="none" lIns="25400" tIns="25400" rIns="25400" bIns="25400" anchor="ctr" anchorCtr="1">
              <a:normAutofit/>
            </a:bodyPr>
            <a:lstStyle/>
            <a:p>
              <a:pPr marL="0" marR="0" lvl="0" indent="0" algn="ctr" defTabSz="914400" eaLnBrk="1" fontAlgn="auto" latinLnBrk="0" hangingPunct="1"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kumimoji="0" lang="zh-CN" altLang="en-US" sz="1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TextBox 39">
              <a:extLst>
                <a:ext uri="{FF2B5EF4-FFF2-40B4-BE49-F238E27FC236}">
                  <a16:creationId xmlns:a16="http://schemas.microsoft.com/office/drawing/2014/main" id="{2E33A837-B8AE-4686-AE24-1DD12DB4419F}"/>
                </a:ext>
              </a:extLst>
            </p:cNvPr>
            <p:cNvSpPr txBox="1">
              <a:spLocks/>
            </p:cNvSpPr>
            <p:nvPr/>
          </p:nvSpPr>
          <p:spPr>
            <a:xfrm>
              <a:off x="1223060" y="1784916"/>
              <a:ext cx="3425429" cy="306559"/>
            </a:xfrm>
            <a:prstGeom prst="rect">
              <a:avLst/>
            </a:prstGeom>
          </p:spPr>
          <p:txBody>
            <a:bodyPr vert="horz" wrap="none" lIns="0" tIns="0" rIns="0" bIns="0" anchor="ctr">
              <a:normAutofit/>
            </a:bodyPr>
            <a:lstStyle/>
            <a:p>
              <a:pPr marL="0" marR="0" lvl="0" indent="0" algn="ctr" defTabSz="914400" rtl="0" eaLnBrk="1" fontAlgn="auto" latinLnBrk="0" hangingPunct="1"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75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kumimoji="0" lang="zh-CN" altLang="en-US" sz="175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TextBox 40">
              <a:extLst>
                <a:ext uri="{FF2B5EF4-FFF2-40B4-BE49-F238E27FC236}">
                  <a16:creationId xmlns:a16="http://schemas.microsoft.com/office/drawing/2014/main" id="{5501FFD3-FC56-47B0-8C10-9C1995284477}"/>
                </a:ext>
              </a:extLst>
            </p:cNvPr>
            <p:cNvSpPr txBox="1">
              <a:spLocks/>
            </p:cNvSpPr>
            <p:nvPr/>
          </p:nvSpPr>
          <p:spPr>
            <a:xfrm>
              <a:off x="1839380" y="2142026"/>
              <a:ext cx="2205404" cy="347822"/>
            </a:xfrm>
            <a:prstGeom prst="rect">
              <a:avLst/>
            </a:prstGeom>
          </p:spPr>
          <p:txBody>
            <a:bodyPr vert="horz" wrap="square" lIns="0" tIns="0" rIns="0" bIns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altLang="zh-CN" sz="14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kumimoji="0" lang="zh-CN" altLang="en-US" sz="140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</a:br>
              <a:endParaRPr kumimoji="0" lang="zh-CN" altLang="en-US" sz="140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78098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028 -0.631945 L 0 0 E" pathEditMode="relative" ptsTypes="">
                                      <p:cBhvr>
                                        <p:cTn id="1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  <p:from x="16583" y="1862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文本框 19"/>
          <p:cNvSpPr txBox="1"/>
          <p:nvPr/>
        </p:nvSpPr>
        <p:spPr>
          <a:xfrm>
            <a:off x="574289" y="171846"/>
            <a:ext cx="2548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研究方案</a:t>
            </a:r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242B9529-143A-4D30-A85B-F7587ECFD570}"/>
              </a:ext>
            </a:extLst>
          </p:cNvPr>
          <p:cNvGrpSpPr/>
          <p:nvPr/>
        </p:nvGrpSpPr>
        <p:grpSpPr>
          <a:xfrm>
            <a:off x="539354" y="932169"/>
            <a:ext cx="8065293" cy="1692141"/>
            <a:chOff x="539354" y="932169"/>
            <a:chExt cx="8065293" cy="1692141"/>
          </a:xfrm>
        </p:grpSpPr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0D8B9407-AA54-41F8-815C-B81639B0D33E}"/>
                </a:ext>
              </a:extLst>
            </p:cNvPr>
            <p:cNvSpPr/>
            <p:nvPr/>
          </p:nvSpPr>
          <p:spPr>
            <a:xfrm>
              <a:off x="539354" y="1257581"/>
              <a:ext cx="2412467" cy="104131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AF31EACC-6F87-47C9-8868-CE4FD7B303B5}"/>
                </a:ext>
              </a:extLst>
            </p:cNvPr>
            <p:cNvSpPr/>
            <p:nvPr/>
          </p:nvSpPr>
          <p:spPr>
            <a:xfrm>
              <a:off x="2951820" y="932169"/>
              <a:ext cx="5652827" cy="1692141"/>
            </a:xfrm>
            <a:prstGeom prst="rect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32" name="椭圆 31">
              <a:extLst>
                <a:ext uri="{FF2B5EF4-FFF2-40B4-BE49-F238E27FC236}">
                  <a16:creationId xmlns:a16="http://schemas.microsoft.com/office/drawing/2014/main" id="{FCC9F3E3-5E0D-491C-B547-7A8197D62578}"/>
                </a:ext>
              </a:extLst>
            </p:cNvPr>
            <p:cNvSpPr/>
            <p:nvPr/>
          </p:nvSpPr>
          <p:spPr>
            <a:xfrm>
              <a:off x="2249744" y="1076620"/>
              <a:ext cx="1404155" cy="1403240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9BECE9E-9EF3-41A0-B2A7-BB80AF0D0539}"/>
                </a:ext>
              </a:extLst>
            </p:cNvPr>
            <p:cNvGrpSpPr/>
            <p:nvPr/>
          </p:nvGrpSpPr>
          <p:grpSpPr>
            <a:xfrm>
              <a:off x="629563" y="1396886"/>
              <a:ext cx="1733948" cy="762706"/>
              <a:chOff x="719138" y="1740930"/>
              <a:chExt cx="2352526" cy="1016941"/>
            </a:xfrm>
          </p:grpSpPr>
          <p:sp>
            <p:nvSpPr>
              <p:cNvPr id="37" name="文本框 10">
                <a:extLst>
                  <a:ext uri="{FF2B5EF4-FFF2-40B4-BE49-F238E27FC236}">
                    <a16:creationId xmlns:a16="http://schemas.microsoft.com/office/drawing/2014/main" id="{DC3E64EC-112F-45B8-8FC1-74EEB04165ED}"/>
                  </a:ext>
                </a:extLst>
              </p:cNvPr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矩形 37">
                <a:extLst>
                  <a:ext uri="{FF2B5EF4-FFF2-40B4-BE49-F238E27FC236}">
                    <a16:creationId xmlns:a16="http://schemas.microsoft.com/office/drawing/2014/main" id="{CAF24EBB-2C13-42C4-927F-66FFA1D18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。</a:t>
                </a:r>
              </a:p>
            </p:txBody>
          </p:sp>
        </p:grpSp>
        <p:grpSp>
          <p:nvGrpSpPr>
            <p:cNvPr id="34" name="组合 33">
              <a:extLst>
                <a:ext uri="{FF2B5EF4-FFF2-40B4-BE49-F238E27FC236}">
                  <a16:creationId xmlns:a16="http://schemas.microsoft.com/office/drawing/2014/main" id="{AB75A33C-E5FB-4091-864C-D50BF0B5C17A}"/>
                </a:ext>
              </a:extLst>
            </p:cNvPr>
            <p:cNvGrpSpPr/>
            <p:nvPr/>
          </p:nvGrpSpPr>
          <p:grpSpPr>
            <a:xfrm>
              <a:off x="3869923" y="1396886"/>
              <a:ext cx="3816621" cy="762706"/>
              <a:chOff x="719138" y="1740930"/>
              <a:chExt cx="2352526" cy="1016941"/>
            </a:xfrm>
          </p:grpSpPr>
          <p:sp>
            <p:nvSpPr>
              <p:cNvPr id="35" name="文本框 16">
                <a:extLst>
                  <a:ext uri="{FF2B5EF4-FFF2-40B4-BE49-F238E27FC236}">
                    <a16:creationId xmlns:a16="http://schemas.microsoft.com/office/drawing/2014/main" id="{3A9F0116-962A-43B2-97DE-3438CBC89FC0}"/>
                  </a:ext>
                </a:extLst>
              </p:cNvPr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矩形 35">
                <a:extLst>
                  <a:ext uri="{FF2B5EF4-FFF2-40B4-BE49-F238E27FC236}">
                    <a16:creationId xmlns:a16="http://schemas.microsoft.com/office/drawing/2014/main" id="{C126D965-963A-4792-9E36-D13014AA0B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A6ECCC60-4A2D-47E1-BF06-73B385425B03}"/>
              </a:ext>
            </a:extLst>
          </p:cNvPr>
          <p:cNvGrpSpPr/>
          <p:nvPr/>
        </p:nvGrpSpPr>
        <p:grpSpPr>
          <a:xfrm>
            <a:off x="539354" y="2840405"/>
            <a:ext cx="8065294" cy="1692141"/>
            <a:chOff x="539354" y="2840405"/>
            <a:chExt cx="8065294" cy="1692141"/>
          </a:xfrm>
        </p:grpSpPr>
        <p:sp>
          <p:nvSpPr>
            <p:cNvPr id="40" name="矩形 39">
              <a:extLst>
                <a:ext uri="{FF2B5EF4-FFF2-40B4-BE49-F238E27FC236}">
                  <a16:creationId xmlns:a16="http://schemas.microsoft.com/office/drawing/2014/main" id="{48E62B89-B493-4436-9704-B8FBF162C8D9}"/>
                </a:ext>
              </a:extLst>
            </p:cNvPr>
            <p:cNvSpPr/>
            <p:nvPr/>
          </p:nvSpPr>
          <p:spPr>
            <a:xfrm>
              <a:off x="6192181" y="3165816"/>
              <a:ext cx="2412467" cy="1041318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41" name="矩形 40">
              <a:extLst>
                <a:ext uri="{FF2B5EF4-FFF2-40B4-BE49-F238E27FC236}">
                  <a16:creationId xmlns:a16="http://schemas.microsoft.com/office/drawing/2014/main" id="{49938735-6176-43BB-8D66-EA2AE00427EE}"/>
                </a:ext>
              </a:extLst>
            </p:cNvPr>
            <p:cNvSpPr/>
            <p:nvPr/>
          </p:nvSpPr>
          <p:spPr>
            <a:xfrm>
              <a:off x="539354" y="2840405"/>
              <a:ext cx="5652827" cy="1692141"/>
            </a:xfrm>
            <a:prstGeom prst="rect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44D21651-2D87-42E1-BA4E-9984D03631A0}"/>
                </a:ext>
              </a:extLst>
            </p:cNvPr>
            <p:cNvSpPr/>
            <p:nvPr/>
          </p:nvSpPr>
          <p:spPr>
            <a:xfrm>
              <a:off x="5490104" y="2982769"/>
              <a:ext cx="1404155" cy="1403240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43" name="组合 42">
              <a:extLst>
                <a:ext uri="{FF2B5EF4-FFF2-40B4-BE49-F238E27FC236}">
                  <a16:creationId xmlns:a16="http://schemas.microsoft.com/office/drawing/2014/main" id="{E6C67AF5-D98C-4A71-9AAF-7A478F568243}"/>
                </a:ext>
              </a:extLst>
            </p:cNvPr>
            <p:cNvGrpSpPr/>
            <p:nvPr/>
          </p:nvGrpSpPr>
          <p:grpSpPr>
            <a:xfrm>
              <a:off x="6850162" y="3331387"/>
              <a:ext cx="1733948" cy="762706"/>
              <a:chOff x="719138" y="1740930"/>
              <a:chExt cx="2352526" cy="1016941"/>
            </a:xfrm>
          </p:grpSpPr>
          <p:sp>
            <p:nvSpPr>
              <p:cNvPr id="47" name="文本框 13">
                <a:extLst>
                  <a:ext uri="{FF2B5EF4-FFF2-40B4-BE49-F238E27FC236}">
                    <a16:creationId xmlns:a16="http://schemas.microsoft.com/office/drawing/2014/main" id="{81882674-0C32-4680-875F-BB871B67E282}"/>
                  </a:ext>
                </a:extLst>
              </p:cNvPr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矩形 47">
                <a:extLst>
                  <a:ext uri="{FF2B5EF4-FFF2-40B4-BE49-F238E27FC236}">
                    <a16:creationId xmlns:a16="http://schemas.microsoft.com/office/drawing/2014/main" id="{5EF8C15D-1514-49BB-872E-351C8DB02B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rm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en-US" altLang="zh-CN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r>
                  <a:rPr lang="zh-CN" altLang="en-US" sz="10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。</a:t>
                </a:r>
              </a:p>
            </p:txBody>
          </p:sp>
        </p:grpSp>
        <p:grpSp>
          <p:nvGrpSpPr>
            <p:cNvPr id="44" name="组合 43">
              <a:extLst>
                <a:ext uri="{FF2B5EF4-FFF2-40B4-BE49-F238E27FC236}">
                  <a16:creationId xmlns:a16="http://schemas.microsoft.com/office/drawing/2014/main" id="{49AF3BE6-30AA-4C98-9A61-8C60D9BD96BD}"/>
                </a:ext>
              </a:extLst>
            </p:cNvPr>
            <p:cNvGrpSpPr/>
            <p:nvPr/>
          </p:nvGrpSpPr>
          <p:grpSpPr>
            <a:xfrm>
              <a:off x="1106419" y="3331387"/>
              <a:ext cx="3816621" cy="762706"/>
              <a:chOff x="719138" y="1740930"/>
              <a:chExt cx="2352526" cy="1016941"/>
            </a:xfrm>
          </p:grpSpPr>
          <p:sp>
            <p:nvSpPr>
              <p:cNvPr id="45" name="文本框 19">
                <a:extLst>
                  <a:ext uri="{FF2B5EF4-FFF2-40B4-BE49-F238E27FC236}">
                    <a16:creationId xmlns:a16="http://schemas.microsoft.com/office/drawing/2014/main" id="{8D419947-6ADE-433C-8E01-8B39F571E57E}"/>
                  </a:ext>
                </a:extLst>
              </p:cNvPr>
              <p:cNvSpPr txBox="1"/>
              <p:nvPr/>
            </p:nvSpPr>
            <p:spPr bwMode="auto">
              <a:xfrm>
                <a:off x="719138" y="1740930"/>
                <a:ext cx="2352526" cy="304713"/>
              </a:xfrm>
              <a:prstGeom prst="rect">
                <a:avLst/>
              </a:prstGeom>
              <a:noFill/>
            </p:spPr>
            <p:txBody>
              <a:bodyPr wrap="none" lIns="144000" tIns="0" rIns="144000" bIns="0" anchor="b" anchorCtr="0">
                <a:normAutofit lnSpcReduction="10000"/>
              </a:bodyPr>
              <a:lstStyle/>
              <a:p>
                <a:pPr algn="ctr">
                  <a:defRPr/>
                </a:pPr>
                <a:r>
                  <a:rPr lang="en-US" altLang="zh-CN" sz="16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矩形 45">
                <a:extLst>
                  <a:ext uri="{FF2B5EF4-FFF2-40B4-BE49-F238E27FC236}">
                    <a16:creationId xmlns:a16="http://schemas.microsoft.com/office/drawing/2014/main" id="{3B39CC45-D760-421E-811F-31CB2093FE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9138" y="2045641"/>
                <a:ext cx="2352526" cy="7122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144000" tIns="0" rIns="144000" bIns="0" anchor="t" anchorCtr="0">
                <a:noAutofit/>
              </a:bodyPr>
              <a:lstStyle/>
              <a:p>
                <a:pPr lvl="0" algn="ctr">
                  <a:lnSpc>
                    <a:spcPct val="120000"/>
                  </a:lnSpc>
                  <a:defRPr sz="1800"/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6080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271248" y="1366469"/>
            <a:ext cx="4312872" cy="2461721"/>
            <a:chOff x="345504" y="1787852"/>
            <a:chExt cx="5750496" cy="3282295"/>
          </a:xfrm>
        </p:grpSpPr>
        <p:grpSp>
          <p:nvGrpSpPr>
            <p:cNvPr id="17" name="组合 16"/>
            <p:cNvGrpSpPr>
              <a:grpSpLocks/>
            </p:cNvGrpSpPr>
            <p:nvPr/>
          </p:nvGrpSpPr>
          <p:grpSpPr bwMode="auto">
            <a:xfrm>
              <a:off x="345504" y="1787852"/>
              <a:ext cx="5750496" cy="3282295"/>
              <a:chOff x="8540751" y="4843463"/>
              <a:chExt cx="8012112" cy="4562475"/>
            </a:xfrm>
            <a:effectLst/>
          </p:grpSpPr>
          <p:sp>
            <p:nvSpPr>
              <p:cNvPr id="19" name="任意多边形: 形状 18"/>
              <p:cNvSpPr>
                <a:spLocks/>
              </p:cNvSpPr>
              <p:nvPr/>
            </p:nvSpPr>
            <p:spPr bwMode="auto">
              <a:xfrm>
                <a:off x="9321800" y="4843463"/>
                <a:ext cx="6480176" cy="4421188"/>
              </a:xfrm>
              <a:custGeom>
                <a:avLst/>
                <a:gdLst>
                  <a:gd name="T0" fmla="*/ 17508 w 18000"/>
                  <a:gd name="T1" fmla="*/ 12280 h 12281"/>
                  <a:gd name="T2" fmla="*/ 491 w 18000"/>
                  <a:gd name="T3" fmla="*/ 12280 h 12281"/>
                  <a:gd name="T4" fmla="*/ 0 w 18000"/>
                  <a:gd name="T5" fmla="*/ 11792 h 12281"/>
                  <a:gd name="T6" fmla="*/ 0 w 18000"/>
                  <a:gd name="T7" fmla="*/ 488 h 12281"/>
                  <a:gd name="T8" fmla="*/ 491 w 18000"/>
                  <a:gd name="T9" fmla="*/ 0 h 12281"/>
                  <a:gd name="T10" fmla="*/ 17508 w 18000"/>
                  <a:gd name="T11" fmla="*/ 0 h 12281"/>
                  <a:gd name="T12" fmla="*/ 17999 w 18000"/>
                  <a:gd name="T13" fmla="*/ 488 h 12281"/>
                  <a:gd name="T14" fmla="*/ 17999 w 18000"/>
                  <a:gd name="T15" fmla="*/ 11792 h 12281"/>
                  <a:gd name="T16" fmla="*/ 17508 w 18000"/>
                  <a:gd name="T17" fmla="*/ 12280 h 1228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000"/>
                  <a:gd name="T28" fmla="*/ 0 h 12281"/>
                  <a:gd name="T29" fmla="*/ 18000 w 18000"/>
                  <a:gd name="T30" fmla="*/ 12281 h 1228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000" h="12281">
                    <a:moveTo>
                      <a:pt x="17508" y="12280"/>
                    </a:moveTo>
                    <a:lnTo>
                      <a:pt x="491" y="12280"/>
                    </a:lnTo>
                    <a:cubicBezTo>
                      <a:pt x="220" y="12280"/>
                      <a:pt x="0" y="12061"/>
                      <a:pt x="0" y="11792"/>
                    </a:cubicBezTo>
                    <a:lnTo>
                      <a:pt x="0" y="488"/>
                    </a:lnTo>
                    <a:cubicBezTo>
                      <a:pt x="0" y="219"/>
                      <a:pt x="220" y="0"/>
                      <a:pt x="491" y="0"/>
                    </a:cubicBezTo>
                    <a:lnTo>
                      <a:pt x="17508" y="0"/>
                    </a:lnTo>
                    <a:cubicBezTo>
                      <a:pt x="17779" y="0"/>
                      <a:pt x="17999" y="219"/>
                      <a:pt x="17999" y="488"/>
                    </a:cubicBezTo>
                    <a:lnTo>
                      <a:pt x="17999" y="11792"/>
                    </a:lnTo>
                    <a:cubicBezTo>
                      <a:pt x="17999" y="12061"/>
                      <a:pt x="17779" y="12280"/>
                      <a:pt x="17508" y="12280"/>
                    </a:cubicBez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任意多边形: 形状 19"/>
              <p:cNvSpPr>
                <a:spLocks/>
              </p:cNvSpPr>
              <p:nvPr/>
            </p:nvSpPr>
            <p:spPr bwMode="auto">
              <a:xfrm>
                <a:off x="8542336" y="9169402"/>
                <a:ext cx="8008936" cy="142874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solidFill>
                <a:schemeClr val="bg1">
                  <a:lumMod val="9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任意多边形: 形状 20"/>
              <p:cNvSpPr>
                <a:spLocks/>
              </p:cNvSpPr>
              <p:nvPr/>
            </p:nvSpPr>
            <p:spPr bwMode="auto">
              <a:xfrm>
                <a:off x="8542339" y="9169399"/>
                <a:ext cx="8008939" cy="236539"/>
              </a:xfrm>
              <a:custGeom>
                <a:avLst/>
                <a:gdLst>
                  <a:gd name="T0" fmla="*/ 22247 w 22248"/>
                  <a:gd name="T1" fmla="*/ 398 h 657"/>
                  <a:gd name="T2" fmla="*/ 21410 w 22248"/>
                  <a:gd name="T3" fmla="*/ 656 h 657"/>
                  <a:gd name="T4" fmla="*/ 870 w 22248"/>
                  <a:gd name="T5" fmla="*/ 656 h 657"/>
                  <a:gd name="T6" fmla="*/ 0 w 22248"/>
                  <a:gd name="T7" fmla="*/ 398 h 657"/>
                  <a:gd name="T8" fmla="*/ 0 w 22248"/>
                  <a:gd name="T9" fmla="*/ 0 h 657"/>
                  <a:gd name="T10" fmla="*/ 22247 w 22248"/>
                  <a:gd name="T11" fmla="*/ 0 h 657"/>
                  <a:gd name="T12" fmla="*/ 22247 w 22248"/>
                  <a:gd name="T13" fmla="*/ 398 h 65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2248"/>
                  <a:gd name="T22" fmla="*/ 0 h 657"/>
                  <a:gd name="T23" fmla="*/ 22248 w 22248"/>
                  <a:gd name="T24" fmla="*/ 657 h 65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2248" h="657">
                    <a:moveTo>
                      <a:pt x="22247" y="398"/>
                    </a:moveTo>
                    <a:cubicBezTo>
                      <a:pt x="22247" y="398"/>
                      <a:pt x="21890" y="656"/>
                      <a:pt x="21410" y="656"/>
                    </a:cubicBezTo>
                    <a:lnTo>
                      <a:pt x="870" y="656"/>
                    </a:lnTo>
                    <a:cubicBezTo>
                      <a:pt x="462" y="656"/>
                      <a:pt x="0" y="398"/>
                      <a:pt x="0" y="398"/>
                    </a:cubicBezTo>
                    <a:lnTo>
                      <a:pt x="0" y="0"/>
                    </a:lnTo>
                    <a:lnTo>
                      <a:pt x="22247" y="0"/>
                    </a:lnTo>
                    <a:lnTo>
                      <a:pt x="22247" y="398"/>
                    </a:lnTo>
                  </a:path>
                </a:pathLst>
              </a:custGeom>
              <a:noFill/>
              <a:ln w="10080">
                <a:solidFill>
                  <a:schemeClr val="tx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任意多边形: 形状 21"/>
              <p:cNvSpPr>
                <a:spLocks/>
              </p:cNvSpPr>
              <p:nvPr/>
            </p:nvSpPr>
            <p:spPr bwMode="auto">
              <a:xfrm>
                <a:off x="8540751" y="9312275"/>
                <a:ext cx="8012112" cy="93663"/>
              </a:xfrm>
              <a:custGeom>
                <a:avLst/>
                <a:gdLst>
                  <a:gd name="T0" fmla="*/ 0 w 22256"/>
                  <a:gd name="T1" fmla="*/ 0 h 262"/>
                  <a:gd name="T2" fmla="*/ 870 w 22256"/>
                  <a:gd name="T3" fmla="*/ 261 h 262"/>
                  <a:gd name="T4" fmla="*/ 21418 w 22256"/>
                  <a:gd name="T5" fmla="*/ 261 h 262"/>
                  <a:gd name="T6" fmla="*/ 22255 w 22256"/>
                  <a:gd name="T7" fmla="*/ 0 h 262"/>
                  <a:gd name="T8" fmla="*/ 0 w 22256"/>
                  <a:gd name="T9" fmla="*/ 0 h 26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56"/>
                  <a:gd name="T16" fmla="*/ 0 h 262"/>
                  <a:gd name="T17" fmla="*/ 22256 w 22256"/>
                  <a:gd name="T18" fmla="*/ 262 h 26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56" h="262">
                    <a:moveTo>
                      <a:pt x="0" y="0"/>
                    </a:moveTo>
                    <a:cubicBezTo>
                      <a:pt x="0" y="0"/>
                      <a:pt x="462" y="261"/>
                      <a:pt x="870" y="261"/>
                    </a:cubicBezTo>
                    <a:lnTo>
                      <a:pt x="21418" y="261"/>
                    </a:lnTo>
                    <a:cubicBezTo>
                      <a:pt x="21898" y="261"/>
                      <a:pt x="22255" y="0"/>
                      <a:pt x="22255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任意多边形: 形状 22"/>
              <p:cNvSpPr>
                <a:spLocks/>
              </p:cNvSpPr>
              <p:nvPr/>
            </p:nvSpPr>
            <p:spPr bwMode="auto">
              <a:xfrm>
                <a:off x="11979275" y="9167813"/>
                <a:ext cx="1141413" cy="88900"/>
              </a:xfrm>
              <a:custGeom>
                <a:avLst/>
                <a:gdLst>
                  <a:gd name="T0" fmla="*/ 0 w 3171"/>
                  <a:gd name="T1" fmla="*/ 0 h 249"/>
                  <a:gd name="T2" fmla="*/ 349 w 3171"/>
                  <a:gd name="T3" fmla="*/ 248 h 249"/>
                  <a:gd name="T4" fmla="*/ 2821 w 3171"/>
                  <a:gd name="T5" fmla="*/ 248 h 249"/>
                  <a:gd name="T6" fmla="*/ 3170 w 3171"/>
                  <a:gd name="T7" fmla="*/ 0 h 249"/>
                  <a:gd name="T8" fmla="*/ 0 w 3171"/>
                  <a:gd name="T9" fmla="*/ 0 h 24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171"/>
                  <a:gd name="T16" fmla="*/ 0 h 249"/>
                  <a:gd name="T17" fmla="*/ 3171 w 3171"/>
                  <a:gd name="T18" fmla="*/ 249 h 24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171" h="249">
                    <a:moveTo>
                      <a:pt x="0" y="0"/>
                    </a:moveTo>
                    <a:cubicBezTo>
                      <a:pt x="49" y="144"/>
                      <a:pt x="187" y="248"/>
                      <a:pt x="349" y="248"/>
                    </a:cubicBezTo>
                    <a:lnTo>
                      <a:pt x="2821" y="248"/>
                    </a:lnTo>
                    <a:cubicBezTo>
                      <a:pt x="2983" y="248"/>
                      <a:pt x="3120" y="144"/>
                      <a:pt x="3170" y="0"/>
                    </a:cubicBezTo>
                    <a:lnTo>
                      <a:pt x="0" y="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任意多边形: 形状 23"/>
              <p:cNvSpPr>
                <a:spLocks/>
              </p:cNvSpPr>
              <p:nvPr/>
            </p:nvSpPr>
            <p:spPr bwMode="auto">
              <a:xfrm>
                <a:off x="12571413" y="4937125"/>
                <a:ext cx="38100" cy="36513"/>
              </a:xfrm>
              <a:custGeom>
                <a:avLst/>
                <a:gdLst>
                  <a:gd name="T0" fmla="*/ 51 w 104"/>
                  <a:gd name="T1" fmla="*/ 102 h 103"/>
                  <a:gd name="T2" fmla="*/ 0 w 104"/>
                  <a:gd name="T3" fmla="*/ 51 h 103"/>
                  <a:gd name="T4" fmla="*/ 51 w 104"/>
                  <a:gd name="T5" fmla="*/ 0 h 103"/>
                  <a:gd name="T6" fmla="*/ 103 w 104"/>
                  <a:gd name="T7" fmla="*/ 51 h 103"/>
                  <a:gd name="T8" fmla="*/ 51 w 104"/>
                  <a:gd name="T9" fmla="*/ 102 h 10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4"/>
                  <a:gd name="T16" fmla="*/ 0 h 103"/>
                  <a:gd name="T17" fmla="*/ 104 w 104"/>
                  <a:gd name="T18" fmla="*/ 103 h 10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4" h="103">
                    <a:moveTo>
                      <a:pt x="51" y="102"/>
                    </a:moveTo>
                    <a:cubicBezTo>
                      <a:pt x="23" y="102"/>
                      <a:pt x="0" y="79"/>
                      <a:pt x="0" y="51"/>
                    </a:cubicBezTo>
                    <a:cubicBezTo>
                      <a:pt x="0" y="22"/>
                      <a:pt x="23" y="0"/>
                      <a:pt x="51" y="0"/>
                    </a:cubicBezTo>
                    <a:cubicBezTo>
                      <a:pt x="80" y="0"/>
                      <a:pt x="103" y="22"/>
                      <a:pt x="103" y="51"/>
                    </a:cubicBezTo>
                    <a:cubicBezTo>
                      <a:pt x="103" y="79"/>
                      <a:pt x="80" y="102"/>
                      <a:pt x="51" y="102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8" name="矩形 17"/>
            <p:cNvSpPr/>
            <p:nvPr/>
          </p:nvSpPr>
          <p:spPr>
            <a:xfrm>
              <a:off x="1085227" y="2041661"/>
              <a:ext cx="4271050" cy="2700705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4584120" y="1336741"/>
            <a:ext cx="4338638" cy="1209429"/>
            <a:chOff x="4584120" y="1336741"/>
            <a:chExt cx="4338638" cy="1209429"/>
          </a:xfrm>
        </p:grpSpPr>
        <p:sp>
          <p:nvSpPr>
            <p:cNvPr id="5" name="矩形 4"/>
            <p:cNvSpPr/>
            <p:nvPr/>
          </p:nvSpPr>
          <p:spPr bwMode="auto">
            <a:xfrm>
              <a:off x="4584120" y="1336741"/>
              <a:ext cx="4338638" cy="1209429"/>
            </a:xfrm>
            <a:prstGeom prst="rect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/>
            <p:cNvSpPr/>
            <p:nvPr/>
          </p:nvSpPr>
          <p:spPr bwMode="auto">
            <a:xfrm>
              <a:off x="4750139" y="1603918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886301" y="1745753"/>
              <a:ext cx="402750" cy="391405"/>
            </a:xfrm>
            <a:custGeom>
              <a:avLst/>
              <a:gdLst>
                <a:gd name="connsiteX0" fmla="*/ 279778 w 338138"/>
                <a:gd name="connsiteY0" fmla="*/ 231775 h 328613"/>
                <a:gd name="connsiteX1" fmla="*/ 289126 w 338138"/>
                <a:gd name="connsiteY1" fmla="*/ 271719 h 328613"/>
                <a:gd name="connsiteX2" fmla="*/ 283784 w 338138"/>
                <a:gd name="connsiteY2" fmla="*/ 279708 h 328613"/>
                <a:gd name="connsiteX3" fmla="*/ 282449 w 338138"/>
                <a:gd name="connsiteY3" fmla="*/ 279708 h 328613"/>
                <a:gd name="connsiteX4" fmla="*/ 275771 w 338138"/>
                <a:gd name="connsiteY4" fmla="*/ 274382 h 328613"/>
                <a:gd name="connsiteX5" fmla="*/ 265087 w 338138"/>
                <a:gd name="connsiteY5" fmla="*/ 234438 h 328613"/>
                <a:gd name="connsiteX6" fmla="*/ 239712 w 338138"/>
                <a:gd name="connsiteY6" fmla="*/ 273050 h 328613"/>
                <a:gd name="connsiteX7" fmla="*/ 282449 w 338138"/>
                <a:gd name="connsiteY7" fmla="*/ 314325 h 328613"/>
                <a:gd name="connsiteX8" fmla="*/ 323850 w 338138"/>
                <a:gd name="connsiteY8" fmla="*/ 273050 h 328613"/>
                <a:gd name="connsiteX9" fmla="*/ 282449 w 338138"/>
                <a:gd name="connsiteY9" fmla="*/ 231775 h 328613"/>
                <a:gd name="connsiteX10" fmla="*/ 279778 w 338138"/>
                <a:gd name="connsiteY10" fmla="*/ 231775 h 328613"/>
                <a:gd name="connsiteX11" fmla="*/ 55688 w 338138"/>
                <a:gd name="connsiteY11" fmla="*/ 231775 h 328613"/>
                <a:gd name="connsiteX12" fmla="*/ 14287 w 338138"/>
                <a:gd name="connsiteY12" fmla="*/ 273050 h 328613"/>
                <a:gd name="connsiteX13" fmla="*/ 55688 w 338138"/>
                <a:gd name="connsiteY13" fmla="*/ 314325 h 328613"/>
                <a:gd name="connsiteX14" fmla="*/ 98425 w 338138"/>
                <a:gd name="connsiteY14" fmla="*/ 273050 h 328613"/>
                <a:gd name="connsiteX15" fmla="*/ 97089 w 338138"/>
                <a:gd name="connsiteY15" fmla="*/ 265062 h 328613"/>
                <a:gd name="connsiteX16" fmla="*/ 58359 w 338138"/>
                <a:gd name="connsiteY16" fmla="*/ 279708 h 328613"/>
                <a:gd name="connsiteX17" fmla="*/ 55688 w 338138"/>
                <a:gd name="connsiteY17" fmla="*/ 279708 h 328613"/>
                <a:gd name="connsiteX18" fmla="*/ 49011 w 338138"/>
                <a:gd name="connsiteY18" fmla="*/ 275713 h 328613"/>
                <a:gd name="connsiteX19" fmla="*/ 53017 w 338138"/>
                <a:gd name="connsiteY19" fmla="*/ 266393 h 328613"/>
                <a:gd name="connsiteX20" fmla="*/ 91747 w 338138"/>
                <a:gd name="connsiteY20" fmla="*/ 251747 h 328613"/>
                <a:gd name="connsiteX21" fmla="*/ 55688 w 338138"/>
                <a:gd name="connsiteY21" fmla="*/ 231775 h 328613"/>
                <a:gd name="connsiteX22" fmla="*/ 39613 w 338138"/>
                <a:gd name="connsiteY22" fmla="*/ 195263 h 328613"/>
                <a:gd name="connsiteX23" fmla="*/ 92431 w 338138"/>
                <a:gd name="connsiteY23" fmla="*/ 195263 h 328613"/>
                <a:gd name="connsiteX24" fmla="*/ 97713 w 338138"/>
                <a:gd name="connsiteY24" fmla="*/ 196583 h 328613"/>
                <a:gd name="connsiteX25" fmla="*/ 138647 w 338138"/>
                <a:gd name="connsiteY25" fmla="*/ 237513 h 328613"/>
                <a:gd name="connsiteX26" fmla="*/ 139967 w 338138"/>
                <a:gd name="connsiteY26" fmla="*/ 244114 h 328613"/>
                <a:gd name="connsiteX27" fmla="*/ 136006 w 338138"/>
                <a:gd name="connsiteY27" fmla="*/ 249395 h 328613"/>
                <a:gd name="connsiteX28" fmla="*/ 109597 w 338138"/>
                <a:gd name="connsiteY28" fmla="*/ 259958 h 328613"/>
                <a:gd name="connsiteX29" fmla="*/ 110918 w 338138"/>
                <a:gd name="connsiteY29" fmla="*/ 273161 h 328613"/>
                <a:gd name="connsiteX30" fmla="*/ 55459 w 338138"/>
                <a:gd name="connsiteY30" fmla="*/ 328613 h 328613"/>
                <a:gd name="connsiteX31" fmla="*/ 0 w 338138"/>
                <a:gd name="connsiteY31" fmla="*/ 273161 h 328613"/>
                <a:gd name="connsiteX32" fmla="*/ 55459 w 338138"/>
                <a:gd name="connsiteY32" fmla="*/ 217708 h 328613"/>
                <a:gd name="connsiteX33" fmla="*/ 104315 w 338138"/>
                <a:gd name="connsiteY33" fmla="*/ 246755 h 328613"/>
                <a:gd name="connsiteX34" fmla="*/ 121481 w 338138"/>
                <a:gd name="connsiteY34" fmla="*/ 240153 h 328613"/>
                <a:gd name="connsiteX35" fmla="*/ 89790 w 338138"/>
                <a:gd name="connsiteY35" fmla="*/ 208466 h 328613"/>
                <a:gd name="connsiteX36" fmla="*/ 39613 w 338138"/>
                <a:gd name="connsiteY36" fmla="*/ 208466 h 328613"/>
                <a:gd name="connsiteX37" fmla="*/ 33011 w 338138"/>
                <a:gd name="connsiteY37" fmla="*/ 201864 h 328613"/>
                <a:gd name="connsiteX38" fmla="*/ 39613 w 338138"/>
                <a:gd name="connsiteY38" fmla="*/ 195263 h 328613"/>
                <a:gd name="connsiteX39" fmla="*/ 155575 w 338138"/>
                <a:gd name="connsiteY39" fmla="*/ 0 h 328613"/>
                <a:gd name="connsiteX40" fmla="*/ 191294 w 338138"/>
                <a:gd name="connsiteY40" fmla="*/ 35490 h 328613"/>
                <a:gd name="connsiteX41" fmla="*/ 156898 w 338138"/>
                <a:gd name="connsiteY41" fmla="*/ 70980 h 328613"/>
                <a:gd name="connsiteX42" fmla="*/ 167481 w 338138"/>
                <a:gd name="connsiteY42" fmla="*/ 80181 h 328613"/>
                <a:gd name="connsiteX43" fmla="*/ 168804 w 338138"/>
                <a:gd name="connsiteY43" fmla="*/ 81496 h 328613"/>
                <a:gd name="connsiteX44" fmla="*/ 196586 w 338138"/>
                <a:gd name="connsiteY44" fmla="*/ 126187 h 328613"/>
                <a:gd name="connsiteX45" fmla="*/ 225690 w 338138"/>
                <a:gd name="connsiteY45" fmla="*/ 130131 h 328613"/>
                <a:gd name="connsiteX46" fmla="*/ 234950 w 338138"/>
                <a:gd name="connsiteY46" fmla="*/ 138017 h 328613"/>
                <a:gd name="connsiteX47" fmla="*/ 257440 w 338138"/>
                <a:gd name="connsiteY47" fmla="*/ 149847 h 328613"/>
                <a:gd name="connsiteX48" fmla="*/ 260086 w 338138"/>
                <a:gd name="connsiteY48" fmla="*/ 155105 h 328613"/>
                <a:gd name="connsiteX49" fmla="*/ 270669 w 338138"/>
                <a:gd name="connsiteY49" fmla="*/ 197168 h 328613"/>
                <a:gd name="connsiteX50" fmla="*/ 278607 w 338138"/>
                <a:gd name="connsiteY50" fmla="*/ 197168 h 328613"/>
                <a:gd name="connsiteX51" fmla="*/ 315648 w 338138"/>
                <a:gd name="connsiteY51" fmla="*/ 205054 h 328613"/>
                <a:gd name="connsiteX52" fmla="*/ 319617 w 338138"/>
                <a:gd name="connsiteY52" fmla="*/ 214255 h 328613"/>
                <a:gd name="connsiteX53" fmla="*/ 310357 w 338138"/>
                <a:gd name="connsiteY53" fmla="*/ 216884 h 328613"/>
                <a:gd name="connsiteX54" fmla="*/ 278607 w 338138"/>
                <a:gd name="connsiteY54" fmla="*/ 210312 h 328613"/>
                <a:gd name="connsiteX55" fmla="*/ 274638 w 338138"/>
                <a:gd name="connsiteY55" fmla="*/ 211627 h 328613"/>
                <a:gd name="connsiteX56" fmla="*/ 275961 w 338138"/>
                <a:gd name="connsiteY56" fmla="*/ 218199 h 328613"/>
                <a:gd name="connsiteX57" fmla="*/ 282575 w 338138"/>
                <a:gd name="connsiteY57" fmla="*/ 218199 h 328613"/>
                <a:gd name="connsiteX58" fmla="*/ 338138 w 338138"/>
                <a:gd name="connsiteY58" fmla="*/ 273406 h 328613"/>
                <a:gd name="connsiteX59" fmla="*/ 282575 w 338138"/>
                <a:gd name="connsiteY59" fmla="*/ 328613 h 328613"/>
                <a:gd name="connsiteX60" fmla="*/ 229659 w 338138"/>
                <a:gd name="connsiteY60" fmla="*/ 289180 h 328613"/>
                <a:gd name="connsiteX61" fmla="*/ 183356 w 338138"/>
                <a:gd name="connsiteY61" fmla="*/ 289180 h 328613"/>
                <a:gd name="connsiteX62" fmla="*/ 175419 w 338138"/>
                <a:gd name="connsiteY62" fmla="*/ 282607 h 328613"/>
                <a:gd name="connsiteX63" fmla="*/ 183356 w 338138"/>
                <a:gd name="connsiteY63" fmla="*/ 276035 h 328613"/>
                <a:gd name="connsiteX64" fmla="*/ 227013 w 338138"/>
                <a:gd name="connsiteY64" fmla="*/ 276035 h 328613"/>
                <a:gd name="connsiteX65" fmla="*/ 227013 w 338138"/>
                <a:gd name="connsiteY65" fmla="*/ 273406 h 328613"/>
                <a:gd name="connsiteX66" fmla="*/ 262732 w 338138"/>
                <a:gd name="connsiteY66" fmla="*/ 222142 h 328613"/>
                <a:gd name="connsiteX67" fmla="*/ 261409 w 338138"/>
                <a:gd name="connsiteY67" fmla="*/ 214255 h 328613"/>
                <a:gd name="connsiteX68" fmla="*/ 230981 w 338138"/>
                <a:gd name="connsiteY68" fmla="*/ 239231 h 328613"/>
                <a:gd name="connsiteX69" fmla="*/ 224367 w 338138"/>
                <a:gd name="connsiteY69" fmla="*/ 243174 h 328613"/>
                <a:gd name="connsiteX70" fmla="*/ 221721 w 338138"/>
                <a:gd name="connsiteY70" fmla="*/ 241859 h 328613"/>
                <a:gd name="connsiteX71" fmla="*/ 219075 w 338138"/>
                <a:gd name="connsiteY71" fmla="*/ 232658 h 328613"/>
                <a:gd name="connsiteX72" fmla="*/ 257440 w 338138"/>
                <a:gd name="connsiteY72" fmla="*/ 201111 h 328613"/>
                <a:gd name="connsiteX73" fmla="*/ 248180 w 338138"/>
                <a:gd name="connsiteY73" fmla="*/ 160363 h 328613"/>
                <a:gd name="connsiteX74" fmla="*/ 228336 w 338138"/>
                <a:gd name="connsiteY74" fmla="*/ 151162 h 328613"/>
                <a:gd name="connsiteX75" fmla="*/ 227013 w 338138"/>
                <a:gd name="connsiteY75" fmla="*/ 149847 h 328613"/>
                <a:gd name="connsiteX76" fmla="*/ 224367 w 338138"/>
                <a:gd name="connsiteY76" fmla="*/ 149847 h 328613"/>
                <a:gd name="connsiteX77" fmla="*/ 188648 w 338138"/>
                <a:gd name="connsiteY77" fmla="*/ 149847 h 328613"/>
                <a:gd name="connsiteX78" fmla="*/ 179388 w 338138"/>
                <a:gd name="connsiteY78" fmla="*/ 145904 h 328613"/>
                <a:gd name="connsiteX79" fmla="*/ 178065 w 338138"/>
                <a:gd name="connsiteY79" fmla="*/ 144589 h 328613"/>
                <a:gd name="connsiteX80" fmla="*/ 170127 w 338138"/>
                <a:gd name="connsiteY80" fmla="*/ 134074 h 328613"/>
                <a:gd name="connsiteX81" fmla="*/ 168804 w 338138"/>
                <a:gd name="connsiteY81" fmla="*/ 140646 h 328613"/>
                <a:gd name="connsiteX82" fmla="*/ 167481 w 338138"/>
                <a:gd name="connsiteY82" fmla="*/ 148533 h 328613"/>
                <a:gd name="connsiteX83" fmla="*/ 166158 w 338138"/>
                <a:gd name="connsiteY83" fmla="*/ 152476 h 328613"/>
                <a:gd name="connsiteX84" fmla="*/ 166158 w 338138"/>
                <a:gd name="connsiteY84" fmla="*/ 156420 h 328613"/>
                <a:gd name="connsiteX85" fmla="*/ 163513 w 338138"/>
                <a:gd name="connsiteY85" fmla="*/ 164306 h 328613"/>
                <a:gd name="connsiteX86" fmla="*/ 162190 w 338138"/>
                <a:gd name="connsiteY86" fmla="*/ 170879 h 328613"/>
                <a:gd name="connsiteX87" fmla="*/ 160867 w 338138"/>
                <a:gd name="connsiteY87" fmla="*/ 173507 h 328613"/>
                <a:gd name="connsiteX88" fmla="*/ 200554 w 338138"/>
                <a:gd name="connsiteY88" fmla="*/ 182709 h 328613"/>
                <a:gd name="connsiteX89" fmla="*/ 201877 w 338138"/>
                <a:gd name="connsiteY89" fmla="*/ 182709 h 328613"/>
                <a:gd name="connsiteX90" fmla="*/ 215106 w 338138"/>
                <a:gd name="connsiteY90" fmla="*/ 205054 h 328613"/>
                <a:gd name="connsiteX91" fmla="*/ 212461 w 338138"/>
                <a:gd name="connsiteY91" fmla="*/ 210312 h 328613"/>
                <a:gd name="connsiteX92" fmla="*/ 163513 w 338138"/>
                <a:gd name="connsiteY92" fmla="*/ 289180 h 328613"/>
                <a:gd name="connsiteX93" fmla="*/ 144992 w 338138"/>
                <a:gd name="connsiteY93" fmla="*/ 293123 h 328613"/>
                <a:gd name="connsiteX94" fmla="*/ 139700 w 338138"/>
                <a:gd name="connsiteY94" fmla="*/ 276035 h 328613"/>
                <a:gd name="connsiteX95" fmla="*/ 168804 w 338138"/>
                <a:gd name="connsiteY95" fmla="*/ 214255 h 328613"/>
                <a:gd name="connsiteX96" fmla="*/ 125148 w 338138"/>
                <a:gd name="connsiteY96" fmla="*/ 206369 h 328613"/>
                <a:gd name="connsiteX97" fmla="*/ 103981 w 338138"/>
                <a:gd name="connsiteY97" fmla="*/ 195853 h 328613"/>
                <a:gd name="connsiteX98" fmla="*/ 97367 w 338138"/>
                <a:gd name="connsiteY98" fmla="*/ 164306 h 328613"/>
                <a:gd name="connsiteX99" fmla="*/ 121179 w 338138"/>
                <a:gd name="connsiteY99" fmla="*/ 95955 h 328613"/>
                <a:gd name="connsiteX100" fmla="*/ 121179 w 338138"/>
                <a:gd name="connsiteY100" fmla="*/ 90697 h 328613"/>
                <a:gd name="connsiteX101" fmla="*/ 143669 w 338138"/>
                <a:gd name="connsiteY101" fmla="*/ 68351 h 328613"/>
                <a:gd name="connsiteX102" fmla="*/ 119856 w 338138"/>
                <a:gd name="connsiteY102" fmla="*/ 35490 h 328613"/>
                <a:gd name="connsiteX103" fmla="*/ 155575 w 338138"/>
                <a:gd name="connsiteY103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8613">
                  <a:moveTo>
                    <a:pt x="279778" y="231775"/>
                  </a:moveTo>
                  <a:cubicBezTo>
                    <a:pt x="279778" y="231775"/>
                    <a:pt x="279778" y="231775"/>
                    <a:pt x="289126" y="271719"/>
                  </a:cubicBezTo>
                  <a:cubicBezTo>
                    <a:pt x="290462" y="275713"/>
                    <a:pt x="287791" y="278376"/>
                    <a:pt x="283784" y="279708"/>
                  </a:cubicBezTo>
                  <a:cubicBezTo>
                    <a:pt x="283784" y="279708"/>
                    <a:pt x="282449" y="279708"/>
                    <a:pt x="282449" y="279708"/>
                  </a:cubicBezTo>
                  <a:cubicBezTo>
                    <a:pt x="279778" y="279708"/>
                    <a:pt x="275771" y="278376"/>
                    <a:pt x="275771" y="274382"/>
                  </a:cubicBezTo>
                  <a:cubicBezTo>
                    <a:pt x="275771" y="274382"/>
                    <a:pt x="275771" y="274382"/>
                    <a:pt x="265087" y="234438"/>
                  </a:cubicBezTo>
                  <a:cubicBezTo>
                    <a:pt x="250396" y="241095"/>
                    <a:pt x="239712" y="255741"/>
                    <a:pt x="239712" y="273050"/>
                  </a:cubicBezTo>
                  <a:cubicBezTo>
                    <a:pt x="239712" y="295685"/>
                    <a:pt x="259745" y="314325"/>
                    <a:pt x="282449" y="314325"/>
                  </a:cubicBezTo>
                  <a:cubicBezTo>
                    <a:pt x="305153" y="314325"/>
                    <a:pt x="323850" y="295685"/>
                    <a:pt x="323850" y="273050"/>
                  </a:cubicBezTo>
                  <a:cubicBezTo>
                    <a:pt x="323850" y="250416"/>
                    <a:pt x="305153" y="231775"/>
                    <a:pt x="282449" y="231775"/>
                  </a:cubicBezTo>
                  <a:cubicBezTo>
                    <a:pt x="281113" y="231775"/>
                    <a:pt x="279778" y="231775"/>
                    <a:pt x="279778" y="231775"/>
                  </a:cubicBezTo>
                  <a:close/>
                  <a:moveTo>
                    <a:pt x="55688" y="231775"/>
                  </a:moveTo>
                  <a:cubicBezTo>
                    <a:pt x="32984" y="231775"/>
                    <a:pt x="14287" y="250416"/>
                    <a:pt x="14287" y="273050"/>
                  </a:cubicBezTo>
                  <a:cubicBezTo>
                    <a:pt x="14287" y="295685"/>
                    <a:pt x="32984" y="314325"/>
                    <a:pt x="55688" y="314325"/>
                  </a:cubicBezTo>
                  <a:cubicBezTo>
                    <a:pt x="78392" y="314325"/>
                    <a:pt x="98425" y="295685"/>
                    <a:pt x="98425" y="273050"/>
                  </a:cubicBezTo>
                  <a:cubicBezTo>
                    <a:pt x="98425" y="270387"/>
                    <a:pt x="97089" y="267724"/>
                    <a:pt x="97089" y="265062"/>
                  </a:cubicBezTo>
                  <a:cubicBezTo>
                    <a:pt x="97089" y="265062"/>
                    <a:pt x="97089" y="265062"/>
                    <a:pt x="58359" y="279708"/>
                  </a:cubicBezTo>
                  <a:cubicBezTo>
                    <a:pt x="57024" y="279708"/>
                    <a:pt x="57024" y="279708"/>
                    <a:pt x="55688" y="279708"/>
                  </a:cubicBezTo>
                  <a:cubicBezTo>
                    <a:pt x="53017" y="279708"/>
                    <a:pt x="50346" y="278376"/>
                    <a:pt x="49011" y="275713"/>
                  </a:cubicBezTo>
                  <a:cubicBezTo>
                    <a:pt x="47675" y="271719"/>
                    <a:pt x="49011" y="267724"/>
                    <a:pt x="53017" y="266393"/>
                  </a:cubicBezTo>
                  <a:cubicBezTo>
                    <a:pt x="53017" y="266393"/>
                    <a:pt x="53017" y="266393"/>
                    <a:pt x="91747" y="251747"/>
                  </a:cubicBezTo>
                  <a:cubicBezTo>
                    <a:pt x="83734" y="239764"/>
                    <a:pt x="70379" y="231775"/>
                    <a:pt x="55688" y="231775"/>
                  </a:cubicBezTo>
                  <a:close/>
                  <a:moveTo>
                    <a:pt x="39613" y="195263"/>
                  </a:moveTo>
                  <a:cubicBezTo>
                    <a:pt x="39613" y="195263"/>
                    <a:pt x="39613" y="195263"/>
                    <a:pt x="92431" y="195263"/>
                  </a:cubicBezTo>
                  <a:cubicBezTo>
                    <a:pt x="95072" y="195263"/>
                    <a:pt x="96393" y="195263"/>
                    <a:pt x="97713" y="196583"/>
                  </a:cubicBezTo>
                  <a:cubicBezTo>
                    <a:pt x="97713" y="196583"/>
                    <a:pt x="97713" y="196583"/>
                    <a:pt x="138647" y="237513"/>
                  </a:cubicBezTo>
                  <a:cubicBezTo>
                    <a:pt x="139967" y="238833"/>
                    <a:pt x="141288" y="241474"/>
                    <a:pt x="139967" y="244114"/>
                  </a:cubicBezTo>
                  <a:cubicBezTo>
                    <a:pt x="139967" y="246755"/>
                    <a:pt x="138647" y="248075"/>
                    <a:pt x="136006" y="249395"/>
                  </a:cubicBezTo>
                  <a:cubicBezTo>
                    <a:pt x="136006" y="249395"/>
                    <a:pt x="136006" y="249395"/>
                    <a:pt x="109597" y="259958"/>
                  </a:cubicBezTo>
                  <a:cubicBezTo>
                    <a:pt x="110918" y="263919"/>
                    <a:pt x="110918" y="267880"/>
                    <a:pt x="110918" y="273161"/>
                  </a:cubicBezTo>
                  <a:cubicBezTo>
                    <a:pt x="110918" y="303528"/>
                    <a:pt x="85829" y="328613"/>
                    <a:pt x="55459" y="328613"/>
                  </a:cubicBezTo>
                  <a:cubicBezTo>
                    <a:pt x="25088" y="328613"/>
                    <a:pt x="0" y="303528"/>
                    <a:pt x="0" y="273161"/>
                  </a:cubicBezTo>
                  <a:cubicBezTo>
                    <a:pt x="0" y="242794"/>
                    <a:pt x="25088" y="217708"/>
                    <a:pt x="55459" y="217708"/>
                  </a:cubicBezTo>
                  <a:cubicBezTo>
                    <a:pt x="76586" y="217708"/>
                    <a:pt x="95072" y="229590"/>
                    <a:pt x="104315" y="246755"/>
                  </a:cubicBezTo>
                  <a:cubicBezTo>
                    <a:pt x="104315" y="246755"/>
                    <a:pt x="104315" y="246755"/>
                    <a:pt x="121481" y="240153"/>
                  </a:cubicBezTo>
                  <a:cubicBezTo>
                    <a:pt x="121481" y="240153"/>
                    <a:pt x="121481" y="240153"/>
                    <a:pt x="89790" y="208466"/>
                  </a:cubicBezTo>
                  <a:cubicBezTo>
                    <a:pt x="89790" y="208466"/>
                    <a:pt x="89790" y="208466"/>
                    <a:pt x="39613" y="208466"/>
                  </a:cubicBezTo>
                  <a:cubicBezTo>
                    <a:pt x="35652" y="208466"/>
                    <a:pt x="33011" y="205825"/>
                    <a:pt x="33011" y="201864"/>
                  </a:cubicBezTo>
                  <a:cubicBezTo>
                    <a:pt x="33011" y="197903"/>
                    <a:pt x="35652" y="195263"/>
                    <a:pt x="39613" y="195263"/>
                  </a:cubicBezTo>
                  <a:close/>
                  <a:moveTo>
                    <a:pt x="155575" y="0"/>
                  </a:moveTo>
                  <a:cubicBezTo>
                    <a:pt x="175419" y="0"/>
                    <a:pt x="191294" y="15773"/>
                    <a:pt x="191294" y="35490"/>
                  </a:cubicBezTo>
                  <a:cubicBezTo>
                    <a:pt x="191294" y="53892"/>
                    <a:pt x="175419" y="69666"/>
                    <a:pt x="156898" y="70980"/>
                  </a:cubicBezTo>
                  <a:cubicBezTo>
                    <a:pt x="160867" y="72295"/>
                    <a:pt x="164835" y="76238"/>
                    <a:pt x="167481" y="80181"/>
                  </a:cubicBezTo>
                  <a:cubicBezTo>
                    <a:pt x="168804" y="80181"/>
                    <a:pt x="168804" y="80181"/>
                    <a:pt x="168804" y="81496"/>
                  </a:cubicBezTo>
                  <a:cubicBezTo>
                    <a:pt x="168804" y="81496"/>
                    <a:pt x="168804" y="81496"/>
                    <a:pt x="196586" y="126187"/>
                  </a:cubicBezTo>
                  <a:cubicBezTo>
                    <a:pt x="196586" y="126187"/>
                    <a:pt x="196586" y="126187"/>
                    <a:pt x="225690" y="130131"/>
                  </a:cubicBezTo>
                  <a:cubicBezTo>
                    <a:pt x="230981" y="130131"/>
                    <a:pt x="234950" y="134074"/>
                    <a:pt x="234950" y="138017"/>
                  </a:cubicBezTo>
                  <a:cubicBezTo>
                    <a:pt x="234950" y="138017"/>
                    <a:pt x="234950" y="138017"/>
                    <a:pt x="257440" y="149847"/>
                  </a:cubicBezTo>
                  <a:cubicBezTo>
                    <a:pt x="258763" y="151162"/>
                    <a:pt x="260086" y="152476"/>
                    <a:pt x="260086" y="155105"/>
                  </a:cubicBezTo>
                  <a:cubicBezTo>
                    <a:pt x="260086" y="155105"/>
                    <a:pt x="260086" y="155105"/>
                    <a:pt x="270669" y="197168"/>
                  </a:cubicBezTo>
                  <a:cubicBezTo>
                    <a:pt x="273315" y="197168"/>
                    <a:pt x="275961" y="197168"/>
                    <a:pt x="278607" y="197168"/>
                  </a:cubicBezTo>
                  <a:cubicBezTo>
                    <a:pt x="291836" y="195853"/>
                    <a:pt x="303742" y="198482"/>
                    <a:pt x="315648" y="205054"/>
                  </a:cubicBezTo>
                  <a:cubicBezTo>
                    <a:pt x="319617" y="206369"/>
                    <a:pt x="320940" y="210312"/>
                    <a:pt x="319617" y="214255"/>
                  </a:cubicBezTo>
                  <a:cubicBezTo>
                    <a:pt x="316971" y="216884"/>
                    <a:pt x="313003" y="219513"/>
                    <a:pt x="310357" y="216884"/>
                  </a:cubicBezTo>
                  <a:cubicBezTo>
                    <a:pt x="299773" y="211627"/>
                    <a:pt x="289190" y="210312"/>
                    <a:pt x="278607" y="210312"/>
                  </a:cubicBezTo>
                  <a:cubicBezTo>
                    <a:pt x="277284" y="210312"/>
                    <a:pt x="275961" y="210312"/>
                    <a:pt x="274638" y="211627"/>
                  </a:cubicBezTo>
                  <a:cubicBezTo>
                    <a:pt x="274638" y="211627"/>
                    <a:pt x="274638" y="211627"/>
                    <a:pt x="275961" y="218199"/>
                  </a:cubicBezTo>
                  <a:cubicBezTo>
                    <a:pt x="278607" y="218199"/>
                    <a:pt x="279930" y="218199"/>
                    <a:pt x="282575" y="218199"/>
                  </a:cubicBezTo>
                  <a:cubicBezTo>
                    <a:pt x="313003" y="218199"/>
                    <a:pt x="338138" y="243174"/>
                    <a:pt x="338138" y="273406"/>
                  </a:cubicBezTo>
                  <a:cubicBezTo>
                    <a:pt x="338138" y="303639"/>
                    <a:pt x="313003" y="328613"/>
                    <a:pt x="282575" y="328613"/>
                  </a:cubicBezTo>
                  <a:cubicBezTo>
                    <a:pt x="257440" y="328613"/>
                    <a:pt x="236273" y="312840"/>
                    <a:pt x="229659" y="289180"/>
                  </a:cubicBezTo>
                  <a:cubicBezTo>
                    <a:pt x="229659" y="289180"/>
                    <a:pt x="229659" y="289180"/>
                    <a:pt x="183356" y="289180"/>
                  </a:cubicBezTo>
                  <a:cubicBezTo>
                    <a:pt x="179388" y="289180"/>
                    <a:pt x="175419" y="286551"/>
                    <a:pt x="175419" y="282607"/>
                  </a:cubicBezTo>
                  <a:cubicBezTo>
                    <a:pt x="175419" y="278664"/>
                    <a:pt x="179388" y="276035"/>
                    <a:pt x="183356" y="276035"/>
                  </a:cubicBezTo>
                  <a:cubicBezTo>
                    <a:pt x="183356" y="276035"/>
                    <a:pt x="183356" y="276035"/>
                    <a:pt x="227013" y="276035"/>
                  </a:cubicBezTo>
                  <a:cubicBezTo>
                    <a:pt x="227013" y="274721"/>
                    <a:pt x="227013" y="274721"/>
                    <a:pt x="227013" y="273406"/>
                  </a:cubicBezTo>
                  <a:cubicBezTo>
                    <a:pt x="227013" y="249746"/>
                    <a:pt x="241565" y="230029"/>
                    <a:pt x="262732" y="222142"/>
                  </a:cubicBezTo>
                  <a:cubicBezTo>
                    <a:pt x="262732" y="222142"/>
                    <a:pt x="262732" y="222142"/>
                    <a:pt x="261409" y="214255"/>
                  </a:cubicBezTo>
                  <a:cubicBezTo>
                    <a:pt x="248180" y="219513"/>
                    <a:pt x="237596" y="228714"/>
                    <a:pt x="230981" y="239231"/>
                  </a:cubicBezTo>
                  <a:cubicBezTo>
                    <a:pt x="229659" y="241859"/>
                    <a:pt x="227013" y="243174"/>
                    <a:pt x="224367" y="243174"/>
                  </a:cubicBezTo>
                  <a:cubicBezTo>
                    <a:pt x="224367" y="243174"/>
                    <a:pt x="223044" y="243174"/>
                    <a:pt x="221721" y="241859"/>
                  </a:cubicBezTo>
                  <a:cubicBezTo>
                    <a:pt x="217752" y="240545"/>
                    <a:pt x="216429" y="235287"/>
                    <a:pt x="219075" y="232658"/>
                  </a:cubicBezTo>
                  <a:cubicBezTo>
                    <a:pt x="228336" y="218199"/>
                    <a:pt x="241565" y="206369"/>
                    <a:pt x="257440" y="201111"/>
                  </a:cubicBezTo>
                  <a:cubicBezTo>
                    <a:pt x="257440" y="201111"/>
                    <a:pt x="257440" y="201111"/>
                    <a:pt x="248180" y="160363"/>
                  </a:cubicBezTo>
                  <a:cubicBezTo>
                    <a:pt x="248180" y="160363"/>
                    <a:pt x="248180" y="160363"/>
                    <a:pt x="228336" y="151162"/>
                  </a:cubicBezTo>
                  <a:cubicBezTo>
                    <a:pt x="228336" y="151162"/>
                    <a:pt x="228336" y="149847"/>
                    <a:pt x="227013" y="149847"/>
                  </a:cubicBezTo>
                  <a:cubicBezTo>
                    <a:pt x="227013" y="149847"/>
                    <a:pt x="225690" y="149847"/>
                    <a:pt x="224367" y="149847"/>
                  </a:cubicBezTo>
                  <a:cubicBezTo>
                    <a:pt x="224367" y="149847"/>
                    <a:pt x="224367" y="149847"/>
                    <a:pt x="188648" y="149847"/>
                  </a:cubicBezTo>
                  <a:cubicBezTo>
                    <a:pt x="184679" y="149847"/>
                    <a:pt x="180711" y="148533"/>
                    <a:pt x="179388" y="145904"/>
                  </a:cubicBezTo>
                  <a:cubicBezTo>
                    <a:pt x="179388" y="145904"/>
                    <a:pt x="179388" y="145904"/>
                    <a:pt x="178065" y="144589"/>
                  </a:cubicBezTo>
                  <a:cubicBezTo>
                    <a:pt x="178065" y="144589"/>
                    <a:pt x="178065" y="144589"/>
                    <a:pt x="170127" y="134074"/>
                  </a:cubicBezTo>
                  <a:cubicBezTo>
                    <a:pt x="170127" y="136703"/>
                    <a:pt x="170127" y="138017"/>
                    <a:pt x="168804" y="140646"/>
                  </a:cubicBezTo>
                  <a:cubicBezTo>
                    <a:pt x="168804" y="143275"/>
                    <a:pt x="167481" y="145904"/>
                    <a:pt x="167481" y="148533"/>
                  </a:cubicBezTo>
                  <a:cubicBezTo>
                    <a:pt x="167481" y="149847"/>
                    <a:pt x="167481" y="151162"/>
                    <a:pt x="166158" y="152476"/>
                  </a:cubicBezTo>
                  <a:cubicBezTo>
                    <a:pt x="166158" y="153791"/>
                    <a:pt x="166158" y="155105"/>
                    <a:pt x="166158" y="156420"/>
                  </a:cubicBezTo>
                  <a:cubicBezTo>
                    <a:pt x="164835" y="159048"/>
                    <a:pt x="164835" y="161677"/>
                    <a:pt x="163513" y="164306"/>
                  </a:cubicBezTo>
                  <a:cubicBezTo>
                    <a:pt x="163513" y="166935"/>
                    <a:pt x="162190" y="168250"/>
                    <a:pt x="162190" y="170879"/>
                  </a:cubicBezTo>
                  <a:cubicBezTo>
                    <a:pt x="160867" y="172193"/>
                    <a:pt x="160867" y="172193"/>
                    <a:pt x="160867" y="173507"/>
                  </a:cubicBezTo>
                  <a:cubicBezTo>
                    <a:pt x="160867" y="173507"/>
                    <a:pt x="160867" y="173507"/>
                    <a:pt x="200554" y="182709"/>
                  </a:cubicBezTo>
                  <a:cubicBezTo>
                    <a:pt x="200554" y="182709"/>
                    <a:pt x="200554" y="182709"/>
                    <a:pt x="201877" y="182709"/>
                  </a:cubicBezTo>
                  <a:cubicBezTo>
                    <a:pt x="211138" y="185337"/>
                    <a:pt x="217752" y="195853"/>
                    <a:pt x="215106" y="205054"/>
                  </a:cubicBezTo>
                  <a:cubicBezTo>
                    <a:pt x="215106" y="206369"/>
                    <a:pt x="213784" y="208998"/>
                    <a:pt x="212461" y="210312"/>
                  </a:cubicBezTo>
                  <a:cubicBezTo>
                    <a:pt x="212461" y="210312"/>
                    <a:pt x="212461" y="210312"/>
                    <a:pt x="163513" y="289180"/>
                  </a:cubicBezTo>
                  <a:cubicBezTo>
                    <a:pt x="159544" y="294437"/>
                    <a:pt x="151606" y="297066"/>
                    <a:pt x="144992" y="293123"/>
                  </a:cubicBezTo>
                  <a:cubicBezTo>
                    <a:pt x="138377" y="289180"/>
                    <a:pt x="137054" y="281293"/>
                    <a:pt x="139700" y="276035"/>
                  </a:cubicBezTo>
                  <a:cubicBezTo>
                    <a:pt x="139700" y="276035"/>
                    <a:pt x="139700" y="276035"/>
                    <a:pt x="168804" y="214255"/>
                  </a:cubicBezTo>
                  <a:cubicBezTo>
                    <a:pt x="168804" y="214255"/>
                    <a:pt x="168804" y="214255"/>
                    <a:pt x="125148" y="206369"/>
                  </a:cubicBezTo>
                  <a:cubicBezTo>
                    <a:pt x="115887" y="203740"/>
                    <a:pt x="107950" y="201111"/>
                    <a:pt x="103981" y="195853"/>
                  </a:cubicBezTo>
                  <a:cubicBezTo>
                    <a:pt x="96044" y="186652"/>
                    <a:pt x="92075" y="176136"/>
                    <a:pt x="97367" y="164306"/>
                  </a:cubicBezTo>
                  <a:cubicBezTo>
                    <a:pt x="115887" y="124873"/>
                    <a:pt x="121179" y="95955"/>
                    <a:pt x="121179" y="95955"/>
                  </a:cubicBezTo>
                  <a:cubicBezTo>
                    <a:pt x="121179" y="95955"/>
                    <a:pt x="121179" y="95955"/>
                    <a:pt x="121179" y="90697"/>
                  </a:cubicBezTo>
                  <a:cubicBezTo>
                    <a:pt x="122502" y="78867"/>
                    <a:pt x="131763" y="69666"/>
                    <a:pt x="143669" y="68351"/>
                  </a:cubicBezTo>
                  <a:cubicBezTo>
                    <a:pt x="130440" y="63093"/>
                    <a:pt x="119856" y="49949"/>
                    <a:pt x="119856" y="35490"/>
                  </a:cubicBezTo>
                  <a:cubicBezTo>
                    <a:pt x="119856" y="15773"/>
                    <a:pt x="135731" y="0"/>
                    <a:pt x="155575" y="0"/>
                  </a:cubicBez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5591232" y="1569492"/>
              <a:ext cx="3155350" cy="743926"/>
              <a:chOff x="7505490" y="2041661"/>
              <a:chExt cx="4207134" cy="991902"/>
            </a:xfrm>
          </p:grpSpPr>
          <p:sp>
            <p:nvSpPr>
              <p:cNvPr id="15" name="文本框 20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6" name="文本框 21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4584120" y="2597330"/>
            <a:ext cx="4338638" cy="1209429"/>
            <a:chOff x="4584120" y="2597330"/>
            <a:chExt cx="4338638" cy="1209429"/>
          </a:xfrm>
        </p:grpSpPr>
        <p:sp>
          <p:nvSpPr>
            <p:cNvPr id="6" name="矩形 5"/>
            <p:cNvSpPr/>
            <p:nvPr/>
          </p:nvSpPr>
          <p:spPr bwMode="auto">
            <a:xfrm>
              <a:off x="4584120" y="2597330"/>
              <a:ext cx="4338638" cy="1209429"/>
            </a:xfrm>
            <a:prstGeom prst="rect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椭圆 7"/>
            <p:cNvSpPr/>
            <p:nvPr/>
          </p:nvSpPr>
          <p:spPr bwMode="auto">
            <a:xfrm>
              <a:off x="4750139" y="2864507"/>
              <a:ext cx="675075" cy="675075"/>
            </a:xfrm>
            <a:prstGeom prst="ellipse">
              <a:avLst/>
            </a:prstGeom>
            <a:solidFill>
              <a:schemeClr val="bg1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任意多边形: 形状 9"/>
            <p:cNvSpPr/>
            <p:nvPr/>
          </p:nvSpPr>
          <p:spPr bwMode="auto">
            <a:xfrm>
              <a:off x="4886301" y="3037798"/>
              <a:ext cx="402750" cy="328492"/>
            </a:xfrm>
            <a:custGeom>
              <a:avLst/>
              <a:gdLst>
                <a:gd name="connsiteX0" fmla="*/ 39952 w 338667"/>
                <a:gd name="connsiteY0" fmla="*/ 252412 h 276225"/>
                <a:gd name="connsiteX1" fmla="*/ 297127 w 338667"/>
                <a:gd name="connsiteY1" fmla="*/ 252412 h 276225"/>
                <a:gd name="connsiteX2" fmla="*/ 297127 w 338667"/>
                <a:gd name="connsiteY2" fmla="*/ 276225 h 276225"/>
                <a:gd name="connsiteX3" fmla="*/ 39952 w 338667"/>
                <a:gd name="connsiteY3" fmla="*/ 276225 h 276225"/>
                <a:gd name="connsiteX4" fmla="*/ 169334 w 338667"/>
                <a:gd name="connsiteY4" fmla="*/ 98425 h 276225"/>
                <a:gd name="connsiteX5" fmla="*/ 225690 w 338667"/>
                <a:gd name="connsiteY5" fmla="*/ 154918 h 276225"/>
                <a:gd name="connsiteX6" fmla="*/ 221758 w 338667"/>
                <a:gd name="connsiteY6" fmla="*/ 177253 h 276225"/>
                <a:gd name="connsiteX7" fmla="*/ 206031 w 338667"/>
                <a:gd name="connsiteY7" fmla="*/ 169370 h 276225"/>
                <a:gd name="connsiteX8" fmla="*/ 206031 w 338667"/>
                <a:gd name="connsiteY8" fmla="*/ 168056 h 276225"/>
                <a:gd name="connsiteX9" fmla="*/ 208652 w 338667"/>
                <a:gd name="connsiteY9" fmla="*/ 154918 h 276225"/>
                <a:gd name="connsiteX10" fmla="*/ 169334 w 338667"/>
                <a:gd name="connsiteY10" fmla="*/ 116818 h 276225"/>
                <a:gd name="connsiteX11" fmla="*/ 130015 w 338667"/>
                <a:gd name="connsiteY11" fmla="*/ 154918 h 276225"/>
                <a:gd name="connsiteX12" fmla="*/ 169334 w 338667"/>
                <a:gd name="connsiteY12" fmla="*/ 194332 h 276225"/>
                <a:gd name="connsiteX13" fmla="*/ 198167 w 338667"/>
                <a:gd name="connsiteY13" fmla="*/ 181194 h 276225"/>
                <a:gd name="connsiteX14" fmla="*/ 199478 w 338667"/>
                <a:gd name="connsiteY14" fmla="*/ 181194 h 276225"/>
                <a:gd name="connsiteX15" fmla="*/ 213895 w 338667"/>
                <a:gd name="connsiteY15" fmla="*/ 190391 h 276225"/>
                <a:gd name="connsiteX16" fmla="*/ 169334 w 338667"/>
                <a:gd name="connsiteY16" fmla="*/ 212725 h 276225"/>
                <a:gd name="connsiteX17" fmla="*/ 112977 w 338667"/>
                <a:gd name="connsiteY17" fmla="*/ 156232 h 276225"/>
                <a:gd name="connsiteX18" fmla="*/ 169334 w 338667"/>
                <a:gd name="connsiteY18" fmla="*/ 98425 h 276225"/>
                <a:gd name="connsiteX19" fmla="*/ 169740 w 338667"/>
                <a:gd name="connsiteY19" fmla="*/ 84137 h 276225"/>
                <a:gd name="connsiteX20" fmla="*/ 98689 w 338667"/>
                <a:gd name="connsiteY20" fmla="*/ 157031 h 276225"/>
                <a:gd name="connsiteX21" fmla="*/ 169740 w 338667"/>
                <a:gd name="connsiteY21" fmla="*/ 228600 h 276225"/>
                <a:gd name="connsiteX22" fmla="*/ 227634 w 338667"/>
                <a:gd name="connsiteY22" fmla="*/ 198117 h 276225"/>
                <a:gd name="connsiteX23" fmla="*/ 236845 w 338667"/>
                <a:gd name="connsiteY23" fmla="*/ 203418 h 276225"/>
                <a:gd name="connsiteX24" fmla="*/ 242108 w 338667"/>
                <a:gd name="connsiteY24" fmla="*/ 199442 h 276225"/>
                <a:gd name="connsiteX25" fmla="*/ 239476 w 338667"/>
                <a:gd name="connsiteY25" fmla="*/ 190165 h 276225"/>
                <a:gd name="connsiteX26" fmla="*/ 234213 w 338667"/>
                <a:gd name="connsiteY26" fmla="*/ 186189 h 276225"/>
                <a:gd name="connsiteX27" fmla="*/ 240792 w 338667"/>
                <a:gd name="connsiteY27" fmla="*/ 157031 h 276225"/>
                <a:gd name="connsiteX28" fmla="*/ 169740 w 338667"/>
                <a:gd name="connsiteY28" fmla="*/ 84137 h 276225"/>
                <a:gd name="connsiteX29" fmla="*/ 280981 w 338667"/>
                <a:gd name="connsiteY29" fmla="*/ 82550 h 276225"/>
                <a:gd name="connsiteX30" fmla="*/ 333639 w 338667"/>
                <a:gd name="connsiteY30" fmla="*/ 82550 h 276225"/>
                <a:gd name="connsiteX31" fmla="*/ 331006 w 338667"/>
                <a:gd name="connsiteY31" fmla="*/ 92075 h 276225"/>
                <a:gd name="connsiteX32" fmla="*/ 279664 w 338667"/>
                <a:gd name="connsiteY32" fmla="*/ 92075 h 276225"/>
                <a:gd name="connsiteX33" fmla="*/ 280981 w 338667"/>
                <a:gd name="connsiteY33" fmla="*/ 82550 h 276225"/>
                <a:gd name="connsiteX34" fmla="*/ 5027 w 338667"/>
                <a:gd name="connsiteY34" fmla="*/ 82550 h 276225"/>
                <a:gd name="connsiteX35" fmla="*/ 57685 w 338667"/>
                <a:gd name="connsiteY35" fmla="*/ 82550 h 276225"/>
                <a:gd name="connsiteX36" fmla="*/ 59002 w 338667"/>
                <a:gd name="connsiteY36" fmla="*/ 92075 h 276225"/>
                <a:gd name="connsiteX37" fmla="*/ 7660 w 338667"/>
                <a:gd name="connsiteY37" fmla="*/ 92075 h 276225"/>
                <a:gd name="connsiteX38" fmla="*/ 5027 w 338667"/>
                <a:gd name="connsiteY38" fmla="*/ 82550 h 276225"/>
                <a:gd name="connsiteX39" fmla="*/ 106627 w 338667"/>
                <a:gd name="connsiteY39" fmla="*/ 47625 h 276225"/>
                <a:gd name="connsiteX40" fmla="*/ 128852 w 338667"/>
                <a:gd name="connsiteY40" fmla="*/ 47625 h 276225"/>
                <a:gd name="connsiteX41" fmla="*/ 128852 w 338667"/>
                <a:gd name="connsiteY41" fmla="*/ 66675 h 276225"/>
                <a:gd name="connsiteX42" fmla="*/ 209815 w 338667"/>
                <a:gd name="connsiteY42" fmla="*/ 66675 h 276225"/>
                <a:gd name="connsiteX43" fmla="*/ 209815 w 338667"/>
                <a:gd name="connsiteY43" fmla="*/ 47625 h 276225"/>
                <a:gd name="connsiteX44" fmla="*/ 232040 w 338667"/>
                <a:gd name="connsiteY44" fmla="*/ 47625 h 276225"/>
                <a:gd name="connsiteX45" fmla="*/ 232040 w 338667"/>
                <a:gd name="connsiteY45" fmla="*/ 66675 h 276225"/>
                <a:gd name="connsiteX46" fmla="*/ 254265 w 338667"/>
                <a:gd name="connsiteY46" fmla="*/ 66675 h 276225"/>
                <a:gd name="connsiteX47" fmla="*/ 295540 w 338667"/>
                <a:gd name="connsiteY47" fmla="*/ 238125 h 276225"/>
                <a:gd name="connsiteX48" fmla="*/ 43127 w 338667"/>
                <a:gd name="connsiteY48" fmla="*/ 238125 h 276225"/>
                <a:gd name="connsiteX49" fmla="*/ 84402 w 338667"/>
                <a:gd name="connsiteY49" fmla="*/ 66675 h 276225"/>
                <a:gd name="connsiteX50" fmla="*/ 106627 w 338667"/>
                <a:gd name="connsiteY50" fmla="*/ 66675 h 276225"/>
                <a:gd name="connsiteX51" fmla="*/ 169334 w 338667"/>
                <a:gd name="connsiteY51" fmla="*/ 0 h 276225"/>
                <a:gd name="connsiteX52" fmla="*/ 333376 w 338667"/>
                <a:gd name="connsiteY52" fmla="*/ 30193 h 276225"/>
                <a:gd name="connsiteX53" fmla="*/ 337344 w 338667"/>
                <a:gd name="connsiteY53" fmla="*/ 68263 h 276225"/>
                <a:gd name="connsiteX54" fmla="*/ 281782 w 338667"/>
                <a:gd name="connsiteY54" fmla="*/ 68263 h 276225"/>
                <a:gd name="connsiteX55" fmla="*/ 275167 w 338667"/>
                <a:gd name="connsiteY55" fmla="*/ 45946 h 276225"/>
                <a:gd name="connsiteX56" fmla="*/ 169334 w 338667"/>
                <a:gd name="connsiteY56" fmla="*/ 19691 h 276225"/>
                <a:gd name="connsiteX57" fmla="*/ 63500 w 338667"/>
                <a:gd name="connsiteY57" fmla="*/ 45946 h 276225"/>
                <a:gd name="connsiteX58" fmla="*/ 56885 w 338667"/>
                <a:gd name="connsiteY58" fmla="*/ 68263 h 276225"/>
                <a:gd name="connsiteX59" fmla="*/ 1323 w 338667"/>
                <a:gd name="connsiteY59" fmla="*/ 68263 h 276225"/>
                <a:gd name="connsiteX60" fmla="*/ 5291 w 338667"/>
                <a:gd name="connsiteY60" fmla="*/ 30193 h 276225"/>
                <a:gd name="connsiteX61" fmla="*/ 169334 w 338667"/>
                <a:gd name="connsiteY61" fmla="*/ 0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338667" h="276225">
                  <a:moveTo>
                    <a:pt x="39952" y="252412"/>
                  </a:moveTo>
                  <a:lnTo>
                    <a:pt x="297127" y="252412"/>
                  </a:lnTo>
                  <a:lnTo>
                    <a:pt x="297127" y="276225"/>
                  </a:lnTo>
                  <a:lnTo>
                    <a:pt x="39952" y="276225"/>
                  </a:lnTo>
                  <a:close/>
                  <a:moveTo>
                    <a:pt x="169334" y="98425"/>
                  </a:moveTo>
                  <a:cubicBezTo>
                    <a:pt x="200788" y="98425"/>
                    <a:pt x="225690" y="124701"/>
                    <a:pt x="225690" y="154918"/>
                  </a:cubicBezTo>
                  <a:cubicBezTo>
                    <a:pt x="225690" y="162801"/>
                    <a:pt x="224380" y="170684"/>
                    <a:pt x="221758" y="177253"/>
                  </a:cubicBezTo>
                  <a:cubicBezTo>
                    <a:pt x="221758" y="177253"/>
                    <a:pt x="221758" y="177253"/>
                    <a:pt x="206031" y="169370"/>
                  </a:cubicBezTo>
                  <a:cubicBezTo>
                    <a:pt x="206031" y="169370"/>
                    <a:pt x="206031" y="168056"/>
                    <a:pt x="206031" y="168056"/>
                  </a:cubicBezTo>
                  <a:cubicBezTo>
                    <a:pt x="207342" y="164115"/>
                    <a:pt x="208652" y="160173"/>
                    <a:pt x="208652" y="154918"/>
                  </a:cubicBezTo>
                  <a:cubicBezTo>
                    <a:pt x="208652" y="133897"/>
                    <a:pt x="190303" y="116818"/>
                    <a:pt x="169334" y="116818"/>
                  </a:cubicBezTo>
                  <a:cubicBezTo>
                    <a:pt x="148364" y="116818"/>
                    <a:pt x="130015" y="133897"/>
                    <a:pt x="130015" y="154918"/>
                  </a:cubicBezTo>
                  <a:cubicBezTo>
                    <a:pt x="130015" y="177253"/>
                    <a:pt x="148364" y="194332"/>
                    <a:pt x="169334" y="194332"/>
                  </a:cubicBezTo>
                  <a:cubicBezTo>
                    <a:pt x="181129" y="194332"/>
                    <a:pt x="191614" y="189077"/>
                    <a:pt x="198167" y="181194"/>
                  </a:cubicBezTo>
                  <a:cubicBezTo>
                    <a:pt x="199478" y="181194"/>
                    <a:pt x="199478" y="181194"/>
                    <a:pt x="199478" y="181194"/>
                  </a:cubicBezTo>
                  <a:cubicBezTo>
                    <a:pt x="199478" y="181194"/>
                    <a:pt x="199478" y="181194"/>
                    <a:pt x="213895" y="190391"/>
                  </a:cubicBezTo>
                  <a:cubicBezTo>
                    <a:pt x="203410" y="203528"/>
                    <a:pt x="187682" y="212725"/>
                    <a:pt x="169334" y="212725"/>
                  </a:cubicBezTo>
                  <a:cubicBezTo>
                    <a:pt x="137879" y="212725"/>
                    <a:pt x="112977" y="186449"/>
                    <a:pt x="112977" y="156232"/>
                  </a:cubicBezTo>
                  <a:cubicBezTo>
                    <a:pt x="112977" y="124701"/>
                    <a:pt x="137879" y="98425"/>
                    <a:pt x="169334" y="98425"/>
                  </a:cubicBezTo>
                  <a:close/>
                  <a:moveTo>
                    <a:pt x="169740" y="84137"/>
                  </a:moveTo>
                  <a:cubicBezTo>
                    <a:pt x="130268" y="84137"/>
                    <a:pt x="98689" y="117271"/>
                    <a:pt x="98689" y="157031"/>
                  </a:cubicBezTo>
                  <a:cubicBezTo>
                    <a:pt x="98689" y="195466"/>
                    <a:pt x="130268" y="228600"/>
                    <a:pt x="169740" y="228600"/>
                  </a:cubicBezTo>
                  <a:cubicBezTo>
                    <a:pt x="193424" y="228600"/>
                    <a:pt x="214477" y="216672"/>
                    <a:pt x="227634" y="198117"/>
                  </a:cubicBezTo>
                  <a:cubicBezTo>
                    <a:pt x="227634" y="198117"/>
                    <a:pt x="232897" y="203418"/>
                    <a:pt x="236845" y="203418"/>
                  </a:cubicBezTo>
                  <a:cubicBezTo>
                    <a:pt x="238160" y="203418"/>
                    <a:pt x="240792" y="200768"/>
                    <a:pt x="242108" y="199442"/>
                  </a:cubicBezTo>
                  <a:cubicBezTo>
                    <a:pt x="244739" y="195466"/>
                    <a:pt x="243423" y="191490"/>
                    <a:pt x="239476" y="190165"/>
                  </a:cubicBezTo>
                  <a:cubicBezTo>
                    <a:pt x="239476" y="190165"/>
                    <a:pt x="239476" y="190165"/>
                    <a:pt x="234213" y="186189"/>
                  </a:cubicBezTo>
                  <a:cubicBezTo>
                    <a:pt x="238160" y="176911"/>
                    <a:pt x="240792" y="167634"/>
                    <a:pt x="240792" y="157031"/>
                  </a:cubicBezTo>
                  <a:cubicBezTo>
                    <a:pt x="240792" y="117271"/>
                    <a:pt x="209213" y="84137"/>
                    <a:pt x="169740" y="84137"/>
                  </a:cubicBezTo>
                  <a:close/>
                  <a:moveTo>
                    <a:pt x="280981" y="82550"/>
                  </a:moveTo>
                  <a:cubicBezTo>
                    <a:pt x="333639" y="82550"/>
                    <a:pt x="333639" y="82550"/>
                    <a:pt x="333639" y="82550"/>
                  </a:cubicBezTo>
                  <a:cubicBezTo>
                    <a:pt x="332323" y="87313"/>
                    <a:pt x="332323" y="89694"/>
                    <a:pt x="331006" y="92075"/>
                  </a:cubicBezTo>
                  <a:cubicBezTo>
                    <a:pt x="279664" y="92075"/>
                    <a:pt x="279664" y="92075"/>
                    <a:pt x="279664" y="92075"/>
                  </a:cubicBezTo>
                  <a:cubicBezTo>
                    <a:pt x="279664" y="89694"/>
                    <a:pt x="279664" y="86122"/>
                    <a:pt x="280981" y="82550"/>
                  </a:cubicBezTo>
                  <a:close/>
                  <a:moveTo>
                    <a:pt x="5027" y="82550"/>
                  </a:moveTo>
                  <a:cubicBezTo>
                    <a:pt x="5027" y="82550"/>
                    <a:pt x="5027" y="82550"/>
                    <a:pt x="57685" y="82550"/>
                  </a:cubicBezTo>
                  <a:cubicBezTo>
                    <a:pt x="59002" y="86122"/>
                    <a:pt x="59002" y="89694"/>
                    <a:pt x="59002" y="92075"/>
                  </a:cubicBezTo>
                  <a:cubicBezTo>
                    <a:pt x="59002" y="92075"/>
                    <a:pt x="59002" y="92075"/>
                    <a:pt x="7660" y="92075"/>
                  </a:cubicBezTo>
                  <a:cubicBezTo>
                    <a:pt x="6343" y="89694"/>
                    <a:pt x="6343" y="87313"/>
                    <a:pt x="5027" y="82550"/>
                  </a:cubicBezTo>
                  <a:close/>
                  <a:moveTo>
                    <a:pt x="106627" y="47625"/>
                  </a:moveTo>
                  <a:lnTo>
                    <a:pt x="128852" y="47625"/>
                  </a:lnTo>
                  <a:lnTo>
                    <a:pt x="128852" y="66675"/>
                  </a:lnTo>
                  <a:lnTo>
                    <a:pt x="209815" y="66675"/>
                  </a:lnTo>
                  <a:lnTo>
                    <a:pt x="209815" y="47625"/>
                  </a:lnTo>
                  <a:lnTo>
                    <a:pt x="232040" y="47625"/>
                  </a:lnTo>
                  <a:lnTo>
                    <a:pt x="232040" y="66675"/>
                  </a:lnTo>
                  <a:lnTo>
                    <a:pt x="254265" y="66675"/>
                  </a:lnTo>
                  <a:lnTo>
                    <a:pt x="295540" y="238125"/>
                  </a:lnTo>
                  <a:lnTo>
                    <a:pt x="43127" y="238125"/>
                  </a:lnTo>
                  <a:lnTo>
                    <a:pt x="84402" y="66675"/>
                  </a:lnTo>
                  <a:lnTo>
                    <a:pt x="106627" y="66675"/>
                  </a:lnTo>
                  <a:close/>
                  <a:moveTo>
                    <a:pt x="169334" y="0"/>
                  </a:moveTo>
                  <a:cubicBezTo>
                    <a:pt x="244740" y="0"/>
                    <a:pt x="309563" y="11815"/>
                    <a:pt x="333376" y="30193"/>
                  </a:cubicBezTo>
                  <a:cubicBezTo>
                    <a:pt x="338667" y="34132"/>
                    <a:pt x="339990" y="48572"/>
                    <a:pt x="337344" y="68263"/>
                  </a:cubicBezTo>
                  <a:cubicBezTo>
                    <a:pt x="281782" y="68263"/>
                    <a:pt x="281782" y="68263"/>
                    <a:pt x="281782" y="68263"/>
                  </a:cubicBezTo>
                  <a:cubicBezTo>
                    <a:pt x="281782" y="57761"/>
                    <a:pt x="279136" y="49884"/>
                    <a:pt x="275167" y="45946"/>
                  </a:cubicBezTo>
                  <a:cubicBezTo>
                    <a:pt x="256646" y="26255"/>
                    <a:pt x="207698" y="19691"/>
                    <a:pt x="169334" y="19691"/>
                  </a:cubicBezTo>
                  <a:cubicBezTo>
                    <a:pt x="130969" y="19691"/>
                    <a:pt x="82021" y="26255"/>
                    <a:pt x="63500" y="45946"/>
                  </a:cubicBezTo>
                  <a:cubicBezTo>
                    <a:pt x="59531" y="49884"/>
                    <a:pt x="56885" y="57761"/>
                    <a:pt x="56885" y="68263"/>
                  </a:cubicBezTo>
                  <a:cubicBezTo>
                    <a:pt x="1323" y="68263"/>
                    <a:pt x="1323" y="68263"/>
                    <a:pt x="1323" y="68263"/>
                  </a:cubicBezTo>
                  <a:cubicBezTo>
                    <a:pt x="-1323" y="48572"/>
                    <a:pt x="0" y="35444"/>
                    <a:pt x="5291" y="30193"/>
                  </a:cubicBezTo>
                  <a:cubicBezTo>
                    <a:pt x="29104" y="11815"/>
                    <a:pt x="93927" y="0"/>
                    <a:pt x="169334" y="0"/>
                  </a:cubicBezTo>
                  <a:close/>
                </a:path>
              </a:pathLst>
            </a:custGeom>
            <a:solidFill>
              <a:schemeClr val="accent2"/>
            </a:solidFill>
            <a:ln w="19050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5591232" y="2832613"/>
              <a:ext cx="3155350" cy="743926"/>
              <a:chOff x="7505490" y="2041661"/>
              <a:chExt cx="4207134" cy="991902"/>
            </a:xfrm>
          </p:grpSpPr>
          <p:sp>
            <p:nvSpPr>
              <p:cNvPr id="13" name="文本框 25"/>
              <p:cNvSpPr txBox="1"/>
              <p:nvPr/>
            </p:nvSpPr>
            <p:spPr>
              <a:xfrm>
                <a:off x="7505490" y="2041661"/>
                <a:ext cx="4207134" cy="422405"/>
              </a:xfrm>
              <a:prstGeom prst="rect">
                <a:avLst/>
              </a:prstGeom>
              <a:noFill/>
            </p:spPr>
            <p:txBody>
              <a:bodyPr wrap="none" lIns="72000" tIns="72000" rIns="72000" bIns="72000" anchor="b" anchorCtr="0">
                <a:normAutofit fontScale="77500" lnSpcReduction="20000"/>
              </a:bodyPr>
              <a:lstStyle/>
              <a:p>
                <a:r>
                  <a:rPr lang="en-US" altLang="zh-CN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4" name="文本框 26"/>
              <p:cNvSpPr txBox="1"/>
              <p:nvPr/>
            </p:nvSpPr>
            <p:spPr>
              <a:xfrm>
                <a:off x="7505490" y="2464066"/>
                <a:ext cx="4207134" cy="569497"/>
              </a:xfrm>
              <a:prstGeom prst="rect">
                <a:avLst/>
              </a:prstGeom>
              <a:noFill/>
            </p:spPr>
            <p:txBody>
              <a:bodyPr wrap="square" lIns="72000" tIns="72000" rIns="72000" bIns="72000" anchor="t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19"/>
          <p:cNvSpPr txBox="1"/>
          <p:nvPr/>
        </p:nvSpPr>
        <p:spPr>
          <a:xfrm>
            <a:off x="609794" y="185515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4719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 rot="16200000">
            <a:off x="3871259" y="-43040"/>
            <a:ext cx="1770522" cy="510356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Arrow: Pentagon 2"/>
          <p:cNvSpPr/>
          <p:nvPr/>
        </p:nvSpPr>
        <p:spPr>
          <a:xfrm>
            <a:off x="2123728" y="1563638"/>
            <a:ext cx="1458164" cy="189021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34850" y="1999327"/>
            <a:ext cx="949733" cy="949733"/>
            <a:chOff x="4097133" y="1563638"/>
            <a:chExt cx="949733" cy="949733"/>
          </a:xfrm>
        </p:grpSpPr>
        <p:sp>
          <p:nvSpPr>
            <p:cNvPr id="18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"/>
            <p:cNvSpPr txBox="1"/>
            <p:nvPr/>
          </p:nvSpPr>
          <p:spPr>
            <a:xfrm>
              <a:off x="4355976" y="1826300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40"/>
          <p:cNvSpPr txBox="1"/>
          <p:nvPr/>
        </p:nvSpPr>
        <p:spPr>
          <a:xfrm>
            <a:off x="4427984" y="3623364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3-1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4427984" y="3875032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3-2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4427984" y="4126700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4-3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3563888" y="2199296"/>
            <a:ext cx="1944216" cy="70854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>
            <a:defPPr>
              <a:defRPr lang="zh-CN"/>
            </a:defPPr>
            <a:lvl1pPr>
              <a:defRPr sz="4000" b="1">
                <a:solidFill>
                  <a:srgbClr val="13436C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en-US" altLang="zh-CN" sz="3200" dirty="0">
                <a:sym typeface="+mn-lt"/>
              </a:rPr>
              <a:t>Add title text</a:t>
            </a:r>
            <a:endParaRPr lang="zh-CN" altLang="en-US" sz="3200" dirty="0">
              <a:sym typeface="+mn-lt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4427984" y="4351427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4-4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8E214F23-215D-4867-81A5-AE5F61FB4BEF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C93F0516-5ACA-4431-806E-FD56097775E9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56C5ECF1-15B1-48D5-8EB7-DF2554CA3136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C95DEA25-A8E7-43F8-AA15-8EDD673FEE46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7216063F-1C38-4241-8046-87A53DF9B5D5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8761FACB-0936-4E6E-B94F-6611B9EAF433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0BF29D4-E219-43F5-A664-36133C01F759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1E0C6790-AAE1-40E4-8002-7B9E276C2244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886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113838" y="897564"/>
            <a:ext cx="2647515" cy="934466"/>
            <a:chOff x="3113838" y="897564"/>
            <a:chExt cx="2647515" cy="934466"/>
          </a:xfrm>
        </p:grpSpPr>
        <p:sp>
          <p:nvSpPr>
            <p:cNvPr id="25" name="任意多边形: 形状 24"/>
            <p:cNvSpPr>
              <a:spLocks/>
            </p:cNvSpPr>
            <p:nvPr/>
          </p:nvSpPr>
          <p:spPr bwMode="auto">
            <a:xfrm>
              <a:off x="3113838" y="897564"/>
              <a:ext cx="2647515" cy="934466"/>
            </a:xfrm>
            <a:custGeom>
              <a:avLst/>
              <a:gdLst>
                <a:gd name="T0" fmla="*/ 735 w 1602"/>
                <a:gd name="T1" fmla="*/ 530 h 565"/>
                <a:gd name="T2" fmla="*/ 735 w 1602"/>
                <a:gd name="T3" fmla="*/ 509 h 565"/>
                <a:gd name="T4" fmla="*/ 700 w 1602"/>
                <a:gd name="T5" fmla="*/ 474 h 565"/>
                <a:gd name="T6" fmla="*/ 313 w 1602"/>
                <a:gd name="T7" fmla="*/ 474 h 565"/>
                <a:gd name="T8" fmla="*/ 233 w 1602"/>
                <a:gd name="T9" fmla="*/ 397 h 565"/>
                <a:gd name="T10" fmla="*/ 233 w 1602"/>
                <a:gd name="T11" fmla="*/ 319 h 565"/>
                <a:gd name="T12" fmla="*/ 179 w 1602"/>
                <a:gd name="T13" fmla="*/ 265 h 565"/>
                <a:gd name="T14" fmla="*/ 100 w 1602"/>
                <a:gd name="T15" fmla="*/ 265 h 565"/>
                <a:gd name="T16" fmla="*/ 0 w 1602"/>
                <a:gd name="T17" fmla="*/ 165 h 565"/>
                <a:gd name="T18" fmla="*/ 0 w 1602"/>
                <a:gd name="T19" fmla="*/ 103 h 565"/>
                <a:gd name="T20" fmla="*/ 100 w 1602"/>
                <a:gd name="T21" fmla="*/ 2 h 565"/>
                <a:gd name="T22" fmla="*/ 785 w 1602"/>
                <a:gd name="T23" fmla="*/ 2 h 565"/>
                <a:gd name="T24" fmla="*/ 835 w 1602"/>
                <a:gd name="T25" fmla="*/ 0 h 565"/>
                <a:gd name="T26" fmla="*/ 1450 w 1602"/>
                <a:gd name="T27" fmla="*/ 234 h 565"/>
                <a:gd name="T28" fmla="*/ 1602 w 1602"/>
                <a:gd name="T29" fmla="*/ 565 h 565"/>
                <a:gd name="T30" fmla="*/ 705 w 1602"/>
                <a:gd name="T31" fmla="*/ 565 h 565"/>
                <a:gd name="T32" fmla="*/ 735 w 1602"/>
                <a:gd name="T33" fmla="*/ 53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02" h="565">
                  <a:moveTo>
                    <a:pt x="735" y="530"/>
                  </a:moveTo>
                  <a:cubicBezTo>
                    <a:pt x="735" y="509"/>
                    <a:pt x="735" y="509"/>
                    <a:pt x="735" y="509"/>
                  </a:cubicBezTo>
                  <a:cubicBezTo>
                    <a:pt x="735" y="490"/>
                    <a:pt x="719" y="474"/>
                    <a:pt x="700" y="474"/>
                  </a:cubicBezTo>
                  <a:cubicBezTo>
                    <a:pt x="313" y="474"/>
                    <a:pt x="313" y="474"/>
                    <a:pt x="313" y="474"/>
                  </a:cubicBezTo>
                  <a:cubicBezTo>
                    <a:pt x="269" y="474"/>
                    <a:pt x="233" y="440"/>
                    <a:pt x="233" y="397"/>
                  </a:cubicBezTo>
                  <a:cubicBezTo>
                    <a:pt x="233" y="319"/>
                    <a:pt x="233" y="319"/>
                    <a:pt x="233" y="319"/>
                  </a:cubicBezTo>
                  <a:cubicBezTo>
                    <a:pt x="233" y="289"/>
                    <a:pt x="209" y="265"/>
                    <a:pt x="179" y="265"/>
                  </a:cubicBezTo>
                  <a:cubicBezTo>
                    <a:pt x="100" y="265"/>
                    <a:pt x="100" y="265"/>
                    <a:pt x="100" y="265"/>
                  </a:cubicBezTo>
                  <a:cubicBezTo>
                    <a:pt x="44" y="265"/>
                    <a:pt x="0" y="221"/>
                    <a:pt x="0" y="165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7"/>
                    <a:pt x="44" y="2"/>
                    <a:pt x="100" y="2"/>
                  </a:cubicBezTo>
                  <a:cubicBezTo>
                    <a:pt x="785" y="2"/>
                    <a:pt x="785" y="2"/>
                    <a:pt x="785" y="2"/>
                  </a:cubicBezTo>
                  <a:cubicBezTo>
                    <a:pt x="801" y="1"/>
                    <a:pt x="818" y="0"/>
                    <a:pt x="835" y="0"/>
                  </a:cubicBezTo>
                  <a:cubicBezTo>
                    <a:pt x="1118" y="0"/>
                    <a:pt x="1313" y="75"/>
                    <a:pt x="1450" y="234"/>
                  </a:cubicBezTo>
                  <a:cubicBezTo>
                    <a:pt x="1537" y="337"/>
                    <a:pt x="1579" y="462"/>
                    <a:pt x="1602" y="565"/>
                  </a:cubicBezTo>
                  <a:cubicBezTo>
                    <a:pt x="705" y="565"/>
                    <a:pt x="705" y="565"/>
                    <a:pt x="705" y="565"/>
                  </a:cubicBezTo>
                  <a:cubicBezTo>
                    <a:pt x="721" y="563"/>
                    <a:pt x="735" y="548"/>
                    <a:pt x="735" y="530"/>
                  </a:cubicBez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28" name="组合 27"/>
            <p:cNvGrpSpPr/>
            <p:nvPr/>
          </p:nvGrpSpPr>
          <p:grpSpPr>
            <a:xfrm>
              <a:off x="3253474" y="988446"/>
              <a:ext cx="312881" cy="261140"/>
              <a:chOff x="1588" y="-296862"/>
              <a:chExt cx="2649537" cy="2211388"/>
            </a:xfrm>
            <a:solidFill>
              <a:schemeClr val="bg1"/>
            </a:solidFill>
          </p:grpSpPr>
          <p:sp>
            <p:nvSpPr>
              <p:cNvPr id="47" name="任意多边形: 形状 46"/>
              <p:cNvSpPr>
                <a:spLocks/>
              </p:cNvSpPr>
              <p:nvPr/>
            </p:nvSpPr>
            <p:spPr bwMode="auto">
              <a:xfrm rot="21339349">
                <a:off x="1588" y="-296862"/>
                <a:ext cx="2649537" cy="2211388"/>
              </a:xfrm>
              <a:custGeom>
                <a:avLst/>
                <a:gdLst>
                  <a:gd name="T0" fmla="*/ 2 w 704"/>
                  <a:gd name="T1" fmla="*/ 252 h 586"/>
                  <a:gd name="T2" fmla="*/ 0 w 704"/>
                  <a:gd name="T3" fmla="*/ 279 h 586"/>
                  <a:gd name="T4" fmla="*/ 702 w 704"/>
                  <a:gd name="T5" fmla="*/ 334 h 586"/>
                  <a:gd name="T6" fmla="*/ 704 w 704"/>
                  <a:gd name="T7" fmla="*/ 308 h 586"/>
                  <a:gd name="T8" fmla="*/ 2 w 704"/>
                  <a:gd name="T9" fmla="*/ 252 h 586"/>
                  <a:gd name="T10" fmla="*/ 346 w 704"/>
                  <a:gd name="T11" fmla="*/ 452 h 586"/>
                  <a:gd name="T12" fmla="*/ 200 w 704"/>
                  <a:gd name="T13" fmla="*/ 281 h 586"/>
                  <a:gd name="T14" fmla="*/ 372 w 704"/>
                  <a:gd name="T15" fmla="*/ 134 h 586"/>
                  <a:gd name="T16" fmla="*/ 518 w 704"/>
                  <a:gd name="T17" fmla="*/ 306 h 586"/>
                  <a:gd name="T18" fmla="*/ 346 w 704"/>
                  <a:gd name="T19" fmla="*/ 452 h 5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04" h="586">
                    <a:moveTo>
                      <a:pt x="2" y="252"/>
                    </a:moveTo>
                    <a:cubicBezTo>
                      <a:pt x="0" y="279"/>
                      <a:pt x="0" y="279"/>
                      <a:pt x="0" y="279"/>
                    </a:cubicBezTo>
                    <a:cubicBezTo>
                      <a:pt x="138" y="557"/>
                      <a:pt x="522" y="586"/>
                      <a:pt x="702" y="334"/>
                    </a:cubicBezTo>
                    <a:cubicBezTo>
                      <a:pt x="704" y="308"/>
                      <a:pt x="704" y="308"/>
                      <a:pt x="704" y="308"/>
                    </a:cubicBezTo>
                    <a:cubicBezTo>
                      <a:pt x="567" y="30"/>
                      <a:pt x="182" y="0"/>
                      <a:pt x="2" y="252"/>
                    </a:cubicBezTo>
                    <a:close/>
                    <a:moveTo>
                      <a:pt x="346" y="452"/>
                    </a:moveTo>
                    <a:cubicBezTo>
                      <a:pt x="258" y="445"/>
                      <a:pt x="193" y="368"/>
                      <a:pt x="200" y="281"/>
                    </a:cubicBezTo>
                    <a:cubicBezTo>
                      <a:pt x="207" y="193"/>
                      <a:pt x="284" y="127"/>
                      <a:pt x="372" y="134"/>
                    </a:cubicBezTo>
                    <a:cubicBezTo>
                      <a:pt x="459" y="141"/>
                      <a:pt x="525" y="218"/>
                      <a:pt x="518" y="306"/>
                    </a:cubicBezTo>
                    <a:cubicBezTo>
                      <a:pt x="511" y="394"/>
                      <a:pt x="434" y="459"/>
                      <a:pt x="346" y="4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8" name="椭圆 47"/>
              <p:cNvSpPr>
                <a:spLocks/>
              </p:cNvSpPr>
              <p:nvPr/>
            </p:nvSpPr>
            <p:spPr bwMode="auto">
              <a:xfrm rot="21339349">
                <a:off x="1050925" y="511176"/>
                <a:ext cx="598487" cy="6000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9" name="文本框 7"/>
            <p:cNvSpPr txBox="1"/>
            <p:nvPr/>
          </p:nvSpPr>
          <p:spPr>
            <a:xfrm>
              <a:off x="3668588" y="1015079"/>
              <a:ext cx="895454" cy="207873"/>
            </a:xfrm>
            <a:prstGeom prst="rect">
              <a:avLst/>
            </a:prstGeom>
            <a:noFill/>
          </p:spPr>
          <p:txBody>
            <a:bodyPr wrap="none">
              <a:normAutofit fontScale="3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0" name="文本框 8"/>
            <p:cNvSpPr txBox="1"/>
            <p:nvPr/>
          </p:nvSpPr>
          <p:spPr>
            <a:xfrm>
              <a:off x="3668587" y="1210520"/>
              <a:ext cx="1790267" cy="43463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120008" y="1832030"/>
            <a:ext cx="2811645" cy="928692"/>
            <a:chOff x="3120008" y="1832030"/>
            <a:chExt cx="2811645" cy="928692"/>
          </a:xfrm>
        </p:grpSpPr>
        <p:sp>
          <p:nvSpPr>
            <p:cNvPr id="27" name="任意多边形: 形状 26"/>
            <p:cNvSpPr>
              <a:spLocks/>
            </p:cNvSpPr>
            <p:nvPr/>
          </p:nvSpPr>
          <p:spPr bwMode="auto">
            <a:xfrm>
              <a:off x="3120008" y="1832030"/>
              <a:ext cx="2811645" cy="928692"/>
            </a:xfrm>
            <a:custGeom>
              <a:avLst/>
              <a:gdLst>
                <a:gd name="T0" fmla="*/ 734 w 1701"/>
                <a:gd name="T1" fmla="*/ 528 h 562"/>
                <a:gd name="T2" fmla="*/ 734 w 1701"/>
                <a:gd name="T3" fmla="*/ 507 h 562"/>
                <a:gd name="T4" fmla="*/ 700 w 1701"/>
                <a:gd name="T5" fmla="*/ 472 h 562"/>
                <a:gd name="T6" fmla="*/ 313 w 1701"/>
                <a:gd name="T7" fmla="*/ 472 h 562"/>
                <a:gd name="T8" fmla="*/ 233 w 1701"/>
                <a:gd name="T9" fmla="*/ 395 h 562"/>
                <a:gd name="T10" fmla="*/ 233 w 1701"/>
                <a:gd name="T11" fmla="*/ 316 h 562"/>
                <a:gd name="T12" fmla="*/ 179 w 1701"/>
                <a:gd name="T13" fmla="*/ 263 h 562"/>
                <a:gd name="T14" fmla="*/ 100 w 1701"/>
                <a:gd name="T15" fmla="*/ 263 h 562"/>
                <a:gd name="T16" fmla="*/ 0 w 1701"/>
                <a:gd name="T17" fmla="*/ 162 h 562"/>
                <a:gd name="T18" fmla="*/ 0 w 1701"/>
                <a:gd name="T19" fmla="*/ 100 h 562"/>
                <a:gd name="T20" fmla="*/ 100 w 1701"/>
                <a:gd name="T21" fmla="*/ 0 h 562"/>
                <a:gd name="T22" fmla="*/ 700 w 1701"/>
                <a:gd name="T23" fmla="*/ 0 h 562"/>
                <a:gd name="T24" fmla="*/ 700 w 1701"/>
                <a:gd name="T25" fmla="*/ 0 h 562"/>
                <a:gd name="T26" fmla="*/ 705 w 1701"/>
                <a:gd name="T27" fmla="*/ 0 h 562"/>
                <a:gd name="T28" fmla="*/ 1601 w 1701"/>
                <a:gd name="T29" fmla="*/ 0 h 562"/>
                <a:gd name="T30" fmla="*/ 1624 w 1701"/>
                <a:gd name="T31" fmla="*/ 145 h 562"/>
                <a:gd name="T32" fmla="*/ 1625 w 1701"/>
                <a:gd name="T33" fmla="*/ 161 h 562"/>
                <a:gd name="T34" fmla="*/ 1633 w 1701"/>
                <a:gd name="T35" fmla="*/ 252 h 562"/>
                <a:gd name="T36" fmla="*/ 1610 w 1701"/>
                <a:gd name="T37" fmla="*/ 328 h 562"/>
                <a:gd name="T38" fmla="*/ 1603 w 1701"/>
                <a:gd name="T39" fmla="*/ 402 h 562"/>
                <a:gd name="T40" fmla="*/ 1701 w 1701"/>
                <a:gd name="T41" fmla="*/ 562 h 562"/>
                <a:gd name="T42" fmla="*/ 700 w 1701"/>
                <a:gd name="T43" fmla="*/ 562 h 562"/>
                <a:gd name="T44" fmla="*/ 734 w 1701"/>
                <a:gd name="T45" fmla="*/ 528 h 5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701" h="562">
                  <a:moveTo>
                    <a:pt x="734" y="528"/>
                  </a:moveTo>
                  <a:cubicBezTo>
                    <a:pt x="734" y="507"/>
                    <a:pt x="734" y="507"/>
                    <a:pt x="734" y="507"/>
                  </a:cubicBezTo>
                  <a:cubicBezTo>
                    <a:pt x="734" y="488"/>
                    <a:pt x="719" y="472"/>
                    <a:pt x="700" y="472"/>
                  </a:cubicBezTo>
                  <a:cubicBezTo>
                    <a:pt x="313" y="472"/>
                    <a:pt x="313" y="472"/>
                    <a:pt x="313" y="472"/>
                  </a:cubicBezTo>
                  <a:cubicBezTo>
                    <a:pt x="269" y="472"/>
                    <a:pt x="233" y="438"/>
                    <a:pt x="233" y="395"/>
                  </a:cubicBezTo>
                  <a:cubicBezTo>
                    <a:pt x="233" y="316"/>
                    <a:pt x="233" y="316"/>
                    <a:pt x="233" y="316"/>
                  </a:cubicBezTo>
                  <a:cubicBezTo>
                    <a:pt x="233" y="287"/>
                    <a:pt x="209" y="263"/>
                    <a:pt x="179" y="263"/>
                  </a:cubicBezTo>
                  <a:cubicBezTo>
                    <a:pt x="100" y="263"/>
                    <a:pt x="100" y="263"/>
                    <a:pt x="100" y="263"/>
                  </a:cubicBezTo>
                  <a:cubicBezTo>
                    <a:pt x="44" y="263"/>
                    <a:pt x="0" y="218"/>
                    <a:pt x="0" y="162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701" y="0"/>
                    <a:pt x="703" y="0"/>
                    <a:pt x="705" y="0"/>
                  </a:cubicBezTo>
                  <a:cubicBezTo>
                    <a:pt x="1601" y="0"/>
                    <a:pt x="1601" y="0"/>
                    <a:pt x="1601" y="0"/>
                  </a:cubicBezTo>
                  <a:cubicBezTo>
                    <a:pt x="1615" y="60"/>
                    <a:pt x="1621" y="111"/>
                    <a:pt x="1624" y="145"/>
                  </a:cubicBezTo>
                  <a:cubicBezTo>
                    <a:pt x="1624" y="151"/>
                    <a:pt x="1625" y="157"/>
                    <a:pt x="1625" y="161"/>
                  </a:cubicBezTo>
                  <a:cubicBezTo>
                    <a:pt x="1630" y="198"/>
                    <a:pt x="1633" y="228"/>
                    <a:pt x="1633" y="252"/>
                  </a:cubicBezTo>
                  <a:cubicBezTo>
                    <a:pt x="1633" y="287"/>
                    <a:pt x="1627" y="312"/>
                    <a:pt x="1610" y="328"/>
                  </a:cubicBezTo>
                  <a:cubicBezTo>
                    <a:pt x="1585" y="353"/>
                    <a:pt x="1584" y="376"/>
                    <a:pt x="1603" y="402"/>
                  </a:cubicBezTo>
                  <a:cubicBezTo>
                    <a:pt x="1633" y="445"/>
                    <a:pt x="1672" y="511"/>
                    <a:pt x="1701" y="562"/>
                  </a:cubicBezTo>
                  <a:cubicBezTo>
                    <a:pt x="700" y="562"/>
                    <a:pt x="700" y="562"/>
                    <a:pt x="700" y="562"/>
                  </a:cubicBezTo>
                  <a:cubicBezTo>
                    <a:pt x="719" y="562"/>
                    <a:pt x="734" y="546"/>
                    <a:pt x="734" y="528"/>
                  </a:cubicBezTo>
                  <a:close/>
                </a:path>
              </a:pathLst>
            </a:cu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3308794" y="1936350"/>
              <a:ext cx="202241" cy="230110"/>
              <a:chOff x="1416917" y="1026775"/>
              <a:chExt cx="852488" cy="969962"/>
            </a:xfrm>
            <a:solidFill>
              <a:schemeClr val="bg1"/>
            </a:solidFill>
          </p:grpSpPr>
          <p:sp>
            <p:nvSpPr>
              <p:cNvPr id="45" name="任意多边形: 形状 44"/>
              <p:cNvSpPr>
                <a:spLocks/>
              </p:cNvSpPr>
              <p:nvPr/>
            </p:nvSpPr>
            <p:spPr bwMode="auto">
              <a:xfrm>
                <a:off x="1416917" y="1026775"/>
                <a:ext cx="852488" cy="969962"/>
              </a:xfrm>
              <a:custGeom>
                <a:avLst/>
                <a:gdLst>
                  <a:gd name="T0" fmla="*/ 362 w 537"/>
                  <a:gd name="T1" fmla="*/ 0 h 611"/>
                  <a:gd name="T2" fmla="*/ 0 w 537"/>
                  <a:gd name="T3" fmla="*/ 0 h 611"/>
                  <a:gd name="T4" fmla="*/ 0 w 537"/>
                  <a:gd name="T5" fmla="*/ 611 h 611"/>
                  <a:gd name="T6" fmla="*/ 537 w 537"/>
                  <a:gd name="T7" fmla="*/ 611 h 611"/>
                  <a:gd name="T8" fmla="*/ 537 w 537"/>
                  <a:gd name="T9" fmla="*/ 174 h 611"/>
                  <a:gd name="T10" fmla="*/ 362 w 537"/>
                  <a:gd name="T11" fmla="*/ 0 h 611"/>
                  <a:gd name="T12" fmla="*/ 230 w 537"/>
                  <a:gd name="T13" fmla="*/ 306 h 611"/>
                  <a:gd name="T14" fmla="*/ 269 w 537"/>
                  <a:gd name="T15" fmla="*/ 306 h 611"/>
                  <a:gd name="T16" fmla="*/ 269 w 537"/>
                  <a:gd name="T17" fmla="*/ 267 h 611"/>
                  <a:gd name="T18" fmla="*/ 230 w 537"/>
                  <a:gd name="T19" fmla="*/ 267 h 611"/>
                  <a:gd name="T20" fmla="*/ 230 w 537"/>
                  <a:gd name="T21" fmla="*/ 229 h 611"/>
                  <a:gd name="T22" fmla="*/ 269 w 537"/>
                  <a:gd name="T23" fmla="*/ 229 h 611"/>
                  <a:gd name="T24" fmla="*/ 269 w 537"/>
                  <a:gd name="T25" fmla="*/ 191 h 611"/>
                  <a:gd name="T26" fmla="*/ 230 w 537"/>
                  <a:gd name="T27" fmla="*/ 191 h 611"/>
                  <a:gd name="T28" fmla="*/ 230 w 537"/>
                  <a:gd name="T29" fmla="*/ 153 h 611"/>
                  <a:gd name="T30" fmla="*/ 269 w 537"/>
                  <a:gd name="T31" fmla="*/ 153 h 611"/>
                  <a:gd name="T32" fmla="*/ 269 w 537"/>
                  <a:gd name="T33" fmla="*/ 115 h 611"/>
                  <a:gd name="T34" fmla="*/ 230 w 537"/>
                  <a:gd name="T35" fmla="*/ 115 h 611"/>
                  <a:gd name="T36" fmla="*/ 230 w 537"/>
                  <a:gd name="T37" fmla="*/ 76 h 611"/>
                  <a:gd name="T38" fmla="*/ 269 w 537"/>
                  <a:gd name="T39" fmla="*/ 76 h 611"/>
                  <a:gd name="T40" fmla="*/ 269 w 537"/>
                  <a:gd name="T41" fmla="*/ 115 h 611"/>
                  <a:gd name="T42" fmla="*/ 307 w 537"/>
                  <a:gd name="T43" fmla="*/ 115 h 611"/>
                  <a:gd name="T44" fmla="*/ 307 w 537"/>
                  <a:gd name="T45" fmla="*/ 153 h 611"/>
                  <a:gd name="T46" fmla="*/ 269 w 537"/>
                  <a:gd name="T47" fmla="*/ 153 h 611"/>
                  <a:gd name="T48" fmla="*/ 269 w 537"/>
                  <a:gd name="T49" fmla="*/ 191 h 611"/>
                  <a:gd name="T50" fmla="*/ 307 w 537"/>
                  <a:gd name="T51" fmla="*/ 191 h 611"/>
                  <a:gd name="T52" fmla="*/ 307 w 537"/>
                  <a:gd name="T53" fmla="*/ 229 h 611"/>
                  <a:gd name="T54" fmla="*/ 269 w 537"/>
                  <a:gd name="T55" fmla="*/ 229 h 611"/>
                  <a:gd name="T56" fmla="*/ 269 w 537"/>
                  <a:gd name="T57" fmla="*/ 267 h 611"/>
                  <a:gd name="T58" fmla="*/ 307 w 537"/>
                  <a:gd name="T59" fmla="*/ 267 h 611"/>
                  <a:gd name="T60" fmla="*/ 307 w 537"/>
                  <a:gd name="T61" fmla="*/ 306 h 611"/>
                  <a:gd name="T62" fmla="*/ 269 w 537"/>
                  <a:gd name="T63" fmla="*/ 306 h 611"/>
                  <a:gd name="T64" fmla="*/ 269 w 537"/>
                  <a:gd name="T65" fmla="*/ 344 h 611"/>
                  <a:gd name="T66" fmla="*/ 307 w 537"/>
                  <a:gd name="T67" fmla="*/ 344 h 611"/>
                  <a:gd name="T68" fmla="*/ 307 w 537"/>
                  <a:gd name="T69" fmla="*/ 382 h 611"/>
                  <a:gd name="T70" fmla="*/ 269 w 537"/>
                  <a:gd name="T71" fmla="*/ 382 h 611"/>
                  <a:gd name="T72" fmla="*/ 269 w 537"/>
                  <a:gd name="T73" fmla="*/ 344 h 611"/>
                  <a:gd name="T74" fmla="*/ 230 w 537"/>
                  <a:gd name="T75" fmla="*/ 344 h 611"/>
                  <a:gd name="T76" fmla="*/ 230 w 537"/>
                  <a:gd name="T77" fmla="*/ 306 h 611"/>
                  <a:gd name="T78" fmla="*/ 154 w 537"/>
                  <a:gd name="T79" fmla="*/ 535 h 611"/>
                  <a:gd name="T80" fmla="*/ 77 w 537"/>
                  <a:gd name="T81" fmla="*/ 535 h 611"/>
                  <a:gd name="T82" fmla="*/ 77 w 537"/>
                  <a:gd name="T83" fmla="*/ 76 h 611"/>
                  <a:gd name="T84" fmla="*/ 192 w 537"/>
                  <a:gd name="T85" fmla="*/ 76 h 611"/>
                  <a:gd name="T86" fmla="*/ 192 w 537"/>
                  <a:gd name="T87" fmla="*/ 382 h 611"/>
                  <a:gd name="T88" fmla="*/ 154 w 537"/>
                  <a:gd name="T89" fmla="*/ 382 h 611"/>
                  <a:gd name="T90" fmla="*/ 154 w 537"/>
                  <a:gd name="T91" fmla="*/ 535 h 611"/>
                  <a:gd name="T92" fmla="*/ 345 w 537"/>
                  <a:gd name="T93" fmla="*/ 573 h 611"/>
                  <a:gd name="T94" fmla="*/ 192 w 537"/>
                  <a:gd name="T95" fmla="*/ 573 h 611"/>
                  <a:gd name="T96" fmla="*/ 192 w 537"/>
                  <a:gd name="T97" fmla="*/ 420 h 611"/>
                  <a:gd name="T98" fmla="*/ 345 w 537"/>
                  <a:gd name="T99" fmla="*/ 420 h 611"/>
                  <a:gd name="T100" fmla="*/ 345 w 537"/>
                  <a:gd name="T101" fmla="*/ 573 h 611"/>
                  <a:gd name="T102" fmla="*/ 460 w 537"/>
                  <a:gd name="T103" fmla="*/ 535 h 611"/>
                  <a:gd name="T104" fmla="*/ 384 w 537"/>
                  <a:gd name="T105" fmla="*/ 535 h 611"/>
                  <a:gd name="T106" fmla="*/ 384 w 537"/>
                  <a:gd name="T107" fmla="*/ 382 h 611"/>
                  <a:gd name="T108" fmla="*/ 345 w 537"/>
                  <a:gd name="T109" fmla="*/ 382 h 611"/>
                  <a:gd name="T110" fmla="*/ 345 w 537"/>
                  <a:gd name="T111" fmla="*/ 93 h 611"/>
                  <a:gd name="T112" fmla="*/ 460 w 537"/>
                  <a:gd name="T113" fmla="*/ 208 h 611"/>
                  <a:gd name="T114" fmla="*/ 460 w 537"/>
                  <a:gd name="T115" fmla="*/ 535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537" h="611">
                    <a:moveTo>
                      <a:pt x="362" y="0"/>
                    </a:moveTo>
                    <a:lnTo>
                      <a:pt x="0" y="0"/>
                    </a:lnTo>
                    <a:lnTo>
                      <a:pt x="0" y="611"/>
                    </a:lnTo>
                    <a:lnTo>
                      <a:pt x="537" y="611"/>
                    </a:lnTo>
                    <a:lnTo>
                      <a:pt x="537" y="174"/>
                    </a:lnTo>
                    <a:lnTo>
                      <a:pt x="362" y="0"/>
                    </a:lnTo>
                    <a:close/>
                    <a:moveTo>
                      <a:pt x="230" y="306"/>
                    </a:moveTo>
                    <a:lnTo>
                      <a:pt x="269" y="306"/>
                    </a:lnTo>
                    <a:lnTo>
                      <a:pt x="269" y="267"/>
                    </a:lnTo>
                    <a:lnTo>
                      <a:pt x="230" y="267"/>
                    </a:lnTo>
                    <a:lnTo>
                      <a:pt x="230" y="229"/>
                    </a:lnTo>
                    <a:lnTo>
                      <a:pt x="269" y="229"/>
                    </a:lnTo>
                    <a:lnTo>
                      <a:pt x="269" y="191"/>
                    </a:lnTo>
                    <a:lnTo>
                      <a:pt x="230" y="191"/>
                    </a:lnTo>
                    <a:lnTo>
                      <a:pt x="230" y="153"/>
                    </a:lnTo>
                    <a:lnTo>
                      <a:pt x="269" y="153"/>
                    </a:lnTo>
                    <a:lnTo>
                      <a:pt x="269" y="115"/>
                    </a:lnTo>
                    <a:lnTo>
                      <a:pt x="230" y="115"/>
                    </a:lnTo>
                    <a:lnTo>
                      <a:pt x="230" y="76"/>
                    </a:lnTo>
                    <a:lnTo>
                      <a:pt x="269" y="76"/>
                    </a:lnTo>
                    <a:lnTo>
                      <a:pt x="269" y="115"/>
                    </a:lnTo>
                    <a:lnTo>
                      <a:pt x="307" y="115"/>
                    </a:lnTo>
                    <a:lnTo>
                      <a:pt x="307" y="153"/>
                    </a:lnTo>
                    <a:lnTo>
                      <a:pt x="269" y="153"/>
                    </a:lnTo>
                    <a:lnTo>
                      <a:pt x="269" y="191"/>
                    </a:lnTo>
                    <a:lnTo>
                      <a:pt x="307" y="191"/>
                    </a:lnTo>
                    <a:lnTo>
                      <a:pt x="307" y="229"/>
                    </a:lnTo>
                    <a:lnTo>
                      <a:pt x="269" y="229"/>
                    </a:lnTo>
                    <a:lnTo>
                      <a:pt x="269" y="267"/>
                    </a:lnTo>
                    <a:lnTo>
                      <a:pt x="307" y="267"/>
                    </a:lnTo>
                    <a:lnTo>
                      <a:pt x="307" y="306"/>
                    </a:lnTo>
                    <a:lnTo>
                      <a:pt x="269" y="306"/>
                    </a:lnTo>
                    <a:lnTo>
                      <a:pt x="269" y="344"/>
                    </a:lnTo>
                    <a:lnTo>
                      <a:pt x="307" y="344"/>
                    </a:lnTo>
                    <a:lnTo>
                      <a:pt x="307" y="382"/>
                    </a:lnTo>
                    <a:lnTo>
                      <a:pt x="269" y="382"/>
                    </a:lnTo>
                    <a:lnTo>
                      <a:pt x="269" y="344"/>
                    </a:lnTo>
                    <a:lnTo>
                      <a:pt x="230" y="344"/>
                    </a:lnTo>
                    <a:lnTo>
                      <a:pt x="230" y="306"/>
                    </a:lnTo>
                    <a:close/>
                    <a:moveTo>
                      <a:pt x="154" y="535"/>
                    </a:moveTo>
                    <a:lnTo>
                      <a:pt x="77" y="535"/>
                    </a:lnTo>
                    <a:lnTo>
                      <a:pt x="77" y="76"/>
                    </a:lnTo>
                    <a:lnTo>
                      <a:pt x="192" y="76"/>
                    </a:lnTo>
                    <a:lnTo>
                      <a:pt x="192" y="382"/>
                    </a:lnTo>
                    <a:lnTo>
                      <a:pt x="154" y="382"/>
                    </a:lnTo>
                    <a:lnTo>
                      <a:pt x="154" y="535"/>
                    </a:lnTo>
                    <a:close/>
                    <a:moveTo>
                      <a:pt x="345" y="573"/>
                    </a:moveTo>
                    <a:lnTo>
                      <a:pt x="192" y="573"/>
                    </a:lnTo>
                    <a:lnTo>
                      <a:pt x="192" y="420"/>
                    </a:lnTo>
                    <a:lnTo>
                      <a:pt x="345" y="420"/>
                    </a:lnTo>
                    <a:lnTo>
                      <a:pt x="345" y="573"/>
                    </a:lnTo>
                    <a:close/>
                    <a:moveTo>
                      <a:pt x="460" y="535"/>
                    </a:moveTo>
                    <a:lnTo>
                      <a:pt x="384" y="535"/>
                    </a:lnTo>
                    <a:lnTo>
                      <a:pt x="384" y="382"/>
                    </a:lnTo>
                    <a:lnTo>
                      <a:pt x="345" y="382"/>
                    </a:lnTo>
                    <a:lnTo>
                      <a:pt x="345" y="93"/>
                    </a:lnTo>
                    <a:lnTo>
                      <a:pt x="460" y="208"/>
                    </a:lnTo>
                    <a:lnTo>
                      <a:pt x="460" y="5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>
                <a:spLocks/>
              </p:cNvSpPr>
              <p:nvPr/>
            </p:nvSpPr>
            <p:spPr bwMode="auto">
              <a:xfrm>
                <a:off x="1782042" y="1755437"/>
                <a:ext cx="122238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2" name="文本框 10"/>
            <p:cNvSpPr txBox="1"/>
            <p:nvPr/>
          </p:nvSpPr>
          <p:spPr>
            <a:xfrm>
              <a:off x="3668588" y="1947468"/>
              <a:ext cx="895454" cy="207873"/>
            </a:xfrm>
            <a:prstGeom prst="rect">
              <a:avLst/>
            </a:prstGeom>
            <a:noFill/>
          </p:spPr>
          <p:txBody>
            <a:bodyPr wrap="none">
              <a:normAutofit fontScale="3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文本框 11"/>
            <p:cNvSpPr txBox="1"/>
            <p:nvPr/>
          </p:nvSpPr>
          <p:spPr>
            <a:xfrm>
              <a:off x="3668588" y="2144984"/>
              <a:ext cx="1835753" cy="434637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3120008" y="2760721"/>
            <a:ext cx="2927112" cy="931166"/>
            <a:chOff x="3120008" y="2760721"/>
            <a:chExt cx="2927112" cy="931166"/>
          </a:xfrm>
        </p:grpSpPr>
        <p:sp>
          <p:nvSpPr>
            <p:cNvPr id="26" name="任意多边形: 形状 25"/>
            <p:cNvSpPr>
              <a:spLocks/>
            </p:cNvSpPr>
            <p:nvPr/>
          </p:nvSpPr>
          <p:spPr bwMode="auto">
            <a:xfrm>
              <a:off x="3120008" y="2760721"/>
              <a:ext cx="2927112" cy="931166"/>
            </a:xfrm>
            <a:custGeom>
              <a:avLst/>
              <a:gdLst>
                <a:gd name="T0" fmla="*/ 1701 w 1771"/>
                <a:gd name="T1" fmla="*/ 0 h 563"/>
                <a:gd name="T2" fmla="*/ 1735 w 1771"/>
                <a:gd name="T3" fmla="*/ 63 h 563"/>
                <a:gd name="T4" fmla="*/ 1753 w 1771"/>
                <a:gd name="T5" fmla="*/ 179 h 563"/>
                <a:gd name="T6" fmla="*/ 1690 w 1771"/>
                <a:gd name="T7" fmla="*/ 228 h 563"/>
                <a:gd name="T8" fmla="*/ 1608 w 1771"/>
                <a:gd name="T9" fmla="*/ 269 h 563"/>
                <a:gd name="T10" fmla="*/ 1618 w 1771"/>
                <a:gd name="T11" fmla="*/ 302 h 563"/>
                <a:gd name="T12" fmla="*/ 1616 w 1771"/>
                <a:gd name="T13" fmla="*/ 392 h 563"/>
                <a:gd name="T14" fmla="*/ 1615 w 1771"/>
                <a:gd name="T15" fmla="*/ 392 h 563"/>
                <a:gd name="T16" fmla="*/ 1605 w 1771"/>
                <a:gd name="T17" fmla="*/ 405 h 563"/>
                <a:gd name="T18" fmla="*/ 1581 w 1771"/>
                <a:gd name="T19" fmla="*/ 500 h 563"/>
                <a:gd name="T20" fmla="*/ 1572 w 1771"/>
                <a:gd name="T21" fmla="*/ 508 h 563"/>
                <a:gd name="T22" fmla="*/ 1560 w 1771"/>
                <a:gd name="T23" fmla="*/ 548 h 563"/>
                <a:gd name="T24" fmla="*/ 1565 w 1771"/>
                <a:gd name="T25" fmla="*/ 563 h 563"/>
                <a:gd name="T26" fmla="*/ 700 w 1771"/>
                <a:gd name="T27" fmla="*/ 563 h 563"/>
                <a:gd name="T28" fmla="*/ 734 w 1771"/>
                <a:gd name="T29" fmla="*/ 528 h 563"/>
                <a:gd name="T30" fmla="*/ 734 w 1771"/>
                <a:gd name="T31" fmla="*/ 507 h 563"/>
                <a:gd name="T32" fmla="*/ 700 w 1771"/>
                <a:gd name="T33" fmla="*/ 472 h 563"/>
                <a:gd name="T34" fmla="*/ 313 w 1771"/>
                <a:gd name="T35" fmla="*/ 472 h 563"/>
                <a:gd name="T36" fmla="*/ 233 w 1771"/>
                <a:gd name="T37" fmla="*/ 395 h 563"/>
                <a:gd name="T38" fmla="*/ 233 w 1771"/>
                <a:gd name="T39" fmla="*/ 317 h 563"/>
                <a:gd name="T40" fmla="*/ 179 w 1771"/>
                <a:gd name="T41" fmla="*/ 263 h 563"/>
                <a:gd name="T42" fmla="*/ 100 w 1771"/>
                <a:gd name="T43" fmla="*/ 263 h 563"/>
                <a:gd name="T44" fmla="*/ 0 w 1771"/>
                <a:gd name="T45" fmla="*/ 163 h 563"/>
                <a:gd name="T46" fmla="*/ 0 w 1771"/>
                <a:gd name="T47" fmla="*/ 101 h 563"/>
                <a:gd name="T48" fmla="*/ 100 w 1771"/>
                <a:gd name="T49" fmla="*/ 0 h 563"/>
                <a:gd name="T50" fmla="*/ 700 w 1771"/>
                <a:gd name="T51" fmla="*/ 0 h 563"/>
                <a:gd name="T52" fmla="*/ 1701 w 1771"/>
                <a:gd name="T53" fmla="*/ 0 h 563"/>
                <a:gd name="T54" fmla="*/ 1701 w 1771"/>
                <a:gd name="T55" fmla="*/ 0 h 5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771" h="563">
                  <a:moveTo>
                    <a:pt x="1701" y="0"/>
                  </a:moveTo>
                  <a:cubicBezTo>
                    <a:pt x="1716" y="28"/>
                    <a:pt x="1728" y="51"/>
                    <a:pt x="1735" y="63"/>
                  </a:cubicBezTo>
                  <a:cubicBezTo>
                    <a:pt x="1747" y="89"/>
                    <a:pt x="1771" y="136"/>
                    <a:pt x="1753" y="179"/>
                  </a:cubicBezTo>
                  <a:cubicBezTo>
                    <a:pt x="1746" y="194"/>
                    <a:pt x="1728" y="217"/>
                    <a:pt x="1690" y="228"/>
                  </a:cubicBezTo>
                  <a:cubicBezTo>
                    <a:pt x="1608" y="254"/>
                    <a:pt x="1608" y="268"/>
                    <a:pt x="1608" y="269"/>
                  </a:cubicBezTo>
                  <a:cubicBezTo>
                    <a:pt x="1610" y="283"/>
                    <a:pt x="1615" y="292"/>
                    <a:pt x="1618" y="302"/>
                  </a:cubicBezTo>
                  <a:cubicBezTo>
                    <a:pt x="1628" y="325"/>
                    <a:pt x="1641" y="359"/>
                    <a:pt x="1616" y="392"/>
                  </a:cubicBezTo>
                  <a:cubicBezTo>
                    <a:pt x="1615" y="392"/>
                    <a:pt x="1615" y="392"/>
                    <a:pt x="1615" y="392"/>
                  </a:cubicBezTo>
                  <a:cubicBezTo>
                    <a:pt x="1605" y="405"/>
                    <a:pt x="1605" y="405"/>
                    <a:pt x="1605" y="405"/>
                  </a:cubicBezTo>
                  <a:cubicBezTo>
                    <a:pt x="1608" y="431"/>
                    <a:pt x="1610" y="472"/>
                    <a:pt x="1581" y="500"/>
                  </a:cubicBezTo>
                  <a:cubicBezTo>
                    <a:pt x="1579" y="503"/>
                    <a:pt x="1574" y="506"/>
                    <a:pt x="1572" y="508"/>
                  </a:cubicBezTo>
                  <a:cubicBezTo>
                    <a:pt x="1554" y="527"/>
                    <a:pt x="1554" y="527"/>
                    <a:pt x="1560" y="548"/>
                  </a:cubicBezTo>
                  <a:cubicBezTo>
                    <a:pt x="1561" y="554"/>
                    <a:pt x="1563" y="558"/>
                    <a:pt x="1565" y="563"/>
                  </a:cubicBezTo>
                  <a:cubicBezTo>
                    <a:pt x="700" y="563"/>
                    <a:pt x="700" y="563"/>
                    <a:pt x="700" y="563"/>
                  </a:cubicBezTo>
                  <a:cubicBezTo>
                    <a:pt x="719" y="563"/>
                    <a:pt x="734" y="548"/>
                    <a:pt x="734" y="528"/>
                  </a:cubicBezTo>
                  <a:cubicBezTo>
                    <a:pt x="734" y="507"/>
                    <a:pt x="734" y="507"/>
                    <a:pt x="734" y="507"/>
                  </a:cubicBezTo>
                  <a:cubicBezTo>
                    <a:pt x="734" y="488"/>
                    <a:pt x="719" y="472"/>
                    <a:pt x="700" y="472"/>
                  </a:cubicBezTo>
                  <a:cubicBezTo>
                    <a:pt x="313" y="472"/>
                    <a:pt x="313" y="472"/>
                    <a:pt x="313" y="472"/>
                  </a:cubicBezTo>
                  <a:cubicBezTo>
                    <a:pt x="269" y="472"/>
                    <a:pt x="233" y="438"/>
                    <a:pt x="233" y="395"/>
                  </a:cubicBezTo>
                  <a:cubicBezTo>
                    <a:pt x="233" y="317"/>
                    <a:pt x="233" y="317"/>
                    <a:pt x="233" y="317"/>
                  </a:cubicBezTo>
                  <a:cubicBezTo>
                    <a:pt x="233" y="287"/>
                    <a:pt x="209" y="263"/>
                    <a:pt x="179" y="263"/>
                  </a:cubicBezTo>
                  <a:cubicBezTo>
                    <a:pt x="100" y="263"/>
                    <a:pt x="100" y="263"/>
                    <a:pt x="100" y="263"/>
                  </a:cubicBezTo>
                  <a:cubicBezTo>
                    <a:pt x="44" y="263"/>
                    <a:pt x="0" y="219"/>
                    <a:pt x="0" y="16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1701" y="0"/>
                    <a:pt x="1701" y="0"/>
                    <a:pt x="1701" y="0"/>
                  </a:cubicBezTo>
                  <a:cubicBezTo>
                    <a:pt x="1701" y="0"/>
                    <a:pt x="1701" y="0"/>
                    <a:pt x="1701" y="0"/>
                  </a:cubicBez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3308794" y="2858569"/>
              <a:ext cx="195760" cy="223905"/>
              <a:chOff x="0" y="4763"/>
              <a:chExt cx="1479550" cy="1692275"/>
            </a:xfrm>
            <a:solidFill>
              <a:schemeClr val="bg1"/>
            </a:solidFill>
          </p:grpSpPr>
          <p:sp>
            <p:nvSpPr>
              <p:cNvPr id="43" name="任意多边形: 形状 42"/>
              <p:cNvSpPr>
                <a:spLocks/>
              </p:cNvSpPr>
              <p:nvPr/>
            </p:nvSpPr>
            <p:spPr bwMode="auto">
              <a:xfrm>
                <a:off x="0" y="4763"/>
                <a:ext cx="1479550" cy="846138"/>
              </a:xfrm>
              <a:custGeom>
                <a:avLst/>
                <a:gdLst>
                  <a:gd name="T0" fmla="*/ 28 w 392"/>
                  <a:gd name="T1" fmla="*/ 224 h 224"/>
                  <a:gd name="T2" fmla="*/ 364 w 392"/>
                  <a:gd name="T3" fmla="*/ 224 h 224"/>
                  <a:gd name="T4" fmla="*/ 392 w 392"/>
                  <a:gd name="T5" fmla="*/ 196 h 224"/>
                  <a:gd name="T6" fmla="*/ 364 w 392"/>
                  <a:gd name="T7" fmla="*/ 168 h 224"/>
                  <a:gd name="T8" fmla="*/ 280 w 392"/>
                  <a:gd name="T9" fmla="*/ 168 h 224"/>
                  <a:gd name="T10" fmla="*/ 252 w 392"/>
                  <a:gd name="T11" fmla="*/ 140 h 224"/>
                  <a:gd name="T12" fmla="*/ 252 w 392"/>
                  <a:gd name="T13" fmla="*/ 28 h 224"/>
                  <a:gd name="T14" fmla="*/ 224 w 392"/>
                  <a:gd name="T15" fmla="*/ 0 h 224"/>
                  <a:gd name="T16" fmla="*/ 168 w 392"/>
                  <a:gd name="T17" fmla="*/ 0 h 224"/>
                  <a:gd name="T18" fmla="*/ 140 w 392"/>
                  <a:gd name="T19" fmla="*/ 28 h 224"/>
                  <a:gd name="T20" fmla="*/ 140 w 392"/>
                  <a:gd name="T21" fmla="*/ 140 h 224"/>
                  <a:gd name="T22" fmla="*/ 112 w 392"/>
                  <a:gd name="T23" fmla="*/ 168 h 224"/>
                  <a:gd name="T24" fmla="*/ 28 w 392"/>
                  <a:gd name="T25" fmla="*/ 168 h 224"/>
                  <a:gd name="T26" fmla="*/ 0 w 392"/>
                  <a:gd name="T27" fmla="*/ 196 h 224"/>
                  <a:gd name="T28" fmla="*/ 28 w 392"/>
                  <a:gd name="T29" fmla="*/ 224 h 224"/>
                  <a:gd name="T30" fmla="*/ 182 w 392"/>
                  <a:gd name="T31" fmla="*/ 28 h 224"/>
                  <a:gd name="T32" fmla="*/ 210 w 392"/>
                  <a:gd name="T33" fmla="*/ 28 h 224"/>
                  <a:gd name="T34" fmla="*/ 224 w 392"/>
                  <a:gd name="T35" fmla="*/ 42 h 224"/>
                  <a:gd name="T36" fmla="*/ 210 w 392"/>
                  <a:gd name="T37" fmla="*/ 56 h 224"/>
                  <a:gd name="T38" fmla="*/ 182 w 392"/>
                  <a:gd name="T39" fmla="*/ 56 h 224"/>
                  <a:gd name="T40" fmla="*/ 168 w 392"/>
                  <a:gd name="T41" fmla="*/ 42 h 224"/>
                  <a:gd name="T42" fmla="*/ 182 w 392"/>
                  <a:gd name="T43" fmla="*/ 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92" h="224">
                    <a:moveTo>
                      <a:pt x="28" y="224"/>
                    </a:moveTo>
                    <a:cubicBezTo>
                      <a:pt x="364" y="224"/>
                      <a:pt x="364" y="224"/>
                      <a:pt x="364" y="224"/>
                    </a:cubicBezTo>
                    <a:cubicBezTo>
                      <a:pt x="379" y="224"/>
                      <a:pt x="392" y="211"/>
                      <a:pt x="392" y="196"/>
                    </a:cubicBezTo>
                    <a:cubicBezTo>
                      <a:pt x="392" y="181"/>
                      <a:pt x="379" y="168"/>
                      <a:pt x="364" y="168"/>
                    </a:cubicBezTo>
                    <a:cubicBezTo>
                      <a:pt x="280" y="168"/>
                      <a:pt x="280" y="168"/>
                      <a:pt x="280" y="168"/>
                    </a:cubicBezTo>
                    <a:cubicBezTo>
                      <a:pt x="265" y="168"/>
                      <a:pt x="252" y="155"/>
                      <a:pt x="252" y="140"/>
                    </a:cubicBezTo>
                    <a:cubicBezTo>
                      <a:pt x="252" y="28"/>
                      <a:pt x="252" y="28"/>
                      <a:pt x="252" y="28"/>
                    </a:cubicBezTo>
                    <a:cubicBezTo>
                      <a:pt x="252" y="13"/>
                      <a:pt x="239" y="0"/>
                      <a:pt x="224" y="0"/>
                    </a:cubicBezTo>
                    <a:cubicBezTo>
                      <a:pt x="168" y="0"/>
                      <a:pt x="168" y="0"/>
                      <a:pt x="168" y="0"/>
                    </a:cubicBezTo>
                    <a:cubicBezTo>
                      <a:pt x="153" y="0"/>
                      <a:pt x="140" y="13"/>
                      <a:pt x="140" y="28"/>
                    </a:cubicBezTo>
                    <a:cubicBezTo>
                      <a:pt x="140" y="140"/>
                      <a:pt x="140" y="140"/>
                      <a:pt x="140" y="140"/>
                    </a:cubicBezTo>
                    <a:cubicBezTo>
                      <a:pt x="140" y="155"/>
                      <a:pt x="127" y="168"/>
                      <a:pt x="112" y="168"/>
                    </a:cubicBezTo>
                    <a:cubicBezTo>
                      <a:pt x="28" y="168"/>
                      <a:pt x="28" y="168"/>
                      <a:pt x="28" y="168"/>
                    </a:cubicBezTo>
                    <a:cubicBezTo>
                      <a:pt x="13" y="168"/>
                      <a:pt x="0" y="181"/>
                      <a:pt x="0" y="196"/>
                    </a:cubicBezTo>
                    <a:cubicBezTo>
                      <a:pt x="0" y="211"/>
                      <a:pt x="13" y="224"/>
                      <a:pt x="28" y="224"/>
                    </a:cubicBezTo>
                    <a:close/>
                    <a:moveTo>
                      <a:pt x="182" y="28"/>
                    </a:moveTo>
                    <a:cubicBezTo>
                      <a:pt x="210" y="28"/>
                      <a:pt x="210" y="28"/>
                      <a:pt x="210" y="28"/>
                    </a:cubicBezTo>
                    <a:cubicBezTo>
                      <a:pt x="218" y="28"/>
                      <a:pt x="224" y="34"/>
                      <a:pt x="224" y="42"/>
                    </a:cubicBezTo>
                    <a:cubicBezTo>
                      <a:pt x="224" y="50"/>
                      <a:pt x="218" y="56"/>
                      <a:pt x="210" y="56"/>
                    </a:cubicBezTo>
                    <a:cubicBezTo>
                      <a:pt x="182" y="56"/>
                      <a:pt x="182" y="56"/>
                      <a:pt x="182" y="56"/>
                    </a:cubicBezTo>
                    <a:cubicBezTo>
                      <a:pt x="174" y="56"/>
                      <a:pt x="168" y="50"/>
                      <a:pt x="168" y="42"/>
                    </a:cubicBezTo>
                    <a:cubicBezTo>
                      <a:pt x="168" y="34"/>
                      <a:pt x="174" y="28"/>
                      <a:pt x="182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4" name="任意多边形: 形状 43"/>
              <p:cNvSpPr>
                <a:spLocks/>
              </p:cNvSpPr>
              <p:nvPr/>
            </p:nvSpPr>
            <p:spPr bwMode="auto">
              <a:xfrm>
                <a:off x="0" y="957263"/>
                <a:ext cx="1479550" cy="739775"/>
              </a:xfrm>
              <a:custGeom>
                <a:avLst/>
                <a:gdLst>
                  <a:gd name="T0" fmla="*/ 352 w 392"/>
                  <a:gd name="T1" fmla="*/ 0 h 196"/>
                  <a:gd name="T2" fmla="*/ 40 w 392"/>
                  <a:gd name="T3" fmla="*/ 0 h 196"/>
                  <a:gd name="T4" fmla="*/ 26 w 392"/>
                  <a:gd name="T5" fmla="*/ 12 h 196"/>
                  <a:gd name="T6" fmla="*/ 0 w 392"/>
                  <a:gd name="T7" fmla="*/ 196 h 196"/>
                  <a:gd name="T8" fmla="*/ 84 w 392"/>
                  <a:gd name="T9" fmla="*/ 196 h 196"/>
                  <a:gd name="T10" fmla="*/ 112 w 392"/>
                  <a:gd name="T11" fmla="*/ 112 h 196"/>
                  <a:gd name="T12" fmla="*/ 112 w 392"/>
                  <a:gd name="T13" fmla="*/ 196 h 196"/>
                  <a:gd name="T14" fmla="*/ 280 w 392"/>
                  <a:gd name="T15" fmla="*/ 196 h 196"/>
                  <a:gd name="T16" fmla="*/ 280 w 392"/>
                  <a:gd name="T17" fmla="*/ 112 h 196"/>
                  <a:gd name="T18" fmla="*/ 308 w 392"/>
                  <a:gd name="T19" fmla="*/ 196 h 196"/>
                  <a:gd name="T20" fmla="*/ 392 w 392"/>
                  <a:gd name="T21" fmla="*/ 196 h 196"/>
                  <a:gd name="T22" fmla="*/ 366 w 392"/>
                  <a:gd name="T23" fmla="*/ 12 h 196"/>
                  <a:gd name="T24" fmla="*/ 352 w 392"/>
                  <a:gd name="T25" fmla="*/ 0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92" h="196">
                    <a:moveTo>
                      <a:pt x="352" y="0"/>
                    </a:moveTo>
                    <a:cubicBezTo>
                      <a:pt x="40" y="0"/>
                      <a:pt x="40" y="0"/>
                      <a:pt x="40" y="0"/>
                    </a:cubicBezTo>
                    <a:cubicBezTo>
                      <a:pt x="33" y="0"/>
                      <a:pt x="27" y="5"/>
                      <a:pt x="26" y="12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4" y="196"/>
                      <a:pt x="84" y="196"/>
                      <a:pt x="84" y="196"/>
                    </a:cubicBezTo>
                    <a:cubicBezTo>
                      <a:pt x="112" y="112"/>
                      <a:pt x="112" y="112"/>
                      <a:pt x="112" y="112"/>
                    </a:cubicBezTo>
                    <a:cubicBezTo>
                      <a:pt x="112" y="196"/>
                      <a:pt x="112" y="196"/>
                      <a:pt x="112" y="196"/>
                    </a:cubicBezTo>
                    <a:cubicBezTo>
                      <a:pt x="280" y="196"/>
                      <a:pt x="280" y="196"/>
                      <a:pt x="280" y="196"/>
                    </a:cubicBezTo>
                    <a:cubicBezTo>
                      <a:pt x="280" y="112"/>
                      <a:pt x="280" y="112"/>
                      <a:pt x="280" y="112"/>
                    </a:cubicBezTo>
                    <a:cubicBezTo>
                      <a:pt x="308" y="196"/>
                      <a:pt x="308" y="196"/>
                      <a:pt x="308" y="196"/>
                    </a:cubicBezTo>
                    <a:cubicBezTo>
                      <a:pt x="392" y="196"/>
                      <a:pt x="392" y="196"/>
                      <a:pt x="392" y="196"/>
                    </a:cubicBezTo>
                    <a:cubicBezTo>
                      <a:pt x="366" y="12"/>
                      <a:pt x="366" y="12"/>
                      <a:pt x="366" y="12"/>
                    </a:cubicBezTo>
                    <a:cubicBezTo>
                      <a:pt x="365" y="5"/>
                      <a:pt x="359" y="0"/>
                      <a:pt x="35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5" name="文本框 13"/>
            <p:cNvSpPr txBox="1"/>
            <p:nvPr/>
          </p:nvSpPr>
          <p:spPr>
            <a:xfrm>
              <a:off x="3668588" y="2873484"/>
              <a:ext cx="895454" cy="207873"/>
            </a:xfrm>
            <a:prstGeom prst="rect">
              <a:avLst/>
            </a:prstGeom>
            <a:noFill/>
          </p:spPr>
          <p:txBody>
            <a:bodyPr wrap="none">
              <a:normAutofit fontScale="3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文本框 14"/>
            <p:cNvSpPr txBox="1"/>
            <p:nvPr/>
          </p:nvSpPr>
          <p:spPr>
            <a:xfrm>
              <a:off x="3668588" y="3078530"/>
              <a:ext cx="1835753" cy="419545"/>
            </a:xfrm>
            <a:prstGeom prst="rect">
              <a:avLst/>
            </a:prstGeom>
            <a:noFill/>
          </p:spPr>
          <p:txBody>
            <a:bodyPr wrap="square">
              <a:normAutofit fontScale="700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120008" y="3691887"/>
            <a:ext cx="2649164" cy="781883"/>
            <a:chOff x="3120008" y="3691887"/>
            <a:chExt cx="2649164" cy="781883"/>
          </a:xfrm>
        </p:grpSpPr>
        <p:sp>
          <p:nvSpPr>
            <p:cNvPr id="24" name="任意多边形: 形状 23"/>
            <p:cNvSpPr>
              <a:spLocks/>
            </p:cNvSpPr>
            <p:nvPr/>
          </p:nvSpPr>
          <p:spPr bwMode="auto">
            <a:xfrm>
              <a:off x="3120008" y="3691887"/>
              <a:ext cx="2649164" cy="781883"/>
            </a:xfrm>
            <a:custGeom>
              <a:avLst/>
              <a:gdLst>
                <a:gd name="T0" fmla="*/ 1488 w 1603"/>
                <a:gd name="T1" fmla="*/ 214 h 473"/>
                <a:gd name="T2" fmla="*/ 1365 w 1603"/>
                <a:gd name="T3" fmla="*/ 236 h 473"/>
                <a:gd name="T4" fmla="*/ 1216 w 1603"/>
                <a:gd name="T5" fmla="*/ 220 h 473"/>
                <a:gd name="T6" fmla="*/ 1172 w 1603"/>
                <a:gd name="T7" fmla="*/ 214 h 473"/>
                <a:gd name="T8" fmla="*/ 1130 w 1603"/>
                <a:gd name="T9" fmla="*/ 208 h 473"/>
                <a:gd name="T10" fmla="*/ 1125 w 1603"/>
                <a:gd name="T11" fmla="*/ 207 h 473"/>
                <a:gd name="T12" fmla="*/ 1000 w 1603"/>
                <a:gd name="T13" fmla="*/ 426 h 473"/>
                <a:gd name="T14" fmla="*/ 1000 w 1603"/>
                <a:gd name="T15" fmla="*/ 426 h 473"/>
                <a:gd name="T16" fmla="*/ 1000 w 1603"/>
                <a:gd name="T17" fmla="*/ 428 h 473"/>
                <a:gd name="T18" fmla="*/ 998 w 1603"/>
                <a:gd name="T19" fmla="*/ 428 h 473"/>
                <a:gd name="T20" fmla="*/ 998 w 1603"/>
                <a:gd name="T21" fmla="*/ 428 h 473"/>
                <a:gd name="T22" fmla="*/ 997 w 1603"/>
                <a:gd name="T23" fmla="*/ 429 h 473"/>
                <a:gd name="T24" fmla="*/ 996 w 1603"/>
                <a:gd name="T25" fmla="*/ 430 h 473"/>
                <a:gd name="T26" fmla="*/ 995 w 1603"/>
                <a:gd name="T27" fmla="*/ 431 h 473"/>
                <a:gd name="T28" fmla="*/ 995 w 1603"/>
                <a:gd name="T29" fmla="*/ 432 h 473"/>
                <a:gd name="T30" fmla="*/ 992 w 1603"/>
                <a:gd name="T31" fmla="*/ 435 h 473"/>
                <a:gd name="T32" fmla="*/ 990 w 1603"/>
                <a:gd name="T33" fmla="*/ 437 h 473"/>
                <a:gd name="T34" fmla="*/ 989 w 1603"/>
                <a:gd name="T35" fmla="*/ 438 h 473"/>
                <a:gd name="T36" fmla="*/ 988 w 1603"/>
                <a:gd name="T37" fmla="*/ 441 h 473"/>
                <a:gd name="T38" fmla="*/ 979 w 1603"/>
                <a:gd name="T39" fmla="*/ 449 h 473"/>
                <a:gd name="T40" fmla="*/ 978 w 1603"/>
                <a:gd name="T41" fmla="*/ 450 h 473"/>
                <a:gd name="T42" fmla="*/ 974 w 1603"/>
                <a:gd name="T43" fmla="*/ 454 h 473"/>
                <a:gd name="T44" fmla="*/ 973 w 1603"/>
                <a:gd name="T45" fmla="*/ 455 h 473"/>
                <a:gd name="T46" fmla="*/ 967 w 1603"/>
                <a:gd name="T47" fmla="*/ 462 h 473"/>
                <a:gd name="T48" fmla="*/ 966 w 1603"/>
                <a:gd name="T49" fmla="*/ 463 h 473"/>
                <a:gd name="T50" fmla="*/ 963 w 1603"/>
                <a:gd name="T51" fmla="*/ 468 h 473"/>
                <a:gd name="T52" fmla="*/ 960 w 1603"/>
                <a:gd name="T53" fmla="*/ 469 h 473"/>
                <a:gd name="T54" fmla="*/ 958 w 1603"/>
                <a:gd name="T55" fmla="*/ 473 h 473"/>
                <a:gd name="T56" fmla="*/ 700 w 1603"/>
                <a:gd name="T57" fmla="*/ 473 h 473"/>
                <a:gd name="T58" fmla="*/ 313 w 1603"/>
                <a:gd name="T59" fmla="*/ 473 h 473"/>
                <a:gd name="T60" fmla="*/ 233 w 1603"/>
                <a:gd name="T61" fmla="*/ 395 h 473"/>
                <a:gd name="T62" fmla="*/ 233 w 1603"/>
                <a:gd name="T63" fmla="*/ 318 h 473"/>
                <a:gd name="T64" fmla="*/ 179 w 1603"/>
                <a:gd name="T65" fmla="*/ 264 h 473"/>
                <a:gd name="T66" fmla="*/ 100 w 1603"/>
                <a:gd name="T67" fmla="*/ 264 h 473"/>
                <a:gd name="T68" fmla="*/ 0 w 1603"/>
                <a:gd name="T69" fmla="*/ 164 h 473"/>
                <a:gd name="T70" fmla="*/ 0 w 1603"/>
                <a:gd name="T71" fmla="*/ 100 h 473"/>
                <a:gd name="T72" fmla="*/ 100 w 1603"/>
                <a:gd name="T73" fmla="*/ 0 h 473"/>
                <a:gd name="T74" fmla="*/ 700 w 1603"/>
                <a:gd name="T75" fmla="*/ 0 h 473"/>
                <a:gd name="T76" fmla="*/ 1564 w 1603"/>
                <a:gd name="T77" fmla="*/ 0 h 473"/>
                <a:gd name="T78" fmla="*/ 1488 w 1603"/>
                <a:gd name="T79" fmla="*/ 214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03" h="473">
                  <a:moveTo>
                    <a:pt x="1488" y="214"/>
                  </a:moveTo>
                  <a:cubicBezTo>
                    <a:pt x="1455" y="229"/>
                    <a:pt x="1414" y="236"/>
                    <a:pt x="1365" y="236"/>
                  </a:cubicBezTo>
                  <a:cubicBezTo>
                    <a:pt x="1311" y="236"/>
                    <a:pt x="1258" y="228"/>
                    <a:pt x="1216" y="220"/>
                  </a:cubicBezTo>
                  <a:cubicBezTo>
                    <a:pt x="1198" y="217"/>
                    <a:pt x="1183" y="215"/>
                    <a:pt x="1172" y="214"/>
                  </a:cubicBezTo>
                  <a:cubicBezTo>
                    <a:pt x="1155" y="211"/>
                    <a:pt x="1140" y="209"/>
                    <a:pt x="1130" y="208"/>
                  </a:cubicBezTo>
                  <a:cubicBezTo>
                    <a:pt x="1127" y="207"/>
                    <a:pt x="1126" y="207"/>
                    <a:pt x="1125" y="207"/>
                  </a:cubicBezTo>
                  <a:cubicBezTo>
                    <a:pt x="1070" y="398"/>
                    <a:pt x="1006" y="424"/>
                    <a:pt x="1000" y="426"/>
                  </a:cubicBezTo>
                  <a:cubicBezTo>
                    <a:pt x="1000" y="426"/>
                    <a:pt x="1000" y="426"/>
                    <a:pt x="1000" y="426"/>
                  </a:cubicBezTo>
                  <a:cubicBezTo>
                    <a:pt x="1000" y="426"/>
                    <a:pt x="1000" y="426"/>
                    <a:pt x="1000" y="428"/>
                  </a:cubicBezTo>
                  <a:cubicBezTo>
                    <a:pt x="1000" y="428"/>
                    <a:pt x="1000" y="428"/>
                    <a:pt x="998" y="428"/>
                  </a:cubicBezTo>
                  <a:cubicBezTo>
                    <a:pt x="998" y="428"/>
                    <a:pt x="998" y="428"/>
                    <a:pt x="998" y="428"/>
                  </a:cubicBezTo>
                  <a:cubicBezTo>
                    <a:pt x="998" y="429"/>
                    <a:pt x="998" y="429"/>
                    <a:pt x="997" y="429"/>
                  </a:cubicBezTo>
                  <a:cubicBezTo>
                    <a:pt x="997" y="430"/>
                    <a:pt x="997" y="430"/>
                    <a:pt x="996" y="430"/>
                  </a:cubicBezTo>
                  <a:cubicBezTo>
                    <a:pt x="996" y="431"/>
                    <a:pt x="996" y="431"/>
                    <a:pt x="995" y="431"/>
                  </a:cubicBezTo>
                  <a:cubicBezTo>
                    <a:pt x="995" y="432"/>
                    <a:pt x="995" y="432"/>
                    <a:pt x="995" y="432"/>
                  </a:cubicBezTo>
                  <a:cubicBezTo>
                    <a:pt x="994" y="433"/>
                    <a:pt x="992" y="433"/>
                    <a:pt x="992" y="435"/>
                  </a:cubicBezTo>
                  <a:cubicBezTo>
                    <a:pt x="991" y="436"/>
                    <a:pt x="991" y="436"/>
                    <a:pt x="990" y="437"/>
                  </a:cubicBezTo>
                  <a:cubicBezTo>
                    <a:pt x="989" y="438"/>
                    <a:pt x="989" y="438"/>
                    <a:pt x="989" y="438"/>
                  </a:cubicBezTo>
                  <a:cubicBezTo>
                    <a:pt x="988" y="439"/>
                    <a:pt x="988" y="439"/>
                    <a:pt x="988" y="441"/>
                  </a:cubicBezTo>
                  <a:cubicBezTo>
                    <a:pt x="984" y="443"/>
                    <a:pt x="982" y="445"/>
                    <a:pt x="979" y="449"/>
                  </a:cubicBezTo>
                  <a:cubicBezTo>
                    <a:pt x="978" y="450"/>
                    <a:pt x="978" y="450"/>
                    <a:pt x="978" y="450"/>
                  </a:cubicBezTo>
                  <a:cubicBezTo>
                    <a:pt x="977" y="451"/>
                    <a:pt x="976" y="453"/>
                    <a:pt x="974" y="454"/>
                  </a:cubicBezTo>
                  <a:cubicBezTo>
                    <a:pt x="974" y="455"/>
                    <a:pt x="973" y="455"/>
                    <a:pt x="973" y="455"/>
                  </a:cubicBezTo>
                  <a:cubicBezTo>
                    <a:pt x="971" y="457"/>
                    <a:pt x="970" y="460"/>
                    <a:pt x="967" y="462"/>
                  </a:cubicBezTo>
                  <a:cubicBezTo>
                    <a:pt x="966" y="463"/>
                    <a:pt x="966" y="463"/>
                    <a:pt x="966" y="463"/>
                  </a:cubicBezTo>
                  <a:cubicBezTo>
                    <a:pt x="965" y="465"/>
                    <a:pt x="964" y="466"/>
                    <a:pt x="963" y="468"/>
                  </a:cubicBezTo>
                  <a:cubicBezTo>
                    <a:pt x="961" y="468"/>
                    <a:pt x="961" y="469"/>
                    <a:pt x="960" y="469"/>
                  </a:cubicBezTo>
                  <a:cubicBezTo>
                    <a:pt x="960" y="470"/>
                    <a:pt x="959" y="472"/>
                    <a:pt x="958" y="473"/>
                  </a:cubicBezTo>
                  <a:cubicBezTo>
                    <a:pt x="700" y="473"/>
                    <a:pt x="700" y="473"/>
                    <a:pt x="700" y="473"/>
                  </a:cubicBezTo>
                  <a:cubicBezTo>
                    <a:pt x="313" y="473"/>
                    <a:pt x="313" y="473"/>
                    <a:pt x="313" y="473"/>
                  </a:cubicBezTo>
                  <a:cubicBezTo>
                    <a:pt x="269" y="473"/>
                    <a:pt x="233" y="438"/>
                    <a:pt x="233" y="395"/>
                  </a:cubicBezTo>
                  <a:cubicBezTo>
                    <a:pt x="233" y="318"/>
                    <a:pt x="233" y="318"/>
                    <a:pt x="233" y="318"/>
                  </a:cubicBezTo>
                  <a:cubicBezTo>
                    <a:pt x="233" y="288"/>
                    <a:pt x="209" y="264"/>
                    <a:pt x="179" y="264"/>
                  </a:cubicBezTo>
                  <a:cubicBezTo>
                    <a:pt x="100" y="264"/>
                    <a:pt x="100" y="264"/>
                    <a:pt x="100" y="264"/>
                  </a:cubicBezTo>
                  <a:cubicBezTo>
                    <a:pt x="44" y="264"/>
                    <a:pt x="0" y="219"/>
                    <a:pt x="0" y="164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45"/>
                    <a:pt x="44" y="0"/>
                    <a:pt x="100" y="0"/>
                  </a:cubicBezTo>
                  <a:cubicBezTo>
                    <a:pt x="700" y="0"/>
                    <a:pt x="700" y="0"/>
                    <a:pt x="700" y="0"/>
                  </a:cubicBezTo>
                  <a:cubicBezTo>
                    <a:pt x="1564" y="0"/>
                    <a:pt x="1564" y="0"/>
                    <a:pt x="1564" y="0"/>
                  </a:cubicBezTo>
                  <a:cubicBezTo>
                    <a:pt x="1603" y="131"/>
                    <a:pt x="1545" y="189"/>
                    <a:pt x="1488" y="214"/>
                  </a:cubicBez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 flipH="1">
              <a:off x="3318742" y="3811266"/>
              <a:ext cx="211343" cy="185328"/>
              <a:chOff x="1588" y="1588"/>
              <a:chExt cx="1663700" cy="1458912"/>
            </a:xfrm>
            <a:solidFill>
              <a:schemeClr val="bg1"/>
            </a:solidFill>
          </p:grpSpPr>
          <p:sp>
            <p:nvSpPr>
              <p:cNvPr id="40" name="椭圆 39"/>
              <p:cNvSpPr>
                <a:spLocks/>
              </p:cNvSpPr>
              <p:nvPr/>
            </p:nvSpPr>
            <p:spPr bwMode="auto">
              <a:xfrm>
                <a:off x="207963" y="1044575"/>
                <a:ext cx="415925" cy="415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椭圆 40"/>
              <p:cNvSpPr>
                <a:spLocks/>
              </p:cNvSpPr>
              <p:nvPr/>
            </p:nvSpPr>
            <p:spPr bwMode="auto">
              <a:xfrm>
                <a:off x="1144588" y="1044575"/>
                <a:ext cx="419100" cy="4159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任意多边形: 形状 41"/>
              <p:cNvSpPr>
                <a:spLocks/>
              </p:cNvSpPr>
              <p:nvPr/>
            </p:nvSpPr>
            <p:spPr bwMode="auto">
              <a:xfrm>
                <a:off x="1588" y="1588"/>
                <a:ext cx="1663700" cy="1144587"/>
              </a:xfrm>
              <a:custGeom>
                <a:avLst/>
                <a:gdLst>
                  <a:gd name="T0" fmla="*/ 427 w 441"/>
                  <a:gd name="T1" fmla="*/ 0 h 303"/>
                  <a:gd name="T2" fmla="*/ 152 w 441"/>
                  <a:gd name="T3" fmla="*/ 0 h 303"/>
                  <a:gd name="T4" fmla="*/ 138 w 441"/>
                  <a:gd name="T5" fmla="*/ 14 h 303"/>
                  <a:gd name="T6" fmla="*/ 138 w 441"/>
                  <a:gd name="T7" fmla="*/ 55 h 303"/>
                  <a:gd name="T8" fmla="*/ 69 w 441"/>
                  <a:gd name="T9" fmla="*/ 55 h 303"/>
                  <a:gd name="T10" fmla="*/ 49 w 441"/>
                  <a:gd name="T11" fmla="*/ 67 h 303"/>
                  <a:gd name="T12" fmla="*/ 6 w 441"/>
                  <a:gd name="T13" fmla="*/ 153 h 303"/>
                  <a:gd name="T14" fmla="*/ 0 w 441"/>
                  <a:gd name="T15" fmla="*/ 179 h 303"/>
                  <a:gd name="T16" fmla="*/ 0 w 441"/>
                  <a:gd name="T17" fmla="*/ 262 h 303"/>
                  <a:gd name="T18" fmla="*/ 10 w 441"/>
                  <a:gd name="T19" fmla="*/ 285 h 303"/>
                  <a:gd name="T20" fmla="*/ 18 w 441"/>
                  <a:gd name="T21" fmla="*/ 294 h 303"/>
                  <a:gd name="T22" fmla="*/ 33 w 441"/>
                  <a:gd name="T23" fmla="*/ 302 h 303"/>
                  <a:gd name="T24" fmla="*/ 110 w 441"/>
                  <a:gd name="T25" fmla="*/ 248 h 303"/>
                  <a:gd name="T26" fmla="*/ 188 w 441"/>
                  <a:gd name="T27" fmla="*/ 303 h 303"/>
                  <a:gd name="T28" fmla="*/ 281 w 441"/>
                  <a:gd name="T29" fmla="*/ 303 h 303"/>
                  <a:gd name="T30" fmla="*/ 358 w 441"/>
                  <a:gd name="T31" fmla="*/ 248 h 303"/>
                  <a:gd name="T32" fmla="*/ 435 w 441"/>
                  <a:gd name="T33" fmla="*/ 301 h 303"/>
                  <a:gd name="T34" fmla="*/ 441 w 441"/>
                  <a:gd name="T35" fmla="*/ 289 h 303"/>
                  <a:gd name="T36" fmla="*/ 441 w 441"/>
                  <a:gd name="T37" fmla="*/ 14 h 303"/>
                  <a:gd name="T38" fmla="*/ 427 w 441"/>
                  <a:gd name="T39" fmla="*/ 0 h 303"/>
                  <a:gd name="T40" fmla="*/ 138 w 441"/>
                  <a:gd name="T41" fmla="*/ 165 h 303"/>
                  <a:gd name="T42" fmla="*/ 55 w 441"/>
                  <a:gd name="T43" fmla="*/ 165 h 303"/>
                  <a:gd name="T44" fmla="*/ 83 w 441"/>
                  <a:gd name="T45" fmla="*/ 83 h 303"/>
                  <a:gd name="T46" fmla="*/ 138 w 441"/>
                  <a:gd name="T47" fmla="*/ 83 h 303"/>
                  <a:gd name="T48" fmla="*/ 138 w 441"/>
                  <a:gd name="T49" fmla="*/ 165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41" h="303">
                    <a:moveTo>
                      <a:pt x="427" y="0"/>
                    </a:moveTo>
                    <a:cubicBezTo>
                      <a:pt x="152" y="0"/>
                      <a:pt x="152" y="0"/>
                      <a:pt x="152" y="0"/>
                    </a:cubicBezTo>
                    <a:cubicBezTo>
                      <a:pt x="144" y="0"/>
                      <a:pt x="138" y="6"/>
                      <a:pt x="138" y="14"/>
                    </a:cubicBezTo>
                    <a:cubicBezTo>
                      <a:pt x="138" y="55"/>
                      <a:pt x="138" y="55"/>
                      <a:pt x="138" y="55"/>
                    </a:cubicBezTo>
                    <a:cubicBezTo>
                      <a:pt x="69" y="55"/>
                      <a:pt x="69" y="55"/>
                      <a:pt x="69" y="55"/>
                    </a:cubicBezTo>
                    <a:cubicBezTo>
                      <a:pt x="61" y="55"/>
                      <a:pt x="52" y="61"/>
                      <a:pt x="49" y="67"/>
                    </a:cubicBezTo>
                    <a:cubicBezTo>
                      <a:pt x="6" y="153"/>
                      <a:pt x="6" y="153"/>
                      <a:pt x="6" y="153"/>
                    </a:cubicBezTo>
                    <a:cubicBezTo>
                      <a:pt x="3" y="160"/>
                      <a:pt x="0" y="172"/>
                      <a:pt x="0" y="179"/>
                    </a:cubicBezTo>
                    <a:cubicBezTo>
                      <a:pt x="0" y="262"/>
                      <a:pt x="0" y="262"/>
                      <a:pt x="0" y="262"/>
                    </a:cubicBezTo>
                    <a:cubicBezTo>
                      <a:pt x="0" y="270"/>
                      <a:pt x="4" y="280"/>
                      <a:pt x="10" y="285"/>
                    </a:cubicBezTo>
                    <a:cubicBezTo>
                      <a:pt x="18" y="294"/>
                      <a:pt x="18" y="294"/>
                      <a:pt x="18" y="294"/>
                    </a:cubicBezTo>
                    <a:cubicBezTo>
                      <a:pt x="21" y="297"/>
                      <a:pt x="27" y="300"/>
                      <a:pt x="33" y="302"/>
                    </a:cubicBezTo>
                    <a:cubicBezTo>
                      <a:pt x="45" y="271"/>
                      <a:pt x="75" y="248"/>
                      <a:pt x="110" y="248"/>
                    </a:cubicBezTo>
                    <a:cubicBezTo>
                      <a:pt x="146" y="248"/>
                      <a:pt x="176" y="271"/>
                      <a:pt x="188" y="303"/>
                    </a:cubicBezTo>
                    <a:cubicBezTo>
                      <a:pt x="281" y="303"/>
                      <a:pt x="281" y="303"/>
                      <a:pt x="281" y="303"/>
                    </a:cubicBezTo>
                    <a:cubicBezTo>
                      <a:pt x="292" y="271"/>
                      <a:pt x="323" y="248"/>
                      <a:pt x="358" y="248"/>
                    </a:cubicBezTo>
                    <a:cubicBezTo>
                      <a:pt x="393" y="248"/>
                      <a:pt x="423" y="270"/>
                      <a:pt x="435" y="301"/>
                    </a:cubicBezTo>
                    <a:cubicBezTo>
                      <a:pt x="439" y="298"/>
                      <a:pt x="441" y="294"/>
                      <a:pt x="441" y="289"/>
                    </a:cubicBezTo>
                    <a:cubicBezTo>
                      <a:pt x="441" y="14"/>
                      <a:pt x="441" y="14"/>
                      <a:pt x="441" y="14"/>
                    </a:cubicBezTo>
                    <a:cubicBezTo>
                      <a:pt x="441" y="6"/>
                      <a:pt x="435" y="0"/>
                      <a:pt x="427" y="0"/>
                    </a:cubicBezTo>
                    <a:close/>
                    <a:moveTo>
                      <a:pt x="138" y="165"/>
                    </a:moveTo>
                    <a:cubicBezTo>
                      <a:pt x="55" y="165"/>
                      <a:pt x="55" y="165"/>
                      <a:pt x="55" y="165"/>
                    </a:cubicBezTo>
                    <a:cubicBezTo>
                      <a:pt x="83" y="83"/>
                      <a:pt x="83" y="83"/>
                      <a:pt x="83" y="83"/>
                    </a:cubicBezTo>
                    <a:cubicBezTo>
                      <a:pt x="138" y="83"/>
                      <a:pt x="138" y="83"/>
                      <a:pt x="138" y="83"/>
                    </a:cubicBezTo>
                    <a:lnTo>
                      <a:pt x="138" y="16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38" name="文本框 16"/>
            <p:cNvSpPr txBox="1"/>
            <p:nvPr/>
          </p:nvSpPr>
          <p:spPr>
            <a:xfrm>
              <a:off x="3668588" y="3793070"/>
              <a:ext cx="895454" cy="207873"/>
            </a:xfrm>
            <a:prstGeom prst="rect">
              <a:avLst/>
            </a:prstGeom>
            <a:noFill/>
          </p:spPr>
          <p:txBody>
            <a:bodyPr wrap="none">
              <a:normAutofit fontScale="3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9" name="文本框 17"/>
            <p:cNvSpPr txBox="1"/>
            <p:nvPr/>
          </p:nvSpPr>
          <p:spPr>
            <a:xfrm>
              <a:off x="3668588" y="3996594"/>
              <a:ext cx="1205247" cy="419545"/>
            </a:xfrm>
            <a:prstGeom prst="rect">
              <a:avLst/>
            </a:prstGeom>
            <a:noFill/>
          </p:spPr>
          <p:txBody>
            <a:bodyPr wrap="square">
              <a:normAutofit fontScale="55000" lnSpcReduction="20000"/>
            </a:bodyPr>
            <a:lstStyle/>
            <a:p>
              <a:pPr>
                <a:lnSpc>
                  <a:spcPct val="140000"/>
                </a:lnSpc>
              </a:pPr>
              <a:r>
                <a:rPr lang="en-US" altLang="zh-CN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80601" y="1968499"/>
            <a:ext cx="7209801" cy="1604637"/>
            <a:chOff x="1307468" y="2624665"/>
            <a:chExt cx="9613068" cy="2139516"/>
          </a:xfrm>
        </p:grpSpPr>
        <p:grpSp>
          <p:nvGrpSpPr>
            <p:cNvPr id="6" name="组合 5"/>
            <p:cNvGrpSpPr/>
            <p:nvPr/>
          </p:nvGrpSpPr>
          <p:grpSpPr>
            <a:xfrm>
              <a:off x="8170814" y="2624665"/>
              <a:ext cx="2749722" cy="2139516"/>
              <a:chOff x="8170814" y="1912116"/>
              <a:chExt cx="2749722" cy="2139516"/>
            </a:xfrm>
          </p:grpSpPr>
          <p:grpSp>
            <p:nvGrpSpPr>
              <p:cNvPr id="16" name="组合 15"/>
              <p:cNvGrpSpPr/>
              <p:nvPr/>
            </p:nvGrpSpPr>
            <p:grpSpPr>
              <a:xfrm>
                <a:off x="8170814" y="1912116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8" name="组合 17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2" name="文本框 4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000" dirty="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3" name="矩形 2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9" name="组合 18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20" name="文本框 42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 algn="r">
                      <a:lnSpc>
                        <a:spcPct val="120000"/>
                      </a:lnSpc>
                    </a:pPr>
                    <a:r>
                      <a:rPr lang="en-US" altLang="zh-CN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000" dirty="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21" name="矩形 20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pPr algn="r"/>
                    <a:r>
                      <a:rPr lang="en-US" altLang="zh-CN" sz="1600" dirty="0">
                        <a:solidFill>
                          <a:srgbClr val="13436C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dirty="0">
                      <a:solidFill>
                        <a:srgbClr val="13436C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17" name="直接连接符 16"/>
              <p:cNvCxnSpPr/>
              <p:nvPr/>
            </p:nvCxnSpPr>
            <p:spPr>
              <a:xfrm>
                <a:off x="8472264" y="2924944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组合 6"/>
            <p:cNvGrpSpPr/>
            <p:nvPr/>
          </p:nvGrpSpPr>
          <p:grpSpPr>
            <a:xfrm>
              <a:off x="1307468" y="2624665"/>
              <a:ext cx="2713719" cy="2139516"/>
              <a:chOff x="1307468" y="1697288"/>
              <a:chExt cx="2713719" cy="2139516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1410010" y="1697288"/>
                <a:ext cx="2611177" cy="2139516"/>
                <a:chOff x="1193500" y="1491637"/>
                <a:chExt cx="3761195" cy="2139516"/>
              </a:xfrm>
            </p:grpSpPr>
            <p:grpSp>
              <p:nvGrpSpPr>
                <p:cNvPr id="10" name="组合 9"/>
                <p:cNvGrpSpPr/>
                <p:nvPr/>
              </p:nvGrpSpPr>
              <p:grpSpPr>
                <a:xfrm>
                  <a:off x="1193500" y="1491637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4" name="文本框 36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000" dirty="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5" name="矩形 14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dirty="0">
                      <a:solidFill>
                        <a:schemeClr val="accent1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  <p:grpSp>
              <p:nvGrpSpPr>
                <p:cNvPr id="11" name="组合 10"/>
                <p:cNvGrpSpPr/>
                <p:nvPr/>
              </p:nvGrpSpPr>
              <p:grpSpPr>
                <a:xfrm>
                  <a:off x="1193500" y="2815545"/>
                  <a:ext cx="3761195" cy="815608"/>
                  <a:chOff x="1317257" y="1824875"/>
                  <a:chExt cx="3761195" cy="815608"/>
                </a:xfrm>
              </p:grpSpPr>
              <p:sp>
                <p:nvSpPr>
                  <p:cNvPr id="12" name="文本框 34"/>
                  <p:cNvSpPr txBox="1"/>
                  <p:nvPr/>
                </p:nvSpPr>
                <p:spPr>
                  <a:xfrm>
                    <a:off x="1317257" y="2132652"/>
                    <a:ext cx="3761195" cy="507831"/>
                  </a:xfrm>
                  <a:prstGeom prst="rect">
                    <a:avLst/>
                  </a:prstGeom>
                  <a:noFill/>
                </p:spPr>
                <p:txBody>
                  <a:bodyPr wrap="square" lIns="0" tIns="0" rIns="0" bIns="0">
                    <a:normAutofit fontScale="77500" lnSpcReduction="20000"/>
                  </a:bodyPr>
                  <a:lstStyle/>
                  <a:p>
                    <a:pPr>
                      <a:lnSpc>
                        <a:spcPct val="120000"/>
                      </a:lnSpc>
                    </a:pPr>
                    <a:r>
                      <a:rPr lang="en-US" altLang="zh-CN" sz="1000" dirty="0">
                        <a:latin typeface="+mn-lt"/>
                        <a:ea typeface="+mn-ea"/>
                        <a:cs typeface="+mn-ea"/>
                        <a:sym typeface="+mn-lt"/>
                      </a:rPr>
                      <a:t>Click here to add content that matches the title.</a:t>
                    </a:r>
                    <a:br>
                      <a:rPr lang="zh-CN" altLang="en-US" sz="1000" dirty="0">
                        <a:latin typeface="+mn-lt"/>
                        <a:ea typeface="+mn-ea"/>
                        <a:cs typeface="+mn-ea"/>
                        <a:sym typeface="+mn-lt"/>
                      </a:rPr>
                    </a:br>
                    <a:endParaRPr lang="zh-CN" altLang="en-US" sz="1000" dirty="0"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  <p:sp>
                <p:nvSpPr>
                  <p:cNvPr id="13" name="矩形 12"/>
                  <p:cNvSpPr/>
                  <p:nvPr/>
                </p:nvSpPr>
                <p:spPr>
                  <a:xfrm>
                    <a:off x="1317257" y="1824875"/>
                    <a:ext cx="3761195" cy="307777"/>
                  </a:xfrm>
                  <a:prstGeom prst="rect">
                    <a:avLst/>
                  </a:prstGeom>
                </p:spPr>
                <p:txBody>
                  <a:bodyPr wrap="none" lIns="0" tIns="0" rIns="0" bIns="0">
                    <a:normAutofit lnSpcReduction="10000"/>
                  </a:bodyPr>
                  <a:lstStyle/>
                  <a:p>
                    <a:r>
                      <a:rPr lang="en-US" altLang="zh-CN" sz="1600" dirty="0">
                        <a:solidFill>
                          <a:srgbClr val="13436C"/>
                        </a:solidFill>
                        <a:latin typeface="+mn-lt"/>
                        <a:ea typeface="+mn-ea"/>
                        <a:cs typeface="+mn-ea"/>
                        <a:sym typeface="+mn-lt"/>
                      </a:rPr>
                      <a:t>Add title text</a:t>
                    </a:r>
                    <a:endParaRPr lang="zh-CN" altLang="en-US" sz="1600" dirty="0">
                      <a:solidFill>
                        <a:srgbClr val="13436C"/>
                      </a:solidFill>
                      <a:latin typeface="+mn-lt"/>
                      <a:ea typeface="+mn-ea"/>
                      <a:cs typeface="+mn-ea"/>
                      <a:sym typeface="+mn-lt"/>
                    </a:endParaRPr>
                  </a:p>
                </p:txBody>
              </p:sp>
            </p:grpSp>
          </p:grpSp>
          <p:cxnSp>
            <p:nvCxnSpPr>
              <p:cNvPr id="9" name="直接连接符 8"/>
              <p:cNvCxnSpPr/>
              <p:nvPr/>
            </p:nvCxnSpPr>
            <p:spPr>
              <a:xfrm>
                <a:off x="1307468" y="2710116"/>
                <a:ext cx="2448272" cy="0"/>
              </a:xfrm>
              <a:prstGeom prst="line">
                <a:avLst/>
              </a:prstGeom>
              <a:ln>
                <a:solidFill>
                  <a:schemeClr val="tx1">
                    <a:lumMod val="20000"/>
                    <a:lumOff val="8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文本框 19"/>
          <p:cNvSpPr txBox="1"/>
          <p:nvPr/>
        </p:nvSpPr>
        <p:spPr>
          <a:xfrm>
            <a:off x="611560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296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19"/>
          <p:cNvSpPr txBox="1"/>
          <p:nvPr/>
        </p:nvSpPr>
        <p:spPr>
          <a:xfrm>
            <a:off x="609695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8AD179F-71CC-4488-AB38-9B2C453AE913}"/>
              </a:ext>
            </a:extLst>
          </p:cNvPr>
          <p:cNvGrpSpPr/>
          <p:nvPr/>
        </p:nvGrpSpPr>
        <p:grpSpPr>
          <a:xfrm>
            <a:off x="2603437" y="2641303"/>
            <a:ext cx="5983241" cy="1854438"/>
            <a:chOff x="2603437" y="2641303"/>
            <a:chExt cx="5983241" cy="1854438"/>
          </a:xfrm>
        </p:grpSpPr>
        <p:sp>
          <p:nvSpPr>
            <p:cNvPr id="54" name="Freeform: Shape 15">
              <a:extLst>
                <a:ext uri="{FF2B5EF4-FFF2-40B4-BE49-F238E27FC236}">
                  <a16:creationId xmlns:a16="http://schemas.microsoft.com/office/drawing/2014/main" id="{75BFA0C8-1D64-483E-A28D-85F6A4B40B55}"/>
                </a:ext>
              </a:extLst>
            </p:cNvPr>
            <p:cNvSpPr/>
            <p:nvPr/>
          </p:nvSpPr>
          <p:spPr>
            <a:xfrm flipH="1">
              <a:off x="4501209" y="310617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: Shape 16">
              <a:extLst>
                <a:ext uri="{FF2B5EF4-FFF2-40B4-BE49-F238E27FC236}">
                  <a16:creationId xmlns:a16="http://schemas.microsoft.com/office/drawing/2014/main" id="{EA876F56-AB68-425F-B199-CF35E6D3B974}"/>
                </a:ext>
              </a:extLst>
            </p:cNvPr>
            <p:cNvSpPr/>
            <p:nvPr/>
          </p:nvSpPr>
          <p:spPr>
            <a:xfrm rot="5400000" flipH="1">
              <a:off x="6507801" y="330442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6" name="Freeform: Shape 13">
              <a:extLst>
                <a:ext uri="{FF2B5EF4-FFF2-40B4-BE49-F238E27FC236}">
                  <a16:creationId xmlns:a16="http://schemas.microsoft.com/office/drawing/2014/main" id="{FBEDA52B-F3D4-4F74-9B02-73D141C65006}"/>
                </a:ext>
              </a:extLst>
            </p:cNvPr>
            <p:cNvSpPr/>
            <p:nvPr/>
          </p:nvSpPr>
          <p:spPr>
            <a:xfrm rot="5400000" flipH="1">
              <a:off x="6497583" y="344267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57" name="Freeform: Shape 14">
              <a:extLst>
                <a:ext uri="{FF2B5EF4-FFF2-40B4-BE49-F238E27FC236}">
                  <a16:creationId xmlns:a16="http://schemas.microsoft.com/office/drawing/2014/main" id="{5994F5D5-DD0C-436D-AE26-05FC2E8BFD24}"/>
                </a:ext>
              </a:extLst>
            </p:cNvPr>
            <p:cNvSpPr/>
            <p:nvPr/>
          </p:nvSpPr>
          <p:spPr>
            <a:xfrm flipH="1">
              <a:off x="4490991" y="349552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58" name="Group 24">
              <a:extLst>
                <a:ext uri="{FF2B5EF4-FFF2-40B4-BE49-F238E27FC236}">
                  <a16:creationId xmlns:a16="http://schemas.microsoft.com/office/drawing/2014/main" id="{AAAABD75-C643-4601-9D89-B536453FBA5C}"/>
                </a:ext>
              </a:extLst>
            </p:cNvPr>
            <p:cNvGrpSpPr/>
            <p:nvPr/>
          </p:nvGrpSpPr>
          <p:grpSpPr>
            <a:xfrm>
              <a:off x="6732240" y="2641303"/>
              <a:ext cx="1854438" cy="1854438"/>
              <a:chOff x="484285" y="1616468"/>
              <a:chExt cx="2472584" cy="2472584"/>
            </a:xfrm>
          </p:grpSpPr>
          <p:sp>
            <p:nvSpPr>
              <p:cNvPr id="63" name="Freeform: Shape 25">
                <a:extLst>
                  <a:ext uri="{FF2B5EF4-FFF2-40B4-BE49-F238E27FC236}">
                    <a16:creationId xmlns:a16="http://schemas.microsoft.com/office/drawing/2014/main" id="{46EC9EF5-9DE0-4107-B024-EE9F42D5019D}"/>
                  </a:ext>
                </a:extLst>
              </p:cNvPr>
              <p:cNvSpPr>
                <a:spLocks/>
              </p:cNvSpPr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4" name="Oval 26">
                <a:extLst>
                  <a:ext uri="{FF2B5EF4-FFF2-40B4-BE49-F238E27FC236}">
                    <a16:creationId xmlns:a16="http://schemas.microsoft.com/office/drawing/2014/main" id="{BE4B38BA-FE40-426D-A969-C90B81A1910F}"/>
                  </a:ext>
                </a:extLst>
              </p:cNvPr>
              <p:cNvSpPr>
                <a:spLocks/>
              </p:cNvSpPr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gradFill>
                <a:gsLst>
                  <a:gs pos="12000">
                    <a:srgbClr val="B30304"/>
                  </a:gs>
                  <a:gs pos="59000">
                    <a:srgbClr val="9F0100"/>
                  </a:gs>
                  <a:gs pos="100000">
                    <a:srgbClr val="780202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B30304"/>
                    </a:gs>
                    <a:gs pos="100000">
                      <a:srgbClr val="78020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59" name="Freeform: Shape 41">
              <a:extLst>
                <a:ext uri="{FF2B5EF4-FFF2-40B4-BE49-F238E27FC236}">
                  <a16:creationId xmlns:a16="http://schemas.microsoft.com/office/drawing/2014/main" id="{F9E9FA2B-B59E-4C01-895E-DE1399910B3B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5603" y="3214522"/>
              <a:ext cx="727713" cy="707740"/>
            </a:xfrm>
            <a:custGeom>
              <a:avLst/>
              <a:gdLst>
                <a:gd name="T0" fmla="*/ 580 w 814"/>
                <a:gd name="T1" fmla="*/ 0 h 792"/>
                <a:gd name="T2" fmla="*/ 344 w 814"/>
                <a:gd name="T3" fmla="*/ 168 h 792"/>
                <a:gd name="T4" fmla="*/ 343 w 814"/>
                <a:gd name="T5" fmla="*/ 169 h 792"/>
                <a:gd name="T6" fmla="*/ 87 w 814"/>
                <a:gd name="T7" fmla="*/ 427 h 792"/>
                <a:gd name="T8" fmla="*/ 4 w 814"/>
                <a:gd name="T9" fmla="*/ 680 h 792"/>
                <a:gd name="T10" fmla="*/ 87 w 814"/>
                <a:gd name="T11" fmla="*/ 792 h 792"/>
                <a:gd name="T12" fmla="*/ 325 w 814"/>
                <a:gd name="T13" fmla="*/ 732 h 792"/>
                <a:gd name="T14" fmla="*/ 745 w 814"/>
                <a:gd name="T15" fmla="*/ 326 h 792"/>
                <a:gd name="T16" fmla="*/ 396 w 814"/>
                <a:gd name="T17" fmla="*/ 589 h 792"/>
                <a:gd name="T18" fmla="*/ 613 w 814"/>
                <a:gd name="T19" fmla="*/ 290 h 792"/>
                <a:gd name="T20" fmla="*/ 588 w 814"/>
                <a:gd name="T21" fmla="*/ 414 h 792"/>
                <a:gd name="T22" fmla="*/ 397 w 814"/>
                <a:gd name="T23" fmla="*/ 607 h 792"/>
                <a:gd name="T24" fmla="*/ 366 w 814"/>
                <a:gd name="T25" fmla="*/ 501 h 792"/>
                <a:gd name="T26" fmla="*/ 283 w 814"/>
                <a:gd name="T27" fmla="*/ 422 h 792"/>
                <a:gd name="T28" fmla="*/ 571 w 814"/>
                <a:gd name="T29" fmla="*/ 221 h 792"/>
                <a:gd name="T30" fmla="*/ 366 w 814"/>
                <a:gd name="T31" fmla="*/ 501 h 792"/>
                <a:gd name="T32" fmla="*/ 189 w 814"/>
                <a:gd name="T33" fmla="*/ 395 h 792"/>
                <a:gd name="T34" fmla="*/ 493 w 814"/>
                <a:gd name="T35" fmla="*/ 177 h 792"/>
                <a:gd name="T36" fmla="*/ 103 w 814"/>
                <a:gd name="T37" fmla="*/ 739 h 792"/>
                <a:gd name="T38" fmla="*/ 50 w 814"/>
                <a:gd name="T39" fmla="*/ 705 h 792"/>
                <a:gd name="T40" fmla="*/ 78 w 814"/>
                <a:gd name="T41" fmla="*/ 597 h 792"/>
                <a:gd name="T42" fmla="*/ 195 w 814"/>
                <a:gd name="T43" fmla="*/ 715 h 792"/>
                <a:gd name="T44" fmla="*/ 220 w 814"/>
                <a:gd name="T45" fmla="*/ 709 h 792"/>
                <a:gd name="T46" fmla="*/ 85 w 814"/>
                <a:gd name="T47" fmla="*/ 572 h 792"/>
                <a:gd name="T48" fmla="*/ 119 w 814"/>
                <a:gd name="T49" fmla="*/ 466 h 792"/>
                <a:gd name="T50" fmla="*/ 320 w 814"/>
                <a:gd name="T51" fmla="*/ 681 h 792"/>
                <a:gd name="T52" fmla="*/ 220 w 814"/>
                <a:gd name="T53" fmla="*/ 709 h 792"/>
                <a:gd name="T54" fmla="*/ 668 w 814"/>
                <a:gd name="T55" fmla="*/ 333 h 792"/>
                <a:gd name="T56" fmla="*/ 606 w 814"/>
                <a:gd name="T57" fmla="*/ 186 h 792"/>
                <a:gd name="T58" fmla="*/ 500 w 814"/>
                <a:gd name="T59" fmla="*/ 81 h 792"/>
                <a:gd name="T60" fmla="*/ 693 w 814"/>
                <a:gd name="T61" fmla="*/ 99 h 792"/>
                <a:gd name="T62" fmla="*/ 710 w 814"/>
                <a:gd name="T63" fmla="*/ 291 h 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814" h="792">
                  <a:moveTo>
                    <a:pt x="728" y="64"/>
                  </a:moveTo>
                  <a:cubicBezTo>
                    <a:pt x="687" y="23"/>
                    <a:pt x="633" y="0"/>
                    <a:pt x="580" y="0"/>
                  </a:cubicBezTo>
                  <a:cubicBezTo>
                    <a:pt x="536" y="0"/>
                    <a:pt x="495" y="17"/>
                    <a:pt x="465" y="46"/>
                  </a:cubicBezTo>
                  <a:cubicBezTo>
                    <a:pt x="344" y="168"/>
                    <a:pt x="344" y="168"/>
                    <a:pt x="344" y="168"/>
                  </a:cubicBezTo>
                  <a:cubicBezTo>
                    <a:pt x="344" y="168"/>
                    <a:pt x="344" y="168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343" y="169"/>
                    <a:pt x="343" y="169"/>
                    <a:pt x="343" y="169"/>
                  </a:cubicBezTo>
                  <a:cubicBezTo>
                    <a:pt x="87" y="427"/>
                    <a:pt x="87" y="427"/>
                    <a:pt x="87" y="427"/>
                  </a:cubicBezTo>
                  <a:cubicBezTo>
                    <a:pt x="75" y="439"/>
                    <a:pt x="67" y="453"/>
                    <a:pt x="62" y="469"/>
                  </a:cubicBezTo>
                  <a:cubicBezTo>
                    <a:pt x="4" y="680"/>
                    <a:pt x="4" y="680"/>
                    <a:pt x="4" y="680"/>
                  </a:cubicBezTo>
                  <a:cubicBezTo>
                    <a:pt x="4" y="680"/>
                    <a:pt x="0" y="697"/>
                    <a:pt x="0" y="705"/>
                  </a:cubicBezTo>
                  <a:cubicBezTo>
                    <a:pt x="0" y="753"/>
                    <a:pt x="39" y="792"/>
                    <a:pt x="87" y="792"/>
                  </a:cubicBezTo>
                  <a:cubicBezTo>
                    <a:pt x="96" y="792"/>
                    <a:pt x="115" y="787"/>
                    <a:pt x="115" y="787"/>
                  </a:cubicBezTo>
                  <a:cubicBezTo>
                    <a:pt x="325" y="732"/>
                    <a:pt x="325" y="732"/>
                    <a:pt x="325" y="732"/>
                  </a:cubicBezTo>
                  <a:cubicBezTo>
                    <a:pt x="341" y="727"/>
                    <a:pt x="356" y="719"/>
                    <a:pt x="367" y="707"/>
                  </a:cubicBezTo>
                  <a:cubicBezTo>
                    <a:pt x="745" y="326"/>
                    <a:pt x="745" y="326"/>
                    <a:pt x="745" y="326"/>
                  </a:cubicBezTo>
                  <a:cubicBezTo>
                    <a:pt x="814" y="258"/>
                    <a:pt x="806" y="142"/>
                    <a:pt x="728" y="64"/>
                  </a:cubicBezTo>
                  <a:close/>
                  <a:moveTo>
                    <a:pt x="396" y="589"/>
                  </a:moveTo>
                  <a:cubicBezTo>
                    <a:pt x="394" y="567"/>
                    <a:pt x="388" y="545"/>
                    <a:pt x="379" y="524"/>
                  </a:cubicBezTo>
                  <a:cubicBezTo>
                    <a:pt x="613" y="290"/>
                    <a:pt x="613" y="290"/>
                    <a:pt x="613" y="290"/>
                  </a:cubicBezTo>
                  <a:cubicBezTo>
                    <a:pt x="627" y="335"/>
                    <a:pt x="620" y="382"/>
                    <a:pt x="588" y="414"/>
                  </a:cubicBezTo>
                  <a:cubicBezTo>
                    <a:pt x="588" y="414"/>
                    <a:pt x="588" y="414"/>
                    <a:pt x="588" y="414"/>
                  </a:cubicBezTo>
                  <a:cubicBezTo>
                    <a:pt x="588" y="415"/>
                    <a:pt x="588" y="415"/>
                    <a:pt x="588" y="415"/>
                  </a:cubicBezTo>
                  <a:cubicBezTo>
                    <a:pt x="397" y="607"/>
                    <a:pt x="397" y="607"/>
                    <a:pt x="397" y="607"/>
                  </a:cubicBezTo>
                  <a:cubicBezTo>
                    <a:pt x="397" y="601"/>
                    <a:pt x="397" y="595"/>
                    <a:pt x="396" y="589"/>
                  </a:cubicBezTo>
                  <a:close/>
                  <a:moveTo>
                    <a:pt x="366" y="501"/>
                  </a:moveTo>
                  <a:cubicBezTo>
                    <a:pt x="357" y="486"/>
                    <a:pt x="346" y="472"/>
                    <a:pt x="333" y="459"/>
                  </a:cubicBezTo>
                  <a:cubicBezTo>
                    <a:pt x="318" y="443"/>
                    <a:pt x="301" y="432"/>
                    <a:pt x="283" y="422"/>
                  </a:cubicBezTo>
                  <a:cubicBezTo>
                    <a:pt x="519" y="186"/>
                    <a:pt x="519" y="186"/>
                    <a:pt x="519" y="186"/>
                  </a:cubicBezTo>
                  <a:cubicBezTo>
                    <a:pt x="537" y="194"/>
                    <a:pt x="555" y="206"/>
                    <a:pt x="571" y="221"/>
                  </a:cubicBezTo>
                  <a:cubicBezTo>
                    <a:pt x="584" y="235"/>
                    <a:pt x="594" y="250"/>
                    <a:pt x="602" y="265"/>
                  </a:cubicBezTo>
                  <a:lnTo>
                    <a:pt x="366" y="501"/>
                  </a:lnTo>
                  <a:close/>
                  <a:moveTo>
                    <a:pt x="260" y="410"/>
                  </a:moveTo>
                  <a:cubicBezTo>
                    <a:pt x="237" y="401"/>
                    <a:pt x="213" y="395"/>
                    <a:pt x="189" y="395"/>
                  </a:cubicBezTo>
                  <a:cubicBezTo>
                    <a:pt x="379" y="203"/>
                    <a:pt x="379" y="203"/>
                    <a:pt x="379" y="203"/>
                  </a:cubicBezTo>
                  <a:cubicBezTo>
                    <a:pt x="408" y="175"/>
                    <a:pt x="451" y="166"/>
                    <a:pt x="493" y="177"/>
                  </a:cubicBezTo>
                  <a:lnTo>
                    <a:pt x="260" y="410"/>
                  </a:lnTo>
                  <a:close/>
                  <a:moveTo>
                    <a:pt x="103" y="739"/>
                  </a:moveTo>
                  <a:cubicBezTo>
                    <a:pt x="100" y="740"/>
                    <a:pt x="92" y="742"/>
                    <a:pt x="86" y="743"/>
                  </a:cubicBezTo>
                  <a:cubicBezTo>
                    <a:pt x="66" y="742"/>
                    <a:pt x="50" y="726"/>
                    <a:pt x="50" y="705"/>
                  </a:cubicBezTo>
                  <a:cubicBezTo>
                    <a:pt x="50" y="701"/>
                    <a:pt x="51" y="694"/>
                    <a:pt x="52" y="691"/>
                  </a:cubicBezTo>
                  <a:cubicBezTo>
                    <a:pt x="78" y="597"/>
                    <a:pt x="78" y="597"/>
                    <a:pt x="78" y="597"/>
                  </a:cubicBezTo>
                  <a:cubicBezTo>
                    <a:pt x="106" y="596"/>
                    <a:pt x="137" y="607"/>
                    <a:pt x="161" y="631"/>
                  </a:cubicBezTo>
                  <a:cubicBezTo>
                    <a:pt x="185" y="656"/>
                    <a:pt x="196" y="687"/>
                    <a:pt x="195" y="715"/>
                  </a:cubicBezTo>
                  <a:lnTo>
                    <a:pt x="103" y="739"/>
                  </a:lnTo>
                  <a:close/>
                  <a:moveTo>
                    <a:pt x="220" y="709"/>
                  </a:moveTo>
                  <a:cubicBezTo>
                    <a:pt x="219" y="676"/>
                    <a:pt x="206" y="641"/>
                    <a:pt x="178" y="614"/>
                  </a:cubicBezTo>
                  <a:cubicBezTo>
                    <a:pt x="152" y="588"/>
                    <a:pt x="119" y="573"/>
                    <a:pt x="85" y="572"/>
                  </a:cubicBezTo>
                  <a:cubicBezTo>
                    <a:pt x="110" y="482"/>
                    <a:pt x="110" y="482"/>
                    <a:pt x="110" y="482"/>
                  </a:cubicBezTo>
                  <a:cubicBezTo>
                    <a:pt x="111" y="477"/>
                    <a:pt x="115" y="471"/>
                    <a:pt x="119" y="466"/>
                  </a:cubicBezTo>
                  <a:cubicBezTo>
                    <a:pt x="169" y="430"/>
                    <a:pt x="245" y="440"/>
                    <a:pt x="298" y="494"/>
                  </a:cubicBezTo>
                  <a:cubicBezTo>
                    <a:pt x="355" y="550"/>
                    <a:pt x="363" y="632"/>
                    <a:pt x="320" y="681"/>
                  </a:cubicBezTo>
                  <a:cubicBezTo>
                    <a:pt x="317" y="682"/>
                    <a:pt x="314" y="684"/>
                    <a:pt x="311" y="685"/>
                  </a:cubicBezTo>
                  <a:lnTo>
                    <a:pt x="220" y="709"/>
                  </a:lnTo>
                  <a:close/>
                  <a:moveTo>
                    <a:pt x="710" y="291"/>
                  </a:moveTo>
                  <a:cubicBezTo>
                    <a:pt x="668" y="333"/>
                    <a:pt x="668" y="333"/>
                    <a:pt x="668" y="333"/>
                  </a:cubicBezTo>
                  <a:cubicBezTo>
                    <a:pt x="668" y="328"/>
                    <a:pt x="669" y="322"/>
                    <a:pt x="669" y="317"/>
                  </a:cubicBezTo>
                  <a:cubicBezTo>
                    <a:pt x="664" y="269"/>
                    <a:pt x="642" y="223"/>
                    <a:pt x="606" y="186"/>
                  </a:cubicBezTo>
                  <a:cubicBezTo>
                    <a:pt x="565" y="146"/>
                    <a:pt x="512" y="123"/>
                    <a:pt x="459" y="123"/>
                  </a:cubicBezTo>
                  <a:cubicBezTo>
                    <a:pt x="500" y="81"/>
                    <a:pt x="500" y="81"/>
                    <a:pt x="500" y="81"/>
                  </a:cubicBezTo>
                  <a:cubicBezTo>
                    <a:pt x="520" y="61"/>
                    <a:pt x="549" y="50"/>
                    <a:pt x="580" y="50"/>
                  </a:cubicBezTo>
                  <a:cubicBezTo>
                    <a:pt x="620" y="50"/>
                    <a:pt x="661" y="68"/>
                    <a:pt x="693" y="99"/>
                  </a:cubicBezTo>
                  <a:cubicBezTo>
                    <a:pt x="722" y="128"/>
                    <a:pt x="740" y="165"/>
                    <a:pt x="742" y="202"/>
                  </a:cubicBezTo>
                  <a:cubicBezTo>
                    <a:pt x="745" y="237"/>
                    <a:pt x="733" y="268"/>
                    <a:pt x="710" y="29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60" name="Group 30">
              <a:extLst>
                <a:ext uri="{FF2B5EF4-FFF2-40B4-BE49-F238E27FC236}">
                  <a16:creationId xmlns:a16="http://schemas.microsoft.com/office/drawing/2014/main" id="{8E6A8CAD-2E5B-4A80-817B-025CAC04D986}"/>
                </a:ext>
              </a:extLst>
            </p:cNvPr>
            <p:cNvGrpSpPr/>
            <p:nvPr/>
          </p:nvGrpSpPr>
          <p:grpSpPr>
            <a:xfrm>
              <a:off x="2603437" y="3089596"/>
              <a:ext cx="1897772" cy="755243"/>
              <a:chOff x="8328246" y="2276873"/>
              <a:chExt cx="2198694" cy="1006991"/>
            </a:xfrm>
          </p:grpSpPr>
          <p:sp>
            <p:nvSpPr>
              <p:cNvPr id="61" name="TextBox 31">
                <a:extLst>
                  <a:ext uri="{FF2B5EF4-FFF2-40B4-BE49-F238E27FC236}">
                    <a16:creationId xmlns:a16="http://schemas.microsoft.com/office/drawing/2014/main" id="{BE0070E2-0596-47EE-9A24-86CCBDD32043}"/>
                  </a:ext>
                </a:extLst>
              </p:cNvPr>
              <p:cNvSpPr txBox="1"/>
              <p:nvPr/>
            </p:nvSpPr>
            <p:spPr>
              <a:xfrm>
                <a:off x="8328247" y="2276873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0" tIns="0" rIns="360000" bIns="0" anchor="b" anchorCtr="0">
                <a:normAutofit/>
              </a:bodyPr>
              <a:lstStyle/>
              <a:p>
                <a:pPr algn="r"/>
                <a:r>
                  <a:rPr lang="en-US" altLang="zh-CN" sz="1600" dirty="0">
                    <a:solidFill>
                      <a:schemeClr val="accent4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2" name="TextBox 32">
                <a:extLst>
                  <a:ext uri="{FF2B5EF4-FFF2-40B4-BE49-F238E27FC236}">
                    <a16:creationId xmlns:a16="http://schemas.microsoft.com/office/drawing/2014/main" id="{B30DE328-0FA3-434F-AF59-A126D27A61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328246" y="2665098"/>
                <a:ext cx="2198693" cy="618766"/>
              </a:xfrm>
              <a:prstGeom prst="rect">
                <a:avLst/>
              </a:prstGeom>
            </p:spPr>
            <p:txBody>
              <a:bodyPr vert="horz" wrap="square" lIns="0" tIns="0" rIns="360000" bIns="0" anchor="ctr">
                <a:normAutofit fontScale="92500" lnSpcReduction="2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01D46161-1574-4A85-A638-DB987C9C430E}"/>
              </a:ext>
            </a:extLst>
          </p:cNvPr>
          <p:cNvGrpSpPr/>
          <p:nvPr/>
        </p:nvGrpSpPr>
        <p:grpSpPr>
          <a:xfrm>
            <a:off x="557322" y="951570"/>
            <a:ext cx="5997355" cy="1854438"/>
            <a:chOff x="557322" y="951570"/>
            <a:chExt cx="5997355" cy="1854438"/>
          </a:xfrm>
        </p:grpSpPr>
        <p:sp>
          <p:nvSpPr>
            <p:cNvPr id="66" name="Freeform: Shape 8">
              <a:extLst>
                <a:ext uri="{FF2B5EF4-FFF2-40B4-BE49-F238E27FC236}">
                  <a16:creationId xmlns:a16="http://schemas.microsoft.com/office/drawing/2014/main" id="{D83EB7FD-0EDE-4DDB-A396-72ED4D4ACF10}"/>
                </a:ext>
              </a:extLst>
            </p:cNvPr>
            <p:cNvSpPr/>
            <p:nvPr/>
          </p:nvSpPr>
          <p:spPr>
            <a:xfrm>
              <a:off x="2689056" y="152188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: Shape 9">
              <a:extLst>
                <a:ext uri="{FF2B5EF4-FFF2-40B4-BE49-F238E27FC236}">
                  <a16:creationId xmlns:a16="http://schemas.microsoft.com/office/drawing/2014/main" id="{331C546E-54AD-4119-B5FF-C1923DD33132}"/>
                </a:ext>
              </a:extLst>
            </p:cNvPr>
            <p:cNvSpPr/>
            <p:nvPr/>
          </p:nvSpPr>
          <p:spPr>
            <a:xfrm rot="16200000">
              <a:off x="2490212" y="1720137"/>
              <a:ext cx="145987" cy="251702"/>
            </a:xfrm>
            <a:custGeom>
              <a:avLst/>
              <a:gdLst>
                <a:gd name="connsiteX0" fmla="*/ 194649 w 194649"/>
                <a:gd name="connsiteY0" fmla="*/ 335602 h 335602"/>
                <a:gd name="connsiteX1" fmla="*/ 0 w 194649"/>
                <a:gd name="connsiteY1" fmla="*/ 335602 h 335602"/>
                <a:gd name="connsiteX2" fmla="*/ 0 w 194649"/>
                <a:gd name="connsiteY2" fmla="*/ 0 h 335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649" h="335602">
                  <a:moveTo>
                    <a:pt x="194649" y="335602"/>
                  </a:moveTo>
                  <a:lnTo>
                    <a:pt x="0" y="335602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8" name="Freeform: Shape 6">
              <a:extLst>
                <a:ext uri="{FF2B5EF4-FFF2-40B4-BE49-F238E27FC236}">
                  <a16:creationId xmlns:a16="http://schemas.microsoft.com/office/drawing/2014/main" id="{8723FF2C-DE4C-4A3A-9047-9BC79CFEEB5B}"/>
                </a:ext>
              </a:extLst>
            </p:cNvPr>
            <p:cNvSpPr/>
            <p:nvPr/>
          </p:nvSpPr>
          <p:spPr>
            <a:xfrm rot="16200000">
              <a:off x="2500429" y="1858381"/>
              <a:ext cx="145988" cy="251702"/>
            </a:xfrm>
            <a:custGeom>
              <a:avLst/>
              <a:gdLst>
                <a:gd name="connsiteX0" fmla="*/ 194651 w 194651"/>
                <a:gd name="connsiteY0" fmla="*/ 1 h 335603"/>
                <a:gd name="connsiteX1" fmla="*/ 194651 w 194651"/>
                <a:gd name="connsiteY1" fmla="*/ 335603 h 335603"/>
                <a:gd name="connsiteX2" fmla="*/ 0 w 194651"/>
                <a:gd name="connsiteY2" fmla="*/ 335603 h 335603"/>
                <a:gd name="connsiteX3" fmla="*/ 194650 w 194651"/>
                <a:gd name="connsiteY3" fmla="*/ 0 h 335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4651" h="335603">
                  <a:moveTo>
                    <a:pt x="194651" y="1"/>
                  </a:moveTo>
                  <a:lnTo>
                    <a:pt x="194651" y="335603"/>
                  </a:lnTo>
                  <a:lnTo>
                    <a:pt x="0" y="335603"/>
                  </a:lnTo>
                  <a:lnTo>
                    <a:pt x="19465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69" name="Freeform: Shape 7">
              <a:extLst>
                <a:ext uri="{FF2B5EF4-FFF2-40B4-BE49-F238E27FC236}">
                  <a16:creationId xmlns:a16="http://schemas.microsoft.com/office/drawing/2014/main" id="{7DD61BFF-1FF4-4A0D-AD5A-238585F6E104}"/>
                </a:ext>
              </a:extLst>
            </p:cNvPr>
            <p:cNvSpPr/>
            <p:nvPr/>
          </p:nvSpPr>
          <p:spPr>
            <a:xfrm>
              <a:off x="2699274" y="1911238"/>
              <a:ext cx="1953735" cy="397094"/>
            </a:xfrm>
            <a:custGeom>
              <a:avLst/>
              <a:gdLst>
                <a:gd name="connsiteX0" fmla="*/ 0 w 2604980"/>
                <a:gd name="connsiteY0" fmla="*/ 0 h 529458"/>
                <a:gd name="connsiteX1" fmla="*/ 2516735 w 2604980"/>
                <a:gd name="connsiteY1" fmla="*/ 0 h 529458"/>
                <a:gd name="connsiteX2" fmla="*/ 2604980 w 2604980"/>
                <a:gd name="connsiteY2" fmla="*/ 88245 h 529458"/>
                <a:gd name="connsiteX3" fmla="*/ 2604980 w 2604980"/>
                <a:gd name="connsiteY3" fmla="*/ 441213 h 529458"/>
                <a:gd name="connsiteX4" fmla="*/ 2516735 w 2604980"/>
                <a:gd name="connsiteY4" fmla="*/ 529458 h 529458"/>
                <a:gd name="connsiteX5" fmla="*/ 0 w 2604980"/>
                <a:gd name="connsiteY5" fmla="*/ 529458 h 529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04980" h="529458">
                  <a:moveTo>
                    <a:pt x="0" y="0"/>
                  </a:moveTo>
                  <a:lnTo>
                    <a:pt x="2516735" y="0"/>
                  </a:lnTo>
                  <a:cubicBezTo>
                    <a:pt x="2565471" y="0"/>
                    <a:pt x="2604980" y="39509"/>
                    <a:pt x="2604980" y="88245"/>
                  </a:cubicBezTo>
                  <a:lnTo>
                    <a:pt x="2604980" y="441213"/>
                  </a:lnTo>
                  <a:cubicBezTo>
                    <a:pt x="2604980" y="489949"/>
                    <a:pt x="2565471" y="529458"/>
                    <a:pt x="2516735" y="529458"/>
                  </a:cubicBezTo>
                  <a:lnTo>
                    <a:pt x="0" y="52945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grpSp>
          <p:nvGrpSpPr>
            <p:cNvPr id="70" name="Group 21">
              <a:extLst>
                <a:ext uri="{FF2B5EF4-FFF2-40B4-BE49-F238E27FC236}">
                  <a16:creationId xmlns:a16="http://schemas.microsoft.com/office/drawing/2014/main" id="{FC9C43D3-BBA3-435C-A3AF-81B2CDE1F33D}"/>
                </a:ext>
              </a:extLst>
            </p:cNvPr>
            <p:cNvGrpSpPr/>
            <p:nvPr/>
          </p:nvGrpSpPr>
          <p:grpSpPr>
            <a:xfrm>
              <a:off x="557322" y="951570"/>
              <a:ext cx="1854438" cy="1854438"/>
              <a:chOff x="484285" y="1616468"/>
              <a:chExt cx="2472584" cy="2472584"/>
            </a:xfrm>
          </p:grpSpPr>
          <p:sp>
            <p:nvSpPr>
              <p:cNvPr id="82" name="Freeform: Shape 22">
                <a:extLst>
                  <a:ext uri="{FF2B5EF4-FFF2-40B4-BE49-F238E27FC236}">
                    <a16:creationId xmlns:a16="http://schemas.microsoft.com/office/drawing/2014/main" id="{C47411D8-A016-42AF-9032-876310C7A5E6}"/>
                  </a:ext>
                </a:extLst>
              </p:cNvPr>
              <p:cNvSpPr>
                <a:spLocks/>
              </p:cNvSpPr>
              <p:nvPr/>
            </p:nvSpPr>
            <p:spPr bwMode="auto">
              <a:xfrm rot="4026370">
                <a:off x="484285" y="1616468"/>
                <a:ext cx="2472584" cy="2472584"/>
              </a:xfrm>
              <a:custGeom>
                <a:avLst/>
                <a:gdLst>
                  <a:gd name="T0" fmla="*/ 2147483647 w 2622"/>
                  <a:gd name="T1" fmla="*/ 2147483647 h 2622"/>
                  <a:gd name="T2" fmla="*/ 2147483647 w 2622"/>
                  <a:gd name="T3" fmla="*/ 2147483647 h 2622"/>
                  <a:gd name="T4" fmla="*/ 2147483647 w 2622"/>
                  <a:gd name="T5" fmla="*/ 2147483647 h 2622"/>
                  <a:gd name="T6" fmla="*/ 2147483647 w 2622"/>
                  <a:gd name="T7" fmla="*/ 2147483647 h 2622"/>
                  <a:gd name="T8" fmla="*/ 2147483647 w 2622"/>
                  <a:gd name="T9" fmla="*/ 2147483647 h 2622"/>
                  <a:gd name="T10" fmla="*/ 2147483647 w 2622"/>
                  <a:gd name="T11" fmla="*/ 2147483647 h 2622"/>
                  <a:gd name="T12" fmla="*/ 2147483647 w 2622"/>
                  <a:gd name="T13" fmla="*/ 2147483647 h 2622"/>
                  <a:gd name="T14" fmla="*/ 2147483647 w 2622"/>
                  <a:gd name="T15" fmla="*/ 2147483647 h 2622"/>
                  <a:gd name="T16" fmla="*/ 2147483647 w 2622"/>
                  <a:gd name="T17" fmla="*/ 2147483647 h 2622"/>
                  <a:gd name="T18" fmla="*/ 2147483647 w 2622"/>
                  <a:gd name="T19" fmla="*/ 2147483647 h 2622"/>
                  <a:gd name="T20" fmla="*/ 2147483647 w 2622"/>
                  <a:gd name="T21" fmla="*/ 2147483647 h 2622"/>
                  <a:gd name="T22" fmla="*/ 2147483647 w 2622"/>
                  <a:gd name="T23" fmla="*/ 2147483647 h 2622"/>
                  <a:gd name="T24" fmla="*/ 2147483647 w 2622"/>
                  <a:gd name="T25" fmla="*/ 2147483647 h 2622"/>
                  <a:gd name="T26" fmla="*/ 2147483647 w 2622"/>
                  <a:gd name="T27" fmla="*/ 2147483647 h 2622"/>
                  <a:gd name="T28" fmla="*/ 2147483647 w 2622"/>
                  <a:gd name="T29" fmla="*/ 2147483647 h 2622"/>
                  <a:gd name="T30" fmla="*/ 2147483647 w 2622"/>
                  <a:gd name="T31" fmla="*/ 2147483647 h 2622"/>
                  <a:gd name="T32" fmla="*/ 2147483647 w 2622"/>
                  <a:gd name="T33" fmla="*/ 2147483647 h 2622"/>
                  <a:gd name="T34" fmla="*/ 2147483647 w 2622"/>
                  <a:gd name="T35" fmla="*/ 2147483647 h 2622"/>
                  <a:gd name="T36" fmla="*/ 2147483647 w 2622"/>
                  <a:gd name="T37" fmla="*/ 2147483647 h 2622"/>
                  <a:gd name="T38" fmla="*/ 2147483647 w 2622"/>
                  <a:gd name="T39" fmla="*/ 2147483647 h 2622"/>
                  <a:gd name="T40" fmla="*/ 2147483647 w 2622"/>
                  <a:gd name="T41" fmla="*/ 2147483647 h 2622"/>
                  <a:gd name="T42" fmla="*/ 2147483647 w 2622"/>
                  <a:gd name="T43" fmla="*/ 2147483647 h 2622"/>
                  <a:gd name="T44" fmla="*/ 2147483647 w 2622"/>
                  <a:gd name="T45" fmla="*/ 2147483647 h 2622"/>
                  <a:gd name="T46" fmla="*/ 2147483647 w 2622"/>
                  <a:gd name="T47" fmla="*/ 2147483647 h 2622"/>
                  <a:gd name="T48" fmla="*/ 2147483647 w 2622"/>
                  <a:gd name="T49" fmla="*/ 2147483647 h 2622"/>
                  <a:gd name="T50" fmla="*/ 2147483647 w 2622"/>
                  <a:gd name="T51" fmla="*/ 2147483647 h 2622"/>
                  <a:gd name="T52" fmla="*/ 2147483647 w 2622"/>
                  <a:gd name="T53" fmla="*/ 2147483647 h 2622"/>
                  <a:gd name="T54" fmla="*/ 2147483647 w 2622"/>
                  <a:gd name="T55" fmla="*/ 2147483647 h 2622"/>
                  <a:gd name="T56" fmla="*/ 2147483647 w 2622"/>
                  <a:gd name="T57" fmla="*/ 2147483647 h 2622"/>
                  <a:gd name="T58" fmla="*/ 2147483647 w 2622"/>
                  <a:gd name="T59" fmla="*/ 2147483647 h 2622"/>
                  <a:gd name="T60" fmla="*/ 2147483647 w 2622"/>
                  <a:gd name="T61" fmla="*/ 2147483647 h 2622"/>
                  <a:gd name="T62" fmla="*/ 2147483647 w 2622"/>
                  <a:gd name="T63" fmla="*/ 2147483647 h 2622"/>
                  <a:gd name="T64" fmla="*/ 2147483647 w 2622"/>
                  <a:gd name="T65" fmla="*/ 2147483647 h 2622"/>
                  <a:gd name="T66" fmla="*/ 2147483647 w 2622"/>
                  <a:gd name="T67" fmla="*/ 2147483647 h 2622"/>
                  <a:gd name="T68" fmla="*/ 2147483647 w 2622"/>
                  <a:gd name="T69" fmla="*/ 2147483647 h 2622"/>
                  <a:gd name="T70" fmla="*/ 2147483647 w 2622"/>
                  <a:gd name="T71" fmla="*/ 2147483647 h 2622"/>
                  <a:gd name="T72" fmla="*/ 2147483647 w 2622"/>
                  <a:gd name="T73" fmla="*/ 2147483647 h 2622"/>
                  <a:gd name="T74" fmla="*/ 2147483647 w 2622"/>
                  <a:gd name="T75" fmla="*/ 2147483647 h 2622"/>
                  <a:gd name="T76" fmla="*/ 2147483647 w 2622"/>
                  <a:gd name="T77" fmla="*/ 2147483647 h 2622"/>
                  <a:gd name="T78" fmla="*/ 2147483647 w 2622"/>
                  <a:gd name="T79" fmla="*/ 2147483647 h 2622"/>
                  <a:gd name="T80" fmla="*/ 2147483647 w 2622"/>
                  <a:gd name="T81" fmla="*/ 2147483647 h 2622"/>
                  <a:gd name="T82" fmla="*/ 2147483647 w 2622"/>
                  <a:gd name="T83" fmla="*/ 2147483647 h 2622"/>
                  <a:gd name="T84" fmla="*/ 2147483647 w 2622"/>
                  <a:gd name="T85" fmla="*/ 2147483647 h 2622"/>
                  <a:gd name="T86" fmla="*/ 2147483647 w 2622"/>
                  <a:gd name="T87" fmla="*/ 2147483647 h 2622"/>
                  <a:gd name="T88" fmla="*/ 2147483647 w 2622"/>
                  <a:gd name="T89" fmla="*/ 2147483647 h 2622"/>
                  <a:gd name="T90" fmla="*/ 2147483647 w 2622"/>
                  <a:gd name="T91" fmla="*/ 2147483647 h 2622"/>
                  <a:gd name="T92" fmla="*/ 2147483647 w 2622"/>
                  <a:gd name="T93" fmla="*/ 2147483647 h 2622"/>
                  <a:gd name="T94" fmla="*/ 2147483647 w 2622"/>
                  <a:gd name="T95" fmla="*/ 2147483647 h 2622"/>
                  <a:gd name="T96" fmla="*/ 2147483647 w 2622"/>
                  <a:gd name="T97" fmla="*/ 2147483647 h 2622"/>
                  <a:gd name="T98" fmla="*/ 2147483647 w 2622"/>
                  <a:gd name="T99" fmla="*/ 2147483647 h 2622"/>
                  <a:gd name="T100" fmla="*/ 2147483647 w 2622"/>
                  <a:gd name="T101" fmla="*/ 2147483647 h 2622"/>
                  <a:gd name="T102" fmla="*/ 2147483647 w 2622"/>
                  <a:gd name="T103" fmla="*/ 2147483647 h 2622"/>
                  <a:gd name="T104" fmla="*/ 2147483647 w 2622"/>
                  <a:gd name="T105" fmla="*/ 2147483647 h 2622"/>
                  <a:gd name="T106" fmla="*/ 2147483647 w 2622"/>
                  <a:gd name="T107" fmla="*/ 2147483647 h 262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622"/>
                  <a:gd name="T163" fmla="*/ 0 h 2622"/>
                  <a:gd name="T164" fmla="*/ 2622 w 2622"/>
                  <a:gd name="T165" fmla="*/ 2622 h 262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  <a:alpha val="79999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 cap="rnd">
                    <a:solidFill>
                      <a:srgbClr val="000000"/>
                    </a:solidFill>
                    <a:prstDash val="sysDot"/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Oval 23">
                <a:extLst>
                  <a:ext uri="{FF2B5EF4-FFF2-40B4-BE49-F238E27FC236}">
                    <a16:creationId xmlns:a16="http://schemas.microsoft.com/office/drawing/2014/main" id="{C797CE83-F367-4B5B-8D5C-BBF576B4733D}"/>
                  </a:ext>
                </a:extLst>
              </p:cNvPr>
              <p:cNvSpPr>
                <a:spLocks/>
              </p:cNvSpPr>
              <p:nvPr/>
            </p:nvSpPr>
            <p:spPr bwMode="auto">
              <a:xfrm rot="4026370">
                <a:off x="749260" y="1881297"/>
                <a:ext cx="1943725" cy="1942581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1" name="Group 33">
              <a:extLst>
                <a:ext uri="{FF2B5EF4-FFF2-40B4-BE49-F238E27FC236}">
                  <a16:creationId xmlns:a16="http://schemas.microsoft.com/office/drawing/2014/main" id="{7F025818-11FA-4EA0-9FDD-B9C8BEA8EFCE}"/>
                </a:ext>
              </a:extLst>
            </p:cNvPr>
            <p:cNvGrpSpPr/>
            <p:nvPr/>
          </p:nvGrpSpPr>
          <p:grpSpPr>
            <a:xfrm>
              <a:off x="1108013" y="1486155"/>
              <a:ext cx="753056" cy="716555"/>
              <a:chOff x="1588" y="4763"/>
              <a:chExt cx="6746875" cy="6419850"/>
            </a:xfrm>
            <a:solidFill>
              <a:schemeClr val="bg1"/>
            </a:solidFill>
          </p:grpSpPr>
          <p:sp>
            <p:nvSpPr>
              <p:cNvPr id="75" name="Freeform: Shape 34">
                <a:extLst>
                  <a:ext uri="{FF2B5EF4-FFF2-40B4-BE49-F238E27FC236}">
                    <a16:creationId xmlns:a16="http://schemas.microsoft.com/office/drawing/2014/main" id="{819C963A-4AD0-4D7F-B651-77FD731C7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8" y="4763"/>
                <a:ext cx="6746875" cy="6419850"/>
              </a:xfrm>
              <a:custGeom>
                <a:avLst/>
                <a:gdLst>
                  <a:gd name="T0" fmla="*/ 1645 w 1796"/>
                  <a:gd name="T1" fmla="*/ 0 h 1709"/>
                  <a:gd name="T2" fmla="*/ 151 w 1796"/>
                  <a:gd name="T3" fmla="*/ 0 h 1709"/>
                  <a:gd name="T4" fmla="*/ 0 w 1796"/>
                  <a:gd name="T5" fmla="*/ 151 h 1709"/>
                  <a:gd name="T6" fmla="*/ 0 w 1796"/>
                  <a:gd name="T7" fmla="*/ 1307 h 1709"/>
                  <a:gd name="T8" fmla="*/ 151 w 1796"/>
                  <a:gd name="T9" fmla="*/ 1458 h 1709"/>
                  <a:gd name="T10" fmla="*/ 606 w 1796"/>
                  <a:gd name="T11" fmla="*/ 1458 h 1709"/>
                  <a:gd name="T12" fmla="*/ 526 w 1796"/>
                  <a:gd name="T13" fmla="*/ 1545 h 1709"/>
                  <a:gd name="T14" fmla="*/ 483 w 1796"/>
                  <a:gd name="T15" fmla="*/ 1590 h 1709"/>
                  <a:gd name="T16" fmla="*/ 479 w 1796"/>
                  <a:gd name="T17" fmla="*/ 1659 h 1709"/>
                  <a:gd name="T18" fmla="*/ 593 w 1796"/>
                  <a:gd name="T19" fmla="*/ 1709 h 1709"/>
                  <a:gd name="T20" fmla="*/ 1203 w 1796"/>
                  <a:gd name="T21" fmla="*/ 1709 h 1709"/>
                  <a:gd name="T22" fmla="*/ 1316 w 1796"/>
                  <a:gd name="T23" fmla="*/ 1659 h 1709"/>
                  <a:gd name="T24" fmla="*/ 1312 w 1796"/>
                  <a:gd name="T25" fmla="*/ 1590 h 1709"/>
                  <a:gd name="T26" fmla="*/ 1270 w 1796"/>
                  <a:gd name="T27" fmla="*/ 1545 h 1709"/>
                  <a:gd name="T28" fmla="*/ 1190 w 1796"/>
                  <a:gd name="T29" fmla="*/ 1458 h 1709"/>
                  <a:gd name="T30" fmla="*/ 1645 w 1796"/>
                  <a:gd name="T31" fmla="*/ 1458 h 1709"/>
                  <a:gd name="T32" fmla="*/ 1796 w 1796"/>
                  <a:gd name="T33" fmla="*/ 1307 h 1709"/>
                  <a:gd name="T34" fmla="*/ 1796 w 1796"/>
                  <a:gd name="T35" fmla="*/ 151 h 1709"/>
                  <a:gd name="T36" fmla="*/ 1645 w 1796"/>
                  <a:gd name="T37" fmla="*/ 0 h 1709"/>
                  <a:gd name="T38" fmla="*/ 1231 w 1796"/>
                  <a:gd name="T39" fmla="*/ 1585 h 1709"/>
                  <a:gd name="T40" fmla="*/ 1267 w 1796"/>
                  <a:gd name="T41" fmla="*/ 1622 h 1709"/>
                  <a:gd name="T42" fmla="*/ 1265 w 1796"/>
                  <a:gd name="T43" fmla="*/ 1635 h 1709"/>
                  <a:gd name="T44" fmla="*/ 1203 w 1796"/>
                  <a:gd name="T45" fmla="*/ 1653 h 1709"/>
                  <a:gd name="T46" fmla="*/ 593 w 1796"/>
                  <a:gd name="T47" fmla="*/ 1653 h 1709"/>
                  <a:gd name="T48" fmla="*/ 530 w 1796"/>
                  <a:gd name="T49" fmla="*/ 1635 h 1709"/>
                  <a:gd name="T50" fmla="*/ 528 w 1796"/>
                  <a:gd name="T51" fmla="*/ 1623 h 1709"/>
                  <a:gd name="T52" fmla="*/ 528 w 1796"/>
                  <a:gd name="T53" fmla="*/ 1623 h 1709"/>
                  <a:gd name="T54" fmla="*/ 565 w 1796"/>
                  <a:gd name="T55" fmla="*/ 1585 h 1709"/>
                  <a:gd name="T56" fmla="*/ 672 w 1796"/>
                  <a:gd name="T57" fmla="*/ 1458 h 1709"/>
                  <a:gd name="T58" fmla="*/ 1124 w 1796"/>
                  <a:gd name="T59" fmla="*/ 1458 h 1709"/>
                  <a:gd name="T60" fmla="*/ 1231 w 1796"/>
                  <a:gd name="T61" fmla="*/ 1585 h 1709"/>
                  <a:gd name="T62" fmla="*/ 1684 w 1796"/>
                  <a:gd name="T63" fmla="*/ 1307 h 1709"/>
                  <a:gd name="T64" fmla="*/ 1645 w 1796"/>
                  <a:gd name="T65" fmla="*/ 1346 h 1709"/>
                  <a:gd name="T66" fmla="*/ 151 w 1796"/>
                  <a:gd name="T67" fmla="*/ 1346 h 1709"/>
                  <a:gd name="T68" fmla="*/ 112 w 1796"/>
                  <a:gd name="T69" fmla="*/ 1307 h 1709"/>
                  <a:gd name="T70" fmla="*/ 112 w 1796"/>
                  <a:gd name="T71" fmla="*/ 151 h 1709"/>
                  <a:gd name="T72" fmla="*/ 151 w 1796"/>
                  <a:gd name="T73" fmla="*/ 112 h 1709"/>
                  <a:gd name="T74" fmla="*/ 1645 w 1796"/>
                  <a:gd name="T75" fmla="*/ 112 h 1709"/>
                  <a:gd name="T76" fmla="*/ 1684 w 1796"/>
                  <a:gd name="T77" fmla="*/ 151 h 1709"/>
                  <a:gd name="T78" fmla="*/ 1684 w 1796"/>
                  <a:gd name="T79" fmla="*/ 1307 h 17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96" h="1709">
                    <a:moveTo>
                      <a:pt x="1645" y="0"/>
                    </a:moveTo>
                    <a:cubicBezTo>
                      <a:pt x="151" y="0"/>
                      <a:pt x="151" y="0"/>
                      <a:pt x="151" y="0"/>
                    </a:cubicBezTo>
                    <a:cubicBezTo>
                      <a:pt x="68" y="0"/>
                      <a:pt x="0" y="67"/>
                      <a:pt x="0" y="151"/>
                    </a:cubicBezTo>
                    <a:cubicBezTo>
                      <a:pt x="0" y="1307"/>
                      <a:pt x="0" y="1307"/>
                      <a:pt x="0" y="1307"/>
                    </a:cubicBezTo>
                    <a:cubicBezTo>
                      <a:pt x="0" y="1390"/>
                      <a:pt x="68" y="1458"/>
                      <a:pt x="151" y="1458"/>
                    </a:cubicBezTo>
                    <a:cubicBezTo>
                      <a:pt x="606" y="1458"/>
                      <a:pt x="606" y="1458"/>
                      <a:pt x="606" y="1458"/>
                    </a:cubicBezTo>
                    <a:cubicBezTo>
                      <a:pt x="582" y="1488"/>
                      <a:pt x="544" y="1527"/>
                      <a:pt x="526" y="1545"/>
                    </a:cubicBezTo>
                    <a:cubicBezTo>
                      <a:pt x="506" y="1564"/>
                      <a:pt x="491" y="1579"/>
                      <a:pt x="483" y="1590"/>
                    </a:cubicBezTo>
                    <a:cubicBezTo>
                      <a:pt x="472" y="1605"/>
                      <a:pt x="467" y="1634"/>
                      <a:pt x="479" y="1659"/>
                    </a:cubicBezTo>
                    <a:cubicBezTo>
                      <a:pt x="491" y="1682"/>
                      <a:pt x="520" y="1709"/>
                      <a:pt x="593" y="1709"/>
                    </a:cubicBezTo>
                    <a:cubicBezTo>
                      <a:pt x="1203" y="1709"/>
                      <a:pt x="1203" y="1709"/>
                      <a:pt x="1203" y="1709"/>
                    </a:cubicBezTo>
                    <a:cubicBezTo>
                      <a:pt x="1276" y="1709"/>
                      <a:pt x="1305" y="1682"/>
                      <a:pt x="1316" y="1659"/>
                    </a:cubicBezTo>
                    <a:cubicBezTo>
                      <a:pt x="1329" y="1634"/>
                      <a:pt x="1324" y="1605"/>
                      <a:pt x="1312" y="1590"/>
                    </a:cubicBezTo>
                    <a:cubicBezTo>
                      <a:pt x="1304" y="1579"/>
                      <a:pt x="1289" y="1564"/>
                      <a:pt x="1270" y="1545"/>
                    </a:cubicBezTo>
                    <a:cubicBezTo>
                      <a:pt x="1252" y="1527"/>
                      <a:pt x="1213" y="1488"/>
                      <a:pt x="1190" y="1458"/>
                    </a:cubicBezTo>
                    <a:cubicBezTo>
                      <a:pt x="1645" y="1458"/>
                      <a:pt x="1645" y="1458"/>
                      <a:pt x="1645" y="1458"/>
                    </a:cubicBezTo>
                    <a:cubicBezTo>
                      <a:pt x="1728" y="1458"/>
                      <a:pt x="1796" y="1390"/>
                      <a:pt x="1796" y="1307"/>
                    </a:cubicBezTo>
                    <a:cubicBezTo>
                      <a:pt x="1796" y="151"/>
                      <a:pt x="1796" y="151"/>
                      <a:pt x="1796" y="151"/>
                    </a:cubicBezTo>
                    <a:cubicBezTo>
                      <a:pt x="1796" y="67"/>
                      <a:pt x="1728" y="0"/>
                      <a:pt x="1645" y="0"/>
                    </a:cubicBezTo>
                    <a:close/>
                    <a:moveTo>
                      <a:pt x="1231" y="1585"/>
                    </a:moveTo>
                    <a:cubicBezTo>
                      <a:pt x="1247" y="1601"/>
                      <a:pt x="1262" y="1616"/>
                      <a:pt x="1267" y="1622"/>
                    </a:cubicBezTo>
                    <a:cubicBezTo>
                      <a:pt x="1267" y="1622"/>
                      <a:pt x="1269" y="1629"/>
                      <a:pt x="1265" y="1635"/>
                    </a:cubicBezTo>
                    <a:cubicBezTo>
                      <a:pt x="1258" y="1646"/>
                      <a:pt x="1235" y="1653"/>
                      <a:pt x="1203" y="1653"/>
                    </a:cubicBezTo>
                    <a:cubicBezTo>
                      <a:pt x="593" y="1653"/>
                      <a:pt x="593" y="1653"/>
                      <a:pt x="593" y="1653"/>
                    </a:cubicBezTo>
                    <a:cubicBezTo>
                      <a:pt x="561" y="1653"/>
                      <a:pt x="538" y="1646"/>
                      <a:pt x="530" y="1635"/>
                    </a:cubicBezTo>
                    <a:cubicBezTo>
                      <a:pt x="527" y="1629"/>
                      <a:pt x="528" y="1623"/>
                      <a:pt x="528" y="1623"/>
                    </a:cubicBezTo>
                    <a:cubicBezTo>
                      <a:pt x="528" y="1623"/>
                      <a:pt x="528" y="1623"/>
                      <a:pt x="528" y="1623"/>
                    </a:cubicBezTo>
                    <a:cubicBezTo>
                      <a:pt x="534" y="1616"/>
                      <a:pt x="549" y="1601"/>
                      <a:pt x="565" y="1585"/>
                    </a:cubicBezTo>
                    <a:cubicBezTo>
                      <a:pt x="614" y="1536"/>
                      <a:pt x="654" y="1494"/>
                      <a:pt x="672" y="1458"/>
                    </a:cubicBezTo>
                    <a:cubicBezTo>
                      <a:pt x="1124" y="1458"/>
                      <a:pt x="1124" y="1458"/>
                      <a:pt x="1124" y="1458"/>
                    </a:cubicBezTo>
                    <a:cubicBezTo>
                      <a:pt x="1142" y="1494"/>
                      <a:pt x="1182" y="1536"/>
                      <a:pt x="1231" y="1585"/>
                    </a:cubicBezTo>
                    <a:close/>
                    <a:moveTo>
                      <a:pt x="1684" y="1307"/>
                    </a:moveTo>
                    <a:cubicBezTo>
                      <a:pt x="1684" y="1328"/>
                      <a:pt x="1666" y="1346"/>
                      <a:pt x="1645" y="1346"/>
                    </a:cubicBezTo>
                    <a:cubicBezTo>
                      <a:pt x="151" y="1346"/>
                      <a:pt x="151" y="1346"/>
                      <a:pt x="151" y="1346"/>
                    </a:cubicBezTo>
                    <a:cubicBezTo>
                      <a:pt x="129" y="1346"/>
                      <a:pt x="112" y="1328"/>
                      <a:pt x="112" y="1307"/>
                    </a:cubicBezTo>
                    <a:cubicBezTo>
                      <a:pt x="112" y="151"/>
                      <a:pt x="112" y="151"/>
                      <a:pt x="112" y="151"/>
                    </a:cubicBezTo>
                    <a:cubicBezTo>
                      <a:pt x="112" y="129"/>
                      <a:pt x="129" y="112"/>
                      <a:pt x="151" y="112"/>
                    </a:cubicBezTo>
                    <a:cubicBezTo>
                      <a:pt x="1645" y="112"/>
                      <a:pt x="1645" y="112"/>
                      <a:pt x="1645" y="112"/>
                    </a:cubicBezTo>
                    <a:cubicBezTo>
                      <a:pt x="1666" y="112"/>
                      <a:pt x="1684" y="129"/>
                      <a:pt x="1684" y="151"/>
                    </a:cubicBezTo>
                    <a:lnTo>
                      <a:pt x="1684" y="130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: Shape 35">
                <a:extLst>
                  <a:ext uri="{FF2B5EF4-FFF2-40B4-BE49-F238E27FC236}">
                    <a16:creationId xmlns:a16="http://schemas.microsoft.com/office/drawing/2014/main" id="{8734A6C1-A19F-4657-B508-4CE29C0C2D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2963" y="846138"/>
                <a:ext cx="5064125" cy="3376613"/>
              </a:xfrm>
              <a:custGeom>
                <a:avLst/>
                <a:gdLst>
                  <a:gd name="T0" fmla="*/ 1252 w 1348"/>
                  <a:gd name="T1" fmla="*/ 0 h 899"/>
                  <a:gd name="T2" fmla="*/ 96 w 1348"/>
                  <a:gd name="T3" fmla="*/ 0 h 899"/>
                  <a:gd name="T4" fmla="*/ 0 w 1348"/>
                  <a:gd name="T5" fmla="*/ 95 h 899"/>
                  <a:gd name="T6" fmla="*/ 0 w 1348"/>
                  <a:gd name="T7" fmla="*/ 803 h 899"/>
                  <a:gd name="T8" fmla="*/ 96 w 1348"/>
                  <a:gd name="T9" fmla="*/ 899 h 899"/>
                  <a:gd name="T10" fmla="*/ 1252 w 1348"/>
                  <a:gd name="T11" fmla="*/ 899 h 899"/>
                  <a:gd name="T12" fmla="*/ 1348 w 1348"/>
                  <a:gd name="T13" fmla="*/ 803 h 899"/>
                  <a:gd name="T14" fmla="*/ 1348 w 1348"/>
                  <a:gd name="T15" fmla="*/ 95 h 899"/>
                  <a:gd name="T16" fmla="*/ 1252 w 1348"/>
                  <a:gd name="T17" fmla="*/ 0 h 899"/>
                  <a:gd name="T18" fmla="*/ 1291 w 1348"/>
                  <a:gd name="T19" fmla="*/ 803 h 899"/>
                  <a:gd name="T20" fmla="*/ 1252 w 1348"/>
                  <a:gd name="T21" fmla="*/ 843 h 899"/>
                  <a:gd name="T22" fmla="*/ 96 w 1348"/>
                  <a:gd name="T23" fmla="*/ 843 h 899"/>
                  <a:gd name="T24" fmla="*/ 56 w 1348"/>
                  <a:gd name="T25" fmla="*/ 803 h 899"/>
                  <a:gd name="T26" fmla="*/ 56 w 1348"/>
                  <a:gd name="T27" fmla="*/ 95 h 899"/>
                  <a:gd name="T28" fmla="*/ 96 w 1348"/>
                  <a:gd name="T29" fmla="*/ 56 h 899"/>
                  <a:gd name="T30" fmla="*/ 1252 w 1348"/>
                  <a:gd name="T31" fmla="*/ 56 h 899"/>
                  <a:gd name="T32" fmla="*/ 1291 w 1348"/>
                  <a:gd name="T33" fmla="*/ 95 h 899"/>
                  <a:gd name="T34" fmla="*/ 1291 w 1348"/>
                  <a:gd name="T35" fmla="*/ 803 h 8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48" h="899">
                    <a:moveTo>
                      <a:pt x="1252" y="0"/>
                    </a:moveTo>
                    <a:cubicBezTo>
                      <a:pt x="96" y="0"/>
                      <a:pt x="96" y="0"/>
                      <a:pt x="96" y="0"/>
                    </a:cubicBezTo>
                    <a:cubicBezTo>
                      <a:pt x="43" y="0"/>
                      <a:pt x="0" y="43"/>
                      <a:pt x="0" y="95"/>
                    </a:cubicBezTo>
                    <a:cubicBezTo>
                      <a:pt x="0" y="803"/>
                      <a:pt x="0" y="803"/>
                      <a:pt x="0" y="803"/>
                    </a:cubicBezTo>
                    <a:cubicBezTo>
                      <a:pt x="0" y="856"/>
                      <a:pt x="43" y="899"/>
                      <a:pt x="96" y="899"/>
                    </a:cubicBezTo>
                    <a:cubicBezTo>
                      <a:pt x="1252" y="899"/>
                      <a:pt x="1252" y="899"/>
                      <a:pt x="1252" y="899"/>
                    </a:cubicBezTo>
                    <a:cubicBezTo>
                      <a:pt x="1305" y="899"/>
                      <a:pt x="1348" y="856"/>
                      <a:pt x="1348" y="803"/>
                    </a:cubicBezTo>
                    <a:cubicBezTo>
                      <a:pt x="1348" y="95"/>
                      <a:pt x="1348" y="95"/>
                      <a:pt x="1348" y="95"/>
                    </a:cubicBezTo>
                    <a:cubicBezTo>
                      <a:pt x="1348" y="43"/>
                      <a:pt x="1305" y="0"/>
                      <a:pt x="1252" y="0"/>
                    </a:cubicBezTo>
                    <a:close/>
                    <a:moveTo>
                      <a:pt x="1291" y="803"/>
                    </a:moveTo>
                    <a:cubicBezTo>
                      <a:pt x="1291" y="825"/>
                      <a:pt x="1274" y="843"/>
                      <a:pt x="1252" y="843"/>
                    </a:cubicBezTo>
                    <a:cubicBezTo>
                      <a:pt x="96" y="843"/>
                      <a:pt x="96" y="843"/>
                      <a:pt x="96" y="843"/>
                    </a:cubicBezTo>
                    <a:cubicBezTo>
                      <a:pt x="74" y="843"/>
                      <a:pt x="56" y="825"/>
                      <a:pt x="56" y="803"/>
                    </a:cubicBezTo>
                    <a:cubicBezTo>
                      <a:pt x="56" y="95"/>
                      <a:pt x="56" y="95"/>
                      <a:pt x="56" y="95"/>
                    </a:cubicBezTo>
                    <a:cubicBezTo>
                      <a:pt x="56" y="74"/>
                      <a:pt x="74" y="56"/>
                      <a:pt x="96" y="56"/>
                    </a:cubicBezTo>
                    <a:cubicBezTo>
                      <a:pt x="1252" y="56"/>
                      <a:pt x="1252" y="56"/>
                      <a:pt x="1252" y="56"/>
                    </a:cubicBezTo>
                    <a:cubicBezTo>
                      <a:pt x="1274" y="56"/>
                      <a:pt x="1291" y="74"/>
                      <a:pt x="1291" y="95"/>
                    </a:cubicBezTo>
                    <a:lnTo>
                      <a:pt x="1291" y="8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: Shape 36">
                <a:extLst>
                  <a:ext uri="{FF2B5EF4-FFF2-40B4-BE49-F238E27FC236}">
                    <a16:creationId xmlns:a16="http://schemas.microsoft.com/office/drawing/2014/main" id="{A31E280E-E2AD-4DC1-A842-8F1CC6B3D6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59113" y="4321176"/>
                <a:ext cx="631825" cy="630238"/>
              </a:xfrm>
              <a:custGeom>
                <a:avLst/>
                <a:gdLst>
                  <a:gd name="T0" fmla="*/ 84 w 168"/>
                  <a:gd name="T1" fmla="*/ 0 h 168"/>
                  <a:gd name="T2" fmla="*/ 0 w 168"/>
                  <a:gd name="T3" fmla="*/ 84 h 168"/>
                  <a:gd name="T4" fmla="*/ 84 w 168"/>
                  <a:gd name="T5" fmla="*/ 168 h 168"/>
                  <a:gd name="T6" fmla="*/ 168 w 168"/>
                  <a:gd name="T7" fmla="*/ 84 h 168"/>
                  <a:gd name="T8" fmla="*/ 84 w 168"/>
                  <a:gd name="T9" fmla="*/ 0 h 168"/>
                  <a:gd name="T10" fmla="*/ 84 w 168"/>
                  <a:gd name="T11" fmla="*/ 112 h 168"/>
                  <a:gd name="T12" fmla="*/ 56 w 168"/>
                  <a:gd name="T13" fmla="*/ 84 h 168"/>
                  <a:gd name="T14" fmla="*/ 84 w 168"/>
                  <a:gd name="T15" fmla="*/ 56 h 168"/>
                  <a:gd name="T16" fmla="*/ 112 w 168"/>
                  <a:gd name="T17" fmla="*/ 84 h 168"/>
                  <a:gd name="T18" fmla="*/ 84 w 168"/>
                  <a:gd name="T19" fmla="*/ 112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8" h="168">
                    <a:moveTo>
                      <a:pt x="84" y="0"/>
                    </a:moveTo>
                    <a:cubicBezTo>
                      <a:pt x="38" y="0"/>
                      <a:pt x="0" y="38"/>
                      <a:pt x="0" y="84"/>
                    </a:cubicBezTo>
                    <a:cubicBezTo>
                      <a:pt x="0" y="131"/>
                      <a:pt x="38" y="168"/>
                      <a:pt x="84" y="168"/>
                    </a:cubicBezTo>
                    <a:cubicBezTo>
                      <a:pt x="130" y="168"/>
                      <a:pt x="168" y="131"/>
                      <a:pt x="168" y="84"/>
                    </a:cubicBezTo>
                    <a:cubicBezTo>
                      <a:pt x="168" y="38"/>
                      <a:pt x="130" y="0"/>
                      <a:pt x="84" y="0"/>
                    </a:cubicBezTo>
                    <a:close/>
                    <a:moveTo>
                      <a:pt x="84" y="112"/>
                    </a:moveTo>
                    <a:cubicBezTo>
                      <a:pt x="68" y="112"/>
                      <a:pt x="56" y="100"/>
                      <a:pt x="56" y="84"/>
                    </a:cubicBezTo>
                    <a:cubicBezTo>
                      <a:pt x="56" y="69"/>
                      <a:pt x="68" y="56"/>
                      <a:pt x="84" y="56"/>
                    </a:cubicBezTo>
                    <a:cubicBezTo>
                      <a:pt x="99" y="56"/>
                      <a:pt x="112" y="69"/>
                      <a:pt x="112" y="84"/>
                    </a:cubicBezTo>
                    <a:cubicBezTo>
                      <a:pt x="112" y="100"/>
                      <a:pt x="99" y="112"/>
                      <a:pt x="84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: Shape 37">
                <a:extLst>
                  <a:ext uri="{FF2B5EF4-FFF2-40B4-BE49-F238E27FC236}">
                    <a16:creationId xmlns:a16="http://schemas.microsoft.com/office/drawing/2014/main" id="{F318E3B5-2652-4803-9CA5-99EC332075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28888" y="2533651"/>
                <a:ext cx="628650" cy="1262063"/>
              </a:xfrm>
              <a:custGeom>
                <a:avLst/>
                <a:gdLst>
                  <a:gd name="T0" fmla="*/ 125 w 167"/>
                  <a:gd name="T1" fmla="*/ 0 h 336"/>
                  <a:gd name="T2" fmla="*/ 42 w 167"/>
                  <a:gd name="T3" fmla="*/ 0 h 336"/>
                  <a:gd name="T4" fmla="*/ 0 w 167"/>
                  <a:gd name="T5" fmla="*/ 42 h 336"/>
                  <a:gd name="T6" fmla="*/ 0 w 167"/>
                  <a:gd name="T7" fmla="*/ 294 h 336"/>
                  <a:gd name="T8" fmla="*/ 42 w 167"/>
                  <a:gd name="T9" fmla="*/ 336 h 336"/>
                  <a:gd name="T10" fmla="*/ 125 w 167"/>
                  <a:gd name="T11" fmla="*/ 336 h 336"/>
                  <a:gd name="T12" fmla="*/ 167 w 167"/>
                  <a:gd name="T13" fmla="*/ 294 h 336"/>
                  <a:gd name="T14" fmla="*/ 167 w 167"/>
                  <a:gd name="T15" fmla="*/ 42 h 336"/>
                  <a:gd name="T16" fmla="*/ 125 w 167"/>
                  <a:gd name="T17" fmla="*/ 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336">
                    <a:moveTo>
                      <a:pt x="125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8"/>
                      <a:pt x="0" y="42"/>
                    </a:cubicBezTo>
                    <a:cubicBezTo>
                      <a:pt x="0" y="294"/>
                      <a:pt x="0" y="294"/>
                      <a:pt x="0" y="294"/>
                    </a:cubicBezTo>
                    <a:cubicBezTo>
                      <a:pt x="0" y="317"/>
                      <a:pt x="19" y="336"/>
                      <a:pt x="42" y="336"/>
                    </a:cubicBezTo>
                    <a:cubicBezTo>
                      <a:pt x="125" y="336"/>
                      <a:pt x="125" y="336"/>
                      <a:pt x="125" y="336"/>
                    </a:cubicBezTo>
                    <a:cubicBezTo>
                      <a:pt x="148" y="336"/>
                      <a:pt x="167" y="317"/>
                      <a:pt x="167" y="294"/>
                    </a:cubicBezTo>
                    <a:cubicBezTo>
                      <a:pt x="167" y="42"/>
                      <a:pt x="167" y="42"/>
                      <a:pt x="167" y="42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: Shape 38">
                <a:extLst>
                  <a:ext uri="{FF2B5EF4-FFF2-40B4-BE49-F238E27FC236}">
                    <a16:creationId xmlns:a16="http://schemas.microsoft.com/office/drawing/2014/main" id="{70C54611-A6DF-4363-9B94-613806563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2326" y="1266826"/>
                <a:ext cx="635000" cy="2528888"/>
              </a:xfrm>
              <a:custGeom>
                <a:avLst/>
                <a:gdLst>
                  <a:gd name="T0" fmla="*/ 126 w 169"/>
                  <a:gd name="T1" fmla="*/ 0 h 673"/>
                  <a:gd name="T2" fmla="*/ 42 w 169"/>
                  <a:gd name="T3" fmla="*/ 0 h 673"/>
                  <a:gd name="T4" fmla="*/ 0 w 169"/>
                  <a:gd name="T5" fmla="*/ 41 h 673"/>
                  <a:gd name="T6" fmla="*/ 0 w 169"/>
                  <a:gd name="T7" fmla="*/ 632 h 673"/>
                  <a:gd name="T8" fmla="*/ 42 w 169"/>
                  <a:gd name="T9" fmla="*/ 673 h 673"/>
                  <a:gd name="T10" fmla="*/ 126 w 169"/>
                  <a:gd name="T11" fmla="*/ 673 h 673"/>
                  <a:gd name="T12" fmla="*/ 169 w 169"/>
                  <a:gd name="T13" fmla="*/ 632 h 673"/>
                  <a:gd name="T14" fmla="*/ 169 w 169"/>
                  <a:gd name="T15" fmla="*/ 41 h 673"/>
                  <a:gd name="T16" fmla="*/ 126 w 169"/>
                  <a:gd name="T17" fmla="*/ 0 h 6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673">
                    <a:moveTo>
                      <a:pt x="126" y="0"/>
                    </a:moveTo>
                    <a:cubicBezTo>
                      <a:pt x="42" y="0"/>
                      <a:pt x="42" y="0"/>
                      <a:pt x="42" y="0"/>
                    </a:cubicBezTo>
                    <a:cubicBezTo>
                      <a:pt x="19" y="0"/>
                      <a:pt x="0" y="19"/>
                      <a:pt x="0" y="41"/>
                    </a:cubicBezTo>
                    <a:cubicBezTo>
                      <a:pt x="0" y="632"/>
                      <a:pt x="0" y="632"/>
                      <a:pt x="0" y="632"/>
                    </a:cubicBezTo>
                    <a:cubicBezTo>
                      <a:pt x="0" y="655"/>
                      <a:pt x="19" y="673"/>
                      <a:pt x="42" y="673"/>
                    </a:cubicBezTo>
                    <a:cubicBezTo>
                      <a:pt x="126" y="673"/>
                      <a:pt x="126" y="673"/>
                      <a:pt x="126" y="673"/>
                    </a:cubicBezTo>
                    <a:cubicBezTo>
                      <a:pt x="150" y="673"/>
                      <a:pt x="169" y="655"/>
                      <a:pt x="169" y="632"/>
                    </a:cubicBezTo>
                    <a:cubicBezTo>
                      <a:pt x="169" y="41"/>
                      <a:pt x="169" y="41"/>
                      <a:pt x="169" y="41"/>
                    </a:cubicBezTo>
                    <a:cubicBezTo>
                      <a:pt x="169" y="19"/>
                      <a:pt x="150" y="0"/>
                      <a:pt x="12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: Shape 39">
                <a:extLst>
                  <a:ext uri="{FF2B5EF4-FFF2-40B4-BE49-F238E27FC236}">
                    <a16:creationId xmlns:a16="http://schemas.microsoft.com/office/drawing/2014/main" id="{17A7FAEA-9592-460B-B4A2-2097BB6934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84576" y="2112963"/>
                <a:ext cx="627063" cy="1682750"/>
              </a:xfrm>
              <a:custGeom>
                <a:avLst/>
                <a:gdLst>
                  <a:gd name="T0" fmla="*/ 125 w 167"/>
                  <a:gd name="T1" fmla="*/ 0 h 448"/>
                  <a:gd name="T2" fmla="*/ 41 w 167"/>
                  <a:gd name="T3" fmla="*/ 0 h 448"/>
                  <a:gd name="T4" fmla="*/ 0 w 167"/>
                  <a:gd name="T5" fmla="*/ 40 h 448"/>
                  <a:gd name="T6" fmla="*/ 0 w 167"/>
                  <a:gd name="T7" fmla="*/ 407 h 448"/>
                  <a:gd name="T8" fmla="*/ 41 w 167"/>
                  <a:gd name="T9" fmla="*/ 448 h 448"/>
                  <a:gd name="T10" fmla="*/ 125 w 167"/>
                  <a:gd name="T11" fmla="*/ 448 h 448"/>
                  <a:gd name="T12" fmla="*/ 167 w 167"/>
                  <a:gd name="T13" fmla="*/ 407 h 448"/>
                  <a:gd name="T14" fmla="*/ 167 w 167"/>
                  <a:gd name="T15" fmla="*/ 40 h 448"/>
                  <a:gd name="T16" fmla="*/ 125 w 167"/>
                  <a:gd name="T17" fmla="*/ 0 h 4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448">
                    <a:moveTo>
                      <a:pt x="125" y="0"/>
                    </a:moveTo>
                    <a:cubicBezTo>
                      <a:pt x="41" y="0"/>
                      <a:pt x="41" y="0"/>
                      <a:pt x="41" y="0"/>
                    </a:cubicBezTo>
                    <a:cubicBezTo>
                      <a:pt x="18" y="0"/>
                      <a:pt x="0" y="18"/>
                      <a:pt x="0" y="40"/>
                    </a:cubicBezTo>
                    <a:cubicBezTo>
                      <a:pt x="0" y="407"/>
                      <a:pt x="0" y="407"/>
                      <a:pt x="0" y="407"/>
                    </a:cubicBezTo>
                    <a:cubicBezTo>
                      <a:pt x="0" y="430"/>
                      <a:pt x="18" y="448"/>
                      <a:pt x="41" y="448"/>
                    </a:cubicBezTo>
                    <a:cubicBezTo>
                      <a:pt x="125" y="448"/>
                      <a:pt x="125" y="448"/>
                      <a:pt x="125" y="448"/>
                    </a:cubicBezTo>
                    <a:cubicBezTo>
                      <a:pt x="148" y="448"/>
                      <a:pt x="167" y="430"/>
                      <a:pt x="167" y="407"/>
                    </a:cubicBezTo>
                    <a:cubicBezTo>
                      <a:pt x="167" y="40"/>
                      <a:pt x="167" y="40"/>
                      <a:pt x="167" y="40"/>
                    </a:cubicBezTo>
                    <a:cubicBezTo>
                      <a:pt x="167" y="18"/>
                      <a:pt x="148" y="0"/>
                      <a:pt x="12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: Shape 40">
                <a:extLst>
                  <a:ext uri="{FF2B5EF4-FFF2-40B4-BE49-F238E27FC236}">
                    <a16:creationId xmlns:a16="http://schemas.microsoft.com/office/drawing/2014/main" id="{FC7BEAB0-055F-4B86-8EB6-6DEF33A925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74788" y="1687513"/>
                <a:ext cx="633413" cy="2108200"/>
              </a:xfrm>
              <a:custGeom>
                <a:avLst/>
                <a:gdLst>
                  <a:gd name="T0" fmla="*/ 127 w 169"/>
                  <a:gd name="T1" fmla="*/ 0 h 561"/>
                  <a:gd name="T2" fmla="*/ 43 w 169"/>
                  <a:gd name="T3" fmla="*/ 0 h 561"/>
                  <a:gd name="T4" fmla="*/ 0 w 169"/>
                  <a:gd name="T5" fmla="*/ 40 h 561"/>
                  <a:gd name="T6" fmla="*/ 0 w 169"/>
                  <a:gd name="T7" fmla="*/ 521 h 561"/>
                  <a:gd name="T8" fmla="*/ 43 w 169"/>
                  <a:gd name="T9" fmla="*/ 561 h 561"/>
                  <a:gd name="T10" fmla="*/ 127 w 169"/>
                  <a:gd name="T11" fmla="*/ 561 h 561"/>
                  <a:gd name="T12" fmla="*/ 169 w 169"/>
                  <a:gd name="T13" fmla="*/ 521 h 561"/>
                  <a:gd name="T14" fmla="*/ 169 w 169"/>
                  <a:gd name="T15" fmla="*/ 40 h 561"/>
                  <a:gd name="T16" fmla="*/ 127 w 169"/>
                  <a:gd name="T17" fmla="*/ 0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9" h="561">
                    <a:moveTo>
                      <a:pt x="127" y="0"/>
                    </a:moveTo>
                    <a:cubicBezTo>
                      <a:pt x="43" y="0"/>
                      <a:pt x="43" y="0"/>
                      <a:pt x="43" y="0"/>
                    </a:cubicBezTo>
                    <a:cubicBezTo>
                      <a:pt x="19" y="0"/>
                      <a:pt x="0" y="18"/>
                      <a:pt x="0" y="40"/>
                    </a:cubicBezTo>
                    <a:cubicBezTo>
                      <a:pt x="0" y="521"/>
                      <a:pt x="0" y="521"/>
                      <a:pt x="0" y="521"/>
                    </a:cubicBezTo>
                    <a:cubicBezTo>
                      <a:pt x="0" y="543"/>
                      <a:pt x="19" y="561"/>
                      <a:pt x="43" y="561"/>
                    </a:cubicBezTo>
                    <a:cubicBezTo>
                      <a:pt x="127" y="561"/>
                      <a:pt x="127" y="561"/>
                      <a:pt x="127" y="561"/>
                    </a:cubicBezTo>
                    <a:cubicBezTo>
                      <a:pt x="150" y="561"/>
                      <a:pt x="169" y="543"/>
                      <a:pt x="169" y="521"/>
                    </a:cubicBezTo>
                    <a:cubicBezTo>
                      <a:pt x="169" y="40"/>
                      <a:pt x="169" y="40"/>
                      <a:pt x="169" y="40"/>
                    </a:cubicBezTo>
                    <a:cubicBezTo>
                      <a:pt x="169" y="18"/>
                      <a:pt x="150" y="0"/>
                      <a:pt x="12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72" name="Group 42">
              <a:extLst>
                <a:ext uri="{FF2B5EF4-FFF2-40B4-BE49-F238E27FC236}">
                  <a16:creationId xmlns:a16="http://schemas.microsoft.com/office/drawing/2014/main" id="{FCC78968-4EC9-4C86-8EFB-BF5936A033D9}"/>
                </a:ext>
              </a:extLst>
            </p:cNvPr>
            <p:cNvGrpSpPr/>
            <p:nvPr/>
          </p:nvGrpSpPr>
          <p:grpSpPr>
            <a:xfrm>
              <a:off x="4642791" y="1529265"/>
              <a:ext cx="1911886" cy="755243"/>
              <a:chOff x="1197898" y="2503545"/>
              <a:chExt cx="2198693" cy="1006991"/>
            </a:xfrm>
          </p:grpSpPr>
          <p:sp>
            <p:nvSpPr>
              <p:cNvPr id="73" name="TextBox 43">
                <a:extLst>
                  <a:ext uri="{FF2B5EF4-FFF2-40B4-BE49-F238E27FC236}">
                    <a16:creationId xmlns:a16="http://schemas.microsoft.com/office/drawing/2014/main" id="{1637A5F0-8441-4263-8FB7-C97804543190}"/>
                  </a:ext>
                </a:extLst>
              </p:cNvPr>
              <p:cNvSpPr txBox="1"/>
              <p:nvPr/>
            </p:nvSpPr>
            <p:spPr>
              <a:xfrm>
                <a:off x="1197898" y="2503545"/>
                <a:ext cx="2198693" cy="388226"/>
              </a:xfrm>
              <a:prstGeom prst="rect">
                <a:avLst/>
              </a:prstGeom>
              <a:noFill/>
            </p:spPr>
            <p:txBody>
              <a:bodyPr wrap="none" lIns="360000" tIns="0" rIns="0" bIns="0" anchor="b" anchorCtr="0">
                <a:normAutofit/>
              </a:bodyPr>
              <a:lstStyle/>
              <a:p>
                <a:r>
                  <a:rPr lang="en-US" altLang="zh-CN" sz="1600" dirty="0">
                    <a:solidFill>
                      <a:schemeClr val="accent2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600" dirty="0">
                  <a:solidFill>
                    <a:schemeClr val="accent2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TextBox 44">
                <a:extLst>
                  <a:ext uri="{FF2B5EF4-FFF2-40B4-BE49-F238E27FC236}">
                    <a16:creationId xmlns:a16="http://schemas.microsoft.com/office/drawing/2014/main" id="{999D57E5-169C-467E-A8A8-BF9A90E23AA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197898" y="2891770"/>
                <a:ext cx="2198693" cy="618766"/>
              </a:xfrm>
              <a:prstGeom prst="rect">
                <a:avLst/>
              </a:prstGeom>
            </p:spPr>
            <p:txBody>
              <a:bodyPr vert="horz" wrap="square" lIns="360000" tIns="0" rIns="0" bIns="0" anchor="ctr" anchorCtr="0">
                <a:normAutofit fontScale="92500" lnSpcReduction="20000"/>
              </a:bodyPr>
              <a:lstStyle/>
              <a:p>
                <a:pPr algn="l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966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19"/>
          <p:cNvSpPr txBox="1"/>
          <p:nvPr/>
        </p:nvSpPr>
        <p:spPr>
          <a:xfrm>
            <a:off x="563503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5" name="be27fc72-3db5-4346-a1b2-1cf83bc6f666">
            <a:extLst>
              <a:ext uri="{FF2B5EF4-FFF2-40B4-BE49-F238E27FC236}">
                <a16:creationId xmlns:a16="http://schemas.microsoft.com/office/drawing/2014/main" id="{006A1DAE-F3CA-4E2D-B62E-1F1B8816C01D}"/>
              </a:ext>
            </a:extLst>
          </p:cNvPr>
          <p:cNvGrpSpPr>
            <a:grpSpLocks noChangeAspect="1"/>
          </p:cNvGrpSpPr>
          <p:nvPr/>
        </p:nvGrpSpPr>
        <p:grpSpPr>
          <a:xfrm>
            <a:off x="654595" y="1221600"/>
            <a:ext cx="7873467" cy="2916324"/>
            <a:chOff x="872793" y="1628800"/>
            <a:chExt cx="10497957" cy="3888432"/>
          </a:xfrm>
        </p:grpSpPr>
        <p:grpSp>
          <p:nvGrpSpPr>
            <p:cNvPr id="26" name="Group 3">
              <a:extLst>
                <a:ext uri="{FF2B5EF4-FFF2-40B4-BE49-F238E27FC236}">
                  <a16:creationId xmlns:a16="http://schemas.microsoft.com/office/drawing/2014/main" id="{99829310-76EB-47F1-BB08-C6BCBE9D4BDA}"/>
                </a:ext>
              </a:extLst>
            </p:cNvPr>
            <p:cNvGrpSpPr/>
            <p:nvPr/>
          </p:nvGrpSpPr>
          <p:grpSpPr>
            <a:xfrm>
              <a:off x="1173001" y="2380027"/>
              <a:ext cx="2205973" cy="2383841"/>
              <a:chOff x="547341" y="1861937"/>
              <a:chExt cx="1804289" cy="1949768"/>
            </a:xfrm>
          </p:grpSpPr>
          <p:sp>
            <p:nvSpPr>
              <p:cNvPr id="58" name="Freeform: Shape 4">
                <a:extLst>
                  <a:ext uri="{FF2B5EF4-FFF2-40B4-BE49-F238E27FC236}">
                    <a16:creationId xmlns:a16="http://schemas.microsoft.com/office/drawing/2014/main" id="{F566AFB7-673C-489C-81BB-C03F5630B42B}"/>
                  </a:ext>
                </a:extLst>
              </p:cNvPr>
              <p:cNvSpPr/>
              <p:nvPr/>
            </p:nvSpPr>
            <p:spPr>
              <a:xfrm>
                <a:off x="1237217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9" name="Rectangle 5">
                <a:extLst>
                  <a:ext uri="{FF2B5EF4-FFF2-40B4-BE49-F238E27FC236}">
                    <a16:creationId xmlns:a16="http://schemas.microsoft.com/office/drawing/2014/main" id="{774CF38A-38CE-4D36-BAF7-1713A3ACA925}"/>
                  </a:ext>
                </a:extLst>
              </p:cNvPr>
              <p:cNvSpPr/>
              <p:nvPr/>
            </p:nvSpPr>
            <p:spPr>
              <a:xfrm rot="18900000">
                <a:off x="547341" y="2147692"/>
                <a:ext cx="1379751" cy="137975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6">
              <a:extLst>
                <a:ext uri="{FF2B5EF4-FFF2-40B4-BE49-F238E27FC236}">
                  <a16:creationId xmlns:a16="http://schemas.microsoft.com/office/drawing/2014/main" id="{F1C91DCA-695B-4398-804E-07C51AB66F7A}"/>
                </a:ext>
              </a:extLst>
            </p:cNvPr>
            <p:cNvGrpSpPr/>
            <p:nvPr/>
          </p:nvGrpSpPr>
          <p:grpSpPr>
            <a:xfrm>
              <a:off x="3375399" y="2380027"/>
              <a:ext cx="2725026" cy="2383841"/>
              <a:chOff x="2348705" y="1861937"/>
              <a:chExt cx="2228826" cy="1949768"/>
            </a:xfrm>
          </p:grpSpPr>
          <p:sp>
            <p:nvSpPr>
              <p:cNvPr id="55" name="Freeform: Shape 7">
                <a:extLst>
                  <a:ext uri="{FF2B5EF4-FFF2-40B4-BE49-F238E27FC236}">
                    <a16:creationId xmlns:a16="http://schemas.microsoft.com/office/drawing/2014/main" id="{DA6F16D4-C03C-4228-9793-71C79083E0E3}"/>
                  </a:ext>
                </a:extLst>
              </p:cNvPr>
              <p:cNvSpPr/>
              <p:nvPr/>
            </p:nvSpPr>
            <p:spPr>
              <a:xfrm>
                <a:off x="3463118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6" name="Freeform: Shape 8">
                <a:extLst>
                  <a:ext uri="{FF2B5EF4-FFF2-40B4-BE49-F238E27FC236}">
                    <a16:creationId xmlns:a16="http://schemas.microsoft.com/office/drawing/2014/main" id="{69837EA0-D3BD-4FFF-B843-4FD8FD0F64F0}"/>
                  </a:ext>
                </a:extLst>
              </p:cNvPr>
              <p:cNvSpPr/>
              <p:nvPr/>
            </p:nvSpPr>
            <p:spPr>
              <a:xfrm flipH="1">
                <a:off x="2348705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7" name="Rectangle 9">
                <a:extLst>
                  <a:ext uri="{FF2B5EF4-FFF2-40B4-BE49-F238E27FC236}">
                    <a16:creationId xmlns:a16="http://schemas.microsoft.com/office/drawing/2014/main" id="{DCAEA5DE-A34E-4AB6-BAEB-ABBE7BBADB02}"/>
                  </a:ext>
                </a:extLst>
              </p:cNvPr>
              <p:cNvSpPr/>
              <p:nvPr/>
            </p:nvSpPr>
            <p:spPr>
              <a:xfrm rot="2700000" flipH="1">
                <a:off x="2773244" y="2147692"/>
                <a:ext cx="1379751" cy="137975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0">
              <a:extLst>
                <a:ext uri="{FF2B5EF4-FFF2-40B4-BE49-F238E27FC236}">
                  <a16:creationId xmlns:a16="http://schemas.microsoft.com/office/drawing/2014/main" id="{27F948A7-472F-4B39-B450-6580C6EC4308}"/>
                </a:ext>
              </a:extLst>
            </p:cNvPr>
            <p:cNvGrpSpPr/>
            <p:nvPr/>
          </p:nvGrpSpPr>
          <p:grpSpPr>
            <a:xfrm>
              <a:off x="6089767" y="2380027"/>
              <a:ext cx="2725026" cy="2383841"/>
              <a:chOff x="4568814" y="1861937"/>
              <a:chExt cx="2228826" cy="1949768"/>
            </a:xfrm>
          </p:grpSpPr>
          <p:sp>
            <p:nvSpPr>
              <p:cNvPr id="52" name="Freeform: Shape 11">
                <a:extLst>
                  <a:ext uri="{FF2B5EF4-FFF2-40B4-BE49-F238E27FC236}">
                    <a16:creationId xmlns:a16="http://schemas.microsoft.com/office/drawing/2014/main" id="{65FB066D-C16F-4AC9-AEE3-C91B57859070}"/>
                  </a:ext>
                </a:extLst>
              </p:cNvPr>
              <p:cNvSpPr/>
              <p:nvPr/>
            </p:nvSpPr>
            <p:spPr>
              <a:xfrm>
                <a:off x="5683227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3" name="Freeform: Shape 12">
                <a:extLst>
                  <a:ext uri="{FF2B5EF4-FFF2-40B4-BE49-F238E27FC236}">
                    <a16:creationId xmlns:a16="http://schemas.microsoft.com/office/drawing/2014/main" id="{C73F00CF-D863-4BB0-9614-3A390748CD3C}"/>
                  </a:ext>
                </a:extLst>
              </p:cNvPr>
              <p:cNvSpPr/>
              <p:nvPr/>
            </p:nvSpPr>
            <p:spPr>
              <a:xfrm flipH="1">
                <a:off x="4568814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4" name="Rectangle 13">
                <a:extLst>
                  <a:ext uri="{FF2B5EF4-FFF2-40B4-BE49-F238E27FC236}">
                    <a16:creationId xmlns:a16="http://schemas.microsoft.com/office/drawing/2014/main" id="{8DCE7E5E-2DC1-4EE2-80F1-445A7A9B9CC3}"/>
                  </a:ext>
                </a:extLst>
              </p:cNvPr>
              <p:cNvSpPr/>
              <p:nvPr/>
            </p:nvSpPr>
            <p:spPr>
              <a:xfrm rot="2700000" flipH="1">
                <a:off x="4993353" y="2147692"/>
                <a:ext cx="1379751" cy="137975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62C4C45B-7689-48A4-830F-8C74271F93AD}"/>
                </a:ext>
              </a:extLst>
            </p:cNvPr>
            <p:cNvGrpSpPr/>
            <p:nvPr/>
          </p:nvGrpSpPr>
          <p:grpSpPr>
            <a:xfrm>
              <a:off x="8808344" y="2380027"/>
              <a:ext cx="2205973" cy="2383841"/>
              <a:chOff x="6792370" y="1861937"/>
              <a:chExt cx="1804289" cy="1949768"/>
            </a:xfrm>
          </p:grpSpPr>
          <p:sp>
            <p:nvSpPr>
              <p:cNvPr id="50" name="Freeform: Shape 15">
                <a:extLst>
                  <a:ext uri="{FF2B5EF4-FFF2-40B4-BE49-F238E27FC236}">
                    <a16:creationId xmlns:a16="http://schemas.microsoft.com/office/drawing/2014/main" id="{9B7892C1-D217-448F-B197-CDB9C40C2806}"/>
                  </a:ext>
                </a:extLst>
              </p:cNvPr>
              <p:cNvSpPr/>
              <p:nvPr/>
            </p:nvSpPr>
            <p:spPr>
              <a:xfrm flipH="1">
                <a:off x="6792370" y="1861937"/>
                <a:ext cx="1114413" cy="1949768"/>
              </a:xfrm>
              <a:custGeom>
                <a:avLst/>
                <a:gdLst>
                  <a:gd name="connsiteX0" fmla="*/ 0 w 2419494"/>
                  <a:gd name="connsiteY0" fmla="*/ 0 h 605633"/>
                  <a:gd name="connsiteX1" fmla="*/ 2419494 w 2419494"/>
                  <a:gd name="connsiteY1" fmla="*/ 0 h 605633"/>
                  <a:gd name="connsiteX2" fmla="*/ 2419494 w 2419494"/>
                  <a:gd name="connsiteY2" fmla="*/ 605633 h 605633"/>
                  <a:gd name="connsiteX3" fmla="*/ 0 w 2419494"/>
                  <a:gd name="connsiteY3" fmla="*/ 605633 h 605633"/>
                  <a:gd name="connsiteX4" fmla="*/ 0 w 2419494"/>
                  <a:gd name="connsiteY4" fmla="*/ 0 h 605633"/>
                  <a:gd name="connsiteX0" fmla="*/ 0 w 2727503"/>
                  <a:gd name="connsiteY0" fmla="*/ 0 h 1414156"/>
                  <a:gd name="connsiteX1" fmla="*/ 2419494 w 2727503"/>
                  <a:gd name="connsiteY1" fmla="*/ 0 h 1414156"/>
                  <a:gd name="connsiteX2" fmla="*/ 2727503 w 2727503"/>
                  <a:gd name="connsiteY2" fmla="*/ 1414156 h 1414156"/>
                  <a:gd name="connsiteX3" fmla="*/ 0 w 2727503"/>
                  <a:gd name="connsiteY3" fmla="*/ 605633 h 1414156"/>
                  <a:gd name="connsiteX4" fmla="*/ 0 w 2727503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981777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37127"/>
                  <a:gd name="connsiteY0" fmla="*/ 0 h 1414156"/>
                  <a:gd name="connsiteX1" fmla="*/ 2737127 w 2737127"/>
                  <a:gd name="connsiteY1" fmla="*/ 596766 h 1414156"/>
                  <a:gd name="connsiteX2" fmla="*/ 2727503 w 2737127"/>
                  <a:gd name="connsiteY2" fmla="*/ 1414156 h 1414156"/>
                  <a:gd name="connsiteX3" fmla="*/ 0 w 2737127"/>
                  <a:gd name="connsiteY3" fmla="*/ 605633 h 1414156"/>
                  <a:gd name="connsiteX4" fmla="*/ 0 w 2737127"/>
                  <a:gd name="connsiteY4" fmla="*/ 0 h 1414156"/>
                  <a:gd name="connsiteX0" fmla="*/ 0 w 2753637"/>
                  <a:gd name="connsiteY0" fmla="*/ 0 h 961768"/>
                  <a:gd name="connsiteX1" fmla="*/ 2737127 w 2753637"/>
                  <a:gd name="connsiteY1" fmla="*/ 596766 h 961768"/>
                  <a:gd name="connsiteX2" fmla="*/ 2753637 w 2753637"/>
                  <a:gd name="connsiteY2" fmla="*/ 961768 h 961768"/>
                  <a:gd name="connsiteX3" fmla="*/ 0 w 2753637"/>
                  <a:gd name="connsiteY3" fmla="*/ 605633 h 961768"/>
                  <a:gd name="connsiteX4" fmla="*/ 0 w 2753637"/>
                  <a:gd name="connsiteY4" fmla="*/ 0 h 961768"/>
                  <a:gd name="connsiteX0" fmla="*/ 0 w 2737127"/>
                  <a:gd name="connsiteY0" fmla="*/ 0 h 952243"/>
                  <a:gd name="connsiteX1" fmla="*/ 2737127 w 2737127"/>
                  <a:gd name="connsiteY1" fmla="*/ 596766 h 952243"/>
                  <a:gd name="connsiteX2" fmla="*/ 2734242 w 2737127"/>
                  <a:gd name="connsiteY2" fmla="*/ 952243 h 952243"/>
                  <a:gd name="connsiteX3" fmla="*/ 0 w 2737127"/>
                  <a:gd name="connsiteY3" fmla="*/ 605633 h 952243"/>
                  <a:gd name="connsiteX4" fmla="*/ 0 w 2737127"/>
                  <a:gd name="connsiteY4" fmla="*/ 0 h 952243"/>
                  <a:gd name="connsiteX0" fmla="*/ 0 w 2737127"/>
                  <a:gd name="connsiteY0" fmla="*/ 0 h 2404900"/>
                  <a:gd name="connsiteX1" fmla="*/ 2737127 w 2737127"/>
                  <a:gd name="connsiteY1" fmla="*/ 596766 h 2404900"/>
                  <a:gd name="connsiteX2" fmla="*/ 2734242 w 2737127"/>
                  <a:gd name="connsiteY2" fmla="*/ 952243 h 2404900"/>
                  <a:gd name="connsiteX3" fmla="*/ 64793 w 2737127"/>
                  <a:gd name="connsiteY3" fmla="*/ 2404900 h 2404900"/>
                  <a:gd name="connsiteX4" fmla="*/ 0 w 2737127"/>
                  <a:gd name="connsiteY4" fmla="*/ 0 h 2404900"/>
                  <a:gd name="connsiteX0" fmla="*/ 0 w 4683477"/>
                  <a:gd name="connsiteY0" fmla="*/ 0 h 2404900"/>
                  <a:gd name="connsiteX1" fmla="*/ 2737127 w 4683477"/>
                  <a:gd name="connsiteY1" fmla="*/ 596766 h 2404900"/>
                  <a:gd name="connsiteX2" fmla="*/ 4683477 w 4683477"/>
                  <a:gd name="connsiteY2" fmla="*/ 1647291 h 2404900"/>
                  <a:gd name="connsiteX3" fmla="*/ 64793 w 4683477"/>
                  <a:gd name="connsiteY3" fmla="*/ 2404900 h 2404900"/>
                  <a:gd name="connsiteX4" fmla="*/ 0 w 4683477"/>
                  <a:gd name="connsiteY4" fmla="*/ 0 h 2404900"/>
                  <a:gd name="connsiteX0" fmla="*/ 0 w 4683490"/>
                  <a:gd name="connsiteY0" fmla="*/ 0 h 2404900"/>
                  <a:gd name="connsiteX1" fmla="*/ 4635066 w 4683490"/>
                  <a:gd name="connsiteY1" fmla="*/ 974322 h 2404900"/>
                  <a:gd name="connsiteX2" fmla="*/ 4683477 w 4683490"/>
                  <a:gd name="connsiteY2" fmla="*/ 1647291 h 2404900"/>
                  <a:gd name="connsiteX3" fmla="*/ 64793 w 4683490"/>
                  <a:gd name="connsiteY3" fmla="*/ 2404900 h 2404900"/>
                  <a:gd name="connsiteX4" fmla="*/ 0 w 4683490"/>
                  <a:gd name="connsiteY4" fmla="*/ 0 h 2404900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470883 w 4683490"/>
                  <a:gd name="connsiteY3" fmla="*/ 2383448 h 2383448"/>
                  <a:gd name="connsiteX4" fmla="*/ 0 w 4683490"/>
                  <a:gd name="connsiteY4" fmla="*/ 0 h 2383448"/>
                  <a:gd name="connsiteX0" fmla="*/ 0 w 4683490"/>
                  <a:gd name="connsiteY0" fmla="*/ 0 h 2361996"/>
                  <a:gd name="connsiteX1" fmla="*/ 4635066 w 4683490"/>
                  <a:gd name="connsiteY1" fmla="*/ 974322 h 2361996"/>
                  <a:gd name="connsiteX2" fmla="*/ 4683477 w 4683490"/>
                  <a:gd name="connsiteY2" fmla="*/ 1647291 h 2361996"/>
                  <a:gd name="connsiteX3" fmla="*/ 673 w 4683490"/>
                  <a:gd name="connsiteY3" fmla="*/ 2361996 h 2361996"/>
                  <a:gd name="connsiteX4" fmla="*/ 0 w 4683490"/>
                  <a:gd name="connsiteY4" fmla="*/ 0 h 2361996"/>
                  <a:gd name="connsiteX0" fmla="*/ 0 w 4683490"/>
                  <a:gd name="connsiteY0" fmla="*/ 0 h 2372722"/>
                  <a:gd name="connsiteX1" fmla="*/ 4635066 w 4683490"/>
                  <a:gd name="connsiteY1" fmla="*/ 974322 h 2372722"/>
                  <a:gd name="connsiteX2" fmla="*/ 4683477 w 4683490"/>
                  <a:gd name="connsiteY2" fmla="*/ 1647291 h 2372722"/>
                  <a:gd name="connsiteX3" fmla="*/ 11360 w 4683490"/>
                  <a:gd name="connsiteY3" fmla="*/ 2372722 h 2372722"/>
                  <a:gd name="connsiteX4" fmla="*/ 0 w 4683490"/>
                  <a:gd name="connsiteY4" fmla="*/ 0 h 2372722"/>
                  <a:gd name="connsiteX0" fmla="*/ 0 w 4683490"/>
                  <a:gd name="connsiteY0" fmla="*/ 0 h 2383448"/>
                  <a:gd name="connsiteX1" fmla="*/ 4635066 w 4683490"/>
                  <a:gd name="connsiteY1" fmla="*/ 974322 h 2383448"/>
                  <a:gd name="connsiteX2" fmla="*/ 4683477 w 4683490"/>
                  <a:gd name="connsiteY2" fmla="*/ 1647291 h 2383448"/>
                  <a:gd name="connsiteX3" fmla="*/ 3346 w 4683490"/>
                  <a:gd name="connsiteY3" fmla="*/ 2383448 h 2383448"/>
                  <a:gd name="connsiteX4" fmla="*/ 0 w 4683490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985049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  <a:gd name="connsiteX0" fmla="*/ 0 w 4683722"/>
                  <a:gd name="connsiteY0" fmla="*/ 0 h 2383448"/>
                  <a:gd name="connsiteX1" fmla="*/ 4683157 w 4683722"/>
                  <a:gd name="connsiteY1" fmla="*/ 778572 h 2383448"/>
                  <a:gd name="connsiteX2" fmla="*/ 4683477 w 4683722"/>
                  <a:gd name="connsiteY2" fmla="*/ 1647291 h 2383448"/>
                  <a:gd name="connsiteX3" fmla="*/ 3346 w 4683722"/>
                  <a:gd name="connsiteY3" fmla="*/ 2383448 h 2383448"/>
                  <a:gd name="connsiteX4" fmla="*/ 0 w 4683722"/>
                  <a:gd name="connsiteY4" fmla="*/ 0 h 23834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683722" h="2383448">
                    <a:moveTo>
                      <a:pt x="0" y="0"/>
                    </a:moveTo>
                    <a:lnTo>
                      <a:pt x="4683157" y="778572"/>
                    </a:lnTo>
                    <a:cubicBezTo>
                      <a:pt x="4682195" y="897064"/>
                      <a:pt x="4684439" y="1528799"/>
                      <a:pt x="4683477" y="1647291"/>
                    </a:cubicBezTo>
                    <a:lnTo>
                      <a:pt x="3346" y="2383448"/>
                    </a:lnTo>
                    <a:cubicBezTo>
                      <a:pt x="3122" y="1596116"/>
                      <a:pt x="224" y="787332"/>
                      <a:pt x="0" y="0"/>
                    </a:cubicBezTo>
                    <a:close/>
                  </a:path>
                </a:pathLst>
              </a:cu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  <p:sp>
            <p:nvSpPr>
              <p:cNvPr id="51" name="Rectangle 16">
                <a:extLst>
                  <a:ext uri="{FF2B5EF4-FFF2-40B4-BE49-F238E27FC236}">
                    <a16:creationId xmlns:a16="http://schemas.microsoft.com/office/drawing/2014/main" id="{811D8849-5DDD-44E1-BF0D-6A6D5DFD5948}"/>
                  </a:ext>
                </a:extLst>
              </p:cNvPr>
              <p:cNvSpPr/>
              <p:nvPr/>
            </p:nvSpPr>
            <p:spPr>
              <a:xfrm rot="2700000" flipH="1">
                <a:off x="7216908" y="2147692"/>
                <a:ext cx="1379751" cy="137975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dirty="0">
                  <a:cs typeface="+mn-ea"/>
                  <a:sym typeface="+mn-lt"/>
                </a:endParaRPr>
              </a:p>
            </p:txBody>
          </p:sp>
        </p:grpSp>
        <p:sp>
          <p:nvSpPr>
            <p:cNvPr id="30" name="Freeform: Shape 17">
              <a:extLst>
                <a:ext uri="{FF2B5EF4-FFF2-40B4-BE49-F238E27FC236}">
                  <a16:creationId xmlns:a16="http://schemas.microsoft.com/office/drawing/2014/main" id="{A5FE919C-F1AD-47A5-9B47-2D6C126A9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48171" y="2671476"/>
              <a:ext cx="489337" cy="489335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1" name="Freeform: Shape 18">
              <a:extLst>
                <a:ext uri="{FF2B5EF4-FFF2-40B4-BE49-F238E27FC236}">
                  <a16:creationId xmlns:a16="http://schemas.microsoft.com/office/drawing/2014/main" id="{1D58C04D-8C47-4EEB-8E7A-54F9CF494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1253" y="2705658"/>
              <a:ext cx="501541" cy="374388"/>
            </a:xfrm>
            <a:custGeom>
              <a:avLst/>
              <a:gdLst/>
              <a:ahLst/>
              <a:cxnLst>
                <a:cxn ang="0">
                  <a:pos x="19" y="42"/>
                </a:cxn>
                <a:cxn ang="0">
                  <a:pos x="17" y="42"/>
                </a:cxn>
                <a:cxn ang="0">
                  <a:pos x="1" y="25"/>
                </a:cxn>
                <a:cxn ang="0">
                  <a:pos x="1" y="24"/>
                </a:cxn>
                <a:cxn ang="0">
                  <a:pos x="17" y="7"/>
                </a:cxn>
                <a:cxn ang="0">
                  <a:pos x="19" y="7"/>
                </a:cxn>
                <a:cxn ang="0">
                  <a:pos x="21" y="9"/>
                </a:cxn>
                <a:cxn ang="0">
                  <a:pos x="21" y="11"/>
                </a:cxn>
                <a:cxn ang="0">
                  <a:pos x="7" y="25"/>
                </a:cxn>
                <a:cxn ang="0">
                  <a:pos x="21" y="39"/>
                </a:cxn>
                <a:cxn ang="0">
                  <a:pos x="21" y="40"/>
                </a:cxn>
                <a:cxn ang="0">
                  <a:pos x="19" y="42"/>
                </a:cxn>
                <a:cxn ang="0">
                  <a:pos x="29" y="48"/>
                </a:cxn>
                <a:cxn ang="0">
                  <a:pos x="27" y="49"/>
                </a:cxn>
                <a:cxn ang="0">
                  <a:pos x="25" y="48"/>
                </a:cxn>
                <a:cxn ang="0">
                  <a:pos x="24" y="47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29" y="48"/>
                </a:cxn>
                <a:cxn ang="0">
                  <a:pos x="49" y="42"/>
                </a:cxn>
                <a:cxn ang="0">
                  <a:pos x="47" y="42"/>
                </a:cxn>
                <a:cxn ang="0">
                  <a:pos x="45" y="40"/>
                </a:cxn>
                <a:cxn ang="0">
                  <a:pos x="45" y="39"/>
                </a:cxn>
                <a:cxn ang="0">
                  <a:pos x="59" y="25"/>
                </a:cxn>
                <a:cxn ang="0">
                  <a:pos x="45" y="11"/>
                </a:cxn>
                <a:cxn ang="0">
                  <a:pos x="45" y="9"/>
                </a:cxn>
                <a:cxn ang="0">
                  <a:pos x="47" y="7"/>
                </a:cxn>
                <a:cxn ang="0">
                  <a:pos x="49" y="7"/>
                </a:cxn>
                <a:cxn ang="0">
                  <a:pos x="65" y="24"/>
                </a:cxn>
                <a:cxn ang="0">
                  <a:pos x="65" y="25"/>
                </a:cxn>
                <a:cxn ang="0">
                  <a:pos x="49" y="42"/>
                </a:cxn>
              </a:cxnLst>
              <a:rect l="0" t="0" r="r" b="b"/>
              <a:pathLst>
                <a:path w="66" h="49">
                  <a:moveTo>
                    <a:pt x="19" y="42"/>
                  </a:moveTo>
                  <a:cubicBezTo>
                    <a:pt x="19" y="43"/>
                    <a:pt x="18" y="43"/>
                    <a:pt x="17" y="42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0" y="25"/>
                    <a:pt x="0" y="24"/>
                    <a:pt x="1" y="24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9" y="7"/>
                    <a:pt x="19" y="7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10"/>
                    <a:pt x="21" y="11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21" y="39"/>
                    <a:pt x="21" y="39"/>
                    <a:pt x="21" y="39"/>
                  </a:cubicBezTo>
                  <a:cubicBezTo>
                    <a:pt x="21" y="39"/>
                    <a:pt x="21" y="40"/>
                    <a:pt x="21" y="40"/>
                  </a:cubicBezTo>
                  <a:lnTo>
                    <a:pt x="19" y="42"/>
                  </a:lnTo>
                  <a:close/>
                  <a:moveTo>
                    <a:pt x="29" y="48"/>
                  </a:moveTo>
                  <a:cubicBezTo>
                    <a:pt x="28" y="49"/>
                    <a:pt x="28" y="49"/>
                    <a:pt x="27" y="49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0"/>
                    <a:pt x="38" y="0"/>
                    <a:pt x="39" y="0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2" y="1"/>
                    <a:pt x="42" y="2"/>
                    <a:pt x="42" y="2"/>
                  </a:cubicBezTo>
                  <a:lnTo>
                    <a:pt x="29" y="48"/>
                  </a:lnTo>
                  <a:close/>
                  <a:moveTo>
                    <a:pt x="49" y="42"/>
                  </a:moveTo>
                  <a:cubicBezTo>
                    <a:pt x="48" y="43"/>
                    <a:pt x="48" y="43"/>
                    <a:pt x="47" y="42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40"/>
                    <a:pt x="45" y="39"/>
                    <a:pt x="45" y="39"/>
                  </a:cubicBezTo>
                  <a:cubicBezTo>
                    <a:pt x="59" y="25"/>
                    <a:pt x="59" y="25"/>
                    <a:pt x="59" y="25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0"/>
                    <a:pt x="45" y="9"/>
                    <a:pt x="45" y="9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48" y="7"/>
                    <a:pt x="48" y="7"/>
                    <a:pt x="49" y="7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6" y="24"/>
                    <a:pt x="66" y="25"/>
                    <a:pt x="65" y="25"/>
                  </a:cubicBezTo>
                  <a:lnTo>
                    <a:pt x="49" y="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Freeform: Shape 19">
              <a:extLst>
                <a:ext uri="{FF2B5EF4-FFF2-40B4-BE49-F238E27FC236}">
                  <a16:creationId xmlns:a16="http://schemas.microsoft.com/office/drawing/2014/main" id="{53CA051A-220B-4B4F-945C-54558C10C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6521" y="2669850"/>
              <a:ext cx="476199" cy="469296"/>
            </a:xfrm>
            <a:custGeom>
              <a:avLst/>
              <a:gdLst/>
              <a:ahLst/>
              <a:cxnLst>
                <a:cxn ang="0">
                  <a:pos x="59" y="63"/>
                </a:cxn>
                <a:cxn ang="0">
                  <a:pos x="55" y="61"/>
                </a:cxn>
                <a:cxn ang="0">
                  <a:pos x="42" y="48"/>
                </a:cxn>
                <a:cxn ang="0">
                  <a:pos x="27" y="53"/>
                </a:cxn>
                <a:cxn ang="0">
                  <a:pos x="0" y="26"/>
                </a:cxn>
                <a:cxn ang="0">
                  <a:pos x="27" y="0"/>
                </a:cxn>
                <a:cxn ang="0">
                  <a:pos x="54" y="26"/>
                </a:cxn>
                <a:cxn ang="0">
                  <a:pos x="49" y="41"/>
                </a:cxn>
                <a:cxn ang="0">
                  <a:pos x="62" y="54"/>
                </a:cxn>
                <a:cxn ang="0">
                  <a:pos x="64" y="58"/>
                </a:cxn>
                <a:cxn ang="0">
                  <a:pos x="59" y="63"/>
                </a:cxn>
                <a:cxn ang="0">
                  <a:pos x="27" y="9"/>
                </a:cxn>
                <a:cxn ang="0">
                  <a:pos x="10" y="26"/>
                </a:cxn>
                <a:cxn ang="0">
                  <a:pos x="27" y="43"/>
                </a:cxn>
                <a:cxn ang="0">
                  <a:pos x="44" y="26"/>
                </a:cxn>
                <a:cxn ang="0">
                  <a:pos x="27" y="9"/>
                </a:cxn>
              </a:cxnLst>
              <a:rect l="0" t="0" r="r" b="b"/>
              <a:pathLst>
                <a:path w="64" h="63">
                  <a:moveTo>
                    <a:pt x="59" y="63"/>
                  </a:moveTo>
                  <a:cubicBezTo>
                    <a:pt x="57" y="63"/>
                    <a:pt x="56" y="62"/>
                    <a:pt x="55" y="61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38" y="51"/>
                    <a:pt x="33" y="53"/>
                    <a:pt x="27" y="53"/>
                  </a:cubicBezTo>
                  <a:cubicBezTo>
                    <a:pt x="12" y="53"/>
                    <a:pt x="0" y="41"/>
                    <a:pt x="0" y="26"/>
                  </a:cubicBezTo>
                  <a:cubicBezTo>
                    <a:pt x="0" y="12"/>
                    <a:pt x="12" y="0"/>
                    <a:pt x="27" y="0"/>
                  </a:cubicBezTo>
                  <a:cubicBezTo>
                    <a:pt x="42" y="0"/>
                    <a:pt x="54" y="12"/>
                    <a:pt x="54" y="26"/>
                  </a:cubicBezTo>
                  <a:cubicBezTo>
                    <a:pt x="54" y="32"/>
                    <a:pt x="52" y="37"/>
                    <a:pt x="49" y="41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63" y="55"/>
                    <a:pt x="64" y="57"/>
                    <a:pt x="64" y="58"/>
                  </a:cubicBezTo>
                  <a:cubicBezTo>
                    <a:pt x="64" y="61"/>
                    <a:pt x="61" y="63"/>
                    <a:pt x="59" y="63"/>
                  </a:cubicBezTo>
                  <a:close/>
                  <a:moveTo>
                    <a:pt x="27" y="9"/>
                  </a:moveTo>
                  <a:cubicBezTo>
                    <a:pt x="18" y="9"/>
                    <a:pt x="10" y="17"/>
                    <a:pt x="10" y="26"/>
                  </a:cubicBezTo>
                  <a:cubicBezTo>
                    <a:pt x="10" y="36"/>
                    <a:pt x="18" y="43"/>
                    <a:pt x="27" y="43"/>
                  </a:cubicBezTo>
                  <a:cubicBezTo>
                    <a:pt x="37" y="43"/>
                    <a:pt x="44" y="36"/>
                    <a:pt x="44" y="26"/>
                  </a:cubicBezTo>
                  <a:cubicBezTo>
                    <a:pt x="44" y="17"/>
                    <a:pt x="37" y="9"/>
                    <a:pt x="27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3" name="Freeform: Shape 20">
              <a:extLst>
                <a:ext uri="{FF2B5EF4-FFF2-40B4-BE49-F238E27FC236}">
                  <a16:creationId xmlns:a16="http://schemas.microsoft.com/office/drawing/2014/main" id="{C4517672-D702-43C2-9EE3-F8163AF8B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965136" y="2698775"/>
              <a:ext cx="411446" cy="411446"/>
            </a:xfrm>
            <a:custGeom>
              <a:avLst/>
              <a:gdLst/>
              <a:ahLst/>
              <a:cxnLst>
                <a:cxn ang="0">
                  <a:pos x="27" y="55"/>
                </a:cxn>
                <a:cxn ang="0">
                  <a:pos x="0" y="28"/>
                </a:cxn>
                <a:cxn ang="0">
                  <a:pos x="27" y="0"/>
                </a:cxn>
                <a:cxn ang="0">
                  <a:pos x="55" y="28"/>
                </a:cxn>
                <a:cxn ang="0">
                  <a:pos x="27" y="55"/>
                </a:cxn>
                <a:cxn ang="0">
                  <a:pos x="27" y="5"/>
                </a:cxn>
                <a:cxn ang="0">
                  <a:pos x="4" y="28"/>
                </a:cxn>
                <a:cxn ang="0">
                  <a:pos x="27" y="51"/>
                </a:cxn>
                <a:cxn ang="0">
                  <a:pos x="50" y="28"/>
                </a:cxn>
                <a:cxn ang="0">
                  <a:pos x="27" y="5"/>
                </a:cxn>
                <a:cxn ang="0">
                  <a:pos x="27" y="46"/>
                </a:cxn>
                <a:cxn ang="0">
                  <a:pos x="9" y="28"/>
                </a:cxn>
                <a:cxn ang="0">
                  <a:pos x="27" y="9"/>
                </a:cxn>
                <a:cxn ang="0">
                  <a:pos x="45" y="28"/>
                </a:cxn>
                <a:cxn ang="0">
                  <a:pos x="27" y="46"/>
                </a:cxn>
                <a:cxn ang="0">
                  <a:pos x="27" y="14"/>
                </a:cxn>
                <a:cxn ang="0">
                  <a:pos x="13" y="28"/>
                </a:cxn>
                <a:cxn ang="0">
                  <a:pos x="27" y="41"/>
                </a:cxn>
                <a:cxn ang="0">
                  <a:pos x="41" y="28"/>
                </a:cxn>
                <a:cxn ang="0">
                  <a:pos x="27" y="14"/>
                </a:cxn>
                <a:cxn ang="0">
                  <a:pos x="27" y="37"/>
                </a:cxn>
                <a:cxn ang="0">
                  <a:pos x="18" y="28"/>
                </a:cxn>
                <a:cxn ang="0">
                  <a:pos x="27" y="19"/>
                </a:cxn>
                <a:cxn ang="0">
                  <a:pos x="36" y="28"/>
                </a:cxn>
                <a:cxn ang="0">
                  <a:pos x="27" y="37"/>
                </a:cxn>
              </a:cxnLst>
              <a:rect l="0" t="0" r="r" b="b"/>
              <a:pathLst>
                <a:path w="55" h="55">
                  <a:moveTo>
                    <a:pt x="27" y="55"/>
                  </a:moveTo>
                  <a:cubicBezTo>
                    <a:pt x="12" y="55"/>
                    <a:pt x="0" y="43"/>
                    <a:pt x="0" y="28"/>
                  </a:cubicBezTo>
                  <a:cubicBezTo>
                    <a:pt x="0" y="13"/>
                    <a:pt x="12" y="0"/>
                    <a:pt x="27" y="0"/>
                  </a:cubicBezTo>
                  <a:cubicBezTo>
                    <a:pt x="42" y="0"/>
                    <a:pt x="55" y="13"/>
                    <a:pt x="55" y="28"/>
                  </a:cubicBezTo>
                  <a:cubicBezTo>
                    <a:pt x="55" y="43"/>
                    <a:pt x="42" y="55"/>
                    <a:pt x="27" y="55"/>
                  </a:cubicBezTo>
                  <a:close/>
                  <a:moveTo>
                    <a:pt x="27" y="5"/>
                  </a:moveTo>
                  <a:cubicBezTo>
                    <a:pt x="15" y="5"/>
                    <a:pt x="4" y="15"/>
                    <a:pt x="4" y="28"/>
                  </a:cubicBezTo>
                  <a:cubicBezTo>
                    <a:pt x="4" y="40"/>
                    <a:pt x="15" y="51"/>
                    <a:pt x="27" y="51"/>
                  </a:cubicBezTo>
                  <a:cubicBezTo>
                    <a:pt x="40" y="51"/>
                    <a:pt x="50" y="40"/>
                    <a:pt x="50" y="28"/>
                  </a:cubicBezTo>
                  <a:cubicBezTo>
                    <a:pt x="50" y="15"/>
                    <a:pt x="40" y="5"/>
                    <a:pt x="27" y="5"/>
                  </a:cubicBezTo>
                  <a:close/>
                  <a:moveTo>
                    <a:pt x="27" y="46"/>
                  </a:moveTo>
                  <a:cubicBezTo>
                    <a:pt x="17" y="46"/>
                    <a:pt x="9" y="38"/>
                    <a:pt x="9" y="28"/>
                  </a:cubicBezTo>
                  <a:cubicBezTo>
                    <a:pt x="9" y="18"/>
                    <a:pt x="17" y="9"/>
                    <a:pt x="27" y="9"/>
                  </a:cubicBezTo>
                  <a:cubicBezTo>
                    <a:pt x="37" y="9"/>
                    <a:pt x="45" y="18"/>
                    <a:pt x="45" y="28"/>
                  </a:cubicBezTo>
                  <a:cubicBezTo>
                    <a:pt x="45" y="38"/>
                    <a:pt x="37" y="46"/>
                    <a:pt x="27" y="46"/>
                  </a:cubicBezTo>
                  <a:close/>
                  <a:moveTo>
                    <a:pt x="27" y="14"/>
                  </a:moveTo>
                  <a:cubicBezTo>
                    <a:pt x="20" y="14"/>
                    <a:pt x="13" y="20"/>
                    <a:pt x="13" y="28"/>
                  </a:cubicBezTo>
                  <a:cubicBezTo>
                    <a:pt x="13" y="35"/>
                    <a:pt x="20" y="41"/>
                    <a:pt x="27" y="41"/>
                  </a:cubicBezTo>
                  <a:cubicBezTo>
                    <a:pt x="35" y="41"/>
                    <a:pt x="41" y="35"/>
                    <a:pt x="41" y="28"/>
                  </a:cubicBezTo>
                  <a:cubicBezTo>
                    <a:pt x="41" y="20"/>
                    <a:pt x="35" y="14"/>
                    <a:pt x="27" y="14"/>
                  </a:cubicBezTo>
                  <a:close/>
                  <a:moveTo>
                    <a:pt x="27" y="37"/>
                  </a:moveTo>
                  <a:cubicBezTo>
                    <a:pt x="22" y="37"/>
                    <a:pt x="18" y="33"/>
                    <a:pt x="18" y="28"/>
                  </a:cubicBezTo>
                  <a:cubicBezTo>
                    <a:pt x="18" y="23"/>
                    <a:pt x="22" y="19"/>
                    <a:pt x="27" y="19"/>
                  </a:cubicBezTo>
                  <a:cubicBezTo>
                    <a:pt x="32" y="19"/>
                    <a:pt x="36" y="23"/>
                    <a:pt x="36" y="28"/>
                  </a:cubicBezTo>
                  <a:cubicBezTo>
                    <a:pt x="36" y="33"/>
                    <a:pt x="32" y="37"/>
                    <a:pt x="27" y="37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34" name="Connector: Elbow 25">
              <a:extLst>
                <a:ext uri="{FF2B5EF4-FFF2-40B4-BE49-F238E27FC236}">
                  <a16:creationId xmlns:a16="http://schemas.microsoft.com/office/drawing/2014/main" id="{06181D82-0B69-4ADC-A571-1B16DD001D69}"/>
                </a:ext>
              </a:extLst>
            </p:cNvPr>
            <p:cNvCxnSpPr/>
            <p:nvPr/>
          </p:nvCxnSpPr>
          <p:spPr>
            <a:xfrm>
              <a:off x="2019639" y="4829538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1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26">
              <a:extLst>
                <a:ext uri="{FF2B5EF4-FFF2-40B4-BE49-F238E27FC236}">
                  <a16:creationId xmlns:a16="http://schemas.microsoft.com/office/drawing/2014/main" id="{7E0B1799-EE5C-423D-8AD4-EC2539CEE6DE}"/>
                </a:ext>
              </a:extLst>
            </p:cNvPr>
            <p:cNvSpPr txBox="1">
              <a:spLocks/>
            </p:cNvSpPr>
            <p:nvPr/>
          </p:nvSpPr>
          <p:spPr>
            <a:xfrm>
              <a:off x="2750846" y="5029831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36" name="TextBox 27">
              <a:extLst>
                <a:ext uri="{FF2B5EF4-FFF2-40B4-BE49-F238E27FC236}">
                  <a16:creationId xmlns:a16="http://schemas.microsoft.com/office/drawing/2014/main" id="{62828A60-1906-410C-851E-80ED01F335D9}"/>
                </a:ext>
              </a:extLst>
            </p:cNvPr>
            <p:cNvSpPr txBox="1">
              <a:spLocks/>
            </p:cNvSpPr>
            <p:nvPr/>
          </p:nvSpPr>
          <p:spPr>
            <a:xfrm>
              <a:off x="6123331" y="5100438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7" name="TextBox 28">
              <a:extLst>
                <a:ext uri="{FF2B5EF4-FFF2-40B4-BE49-F238E27FC236}">
                  <a16:creationId xmlns:a16="http://schemas.microsoft.com/office/drawing/2014/main" id="{A7364148-BD73-428D-B3E3-92AFD8365AE5}"/>
                </a:ext>
              </a:extLst>
            </p:cNvPr>
            <p:cNvSpPr txBox="1">
              <a:spLocks/>
            </p:cNvSpPr>
            <p:nvPr/>
          </p:nvSpPr>
          <p:spPr>
            <a:xfrm>
              <a:off x="8872216" y="1770132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6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70%</a:t>
              </a:r>
            </a:p>
          </p:txBody>
        </p:sp>
        <p:sp>
          <p:nvSpPr>
            <p:cNvPr id="38" name="TextBox 29">
              <a:extLst>
                <a:ext uri="{FF2B5EF4-FFF2-40B4-BE49-F238E27FC236}">
                  <a16:creationId xmlns:a16="http://schemas.microsoft.com/office/drawing/2014/main" id="{F7853734-9128-43F5-95DD-A3B16589D162}"/>
                </a:ext>
              </a:extLst>
            </p:cNvPr>
            <p:cNvSpPr txBox="1">
              <a:spLocks/>
            </p:cNvSpPr>
            <p:nvPr/>
          </p:nvSpPr>
          <p:spPr>
            <a:xfrm>
              <a:off x="5458308" y="1770132"/>
              <a:ext cx="617156" cy="369332"/>
            </a:xfrm>
            <a:prstGeom prst="rect">
              <a:avLst/>
            </a:prstGeom>
          </p:spPr>
          <p:txBody>
            <a:bodyPr wrap="none" lIns="0" tIns="0" rIns="0" bIns="0" anchor="b">
              <a:normAutofit fontScale="92500" lnSpcReduction="20000"/>
            </a:bodyPr>
            <a:lstStyle/>
            <a:p>
              <a:pPr marL="0" marR="0" lvl="0" indent="0" defTabSz="914400" rtl="0" eaLnBrk="1" fontAlgn="auto" latinLnBrk="0" hangingPunct="1">
                <a:spcBef>
                  <a:spcPct val="0"/>
                </a:spcBef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2400" u="none" strike="noStrike" kern="1200" cap="none" spc="0" normalizeH="0" baseline="0" noProof="0" dirty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90%</a:t>
              </a:r>
            </a:p>
          </p:txBody>
        </p:sp>
        <p:cxnSp>
          <p:nvCxnSpPr>
            <p:cNvPr id="39" name="Connector: Elbow 30">
              <a:extLst>
                <a:ext uri="{FF2B5EF4-FFF2-40B4-BE49-F238E27FC236}">
                  <a16:creationId xmlns:a16="http://schemas.microsoft.com/office/drawing/2014/main" id="{593D78A0-384A-4F16-8E94-12126E56CB9E}"/>
                </a:ext>
              </a:extLst>
            </p:cNvPr>
            <p:cNvCxnSpPr/>
            <p:nvPr/>
          </p:nvCxnSpPr>
          <p:spPr>
            <a:xfrm flipH="1">
              <a:off x="6084235" y="4829538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4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or: Elbow 31">
              <a:extLst>
                <a:ext uri="{FF2B5EF4-FFF2-40B4-BE49-F238E27FC236}">
                  <a16:creationId xmlns:a16="http://schemas.microsoft.com/office/drawing/2014/main" id="{BA7154B5-A295-42B1-9C92-AC8365FCA4AD}"/>
                </a:ext>
              </a:extLst>
            </p:cNvPr>
            <p:cNvCxnSpPr/>
            <p:nvPr/>
          </p:nvCxnSpPr>
          <p:spPr>
            <a:xfrm flipV="1">
              <a:off x="4746912" y="1628800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3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ctor: Elbow 32">
              <a:extLst>
                <a:ext uri="{FF2B5EF4-FFF2-40B4-BE49-F238E27FC236}">
                  <a16:creationId xmlns:a16="http://schemas.microsoft.com/office/drawing/2014/main" id="{A96A6607-E37C-4628-BBF9-DDF76AE4021C}"/>
                </a:ext>
              </a:extLst>
            </p:cNvPr>
            <p:cNvCxnSpPr/>
            <p:nvPr/>
          </p:nvCxnSpPr>
          <p:spPr>
            <a:xfrm flipH="1" flipV="1">
              <a:off x="8819759" y="1640446"/>
              <a:ext cx="1355760" cy="687694"/>
            </a:xfrm>
            <a:prstGeom prst="bentConnector3">
              <a:avLst>
                <a:gd name="adj1" fmla="val 523"/>
              </a:avLst>
            </a:prstGeom>
            <a:ln w="19050" cmpd="sng">
              <a:solidFill>
                <a:schemeClr val="accent6"/>
              </a:solidFill>
              <a:prstDash val="solid"/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34">
              <a:extLst>
                <a:ext uri="{FF2B5EF4-FFF2-40B4-BE49-F238E27FC236}">
                  <a16:creationId xmlns:a16="http://schemas.microsoft.com/office/drawing/2014/main" id="{BF9BADCF-B825-4182-85AC-909459AC6D73}"/>
                </a:ext>
              </a:extLst>
            </p:cNvPr>
            <p:cNvSpPr/>
            <p:nvPr/>
          </p:nvSpPr>
          <p:spPr>
            <a:xfrm>
              <a:off x="1431296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6F4A2F69-4139-4EB9-8BA0-F7CDECCB62DD}"/>
                </a:ext>
              </a:extLst>
            </p:cNvPr>
            <p:cNvSpPr/>
            <p:nvPr/>
          </p:nvSpPr>
          <p:spPr>
            <a:xfrm>
              <a:off x="872793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en-US" altLang="zh-CN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Rectangle 38">
              <a:extLst>
                <a:ext uri="{FF2B5EF4-FFF2-40B4-BE49-F238E27FC236}">
                  <a16:creationId xmlns:a16="http://schemas.microsoft.com/office/drawing/2014/main" id="{BDBA7D2C-982C-499D-9688-98AB04193247}"/>
                </a:ext>
              </a:extLst>
            </p:cNvPr>
            <p:cNvSpPr/>
            <p:nvPr/>
          </p:nvSpPr>
          <p:spPr>
            <a:xfrm>
              <a:off x="4099700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5" name="Rectangle 39">
              <a:extLst>
                <a:ext uri="{FF2B5EF4-FFF2-40B4-BE49-F238E27FC236}">
                  <a16:creationId xmlns:a16="http://schemas.microsoft.com/office/drawing/2014/main" id="{C470BE57-7175-4F59-8BB4-C75D5433D1BA}"/>
                </a:ext>
              </a:extLst>
            </p:cNvPr>
            <p:cNvSpPr/>
            <p:nvPr/>
          </p:nvSpPr>
          <p:spPr>
            <a:xfrm>
              <a:off x="3541197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en-US" altLang="zh-CN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6" name="Rectangle 40">
              <a:extLst>
                <a:ext uri="{FF2B5EF4-FFF2-40B4-BE49-F238E27FC236}">
                  <a16:creationId xmlns:a16="http://schemas.microsoft.com/office/drawing/2014/main" id="{57357503-8DF8-4932-B645-13BA0E8A26E1}"/>
                </a:ext>
              </a:extLst>
            </p:cNvPr>
            <p:cNvSpPr/>
            <p:nvPr/>
          </p:nvSpPr>
          <p:spPr>
            <a:xfrm>
              <a:off x="6825031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7" name="Rectangle 41">
              <a:extLst>
                <a:ext uri="{FF2B5EF4-FFF2-40B4-BE49-F238E27FC236}">
                  <a16:creationId xmlns:a16="http://schemas.microsoft.com/office/drawing/2014/main" id="{E01CE6DE-5069-45F9-8628-EDB409F984F8}"/>
                </a:ext>
              </a:extLst>
            </p:cNvPr>
            <p:cNvSpPr/>
            <p:nvPr/>
          </p:nvSpPr>
          <p:spPr>
            <a:xfrm>
              <a:off x="6266528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en-US" altLang="zh-CN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Rectangle 42">
              <a:extLst>
                <a:ext uri="{FF2B5EF4-FFF2-40B4-BE49-F238E27FC236}">
                  <a16:creationId xmlns:a16="http://schemas.microsoft.com/office/drawing/2014/main" id="{6C12C4EF-07FC-4B7E-B555-3006DB36E520}"/>
                </a:ext>
              </a:extLst>
            </p:cNvPr>
            <p:cNvSpPr/>
            <p:nvPr/>
          </p:nvSpPr>
          <p:spPr>
            <a:xfrm>
              <a:off x="9550362" y="3110221"/>
              <a:ext cx="1261884" cy="415498"/>
            </a:xfrm>
            <a:prstGeom prst="rect">
              <a:avLst/>
            </a:prstGeom>
          </p:spPr>
          <p:txBody>
            <a:bodyPr wrap="none" anchor="ctr" anchorCtr="1">
              <a:normAutofit/>
            </a:bodyPr>
            <a:lstStyle/>
            <a:p>
              <a:pPr lvl="0" algn="ctr">
                <a:buSzPct val="25000"/>
              </a:pPr>
              <a:r>
                <a:rPr lang="en-US" altLang="zh-CN" sz="14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Rectangle 43">
              <a:extLst>
                <a:ext uri="{FF2B5EF4-FFF2-40B4-BE49-F238E27FC236}">
                  <a16:creationId xmlns:a16="http://schemas.microsoft.com/office/drawing/2014/main" id="{E8660479-C4AE-47F6-98E6-7A7663222339}"/>
                </a:ext>
              </a:extLst>
            </p:cNvPr>
            <p:cNvSpPr/>
            <p:nvPr/>
          </p:nvSpPr>
          <p:spPr>
            <a:xfrm>
              <a:off x="8991859" y="3525719"/>
              <a:ext cx="2378891" cy="819455"/>
            </a:xfrm>
            <a:prstGeom prst="rect">
              <a:avLst/>
            </a:prstGeom>
          </p:spPr>
          <p:txBody>
            <a:bodyPr wrap="square" anchor="ctr" anchorCtr="1">
              <a:normAutofit fontScale="77500" lnSpcReduction="20000"/>
            </a:bodyPr>
            <a:lstStyle/>
            <a:p>
              <a:pPr lvl="0" algn="ctr">
                <a:lnSpc>
                  <a:spcPct val="120000"/>
                </a:lnSpc>
                <a:buSzPct val="25000"/>
              </a:pPr>
              <a:r>
                <a:rPr lang="en-US" altLang="zh-CN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br>
                <a:rPr lang="zh-CN" altLang="en-US" sz="105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5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444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文本框 19"/>
          <p:cNvSpPr txBox="1"/>
          <p:nvPr/>
        </p:nvSpPr>
        <p:spPr>
          <a:xfrm>
            <a:off x="618246" y="19445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65574D85-48E5-4134-87AD-6158B844564B}"/>
              </a:ext>
            </a:extLst>
          </p:cNvPr>
          <p:cNvGrpSpPr/>
          <p:nvPr/>
        </p:nvGrpSpPr>
        <p:grpSpPr>
          <a:xfrm>
            <a:off x="3169034" y="833641"/>
            <a:ext cx="2805929" cy="2758654"/>
            <a:chOff x="2611438" y="3175"/>
            <a:chExt cx="6972300" cy="6854826"/>
          </a:xfrm>
        </p:grpSpPr>
        <p:sp>
          <p:nvSpPr>
            <p:cNvPr id="62" name="任意多边形: 形状 61">
              <a:extLst>
                <a:ext uri="{FF2B5EF4-FFF2-40B4-BE49-F238E27FC236}">
                  <a16:creationId xmlns:a16="http://schemas.microsoft.com/office/drawing/2014/main" id="{1CDBF2B2-9E99-4727-A802-B2CC179700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2863" y="4324350"/>
              <a:ext cx="5730875" cy="1763713"/>
            </a:xfrm>
            <a:custGeom>
              <a:avLst/>
              <a:gdLst>
                <a:gd name="T0" fmla="*/ 3610 w 3610"/>
                <a:gd name="T1" fmla="*/ 555 h 1111"/>
                <a:gd name="T2" fmla="*/ 2581 w 3610"/>
                <a:gd name="T3" fmla="*/ 0 h 1111"/>
                <a:gd name="T4" fmla="*/ 2581 w 3610"/>
                <a:gd name="T5" fmla="*/ 245 h 1111"/>
                <a:gd name="T6" fmla="*/ 358 w 3610"/>
                <a:gd name="T7" fmla="*/ 245 h 1111"/>
                <a:gd name="T8" fmla="*/ 0 w 3610"/>
                <a:gd name="T9" fmla="*/ 866 h 1111"/>
                <a:gd name="T10" fmla="*/ 2581 w 3610"/>
                <a:gd name="T11" fmla="*/ 866 h 1111"/>
                <a:gd name="T12" fmla="*/ 2581 w 3610"/>
                <a:gd name="T13" fmla="*/ 1111 h 1111"/>
                <a:gd name="T14" fmla="*/ 3610 w 3610"/>
                <a:gd name="T15" fmla="*/ 555 h 1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10" h="1111">
                  <a:moveTo>
                    <a:pt x="3610" y="555"/>
                  </a:moveTo>
                  <a:lnTo>
                    <a:pt x="2581" y="0"/>
                  </a:lnTo>
                  <a:lnTo>
                    <a:pt x="2581" y="245"/>
                  </a:lnTo>
                  <a:lnTo>
                    <a:pt x="358" y="245"/>
                  </a:lnTo>
                  <a:lnTo>
                    <a:pt x="0" y="866"/>
                  </a:lnTo>
                  <a:lnTo>
                    <a:pt x="2581" y="866"/>
                  </a:lnTo>
                  <a:lnTo>
                    <a:pt x="2581" y="1111"/>
                  </a:lnTo>
                  <a:lnTo>
                    <a:pt x="3610" y="555"/>
                  </a:ln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3" name="任意多边形: 形状 62">
              <a:extLst>
                <a:ext uri="{FF2B5EF4-FFF2-40B4-BE49-F238E27FC236}">
                  <a16:creationId xmlns:a16="http://schemas.microsoft.com/office/drawing/2014/main" id="{4D459C0A-29D8-4C78-AE70-E0EF6D8F3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7726" y="3175"/>
              <a:ext cx="3290888" cy="4710113"/>
            </a:xfrm>
            <a:custGeom>
              <a:avLst/>
              <a:gdLst>
                <a:gd name="T0" fmla="*/ 2073 w 2073"/>
                <a:gd name="T1" fmla="*/ 2967 h 2967"/>
                <a:gd name="T2" fmla="*/ 782 w 2073"/>
                <a:gd name="T3" fmla="*/ 736 h 2967"/>
                <a:gd name="T4" fmla="*/ 996 w 2073"/>
                <a:gd name="T5" fmla="*/ 612 h 2967"/>
                <a:gd name="T6" fmla="*/ 0 w 2073"/>
                <a:gd name="T7" fmla="*/ 0 h 2967"/>
                <a:gd name="T8" fmla="*/ 32 w 2073"/>
                <a:gd name="T9" fmla="*/ 1169 h 2967"/>
                <a:gd name="T10" fmla="*/ 246 w 2073"/>
                <a:gd name="T11" fmla="*/ 1046 h 2967"/>
                <a:gd name="T12" fmla="*/ 1357 w 2073"/>
                <a:gd name="T13" fmla="*/ 2967 h 2967"/>
                <a:gd name="T14" fmla="*/ 2073 w 2073"/>
                <a:gd name="T15" fmla="*/ 2967 h 29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73" h="2967">
                  <a:moveTo>
                    <a:pt x="2073" y="2967"/>
                  </a:moveTo>
                  <a:lnTo>
                    <a:pt x="782" y="736"/>
                  </a:lnTo>
                  <a:lnTo>
                    <a:pt x="996" y="612"/>
                  </a:lnTo>
                  <a:lnTo>
                    <a:pt x="0" y="0"/>
                  </a:lnTo>
                  <a:lnTo>
                    <a:pt x="32" y="1169"/>
                  </a:lnTo>
                  <a:lnTo>
                    <a:pt x="246" y="1046"/>
                  </a:lnTo>
                  <a:lnTo>
                    <a:pt x="1357" y="2967"/>
                  </a:lnTo>
                  <a:lnTo>
                    <a:pt x="2073" y="2967"/>
                  </a:ln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4" name="任意多边形: 形状 63">
              <a:extLst>
                <a:ext uri="{FF2B5EF4-FFF2-40B4-BE49-F238E27FC236}">
                  <a16:creationId xmlns:a16="http://schemas.microsoft.com/office/drawing/2014/main" id="{48F2F8BD-1FC9-4CDA-98CD-99DC9564B5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438" y="1658938"/>
              <a:ext cx="3009900" cy="5199063"/>
            </a:xfrm>
            <a:custGeom>
              <a:avLst/>
              <a:gdLst>
                <a:gd name="T0" fmla="*/ 1896 w 1896"/>
                <a:gd name="T1" fmla="*/ 618 h 3275"/>
                <a:gd name="T2" fmla="*/ 1536 w 1896"/>
                <a:gd name="T3" fmla="*/ 0 h 3275"/>
                <a:gd name="T4" fmla="*/ 246 w 1896"/>
                <a:gd name="T5" fmla="*/ 2231 h 3275"/>
                <a:gd name="T6" fmla="*/ 33 w 1896"/>
                <a:gd name="T7" fmla="*/ 2108 h 3275"/>
                <a:gd name="T8" fmla="*/ 0 w 1896"/>
                <a:gd name="T9" fmla="*/ 3275 h 3275"/>
                <a:gd name="T10" fmla="*/ 998 w 1896"/>
                <a:gd name="T11" fmla="*/ 2664 h 3275"/>
                <a:gd name="T12" fmla="*/ 784 w 1896"/>
                <a:gd name="T13" fmla="*/ 2540 h 3275"/>
                <a:gd name="T14" fmla="*/ 1896 w 1896"/>
                <a:gd name="T15" fmla="*/ 618 h 3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96" h="3275">
                  <a:moveTo>
                    <a:pt x="1896" y="618"/>
                  </a:moveTo>
                  <a:lnTo>
                    <a:pt x="1536" y="0"/>
                  </a:lnTo>
                  <a:lnTo>
                    <a:pt x="246" y="2231"/>
                  </a:lnTo>
                  <a:lnTo>
                    <a:pt x="33" y="2108"/>
                  </a:lnTo>
                  <a:lnTo>
                    <a:pt x="0" y="3275"/>
                  </a:lnTo>
                  <a:lnTo>
                    <a:pt x="998" y="2664"/>
                  </a:lnTo>
                  <a:lnTo>
                    <a:pt x="784" y="2540"/>
                  </a:lnTo>
                  <a:lnTo>
                    <a:pt x="1896" y="618"/>
                  </a:lnTo>
                  <a:close/>
                </a:path>
              </a:pathLst>
            </a:cu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A356C774-0EBE-4CEF-8C80-8EC91DE52663}"/>
              </a:ext>
            </a:extLst>
          </p:cNvPr>
          <p:cNvGrpSpPr/>
          <p:nvPr/>
        </p:nvGrpSpPr>
        <p:grpSpPr>
          <a:xfrm>
            <a:off x="1967283" y="1676159"/>
            <a:ext cx="1530772" cy="965323"/>
            <a:chOff x="2184351" y="2638669"/>
            <a:chExt cx="2041029" cy="1287098"/>
          </a:xfrm>
        </p:grpSpPr>
        <p:grpSp>
          <p:nvGrpSpPr>
            <p:cNvPr id="66" name="组合 65">
              <a:extLst>
                <a:ext uri="{FF2B5EF4-FFF2-40B4-BE49-F238E27FC236}">
                  <a16:creationId xmlns:a16="http://schemas.microsoft.com/office/drawing/2014/main" id="{3A895901-67F5-4591-97F4-7421AC889E7C}"/>
                </a:ext>
              </a:extLst>
            </p:cNvPr>
            <p:cNvGrpSpPr/>
            <p:nvPr/>
          </p:nvGrpSpPr>
          <p:grpSpPr>
            <a:xfrm>
              <a:off x="2184351" y="3068507"/>
              <a:ext cx="2041029" cy="857260"/>
              <a:chOff x="1732858" y="5001250"/>
              <a:chExt cx="2213143" cy="857260"/>
            </a:xfrm>
          </p:grpSpPr>
          <p:sp>
            <p:nvSpPr>
              <p:cNvPr id="68" name="文本框 15">
                <a:extLst>
                  <a:ext uri="{FF2B5EF4-FFF2-40B4-BE49-F238E27FC236}">
                    <a16:creationId xmlns:a16="http://schemas.microsoft.com/office/drawing/2014/main" id="{D41EC268-321F-4868-8CC4-5965DEDB3A3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文本框 16">
                <a:extLst>
                  <a:ext uri="{FF2B5EF4-FFF2-40B4-BE49-F238E27FC236}">
                    <a16:creationId xmlns:a16="http://schemas.microsoft.com/office/drawing/2014/main" id="{2B276EA0-828D-48AE-8BA6-B790EC506A0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r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7" name="文本框 17">
              <a:extLst>
                <a:ext uri="{FF2B5EF4-FFF2-40B4-BE49-F238E27FC236}">
                  <a16:creationId xmlns:a16="http://schemas.microsoft.com/office/drawing/2014/main" id="{B000C2BB-5E36-4076-9349-14BEC54050E9}"/>
                </a:ext>
              </a:extLst>
            </p:cNvPr>
            <p:cNvSpPr txBox="1"/>
            <p:nvPr/>
          </p:nvSpPr>
          <p:spPr>
            <a:xfrm>
              <a:off x="2982052" y="2638669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62500" lnSpcReduction="20000"/>
            </a:bodyPr>
            <a:lstStyle/>
            <a:p>
              <a:pPr algn="r"/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70" name="组合 69">
            <a:extLst>
              <a:ext uri="{FF2B5EF4-FFF2-40B4-BE49-F238E27FC236}">
                <a16:creationId xmlns:a16="http://schemas.microsoft.com/office/drawing/2014/main" id="{19A64EFF-0387-4039-A26E-40259D7C7B0C}"/>
              </a:ext>
            </a:extLst>
          </p:cNvPr>
          <p:cNvGrpSpPr/>
          <p:nvPr/>
        </p:nvGrpSpPr>
        <p:grpSpPr>
          <a:xfrm>
            <a:off x="5645946" y="1622012"/>
            <a:ext cx="1530772" cy="965323"/>
            <a:chOff x="7089235" y="2502317"/>
            <a:chExt cx="2041029" cy="1287098"/>
          </a:xfrm>
        </p:grpSpPr>
        <p:grpSp>
          <p:nvGrpSpPr>
            <p:cNvPr id="71" name="组合 70">
              <a:extLst>
                <a:ext uri="{FF2B5EF4-FFF2-40B4-BE49-F238E27FC236}">
                  <a16:creationId xmlns:a16="http://schemas.microsoft.com/office/drawing/2014/main" id="{81291F1B-9C3C-4C3D-B4B5-BDC32438D759}"/>
                </a:ext>
              </a:extLst>
            </p:cNvPr>
            <p:cNvGrpSpPr/>
            <p:nvPr/>
          </p:nvGrpSpPr>
          <p:grpSpPr>
            <a:xfrm>
              <a:off x="7089235" y="2932155"/>
              <a:ext cx="2041029" cy="857260"/>
              <a:chOff x="1732858" y="5001250"/>
              <a:chExt cx="2213143" cy="857260"/>
            </a:xfrm>
          </p:grpSpPr>
          <p:sp>
            <p:nvSpPr>
              <p:cNvPr id="73" name="文本框 12">
                <a:extLst>
                  <a:ext uri="{FF2B5EF4-FFF2-40B4-BE49-F238E27FC236}">
                    <a16:creationId xmlns:a16="http://schemas.microsoft.com/office/drawing/2014/main" id="{E11D89AE-4541-4B7A-82BE-DF310C809B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0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文本框 13">
                <a:extLst>
                  <a:ext uri="{FF2B5EF4-FFF2-40B4-BE49-F238E27FC236}">
                    <a16:creationId xmlns:a16="http://schemas.microsoft.com/office/drawing/2014/main" id="{5DA9CC29-FE32-4DF9-AE54-EA0950F117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0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l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2" name="文本框 18">
              <a:extLst>
                <a:ext uri="{FF2B5EF4-FFF2-40B4-BE49-F238E27FC236}">
                  <a16:creationId xmlns:a16="http://schemas.microsoft.com/office/drawing/2014/main" id="{C94C1AD9-B347-4F7A-916A-EF8501666D89}"/>
                </a:ext>
              </a:extLst>
            </p:cNvPr>
            <p:cNvSpPr txBox="1"/>
            <p:nvPr/>
          </p:nvSpPr>
          <p:spPr>
            <a:xfrm>
              <a:off x="7089235" y="2502317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0">
              <a:normAutofit fontScale="62500" lnSpcReduction="20000"/>
            </a:bodyPr>
            <a:lstStyle/>
            <a:p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8711D702-9BED-4059-9D91-38BA39A5992E}"/>
              </a:ext>
            </a:extLst>
          </p:cNvPr>
          <p:cNvGrpSpPr/>
          <p:nvPr/>
        </p:nvGrpSpPr>
        <p:grpSpPr>
          <a:xfrm>
            <a:off x="3770826" y="3344537"/>
            <a:ext cx="1530772" cy="965323"/>
            <a:chOff x="4957878" y="4937758"/>
            <a:chExt cx="2041029" cy="1287098"/>
          </a:xfrm>
        </p:grpSpPr>
        <p:grpSp>
          <p:nvGrpSpPr>
            <p:cNvPr id="76" name="组合 75">
              <a:extLst>
                <a:ext uri="{FF2B5EF4-FFF2-40B4-BE49-F238E27FC236}">
                  <a16:creationId xmlns:a16="http://schemas.microsoft.com/office/drawing/2014/main" id="{21740440-BF73-44A4-A2EE-A7B82E7C5DD4}"/>
                </a:ext>
              </a:extLst>
            </p:cNvPr>
            <p:cNvGrpSpPr/>
            <p:nvPr/>
          </p:nvGrpSpPr>
          <p:grpSpPr>
            <a:xfrm>
              <a:off x="4957878" y="5367596"/>
              <a:ext cx="2041029" cy="857260"/>
              <a:chOff x="1732858" y="5001250"/>
              <a:chExt cx="2213143" cy="857260"/>
            </a:xfrm>
          </p:grpSpPr>
          <p:sp>
            <p:nvSpPr>
              <p:cNvPr id="78" name="文本框 77">
                <a:extLst>
                  <a:ext uri="{FF2B5EF4-FFF2-40B4-BE49-F238E27FC236}">
                    <a16:creationId xmlns:a16="http://schemas.microsoft.com/office/drawing/2014/main" id="{F4609676-C8F8-447B-97E2-1AC383DD99E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001250"/>
                <a:ext cx="2213143" cy="2830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 anchor="ctr" anchorCtr="1">
                <a:normAutofit lnSpcReduction="1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marL="0" lvl="1" algn="ctr"/>
                <a:r>
                  <a:rPr lang="en-US" altLang="zh-CN" sz="1400" dirty="0"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文本框 78">
                <a:extLst>
                  <a:ext uri="{FF2B5EF4-FFF2-40B4-BE49-F238E27FC236}">
                    <a16:creationId xmlns:a16="http://schemas.microsoft.com/office/drawing/2014/main" id="{D67A246C-F5FA-4B7D-AC45-09016148DA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1732858" y="5284280"/>
                <a:ext cx="2213143" cy="5742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 anchor="ctr" anchorCtr="1">
                <a:normAutofit fontScale="92500" lnSpcReduction="20000"/>
                <a:scene3d>
                  <a:camera prst="orthographicFront"/>
                  <a:lightRig rig="threePt" dir="t"/>
                </a:scene3d>
                <a:sp3d>
                  <a:bevelT w="0" h="0"/>
                </a:sp3d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000" dirty="0">
                    <a:solidFill>
                      <a:schemeClr val="tx1"/>
                    </a:solidFill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000" dirty="0">
                  <a:solidFill>
                    <a:schemeClr val="tx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7" name="文本框 19">
              <a:extLst>
                <a:ext uri="{FF2B5EF4-FFF2-40B4-BE49-F238E27FC236}">
                  <a16:creationId xmlns:a16="http://schemas.microsoft.com/office/drawing/2014/main" id="{4C94D291-B92A-47A1-9C44-BB9AF15064DA}"/>
                </a:ext>
              </a:extLst>
            </p:cNvPr>
            <p:cNvSpPr txBox="1"/>
            <p:nvPr/>
          </p:nvSpPr>
          <p:spPr>
            <a:xfrm>
              <a:off x="5356728" y="4937758"/>
              <a:ext cx="1243328" cy="429838"/>
            </a:xfrm>
            <a:prstGeom prst="rect">
              <a:avLst/>
            </a:prstGeom>
            <a:noFill/>
          </p:spPr>
          <p:txBody>
            <a:bodyPr wrap="square" anchor="ctr" anchorCtr="1">
              <a:normAutofit fontScale="62500" lnSpcReduction="20000"/>
            </a:bodyPr>
            <a:lstStyle/>
            <a:p>
              <a:pPr algn="ctr"/>
              <a:r>
                <a:rPr lang="en-US" altLang="zh-CN" sz="2800" dirty="0">
                  <a:latin typeface="+mn-lt"/>
                  <a:ea typeface="+mn-ea"/>
                  <a:cs typeface="+mn-ea"/>
                  <a:sym typeface="+mn-lt"/>
                </a:rPr>
                <a:t>03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780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 rot="16200000">
            <a:off x="3871259" y="-43040"/>
            <a:ext cx="1770522" cy="510356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Arrow: Pentagon 2"/>
          <p:cNvSpPr/>
          <p:nvPr/>
        </p:nvSpPr>
        <p:spPr>
          <a:xfrm>
            <a:off x="2123728" y="1563638"/>
            <a:ext cx="1458164" cy="189021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34850" y="1999327"/>
            <a:ext cx="949733" cy="949733"/>
            <a:chOff x="4097133" y="1563638"/>
            <a:chExt cx="949733" cy="949733"/>
          </a:xfrm>
        </p:grpSpPr>
        <p:sp>
          <p:nvSpPr>
            <p:cNvPr id="18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"/>
            <p:cNvSpPr txBox="1"/>
            <p:nvPr/>
          </p:nvSpPr>
          <p:spPr>
            <a:xfrm>
              <a:off x="4355976" y="1826300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40"/>
          <p:cNvSpPr txBox="1"/>
          <p:nvPr/>
        </p:nvSpPr>
        <p:spPr>
          <a:xfrm>
            <a:off x="4355976" y="3561520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4-1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4355976" y="3813188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4-2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4355976" y="4064856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4-3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40"/>
          <p:cNvSpPr txBox="1"/>
          <p:nvPr/>
        </p:nvSpPr>
        <p:spPr>
          <a:xfrm>
            <a:off x="3635896" y="2199296"/>
            <a:ext cx="1944216" cy="70854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>
            <a:defPPr>
              <a:defRPr lang="zh-CN"/>
            </a:defPPr>
            <a:lvl1pPr>
              <a:defRPr sz="4000" b="1">
                <a:solidFill>
                  <a:srgbClr val="13436C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en-US" altLang="zh-CN" sz="3200" dirty="0">
                <a:sym typeface="+mn-lt"/>
              </a:rPr>
              <a:t>Add title text</a:t>
            </a:r>
            <a:endParaRPr lang="zh-CN" altLang="en-US" sz="3200" dirty="0">
              <a:sym typeface="+mn-lt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4355976" y="4289583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4-4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88A0C01-C33B-46EF-93C0-5C09796DEEF4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27A926A-13CF-48D4-8CA5-EBB316706D43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4975D79C-B25A-4931-86B2-3D9C799D16E5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任意多边形: 形状 24">
              <a:extLst>
                <a:ext uri="{FF2B5EF4-FFF2-40B4-BE49-F238E27FC236}">
                  <a16:creationId xmlns:a16="http://schemas.microsoft.com/office/drawing/2014/main" id="{3531090C-98A4-45A3-A055-6F050C4CCECA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BD5E07A0-7592-4DAD-9588-41F0C318FBF5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27" name="矩形: 圆角 26">
              <a:extLst>
                <a:ext uri="{FF2B5EF4-FFF2-40B4-BE49-F238E27FC236}">
                  <a16:creationId xmlns:a16="http://schemas.microsoft.com/office/drawing/2014/main" id="{FF48EC76-1D6B-4D04-BA8C-B2CFB0F3F221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任意多边形: 形状 27">
              <a:extLst>
                <a:ext uri="{FF2B5EF4-FFF2-40B4-BE49-F238E27FC236}">
                  <a16:creationId xmlns:a16="http://schemas.microsoft.com/office/drawing/2014/main" id="{05BD0F90-6966-4A4E-83C0-46740559085E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任意多边形: 形状 28">
              <a:extLst>
                <a:ext uri="{FF2B5EF4-FFF2-40B4-BE49-F238E27FC236}">
                  <a16:creationId xmlns:a16="http://schemas.microsoft.com/office/drawing/2014/main" id="{87FDA5B0-8DF3-4B19-B703-C3EB47639CE7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16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:a16="http://schemas.microsoft.com/office/drawing/2014/main" id="{8BA6A1AC-4F7A-412F-98BB-0A649785CDA6}"/>
              </a:ext>
            </a:extLst>
          </p:cNvPr>
          <p:cNvGrpSpPr/>
          <p:nvPr/>
        </p:nvGrpSpPr>
        <p:grpSpPr>
          <a:xfrm>
            <a:off x="1979712" y="1788977"/>
            <a:ext cx="1661882" cy="1661882"/>
            <a:chOff x="1547664" y="1580643"/>
            <a:chExt cx="1661882" cy="1661882"/>
          </a:xfrm>
        </p:grpSpPr>
        <p:grpSp>
          <p:nvGrpSpPr>
            <p:cNvPr id="56" name="组合 55">
              <a:extLst>
                <a:ext uri="{FF2B5EF4-FFF2-40B4-BE49-F238E27FC236}">
                  <a16:creationId xmlns:a16="http://schemas.microsoft.com/office/drawing/2014/main" id="{59FC4D48-0FF3-46F7-BC9F-A054D5A00ED8}"/>
                </a:ext>
              </a:extLst>
            </p:cNvPr>
            <p:cNvGrpSpPr/>
            <p:nvPr/>
          </p:nvGrpSpPr>
          <p:grpSpPr>
            <a:xfrm>
              <a:off x="1547664" y="1580643"/>
              <a:ext cx="1661882" cy="1661882"/>
              <a:chOff x="932764" y="2216734"/>
              <a:chExt cx="1068859" cy="1068859"/>
            </a:xfrm>
          </p:grpSpPr>
          <p:sp>
            <p:nvSpPr>
              <p:cNvPr id="64" name="椭圆 63">
                <a:extLst>
                  <a:ext uri="{FF2B5EF4-FFF2-40B4-BE49-F238E27FC236}">
                    <a16:creationId xmlns:a16="http://schemas.microsoft.com/office/drawing/2014/main" id="{06CCB283-C361-42A7-B438-66F8617520B8}"/>
                  </a:ext>
                </a:extLst>
              </p:cNvPr>
              <p:cNvSpPr/>
              <p:nvPr/>
            </p:nvSpPr>
            <p:spPr>
              <a:xfrm>
                <a:off x="932764" y="2216734"/>
                <a:ext cx="1068859" cy="1068859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br>
                  <a:rPr lang="zh-CN" altLang="en-US" sz="1200" dirty="0">
                    <a:solidFill>
                      <a:srgbClr val="F1F1F1"/>
                    </a:solidFill>
                    <a:cs typeface="+mn-ea"/>
                    <a:sym typeface="+mn-lt"/>
                  </a:rPr>
                </a:br>
                <a:endParaRPr lang="zh-CN" altLang="en-US" sz="1200" dirty="0">
                  <a:solidFill>
                    <a:srgbClr val="F1F1F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:a16="http://schemas.microsoft.com/office/drawing/2014/main" id="{B803AD59-AC58-476B-AB1F-36B898FCF2C9}"/>
                  </a:ext>
                </a:extLst>
              </p:cNvPr>
              <p:cNvSpPr/>
              <p:nvPr/>
            </p:nvSpPr>
            <p:spPr>
              <a:xfrm>
                <a:off x="1104489" y="2605793"/>
                <a:ext cx="725407" cy="231463"/>
              </a:xfrm>
              <a:prstGeom prst="rect">
                <a:avLst/>
              </a:prstGeom>
              <a:ln w="25400"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任意多边形: 形状 66">
                <a:extLst>
                  <a:ext uri="{FF2B5EF4-FFF2-40B4-BE49-F238E27FC236}">
                    <a16:creationId xmlns:a16="http://schemas.microsoft.com/office/drawing/2014/main" id="{5D83CACE-B3AA-428A-8900-3663079033B8}"/>
                  </a:ext>
                </a:extLst>
              </p:cNvPr>
              <p:cNvSpPr/>
              <p:nvPr/>
            </p:nvSpPr>
            <p:spPr>
              <a:xfrm>
                <a:off x="1289262" y="2303369"/>
                <a:ext cx="371060" cy="342207"/>
              </a:xfrm>
              <a:custGeom>
                <a:avLst/>
                <a:gdLst>
                  <a:gd name="connsiteX0" fmla="*/ 75173 w 330497"/>
                  <a:gd name="connsiteY0" fmla="*/ 222249 h 304800"/>
                  <a:gd name="connsiteX1" fmla="*/ 56870 w 330497"/>
                  <a:gd name="connsiteY1" fmla="*/ 239535 h 304800"/>
                  <a:gd name="connsiteX2" fmla="*/ 55563 w 330497"/>
                  <a:gd name="connsiteY2" fmla="*/ 242005 h 304800"/>
                  <a:gd name="connsiteX3" fmla="*/ 58178 w 330497"/>
                  <a:gd name="connsiteY3" fmla="*/ 243240 h 304800"/>
                  <a:gd name="connsiteX4" fmla="*/ 67329 w 330497"/>
                  <a:gd name="connsiteY4" fmla="*/ 244474 h 304800"/>
                  <a:gd name="connsiteX5" fmla="*/ 72559 w 330497"/>
                  <a:gd name="connsiteY5" fmla="*/ 240770 h 304800"/>
                  <a:gd name="connsiteX6" fmla="*/ 77788 w 330497"/>
                  <a:gd name="connsiteY6" fmla="*/ 225953 h 304800"/>
                  <a:gd name="connsiteX7" fmla="*/ 77788 w 330497"/>
                  <a:gd name="connsiteY7" fmla="*/ 223484 h 304800"/>
                  <a:gd name="connsiteX8" fmla="*/ 76481 w 330497"/>
                  <a:gd name="connsiteY8" fmla="*/ 222249 h 304800"/>
                  <a:gd name="connsiteX9" fmla="*/ 75173 w 330497"/>
                  <a:gd name="connsiteY9" fmla="*/ 222249 h 304800"/>
                  <a:gd name="connsiteX10" fmla="*/ 226286 w 330497"/>
                  <a:gd name="connsiteY10" fmla="*/ 209549 h 304800"/>
                  <a:gd name="connsiteX11" fmla="*/ 221258 w 330497"/>
                  <a:gd name="connsiteY11" fmla="*/ 213461 h 304800"/>
                  <a:gd name="connsiteX12" fmla="*/ 221258 w 330497"/>
                  <a:gd name="connsiteY12" fmla="*/ 216069 h 304800"/>
                  <a:gd name="connsiteX13" fmla="*/ 220002 w 330497"/>
                  <a:gd name="connsiteY13" fmla="*/ 222589 h 304800"/>
                  <a:gd name="connsiteX14" fmla="*/ 225029 w 330497"/>
                  <a:gd name="connsiteY14" fmla="*/ 223893 h 304800"/>
                  <a:gd name="connsiteX15" fmla="*/ 226286 w 330497"/>
                  <a:gd name="connsiteY15" fmla="*/ 229110 h 304800"/>
                  <a:gd name="connsiteX16" fmla="*/ 218745 w 330497"/>
                  <a:gd name="connsiteY16" fmla="*/ 233022 h 304800"/>
                  <a:gd name="connsiteX17" fmla="*/ 220002 w 330497"/>
                  <a:gd name="connsiteY17" fmla="*/ 236934 h 304800"/>
                  <a:gd name="connsiteX18" fmla="*/ 226286 w 330497"/>
                  <a:gd name="connsiteY18" fmla="*/ 240846 h 304800"/>
                  <a:gd name="connsiteX19" fmla="*/ 222515 w 330497"/>
                  <a:gd name="connsiteY19" fmla="*/ 247366 h 304800"/>
                  <a:gd name="connsiteX20" fmla="*/ 217488 w 330497"/>
                  <a:gd name="connsiteY20" fmla="*/ 252582 h 304800"/>
                  <a:gd name="connsiteX21" fmla="*/ 217488 w 330497"/>
                  <a:gd name="connsiteY21" fmla="*/ 253886 h 304800"/>
                  <a:gd name="connsiteX22" fmla="*/ 218745 w 330497"/>
                  <a:gd name="connsiteY22" fmla="*/ 253886 h 304800"/>
                  <a:gd name="connsiteX23" fmla="*/ 222515 w 330497"/>
                  <a:gd name="connsiteY23" fmla="*/ 252582 h 304800"/>
                  <a:gd name="connsiteX24" fmla="*/ 226286 w 330497"/>
                  <a:gd name="connsiteY24" fmla="*/ 253886 h 304800"/>
                  <a:gd name="connsiteX25" fmla="*/ 226286 w 330497"/>
                  <a:gd name="connsiteY25" fmla="*/ 259102 h 304800"/>
                  <a:gd name="connsiteX26" fmla="*/ 222515 w 330497"/>
                  <a:gd name="connsiteY26" fmla="*/ 265622 h 304800"/>
                  <a:gd name="connsiteX27" fmla="*/ 221258 w 330497"/>
                  <a:gd name="connsiteY27" fmla="*/ 276054 h 304800"/>
                  <a:gd name="connsiteX28" fmla="*/ 223772 w 330497"/>
                  <a:gd name="connsiteY28" fmla="*/ 282574 h 304800"/>
                  <a:gd name="connsiteX29" fmla="*/ 225029 w 330497"/>
                  <a:gd name="connsiteY29" fmla="*/ 282574 h 304800"/>
                  <a:gd name="connsiteX30" fmla="*/ 230056 w 330497"/>
                  <a:gd name="connsiteY30" fmla="*/ 266926 h 304800"/>
                  <a:gd name="connsiteX31" fmla="*/ 237597 w 330497"/>
                  <a:gd name="connsiteY31" fmla="*/ 261710 h 304800"/>
                  <a:gd name="connsiteX32" fmla="*/ 240110 w 330497"/>
                  <a:gd name="connsiteY32" fmla="*/ 264318 h 304800"/>
                  <a:gd name="connsiteX33" fmla="*/ 245137 w 330497"/>
                  <a:gd name="connsiteY33" fmla="*/ 268230 h 304800"/>
                  <a:gd name="connsiteX34" fmla="*/ 247651 w 330497"/>
                  <a:gd name="connsiteY34" fmla="*/ 268230 h 304800"/>
                  <a:gd name="connsiteX35" fmla="*/ 247651 w 330497"/>
                  <a:gd name="connsiteY35" fmla="*/ 266926 h 304800"/>
                  <a:gd name="connsiteX36" fmla="*/ 246394 w 330497"/>
                  <a:gd name="connsiteY36" fmla="*/ 263014 h 304800"/>
                  <a:gd name="connsiteX37" fmla="*/ 236340 w 330497"/>
                  <a:gd name="connsiteY37" fmla="*/ 218677 h 304800"/>
                  <a:gd name="connsiteX38" fmla="*/ 232569 w 330497"/>
                  <a:gd name="connsiteY38" fmla="*/ 209549 h 304800"/>
                  <a:gd name="connsiteX39" fmla="*/ 231313 w 330497"/>
                  <a:gd name="connsiteY39" fmla="*/ 209549 h 304800"/>
                  <a:gd name="connsiteX40" fmla="*/ 226286 w 330497"/>
                  <a:gd name="connsiteY40" fmla="*/ 209549 h 304800"/>
                  <a:gd name="connsiteX41" fmla="*/ 245475 w 330497"/>
                  <a:gd name="connsiteY41" fmla="*/ 204787 h 304800"/>
                  <a:gd name="connsiteX42" fmla="*/ 244182 w 330497"/>
                  <a:gd name="connsiteY42" fmla="*/ 206082 h 304800"/>
                  <a:gd name="connsiteX43" fmla="*/ 245475 w 330497"/>
                  <a:gd name="connsiteY43" fmla="*/ 215148 h 304800"/>
                  <a:gd name="connsiteX44" fmla="*/ 248062 w 330497"/>
                  <a:gd name="connsiteY44" fmla="*/ 221623 h 304800"/>
                  <a:gd name="connsiteX45" fmla="*/ 254530 w 330497"/>
                  <a:gd name="connsiteY45" fmla="*/ 248820 h 304800"/>
                  <a:gd name="connsiteX46" fmla="*/ 255823 w 330497"/>
                  <a:gd name="connsiteY46" fmla="*/ 252705 h 304800"/>
                  <a:gd name="connsiteX47" fmla="*/ 257117 w 330497"/>
                  <a:gd name="connsiteY47" fmla="*/ 254000 h 304800"/>
                  <a:gd name="connsiteX48" fmla="*/ 258410 w 330497"/>
                  <a:gd name="connsiteY48" fmla="*/ 252705 h 304800"/>
                  <a:gd name="connsiteX49" fmla="*/ 259704 w 330497"/>
                  <a:gd name="connsiteY49" fmla="*/ 247525 h 304800"/>
                  <a:gd name="connsiteX50" fmla="*/ 267465 w 330497"/>
                  <a:gd name="connsiteY50" fmla="*/ 241049 h 304800"/>
                  <a:gd name="connsiteX51" fmla="*/ 272639 w 330497"/>
                  <a:gd name="connsiteY51" fmla="*/ 242345 h 304800"/>
                  <a:gd name="connsiteX52" fmla="*/ 276520 w 330497"/>
                  <a:gd name="connsiteY52" fmla="*/ 242345 h 304800"/>
                  <a:gd name="connsiteX53" fmla="*/ 273932 w 330497"/>
                  <a:gd name="connsiteY53" fmla="*/ 238459 h 304800"/>
                  <a:gd name="connsiteX54" fmla="*/ 268758 w 330497"/>
                  <a:gd name="connsiteY54" fmla="*/ 233279 h 304800"/>
                  <a:gd name="connsiteX55" fmla="*/ 250649 w 330497"/>
                  <a:gd name="connsiteY55" fmla="*/ 211263 h 304800"/>
                  <a:gd name="connsiteX56" fmla="*/ 246769 w 330497"/>
                  <a:gd name="connsiteY56" fmla="*/ 204787 h 304800"/>
                  <a:gd name="connsiteX57" fmla="*/ 245475 w 330497"/>
                  <a:gd name="connsiteY57" fmla="*/ 204787 h 304800"/>
                  <a:gd name="connsiteX58" fmla="*/ 63501 w 330497"/>
                  <a:gd name="connsiteY58" fmla="*/ 191786 h 304800"/>
                  <a:gd name="connsiteX59" fmla="*/ 38822 w 330497"/>
                  <a:gd name="connsiteY59" fmla="*/ 193074 h 304800"/>
                  <a:gd name="connsiteX60" fmla="*/ 31029 w 330497"/>
                  <a:gd name="connsiteY60" fmla="*/ 198222 h 304800"/>
                  <a:gd name="connsiteX61" fmla="*/ 20638 w 330497"/>
                  <a:gd name="connsiteY61" fmla="*/ 226540 h 304800"/>
                  <a:gd name="connsiteX62" fmla="*/ 28431 w 330497"/>
                  <a:gd name="connsiteY62" fmla="*/ 260006 h 304800"/>
                  <a:gd name="connsiteX63" fmla="*/ 37523 w 330497"/>
                  <a:gd name="connsiteY63" fmla="*/ 271590 h 304800"/>
                  <a:gd name="connsiteX64" fmla="*/ 79087 w 330497"/>
                  <a:gd name="connsiteY64" fmla="*/ 284462 h 304800"/>
                  <a:gd name="connsiteX65" fmla="*/ 82984 w 330497"/>
                  <a:gd name="connsiteY65" fmla="*/ 284462 h 304800"/>
                  <a:gd name="connsiteX66" fmla="*/ 99869 w 330497"/>
                  <a:gd name="connsiteY66" fmla="*/ 275452 h 304800"/>
                  <a:gd name="connsiteX67" fmla="*/ 108961 w 330497"/>
                  <a:gd name="connsiteY67" fmla="*/ 266442 h 304800"/>
                  <a:gd name="connsiteX68" fmla="*/ 119352 w 330497"/>
                  <a:gd name="connsiteY68" fmla="*/ 240699 h 304800"/>
                  <a:gd name="connsiteX69" fmla="*/ 118053 w 330497"/>
                  <a:gd name="connsiteY69" fmla="*/ 230401 h 304800"/>
                  <a:gd name="connsiteX70" fmla="*/ 118053 w 330497"/>
                  <a:gd name="connsiteY70" fmla="*/ 229114 h 304800"/>
                  <a:gd name="connsiteX71" fmla="*/ 115455 w 330497"/>
                  <a:gd name="connsiteY71" fmla="*/ 230401 h 304800"/>
                  <a:gd name="connsiteX72" fmla="*/ 111559 w 330497"/>
                  <a:gd name="connsiteY72" fmla="*/ 235550 h 304800"/>
                  <a:gd name="connsiteX73" fmla="*/ 92076 w 330497"/>
                  <a:gd name="connsiteY73" fmla="*/ 254857 h 304800"/>
                  <a:gd name="connsiteX74" fmla="*/ 69995 w 330497"/>
                  <a:gd name="connsiteY74" fmla="*/ 260006 h 304800"/>
                  <a:gd name="connsiteX75" fmla="*/ 64800 w 330497"/>
                  <a:gd name="connsiteY75" fmla="*/ 260006 h 304800"/>
                  <a:gd name="connsiteX76" fmla="*/ 51811 w 330497"/>
                  <a:gd name="connsiteY76" fmla="*/ 258719 h 304800"/>
                  <a:gd name="connsiteX77" fmla="*/ 40121 w 330497"/>
                  <a:gd name="connsiteY77" fmla="*/ 249709 h 304800"/>
                  <a:gd name="connsiteX78" fmla="*/ 38822 w 330497"/>
                  <a:gd name="connsiteY78" fmla="*/ 248422 h 304800"/>
                  <a:gd name="connsiteX79" fmla="*/ 34926 w 330497"/>
                  <a:gd name="connsiteY79" fmla="*/ 241986 h 304800"/>
                  <a:gd name="connsiteX80" fmla="*/ 40121 w 330497"/>
                  <a:gd name="connsiteY80" fmla="*/ 230401 h 304800"/>
                  <a:gd name="connsiteX81" fmla="*/ 58305 w 330497"/>
                  <a:gd name="connsiteY81" fmla="*/ 214955 h 304800"/>
                  <a:gd name="connsiteX82" fmla="*/ 68696 w 330497"/>
                  <a:gd name="connsiteY82" fmla="*/ 205945 h 304800"/>
                  <a:gd name="connsiteX83" fmla="*/ 69995 w 330497"/>
                  <a:gd name="connsiteY83" fmla="*/ 200797 h 304800"/>
                  <a:gd name="connsiteX84" fmla="*/ 67397 w 330497"/>
                  <a:gd name="connsiteY84" fmla="*/ 194361 h 304800"/>
                  <a:gd name="connsiteX85" fmla="*/ 63501 w 330497"/>
                  <a:gd name="connsiteY85" fmla="*/ 191786 h 304800"/>
                  <a:gd name="connsiteX86" fmla="*/ 231942 w 330497"/>
                  <a:gd name="connsiteY86" fmla="*/ 166687 h 304800"/>
                  <a:gd name="connsiteX87" fmla="*/ 218574 w 330497"/>
                  <a:gd name="connsiteY87" fmla="*/ 177967 h 304800"/>
                  <a:gd name="connsiteX88" fmla="*/ 217237 w 330497"/>
                  <a:gd name="connsiteY88" fmla="*/ 184234 h 304800"/>
                  <a:gd name="connsiteX89" fmla="*/ 221247 w 330497"/>
                  <a:gd name="connsiteY89" fmla="*/ 180474 h 304800"/>
                  <a:gd name="connsiteX90" fmla="*/ 226595 w 330497"/>
                  <a:gd name="connsiteY90" fmla="*/ 180474 h 304800"/>
                  <a:gd name="connsiteX91" fmla="*/ 227932 w 330497"/>
                  <a:gd name="connsiteY91" fmla="*/ 182980 h 304800"/>
                  <a:gd name="connsiteX92" fmla="*/ 230605 w 330497"/>
                  <a:gd name="connsiteY92" fmla="*/ 189247 h 304800"/>
                  <a:gd name="connsiteX93" fmla="*/ 233279 w 330497"/>
                  <a:gd name="connsiteY93" fmla="*/ 189247 h 304800"/>
                  <a:gd name="connsiteX94" fmla="*/ 241300 w 330497"/>
                  <a:gd name="connsiteY94" fmla="*/ 176714 h 304800"/>
                  <a:gd name="connsiteX95" fmla="*/ 233279 w 330497"/>
                  <a:gd name="connsiteY95" fmla="*/ 166687 h 304800"/>
                  <a:gd name="connsiteX96" fmla="*/ 231942 w 330497"/>
                  <a:gd name="connsiteY96" fmla="*/ 166687 h 304800"/>
                  <a:gd name="connsiteX97" fmla="*/ 173526 w 330497"/>
                  <a:gd name="connsiteY97" fmla="*/ 155277 h 304800"/>
                  <a:gd name="connsiteX98" fmla="*/ 160704 w 330497"/>
                  <a:gd name="connsiteY98" fmla="*/ 165596 h 304800"/>
                  <a:gd name="connsiteX99" fmla="*/ 129931 w 330497"/>
                  <a:gd name="connsiteY99" fmla="*/ 183654 h 304800"/>
                  <a:gd name="connsiteX100" fmla="*/ 124802 w 330497"/>
                  <a:gd name="connsiteY100" fmla="*/ 187523 h 304800"/>
                  <a:gd name="connsiteX101" fmla="*/ 123520 w 330497"/>
                  <a:gd name="connsiteY101" fmla="*/ 190103 h 304800"/>
                  <a:gd name="connsiteX102" fmla="*/ 126085 w 330497"/>
                  <a:gd name="connsiteY102" fmla="*/ 193972 h 304800"/>
                  <a:gd name="connsiteX103" fmla="*/ 137625 w 330497"/>
                  <a:gd name="connsiteY103" fmla="*/ 222349 h 304800"/>
                  <a:gd name="connsiteX104" fmla="*/ 138907 w 330497"/>
                  <a:gd name="connsiteY104" fmla="*/ 233958 h 304800"/>
                  <a:gd name="connsiteX105" fmla="*/ 140189 w 330497"/>
                  <a:gd name="connsiteY105" fmla="*/ 236537 h 304800"/>
                  <a:gd name="connsiteX106" fmla="*/ 142753 w 330497"/>
                  <a:gd name="connsiteY106" fmla="*/ 235247 h 304800"/>
                  <a:gd name="connsiteX107" fmla="*/ 149164 w 330497"/>
                  <a:gd name="connsiteY107" fmla="*/ 226218 h 304800"/>
                  <a:gd name="connsiteX108" fmla="*/ 161987 w 330497"/>
                  <a:gd name="connsiteY108" fmla="*/ 212030 h 304800"/>
                  <a:gd name="connsiteX109" fmla="*/ 170962 w 330497"/>
                  <a:gd name="connsiteY109" fmla="*/ 201711 h 304800"/>
                  <a:gd name="connsiteX110" fmla="*/ 178655 w 330497"/>
                  <a:gd name="connsiteY110" fmla="*/ 193972 h 304800"/>
                  <a:gd name="connsiteX111" fmla="*/ 186349 w 330497"/>
                  <a:gd name="connsiteY111" fmla="*/ 186233 h 304800"/>
                  <a:gd name="connsiteX112" fmla="*/ 188913 w 330497"/>
                  <a:gd name="connsiteY112" fmla="*/ 183654 h 304800"/>
                  <a:gd name="connsiteX113" fmla="*/ 187631 w 330497"/>
                  <a:gd name="connsiteY113" fmla="*/ 182364 h 304800"/>
                  <a:gd name="connsiteX114" fmla="*/ 179937 w 330497"/>
                  <a:gd name="connsiteY114" fmla="*/ 159147 h 304800"/>
                  <a:gd name="connsiteX115" fmla="*/ 177373 w 330497"/>
                  <a:gd name="connsiteY115" fmla="*/ 156567 h 304800"/>
                  <a:gd name="connsiteX116" fmla="*/ 173526 w 330497"/>
                  <a:gd name="connsiteY116" fmla="*/ 155277 h 304800"/>
                  <a:gd name="connsiteX117" fmla="*/ 196118 w 330497"/>
                  <a:gd name="connsiteY117" fmla="*/ 139382 h 304800"/>
                  <a:gd name="connsiteX118" fmla="*/ 193431 w 330497"/>
                  <a:gd name="connsiteY118" fmla="*/ 145732 h 304800"/>
                  <a:gd name="connsiteX119" fmla="*/ 204178 w 330497"/>
                  <a:gd name="connsiteY119" fmla="*/ 160972 h 304800"/>
                  <a:gd name="connsiteX120" fmla="*/ 205521 w 330497"/>
                  <a:gd name="connsiteY120" fmla="*/ 163512 h 304800"/>
                  <a:gd name="connsiteX121" fmla="*/ 206864 w 330497"/>
                  <a:gd name="connsiteY121" fmla="*/ 163512 h 304800"/>
                  <a:gd name="connsiteX122" fmla="*/ 209551 w 330497"/>
                  <a:gd name="connsiteY122" fmla="*/ 160972 h 304800"/>
                  <a:gd name="connsiteX123" fmla="*/ 208208 w 330497"/>
                  <a:gd name="connsiteY123" fmla="*/ 157162 h 304800"/>
                  <a:gd name="connsiteX124" fmla="*/ 197461 w 330497"/>
                  <a:gd name="connsiteY124" fmla="*/ 139382 h 304800"/>
                  <a:gd name="connsiteX125" fmla="*/ 196118 w 330497"/>
                  <a:gd name="connsiteY125" fmla="*/ 139382 h 304800"/>
                  <a:gd name="connsiteX126" fmla="*/ 204470 w 330497"/>
                  <a:gd name="connsiteY126" fmla="*/ 131762 h 304800"/>
                  <a:gd name="connsiteX127" fmla="*/ 203200 w 330497"/>
                  <a:gd name="connsiteY127" fmla="*/ 132896 h 304800"/>
                  <a:gd name="connsiteX128" fmla="*/ 207010 w 330497"/>
                  <a:gd name="connsiteY128" fmla="*/ 135164 h 304800"/>
                  <a:gd name="connsiteX129" fmla="*/ 205740 w 330497"/>
                  <a:gd name="connsiteY129" fmla="*/ 131762 h 304800"/>
                  <a:gd name="connsiteX130" fmla="*/ 204470 w 330497"/>
                  <a:gd name="connsiteY130" fmla="*/ 131762 h 304800"/>
                  <a:gd name="connsiteX131" fmla="*/ 138936 w 330497"/>
                  <a:gd name="connsiteY131" fmla="*/ 117474 h 304800"/>
                  <a:gd name="connsiteX132" fmla="*/ 136349 w 330497"/>
                  <a:gd name="connsiteY132" fmla="*/ 118784 h 304800"/>
                  <a:gd name="connsiteX133" fmla="*/ 126001 w 330497"/>
                  <a:gd name="connsiteY133" fmla="*/ 126642 h 304800"/>
                  <a:gd name="connsiteX134" fmla="*/ 60031 w 330497"/>
                  <a:gd name="connsiteY134" fmla="*/ 172481 h 304800"/>
                  <a:gd name="connsiteX135" fmla="*/ 58738 w 330497"/>
                  <a:gd name="connsiteY135" fmla="*/ 173791 h 304800"/>
                  <a:gd name="connsiteX136" fmla="*/ 60031 w 330497"/>
                  <a:gd name="connsiteY136" fmla="*/ 173791 h 304800"/>
                  <a:gd name="connsiteX137" fmla="*/ 63912 w 330497"/>
                  <a:gd name="connsiteY137" fmla="*/ 173791 h 304800"/>
                  <a:gd name="connsiteX138" fmla="*/ 78141 w 330497"/>
                  <a:gd name="connsiteY138" fmla="*/ 182959 h 304800"/>
                  <a:gd name="connsiteX139" fmla="*/ 82021 w 330497"/>
                  <a:gd name="connsiteY139" fmla="*/ 188197 h 304800"/>
                  <a:gd name="connsiteX140" fmla="*/ 94956 w 330497"/>
                  <a:gd name="connsiteY140" fmla="*/ 214391 h 304800"/>
                  <a:gd name="connsiteX141" fmla="*/ 96250 w 330497"/>
                  <a:gd name="connsiteY141" fmla="*/ 222249 h 304800"/>
                  <a:gd name="connsiteX142" fmla="*/ 102718 w 330497"/>
                  <a:gd name="connsiteY142" fmla="*/ 217010 h 304800"/>
                  <a:gd name="connsiteX143" fmla="*/ 109185 w 330497"/>
                  <a:gd name="connsiteY143" fmla="*/ 209152 h 304800"/>
                  <a:gd name="connsiteX144" fmla="*/ 110479 w 330497"/>
                  <a:gd name="connsiteY144" fmla="*/ 205223 h 304800"/>
                  <a:gd name="connsiteX145" fmla="*/ 97544 w 330497"/>
                  <a:gd name="connsiteY145" fmla="*/ 192126 h 304800"/>
                  <a:gd name="connsiteX146" fmla="*/ 96250 w 330497"/>
                  <a:gd name="connsiteY146" fmla="*/ 188197 h 304800"/>
                  <a:gd name="connsiteX147" fmla="*/ 102718 w 330497"/>
                  <a:gd name="connsiteY147" fmla="*/ 180339 h 304800"/>
                  <a:gd name="connsiteX148" fmla="*/ 115653 w 330497"/>
                  <a:gd name="connsiteY148" fmla="*/ 175100 h 304800"/>
                  <a:gd name="connsiteX149" fmla="*/ 124707 w 330497"/>
                  <a:gd name="connsiteY149" fmla="*/ 169862 h 304800"/>
                  <a:gd name="connsiteX150" fmla="*/ 140230 w 330497"/>
                  <a:gd name="connsiteY150" fmla="*/ 160694 h 304800"/>
                  <a:gd name="connsiteX151" fmla="*/ 162219 w 330497"/>
                  <a:gd name="connsiteY151" fmla="*/ 141049 h 304800"/>
                  <a:gd name="connsiteX152" fmla="*/ 163513 w 330497"/>
                  <a:gd name="connsiteY152" fmla="*/ 138429 h 304800"/>
                  <a:gd name="connsiteX153" fmla="*/ 140230 w 330497"/>
                  <a:gd name="connsiteY153" fmla="*/ 118784 h 304800"/>
                  <a:gd name="connsiteX154" fmla="*/ 138936 w 330497"/>
                  <a:gd name="connsiteY154" fmla="*/ 117474 h 304800"/>
                  <a:gd name="connsiteX155" fmla="*/ 219220 w 330497"/>
                  <a:gd name="connsiteY155" fmla="*/ 115887 h 304800"/>
                  <a:gd name="connsiteX156" fmla="*/ 212725 w 330497"/>
                  <a:gd name="connsiteY156" fmla="*/ 122382 h 304800"/>
                  <a:gd name="connsiteX157" fmla="*/ 215323 w 330497"/>
                  <a:gd name="connsiteY157" fmla="*/ 126278 h 304800"/>
                  <a:gd name="connsiteX158" fmla="*/ 220518 w 330497"/>
                  <a:gd name="connsiteY158" fmla="*/ 134071 h 304800"/>
                  <a:gd name="connsiteX159" fmla="*/ 224415 w 330497"/>
                  <a:gd name="connsiteY159" fmla="*/ 143163 h 304800"/>
                  <a:gd name="connsiteX160" fmla="*/ 225714 w 330497"/>
                  <a:gd name="connsiteY160" fmla="*/ 144462 h 304800"/>
                  <a:gd name="connsiteX161" fmla="*/ 227013 w 330497"/>
                  <a:gd name="connsiteY161" fmla="*/ 141865 h 304800"/>
                  <a:gd name="connsiteX162" fmla="*/ 221817 w 330497"/>
                  <a:gd name="connsiteY162" fmla="*/ 117186 h 304800"/>
                  <a:gd name="connsiteX163" fmla="*/ 220518 w 330497"/>
                  <a:gd name="connsiteY163" fmla="*/ 115887 h 304800"/>
                  <a:gd name="connsiteX164" fmla="*/ 219220 w 330497"/>
                  <a:gd name="connsiteY164" fmla="*/ 115887 h 304800"/>
                  <a:gd name="connsiteX165" fmla="*/ 206375 w 330497"/>
                  <a:gd name="connsiteY165" fmla="*/ 96837 h 304800"/>
                  <a:gd name="connsiteX166" fmla="*/ 206375 w 330497"/>
                  <a:gd name="connsiteY166" fmla="*/ 98425 h 304800"/>
                  <a:gd name="connsiteX167" fmla="*/ 207169 w 330497"/>
                  <a:gd name="connsiteY167" fmla="*/ 101600 h 304800"/>
                  <a:gd name="connsiteX168" fmla="*/ 207963 w 330497"/>
                  <a:gd name="connsiteY168" fmla="*/ 101600 h 304800"/>
                  <a:gd name="connsiteX169" fmla="*/ 207963 w 330497"/>
                  <a:gd name="connsiteY169" fmla="*/ 100013 h 304800"/>
                  <a:gd name="connsiteX170" fmla="*/ 207169 w 330497"/>
                  <a:gd name="connsiteY170" fmla="*/ 98425 h 304800"/>
                  <a:gd name="connsiteX171" fmla="*/ 206375 w 330497"/>
                  <a:gd name="connsiteY171" fmla="*/ 96837 h 304800"/>
                  <a:gd name="connsiteX172" fmla="*/ 307146 w 330497"/>
                  <a:gd name="connsiteY172" fmla="*/ 28272 h 304800"/>
                  <a:gd name="connsiteX173" fmla="*/ 303262 w 330497"/>
                  <a:gd name="connsiteY173" fmla="*/ 33413 h 304800"/>
                  <a:gd name="connsiteX174" fmla="*/ 261841 w 330497"/>
                  <a:gd name="connsiteY174" fmla="*/ 74537 h 304800"/>
                  <a:gd name="connsiteX175" fmla="*/ 235952 w 330497"/>
                  <a:gd name="connsiteY175" fmla="*/ 98954 h 304800"/>
                  <a:gd name="connsiteX176" fmla="*/ 234657 w 330497"/>
                  <a:gd name="connsiteY176" fmla="*/ 105380 h 304800"/>
                  <a:gd name="connsiteX177" fmla="*/ 243718 w 330497"/>
                  <a:gd name="connsiteY177" fmla="*/ 133652 h 304800"/>
                  <a:gd name="connsiteX178" fmla="*/ 246307 w 330497"/>
                  <a:gd name="connsiteY178" fmla="*/ 134937 h 304800"/>
                  <a:gd name="connsiteX179" fmla="*/ 250191 w 330497"/>
                  <a:gd name="connsiteY179" fmla="*/ 131082 h 304800"/>
                  <a:gd name="connsiteX180" fmla="*/ 300673 w 330497"/>
                  <a:gd name="connsiteY180" fmla="*/ 97669 h 304800"/>
                  <a:gd name="connsiteX181" fmla="*/ 313618 w 330497"/>
                  <a:gd name="connsiteY181" fmla="*/ 89958 h 304800"/>
                  <a:gd name="connsiteX182" fmla="*/ 317501 w 330497"/>
                  <a:gd name="connsiteY182" fmla="*/ 82247 h 304800"/>
                  <a:gd name="connsiteX183" fmla="*/ 317501 w 330497"/>
                  <a:gd name="connsiteY183" fmla="*/ 74537 h 304800"/>
                  <a:gd name="connsiteX184" fmla="*/ 316207 w 330497"/>
                  <a:gd name="connsiteY184" fmla="*/ 61685 h 304800"/>
                  <a:gd name="connsiteX185" fmla="*/ 311029 w 330497"/>
                  <a:gd name="connsiteY185" fmla="*/ 33413 h 304800"/>
                  <a:gd name="connsiteX186" fmla="*/ 309734 w 330497"/>
                  <a:gd name="connsiteY186" fmla="*/ 28272 h 304800"/>
                  <a:gd name="connsiteX187" fmla="*/ 307146 w 330497"/>
                  <a:gd name="connsiteY187" fmla="*/ 28272 h 304800"/>
                  <a:gd name="connsiteX188" fmla="*/ 228600 w 330497"/>
                  <a:gd name="connsiteY188" fmla="*/ 17173 h 304800"/>
                  <a:gd name="connsiteX189" fmla="*/ 220861 w 330497"/>
                  <a:gd name="connsiteY189" fmla="*/ 22368 h 304800"/>
                  <a:gd name="connsiteX190" fmla="*/ 216991 w 330497"/>
                  <a:gd name="connsiteY190" fmla="*/ 27564 h 304800"/>
                  <a:gd name="connsiteX191" fmla="*/ 211832 w 330497"/>
                  <a:gd name="connsiteY191" fmla="*/ 34058 h 304800"/>
                  <a:gd name="connsiteX192" fmla="*/ 201513 w 330497"/>
                  <a:gd name="connsiteY192" fmla="*/ 50944 h 304800"/>
                  <a:gd name="connsiteX193" fmla="*/ 192484 w 330497"/>
                  <a:gd name="connsiteY193" fmla="*/ 63933 h 304800"/>
                  <a:gd name="connsiteX194" fmla="*/ 188615 w 330497"/>
                  <a:gd name="connsiteY194" fmla="*/ 67829 h 304800"/>
                  <a:gd name="connsiteX195" fmla="*/ 188615 w 330497"/>
                  <a:gd name="connsiteY195" fmla="*/ 70427 h 304800"/>
                  <a:gd name="connsiteX196" fmla="*/ 219571 w 330497"/>
                  <a:gd name="connsiteY196" fmla="*/ 86013 h 304800"/>
                  <a:gd name="connsiteX197" fmla="*/ 223441 w 330497"/>
                  <a:gd name="connsiteY197" fmla="*/ 86013 h 304800"/>
                  <a:gd name="connsiteX198" fmla="*/ 226020 w 330497"/>
                  <a:gd name="connsiteY198" fmla="*/ 84715 h 304800"/>
                  <a:gd name="connsiteX199" fmla="*/ 267295 w 330497"/>
                  <a:gd name="connsiteY199" fmla="*/ 45748 h 304800"/>
                  <a:gd name="connsiteX200" fmla="*/ 268585 w 330497"/>
                  <a:gd name="connsiteY200" fmla="*/ 39254 h 304800"/>
                  <a:gd name="connsiteX201" fmla="*/ 228600 w 330497"/>
                  <a:gd name="connsiteY201" fmla="*/ 17173 h 304800"/>
                  <a:gd name="connsiteX202" fmla="*/ 223344 w 330497"/>
                  <a:gd name="connsiteY202" fmla="*/ 0 h 304800"/>
                  <a:gd name="connsiteX203" fmla="*/ 233672 w 330497"/>
                  <a:gd name="connsiteY203" fmla="*/ 1297 h 304800"/>
                  <a:gd name="connsiteX204" fmla="*/ 246582 w 330497"/>
                  <a:gd name="connsiteY204" fmla="*/ 3891 h 304800"/>
                  <a:gd name="connsiteX205" fmla="*/ 281439 w 330497"/>
                  <a:gd name="connsiteY205" fmla="*/ 27238 h 304800"/>
                  <a:gd name="connsiteX206" fmla="*/ 285312 w 330497"/>
                  <a:gd name="connsiteY206" fmla="*/ 27238 h 304800"/>
                  <a:gd name="connsiteX207" fmla="*/ 300804 w 330497"/>
                  <a:gd name="connsiteY207" fmla="*/ 11673 h 304800"/>
                  <a:gd name="connsiteX208" fmla="*/ 315005 w 330497"/>
                  <a:gd name="connsiteY208" fmla="*/ 12970 h 304800"/>
                  <a:gd name="connsiteX209" fmla="*/ 318878 w 330497"/>
                  <a:gd name="connsiteY209" fmla="*/ 22049 h 304800"/>
                  <a:gd name="connsiteX210" fmla="*/ 329206 w 330497"/>
                  <a:gd name="connsiteY210" fmla="*/ 71336 h 304800"/>
                  <a:gd name="connsiteX211" fmla="*/ 329206 w 330497"/>
                  <a:gd name="connsiteY211" fmla="*/ 75227 h 304800"/>
                  <a:gd name="connsiteX212" fmla="*/ 330497 w 330497"/>
                  <a:gd name="connsiteY212" fmla="*/ 89495 h 304800"/>
                  <a:gd name="connsiteX213" fmla="*/ 327915 w 330497"/>
                  <a:gd name="connsiteY213" fmla="*/ 101168 h 304800"/>
                  <a:gd name="connsiteX214" fmla="*/ 325333 w 330497"/>
                  <a:gd name="connsiteY214" fmla="*/ 103762 h 304800"/>
                  <a:gd name="connsiteX215" fmla="*/ 316296 w 330497"/>
                  <a:gd name="connsiteY215" fmla="*/ 108950 h 304800"/>
                  <a:gd name="connsiteX216" fmla="*/ 305968 w 330497"/>
                  <a:gd name="connsiteY216" fmla="*/ 114138 h 304800"/>
                  <a:gd name="connsiteX217" fmla="*/ 277566 w 330497"/>
                  <a:gd name="connsiteY217" fmla="*/ 127108 h 304800"/>
                  <a:gd name="connsiteX218" fmla="*/ 247873 w 330497"/>
                  <a:gd name="connsiteY218" fmla="*/ 151752 h 304800"/>
                  <a:gd name="connsiteX219" fmla="*/ 246582 w 330497"/>
                  <a:gd name="connsiteY219" fmla="*/ 155643 h 304800"/>
                  <a:gd name="connsiteX220" fmla="*/ 249164 w 330497"/>
                  <a:gd name="connsiteY220" fmla="*/ 158237 h 304800"/>
                  <a:gd name="connsiteX221" fmla="*/ 253037 w 330497"/>
                  <a:gd name="connsiteY221" fmla="*/ 175098 h 304800"/>
                  <a:gd name="connsiteX222" fmla="*/ 251746 w 330497"/>
                  <a:gd name="connsiteY222" fmla="*/ 186771 h 304800"/>
                  <a:gd name="connsiteX223" fmla="*/ 253037 w 330497"/>
                  <a:gd name="connsiteY223" fmla="*/ 197147 h 304800"/>
                  <a:gd name="connsiteX224" fmla="*/ 273693 w 330497"/>
                  <a:gd name="connsiteY224" fmla="*/ 223088 h 304800"/>
                  <a:gd name="connsiteX225" fmla="*/ 293058 w 330497"/>
                  <a:gd name="connsiteY225" fmla="*/ 239949 h 304800"/>
                  <a:gd name="connsiteX226" fmla="*/ 295640 w 330497"/>
                  <a:gd name="connsiteY226" fmla="*/ 242543 h 304800"/>
                  <a:gd name="connsiteX227" fmla="*/ 296931 w 330497"/>
                  <a:gd name="connsiteY227" fmla="*/ 250325 h 304800"/>
                  <a:gd name="connsiteX228" fmla="*/ 293058 w 330497"/>
                  <a:gd name="connsiteY228" fmla="*/ 252919 h 304800"/>
                  <a:gd name="connsiteX229" fmla="*/ 280148 w 330497"/>
                  <a:gd name="connsiteY229" fmla="*/ 254216 h 304800"/>
                  <a:gd name="connsiteX230" fmla="*/ 273693 w 330497"/>
                  <a:gd name="connsiteY230" fmla="*/ 255513 h 304800"/>
                  <a:gd name="connsiteX231" fmla="*/ 274984 w 330497"/>
                  <a:gd name="connsiteY231" fmla="*/ 260702 h 304800"/>
                  <a:gd name="connsiteX232" fmla="*/ 265947 w 330497"/>
                  <a:gd name="connsiteY232" fmla="*/ 268484 h 304800"/>
                  <a:gd name="connsiteX233" fmla="*/ 263365 w 330497"/>
                  <a:gd name="connsiteY233" fmla="*/ 268484 h 304800"/>
                  <a:gd name="connsiteX234" fmla="*/ 262074 w 330497"/>
                  <a:gd name="connsiteY234" fmla="*/ 269781 h 304800"/>
                  <a:gd name="connsiteX235" fmla="*/ 264656 w 330497"/>
                  <a:gd name="connsiteY235" fmla="*/ 273672 h 304800"/>
                  <a:gd name="connsiteX236" fmla="*/ 265947 w 330497"/>
                  <a:gd name="connsiteY236" fmla="*/ 284048 h 304800"/>
                  <a:gd name="connsiteX237" fmla="*/ 255619 w 330497"/>
                  <a:gd name="connsiteY237" fmla="*/ 287939 h 304800"/>
                  <a:gd name="connsiteX238" fmla="*/ 244000 w 330497"/>
                  <a:gd name="connsiteY238" fmla="*/ 281454 h 304800"/>
                  <a:gd name="connsiteX239" fmla="*/ 240127 w 330497"/>
                  <a:gd name="connsiteY239" fmla="*/ 280157 h 304800"/>
                  <a:gd name="connsiteX240" fmla="*/ 238836 w 330497"/>
                  <a:gd name="connsiteY240" fmla="*/ 281454 h 304800"/>
                  <a:gd name="connsiteX241" fmla="*/ 238836 w 330497"/>
                  <a:gd name="connsiteY241" fmla="*/ 284048 h 304800"/>
                  <a:gd name="connsiteX242" fmla="*/ 238836 w 330497"/>
                  <a:gd name="connsiteY242" fmla="*/ 298315 h 304800"/>
                  <a:gd name="connsiteX243" fmla="*/ 232381 w 330497"/>
                  <a:gd name="connsiteY243" fmla="*/ 304800 h 304800"/>
                  <a:gd name="connsiteX244" fmla="*/ 227217 w 330497"/>
                  <a:gd name="connsiteY244" fmla="*/ 304800 h 304800"/>
                  <a:gd name="connsiteX245" fmla="*/ 223344 w 330497"/>
                  <a:gd name="connsiteY245" fmla="*/ 303503 h 304800"/>
                  <a:gd name="connsiteX246" fmla="*/ 211725 w 330497"/>
                  <a:gd name="connsiteY246" fmla="*/ 289236 h 304800"/>
                  <a:gd name="connsiteX247" fmla="*/ 202688 w 330497"/>
                  <a:gd name="connsiteY247" fmla="*/ 263296 h 304800"/>
                  <a:gd name="connsiteX248" fmla="*/ 209143 w 330497"/>
                  <a:gd name="connsiteY248" fmla="*/ 219197 h 304800"/>
                  <a:gd name="connsiteX249" fmla="*/ 210434 w 330497"/>
                  <a:gd name="connsiteY249" fmla="*/ 214009 h 304800"/>
                  <a:gd name="connsiteX250" fmla="*/ 209143 w 330497"/>
                  <a:gd name="connsiteY250" fmla="*/ 208821 h 304800"/>
                  <a:gd name="connsiteX251" fmla="*/ 198815 w 330497"/>
                  <a:gd name="connsiteY251" fmla="*/ 202336 h 304800"/>
                  <a:gd name="connsiteX252" fmla="*/ 193651 w 330497"/>
                  <a:gd name="connsiteY252" fmla="*/ 201039 h 304800"/>
                  <a:gd name="connsiteX253" fmla="*/ 162666 w 330497"/>
                  <a:gd name="connsiteY253" fmla="*/ 230870 h 304800"/>
                  <a:gd name="connsiteX254" fmla="*/ 148465 w 330497"/>
                  <a:gd name="connsiteY254" fmla="*/ 249028 h 304800"/>
                  <a:gd name="connsiteX255" fmla="*/ 127809 w 330497"/>
                  <a:gd name="connsiteY255" fmla="*/ 269781 h 304800"/>
                  <a:gd name="connsiteX256" fmla="*/ 126518 w 330497"/>
                  <a:gd name="connsiteY256" fmla="*/ 272375 h 304800"/>
                  <a:gd name="connsiteX257" fmla="*/ 100698 w 330497"/>
                  <a:gd name="connsiteY257" fmla="*/ 294424 h 304800"/>
                  <a:gd name="connsiteX258" fmla="*/ 96825 w 330497"/>
                  <a:gd name="connsiteY258" fmla="*/ 297018 h 304800"/>
                  <a:gd name="connsiteX259" fmla="*/ 72296 w 330497"/>
                  <a:gd name="connsiteY259" fmla="*/ 303503 h 304800"/>
                  <a:gd name="connsiteX260" fmla="*/ 54222 w 330497"/>
                  <a:gd name="connsiteY260" fmla="*/ 300909 h 304800"/>
                  <a:gd name="connsiteX261" fmla="*/ 45185 w 330497"/>
                  <a:gd name="connsiteY261" fmla="*/ 298315 h 304800"/>
                  <a:gd name="connsiteX262" fmla="*/ 14201 w 330497"/>
                  <a:gd name="connsiteY262" fmla="*/ 273672 h 304800"/>
                  <a:gd name="connsiteX263" fmla="*/ 6455 w 330497"/>
                  <a:gd name="connsiteY263" fmla="*/ 260702 h 304800"/>
                  <a:gd name="connsiteX264" fmla="*/ 0 w 330497"/>
                  <a:gd name="connsiteY264" fmla="*/ 238652 h 304800"/>
                  <a:gd name="connsiteX265" fmla="*/ 0 w 330497"/>
                  <a:gd name="connsiteY265" fmla="*/ 236058 h 304800"/>
                  <a:gd name="connsiteX266" fmla="*/ 5164 w 330497"/>
                  <a:gd name="connsiteY266" fmla="*/ 202336 h 304800"/>
                  <a:gd name="connsiteX267" fmla="*/ 16783 w 330497"/>
                  <a:gd name="connsiteY267" fmla="*/ 188068 h 304800"/>
                  <a:gd name="connsiteX268" fmla="*/ 24529 w 330497"/>
                  <a:gd name="connsiteY268" fmla="*/ 180286 h 304800"/>
                  <a:gd name="connsiteX269" fmla="*/ 29693 w 330497"/>
                  <a:gd name="connsiteY269" fmla="*/ 176395 h 304800"/>
                  <a:gd name="connsiteX270" fmla="*/ 37439 w 330497"/>
                  <a:gd name="connsiteY270" fmla="*/ 172504 h 304800"/>
                  <a:gd name="connsiteX271" fmla="*/ 112317 w 330497"/>
                  <a:gd name="connsiteY271" fmla="*/ 118029 h 304800"/>
                  <a:gd name="connsiteX272" fmla="*/ 138137 w 330497"/>
                  <a:gd name="connsiteY272" fmla="*/ 95980 h 304800"/>
                  <a:gd name="connsiteX273" fmla="*/ 153629 w 330497"/>
                  <a:gd name="connsiteY273" fmla="*/ 81713 h 304800"/>
                  <a:gd name="connsiteX274" fmla="*/ 171703 w 330497"/>
                  <a:gd name="connsiteY274" fmla="*/ 63554 h 304800"/>
                  <a:gd name="connsiteX275" fmla="*/ 182032 w 330497"/>
                  <a:gd name="connsiteY275" fmla="*/ 51881 h 304800"/>
                  <a:gd name="connsiteX276" fmla="*/ 187196 w 330497"/>
                  <a:gd name="connsiteY276" fmla="*/ 44099 h 304800"/>
                  <a:gd name="connsiteX277" fmla="*/ 205270 w 330497"/>
                  <a:gd name="connsiteY277" fmla="*/ 16861 h 304800"/>
                  <a:gd name="connsiteX278" fmla="*/ 209143 w 330497"/>
                  <a:gd name="connsiteY278" fmla="*/ 9079 h 304800"/>
                  <a:gd name="connsiteX279" fmla="*/ 214307 w 330497"/>
                  <a:gd name="connsiteY279" fmla="*/ 2594 h 304800"/>
                  <a:gd name="connsiteX280" fmla="*/ 223344 w 330497"/>
                  <a:gd name="connsiteY280" fmla="*/ 0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</a:cxnLst>
                <a:rect l="l" t="t" r="r" b="b"/>
                <a:pathLst>
                  <a:path w="330497" h="304800">
                    <a:moveTo>
                      <a:pt x="75173" y="222249"/>
                    </a:moveTo>
                    <a:cubicBezTo>
                      <a:pt x="68636" y="228423"/>
                      <a:pt x="63407" y="233362"/>
                      <a:pt x="56870" y="239535"/>
                    </a:cubicBezTo>
                    <a:cubicBezTo>
                      <a:pt x="55563" y="239535"/>
                      <a:pt x="55563" y="240770"/>
                      <a:pt x="55563" y="242005"/>
                    </a:cubicBezTo>
                    <a:cubicBezTo>
                      <a:pt x="55563" y="242005"/>
                      <a:pt x="56870" y="243240"/>
                      <a:pt x="58178" y="243240"/>
                    </a:cubicBezTo>
                    <a:cubicBezTo>
                      <a:pt x="60792" y="244474"/>
                      <a:pt x="64714" y="244474"/>
                      <a:pt x="67329" y="244474"/>
                    </a:cubicBezTo>
                    <a:cubicBezTo>
                      <a:pt x="69944" y="244474"/>
                      <a:pt x="71251" y="243240"/>
                      <a:pt x="72559" y="240770"/>
                    </a:cubicBezTo>
                    <a:cubicBezTo>
                      <a:pt x="76481" y="237066"/>
                      <a:pt x="77788" y="232127"/>
                      <a:pt x="77788" y="225953"/>
                    </a:cubicBezTo>
                    <a:cubicBezTo>
                      <a:pt x="77788" y="225953"/>
                      <a:pt x="77788" y="224719"/>
                      <a:pt x="77788" y="223484"/>
                    </a:cubicBezTo>
                    <a:cubicBezTo>
                      <a:pt x="77788" y="223484"/>
                      <a:pt x="76481" y="222249"/>
                      <a:pt x="76481" y="222249"/>
                    </a:cubicBezTo>
                    <a:cubicBezTo>
                      <a:pt x="76481" y="222249"/>
                      <a:pt x="75173" y="222249"/>
                      <a:pt x="75173" y="222249"/>
                    </a:cubicBezTo>
                    <a:close/>
                    <a:moveTo>
                      <a:pt x="226286" y="209549"/>
                    </a:moveTo>
                    <a:cubicBezTo>
                      <a:pt x="223772" y="209549"/>
                      <a:pt x="222515" y="210853"/>
                      <a:pt x="221258" y="213461"/>
                    </a:cubicBezTo>
                    <a:cubicBezTo>
                      <a:pt x="221258" y="214765"/>
                      <a:pt x="221258" y="214765"/>
                      <a:pt x="221258" y="216069"/>
                    </a:cubicBezTo>
                    <a:cubicBezTo>
                      <a:pt x="220002" y="218677"/>
                      <a:pt x="218745" y="221285"/>
                      <a:pt x="220002" y="222589"/>
                    </a:cubicBezTo>
                    <a:cubicBezTo>
                      <a:pt x="220002" y="223893"/>
                      <a:pt x="222515" y="223893"/>
                      <a:pt x="225029" y="223893"/>
                    </a:cubicBezTo>
                    <a:cubicBezTo>
                      <a:pt x="226286" y="225197"/>
                      <a:pt x="227542" y="227805"/>
                      <a:pt x="226286" y="229110"/>
                    </a:cubicBezTo>
                    <a:cubicBezTo>
                      <a:pt x="223772" y="230414"/>
                      <a:pt x="221258" y="231718"/>
                      <a:pt x="218745" y="233022"/>
                    </a:cubicBezTo>
                    <a:cubicBezTo>
                      <a:pt x="217488" y="234326"/>
                      <a:pt x="218745" y="236934"/>
                      <a:pt x="220002" y="236934"/>
                    </a:cubicBezTo>
                    <a:cubicBezTo>
                      <a:pt x="222515" y="236934"/>
                      <a:pt x="226286" y="238238"/>
                      <a:pt x="226286" y="240846"/>
                    </a:cubicBezTo>
                    <a:cubicBezTo>
                      <a:pt x="227542" y="244758"/>
                      <a:pt x="225029" y="246062"/>
                      <a:pt x="222515" y="247366"/>
                    </a:cubicBezTo>
                    <a:cubicBezTo>
                      <a:pt x="220002" y="248670"/>
                      <a:pt x="218745" y="251278"/>
                      <a:pt x="217488" y="252582"/>
                    </a:cubicBezTo>
                    <a:cubicBezTo>
                      <a:pt x="217488" y="252582"/>
                      <a:pt x="217488" y="253886"/>
                      <a:pt x="217488" y="253886"/>
                    </a:cubicBezTo>
                    <a:cubicBezTo>
                      <a:pt x="217488" y="255190"/>
                      <a:pt x="217488" y="255190"/>
                      <a:pt x="218745" y="253886"/>
                    </a:cubicBezTo>
                    <a:cubicBezTo>
                      <a:pt x="220002" y="253886"/>
                      <a:pt x="221258" y="252582"/>
                      <a:pt x="222515" y="252582"/>
                    </a:cubicBezTo>
                    <a:cubicBezTo>
                      <a:pt x="223772" y="252582"/>
                      <a:pt x="225029" y="252582"/>
                      <a:pt x="226286" y="253886"/>
                    </a:cubicBezTo>
                    <a:cubicBezTo>
                      <a:pt x="227542" y="255190"/>
                      <a:pt x="227542" y="257798"/>
                      <a:pt x="226286" y="259102"/>
                    </a:cubicBezTo>
                    <a:cubicBezTo>
                      <a:pt x="225029" y="261710"/>
                      <a:pt x="223772" y="263014"/>
                      <a:pt x="222515" y="265622"/>
                    </a:cubicBezTo>
                    <a:cubicBezTo>
                      <a:pt x="218745" y="268230"/>
                      <a:pt x="218745" y="272142"/>
                      <a:pt x="221258" y="276054"/>
                    </a:cubicBezTo>
                    <a:cubicBezTo>
                      <a:pt x="221258" y="278662"/>
                      <a:pt x="222515" y="279966"/>
                      <a:pt x="223772" y="282574"/>
                    </a:cubicBezTo>
                    <a:cubicBezTo>
                      <a:pt x="223772" y="282574"/>
                      <a:pt x="225029" y="282574"/>
                      <a:pt x="225029" y="282574"/>
                    </a:cubicBezTo>
                    <a:cubicBezTo>
                      <a:pt x="226286" y="277358"/>
                      <a:pt x="228799" y="272142"/>
                      <a:pt x="230056" y="266926"/>
                    </a:cubicBezTo>
                    <a:cubicBezTo>
                      <a:pt x="230056" y="261710"/>
                      <a:pt x="233826" y="260406"/>
                      <a:pt x="237597" y="261710"/>
                    </a:cubicBezTo>
                    <a:cubicBezTo>
                      <a:pt x="238853" y="263014"/>
                      <a:pt x="240110" y="263014"/>
                      <a:pt x="240110" y="264318"/>
                    </a:cubicBezTo>
                    <a:cubicBezTo>
                      <a:pt x="242624" y="265622"/>
                      <a:pt x="243881" y="266926"/>
                      <a:pt x="245137" y="268230"/>
                    </a:cubicBezTo>
                    <a:cubicBezTo>
                      <a:pt x="246394" y="268230"/>
                      <a:pt x="247651" y="268230"/>
                      <a:pt x="247651" y="268230"/>
                    </a:cubicBezTo>
                    <a:cubicBezTo>
                      <a:pt x="247651" y="268230"/>
                      <a:pt x="247651" y="266926"/>
                      <a:pt x="247651" y="266926"/>
                    </a:cubicBezTo>
                    <a:cubicBezTo>
                      <a:pt x="247651" y="265622"/>
                      <a:pt x="247651" y="264318"/>
                      <a:pt x="246394" y="263014"/>
                    </a:cubicBezTo>
                    <a:cubicBezTo>
                      <a:pt x="241367" y="248670"/>
                      <a:pt x="237597" y="234326"/>
                      <a:pt x="236340" y="218677"/>
                    </a:cubicBezTo>
                    <a:cubicBezTo>
                      <a:pt x="236340" y="214765"/>
                      <a:pt x="235083" y="212157"/>
                      <a:pt x="232569" y="209549"/>
                    </a:cubicBezTo>
                    <a:cubicBezTo>
                      <a:pt x="232569" y="209549"/>
                      <a:pt x="231313" y="209549"/>
                      <a:pt x="231313" y="209549"/>
                    </a:cubicBezTo>
                    <a:cubicBezTo>
                      <a:pt x="228799" y="209549"/>
                      <a:pt x="227542" y="209549"/>
                      <a:pt x="226286" y="209549"/>
                    </a:cubicBezTo>
                    <a:close/>
                    <a:moveTo>
                      <a:pt x="245475" y="204787"/>
                    </a:moveTo>
                    <a:cubicBezTo>
                      <a:pt x="245475" y="204787"/>
                      <a:pt x="244182" y="204787"/>
                      <a:pt x="244182" y="206082"/>
                    </a:cubicBezTo>
                    <a:cubicBezTo>
                      <a:pt x="242888" y="208672"/>
                      <a:pt x="244182" y="211263"/>
                      <a:pt x="245475" y="215148"/>
                    </a:cubicBezTo>
                    <a:cubicBezTo>
                      <a:pt x="245475" y="216443"/>
                      <a:pt x="246769" y="219033"/>
                      <a:pt x="248062" y="221623"/>
                    </a:cubicBezTo>
                    <a:cubicBezTo>
                      <a:pt x="248062" y="230689"/>
                      <a:pt x="251943" y="239754"/>
                      <a:pt x="254530" y="248820"/>
                    </a:cubicBezTo>
                    <a:cubicBezTo>
                      <a:pt x="254530" y="250115"/>
                      <a:pt x="254530" y="251410"/>
                      <a:pt x="255823" y="252705"/>
                    </a:cubicBezTo>
                    <a:cubicBezTo>
                      <a:pt x="255823" y="252705"/>
                      <a:pt x="257117" y="254000"/>
                      <a:pt x="257117" y="254000"/>
                    </a:cubicBezTo>
                    <a:cubicBezTo>
                      <a:pt x="257117" y="254000"/>
                      <a:pt x="258410" y="252705"/>
                      <a:pt x="258410" y="252705"/>
                    </a:cubicBezTo>
                    <a:cubicBezTo>
                      <a:pt x="258410" y="250115"/>
                      <a:pt x="258410" y="248820"/>
                      <a:pt x="259704" y="247525"/>
                    </a:cubicBezTo>
                    <a:cubicBezTo>
                      <a:pt x="259704" y="242345"/>
                      <a:pt x="263584" y="241049"/>
                      <a:pt x="267465" y="241049"/>
                    </a:cubicBezTo>
                    <a:cubicBezTo>
                      <a:pt x="268758" y="242345"/>
                      <a:pt x="271345" y="242345"/>
                      <a:pt x="272639" y="242345"/>
                    </a:cubicBezTo>
                    <a:cubicBezTo>
                      <a:pt x="273932" y="242345"/>
                      <a:pt x="275226" y="242345"/>
                      <a:pt x="276520" y="242345"/>
                    </a:cubicBezTo>
                    <a:cubicBezTo>
                      <a:pt x="277813" y="241049"/>
                      <a:pt x="275226" y="239754"/>
                      <a:pt x="273932" y="238459"/>
                    </a:cubicBezTo>
                    <a:cubicBezTo>
                      <a:pt x="272639" y="237164"/>
                      <a:pt x="270052" y="234574"/>
                      <a:pt x="268758" y="233279"/>
                    </a:cubicBezTo>
                    <a:cubicBezTo>
                      <a:pt x="260997" y="226804"/>
                      <a:pt x="255823" y="219033"/>
                      <a:pt x="250649" y="211263"/>
                    </a:cubicBezTo>
                    <a:cubicBezTo>
                      <a:pt x="249356" y="208672"/>
                      <a:pt x="248062" y="207377"/>
                      <a:pt x="246769" y="204787"/>
                    </a:cubicBezTo>
                    <a:cubicBezTo>
                      <a:pt x="246769" y="204787"/>
                      <a:pt x="245475" y="204787"/>
                      <a:pt x="245475" y="204787"/>
                    </a:cubicBezTo>
                    <a:close/>
                    <a:moveTo>
                      <a:pt x="63501" y="191786"/>
                    </a:moveTo>
                    <a:cubicBezTo>
                      <a:pt x="55707" y="190499"/>
                      <a:pt x="47914" y="191786"/>
                      <a:pt x="38822" y="193074"/>
                    </a:cubicBezTo>
                    <a:cubicBezTo>
                      <a:pt x="36224" y="193074"/>
                      <a:pt x="33627" y="195648"/>
                      <a:pt x="31029" y="198222"/>
                    </a:cubicBezTo>
                    <a:cubicBezTo>
                      <a:pt x="21937" y="205945"/>
                      <a:pt x="20638" y="216242"/>
                      <a:pt x="20638" y="226540"/>
                    </a:cubicBezTo>
                    <a:cubicBezTo>
                      <a:pt x="21937" y="238124"/>
                      <a:pt x="24535" y="249709"/>
                      <a:pt x="28431" y="260006"/>
                    </a:cubicBezTo>
                    <a:cubicBezTo>
                      <a:pt x="31029" y="263867"/>
                      <a:pt x="33627" y="267729"/>
                      <a:pt x="37523" y="271590"/>
                    </a:cubicBezTo>
                    <a:cubicBezTo>
                      <a:pt x="49213" y="281888"/>
                      <a:pt x="63501" y="285749"/>
                      <a:pt x="79087" y="284462"/>
                    </a:cubicBezTo>
                    <a:cubicBezTo>
                      <a:pt x="80386" y="284462"/>
                      <a:pt x="81685" y="284462"/>
                      <a:pt x="82984" y="284462"/>
                    </a:cubicBezTo>
                    <a:cubicBezTo>
                      <a:pt x="89478" y="281888"/>
                      <a:pt x="94674" y="278026"/>
                      <a:pt x="99869" y="275452"/>
                    </a:cubicBezTo>
                    <a:cubicBezTo>
                      <a:pt x="103766" y="272878"/>
                      <a:pt x="106363" y="269016"/>
                      <a:pt x="108961" y="266442"/>
                    </a:cubicBezTo>
                    <a:cubicBezTo>
                      <a:pt x="116754" y="260006"/>
                      <a:pt x="120651" y="250996"/>
                      <a:pt x="119352" y="240699"/>
                    </a:cubicBezTo>
                    <a:cubicBezTo>
                      <a:pt x="119352" y="236837"/>
                      <a:pt x="119352" y="234263"/>
                      <a:pt x="118053" y="230401"/>
                    </a:cubicBezTo>
                    <a:cubicBezTo>
                      <a:pt x="118053" y="230401"/>
                      <a:pt x="118053" y="229114"/>
                      <a:pt x="118053" y="229114"/>
                    </a:cubicBezTo>
                    <a:cubicBezTo>
                      <a:pt x="116754" y="229114"/>
                      <a:pt x="115455" y="230401"/>
                      <a:pt x="115455" y="230401"/>
                    </a:cubicBezTo>
                    <a:cubicBezTo>
                      <a:pt x="114157" y="231688"/>
                      <a:pt x="112858" y="234263"/>
                      <a:pt x="111559" y="235550"/>
                    </a:cubicBezTo>
                    <a:cubicBezTo>
                      <a:pt x="106363" y="243273"/>
                      <a:pt x="99869" y="249709"/>
                      <a:pt x="92076" y="254857"/>
                    </a:cubicBezTo>
                    <a:cubicBezTo>
                      <a:pt x="84283" y="258719"/>
                      <a:pt x="77788" y="261293"/>
                      <a:pt x="69995" y="260006"/>
                    </a:cubicBezTo>
                    <a:cubicBezTo>
                      <a:pt x="67397" y="260006"/>
                      <a:pt x="66098" y="260006"/>
                      <a:pt x="64800" y="260006"/>
                    </a:cubicBezTo>
                    <a:cubicBezTo>
                      <a:pt x="60903" y="260006"/>
                      <a:pt x="55707" y="258719"/>
                      <a:pt x="51811" y="258719"/>
                    </a:cubicBezTo>
                    <a:cubicBezTo>
                      <a:pt x="47914" y="256145"/>
                      <a:pt x="44018" y="252283"/>
                      <a:pt x="40121" y="249709"/>
                    </a:cubicBezTo>
                    <a:cubicBezTo>
                      <a:pt x="38822" y="248422"/>
                      <a:pt x="38822" y="248422"/>
                      <a:pt x="38822" y="248422"/>
                    </a:cubicBezTo>
                    <a:cubicBezTo>
                      <a:pt x="36224" y="245847"/>
                      <a:pt x="34926" y="244560"/>
                      <a:pt x="34926" y="241986"/>
                    </a:cubicBezTo>
                    <a:cubicBezTo>
                      <a:pt x="34926" y="236837"/>
                      <a:pt x="36224" y="232976"/>
                      <a:pt x="40121" y="230401"/>
                    </a:cubicBezTo>
                    <a:cubicBezTo>
                      <a:pt x="47914" y="226540"/>
                      <a:pt x="53110" y="220104"/>
                      <a:pt x="58305" y="214955"/>
                    </a:cubicBezTo>
                    <a:cubicBezTo>
                      <a:pt x="62202" y="211094"/>
                      <a:pt x="64800" y="208520"/>
                      <a:pt x="68696" y="205945"/>
                    </a:cubicBezTo>
                    <a:cubicBezTo>
                      <a:pt x="69995" y="203371"/>
                      <a:pt x="71294" y="203371"/>
                      <a:pt x="69995" y="200797"/>
                    </a:cubicBezTo>
                    <a:cubicBezTo>
                      <a:pt x="69995" y="198222"/>
                      <a:pt x="68696" y="196935"/>
                      <a:pt x="67397" y="194361"/>
                    </a:cubicBezTo>
                    <a:cubicBezTo>
                      <a:pt x="67397" y="193074"/>
                      <a:pt x="66098" y="193074"/>
                      <a:pt x="63501" y="191786"/>
                    </a:cubicBezTo>
                    <a:close/>
                    <a:moveTo>
                      <a:pt x="231942" y="166687"/>
                    </a:moveTo>
                    <a:cubicBezTo>
                      <a:pt x="226595" y="170447"/>
                      <a:pt x="222584" y="174207"/>
                      <a:pt x="218574" y="177967"/>
                    </a:cubicBezTo>
                    <a:cubicBezTo>
                      <a:pt x="215900" y="179220"/>
                      <a:pt x="215900" y="181727"/>
                      <a:pt x="217237" y="184234"/>
                    </a:cubicBezTo>
                    <a:cubicBezTo>
                      <a:pt x="218574" y="182980"/>
                      <a:pt x="219910" y="181727"/>
                      <a:pt x="221247" y="180474"/>
                    </a:cubicBezTo>
                    <a:cubicBezTo>
                      <a:pt x="222584" y="179220"/>
                      <a:pt x="226595" y="179220"/>
                      <a:pt x="226595" y="180474"/>
                    </a:cubicBezTo>
                    <a:cubicBezTo>
                      <a:pt x="227932" y="181727"/>
                      <a:pt x="227932" y="182980"/>
                      <a:pt x="227932" y="182980"/>
                    </a:cubicBezTo>
                    <a:cubicBezTo>
                      <a:pt x="229268" y="185487"/>
                      <a:pt x="229268" y="186740"/>
                      <a:pt x="230605" y="189247"/>
                    </a:cubicBezTo>
                    <a:cubicBezTo>
                      <a:pt x="230605" y="190500"/>
                      <a:pt x="231942" y="190500"/>
                      <a:pt x="233279" y="189247"/>
                    </a:cubicBezTo>
                    <a:cubicBezTo>
                      <a:pt x="238626" y="186740"/>
                      <a:pt x="239963" y="181727"/>
                      <a:pt x="241300" y="176714"/>
                    </a:cubicBezTo>
                    <a:cubicBezTo>
                      <a:pt x="241300" y="171701"/>
                      <a:pt x="237290" y="167941"/>
                      <a:pt x="233279" y="166687"/>
                    </a:cubicBezTo>
                    <a:cubicBezTo>
                      <a:pt x="233279" y="166687"/>
                      <a:pt x="231942" y="166687"/>
                      <a:pt x="231942" y="166687"/>
                    </a:cubicBezTo>
                    <a:close/>
                    <a:moveTo>
                      <a:pt x="173526" y="155277"/>
                    </a:moveTo>
                    <a:cubicBezTo>
                      <a:pt x="169680" y="159147"/>
                      <a:pt x="165833" y="161726"/>
                      <a:pt x="160704" y="165596"/>
                    </a:cubicBezTo>
                    <a:cubicBezTo>
                      <a:pt x="151729" y="172045"/>
                      <a:pt x="141471" y="178494"/>
                      <a:pt x="129931" y="183654"/>
                    </a:cubicBezTo>
                    <a:cubicBezTo>
                      <a:pt x="128649" y="184943"/>
                      <a:pt x="126085" y="186233"/>
                      <a:pt x="124802" y="187523"/>
                    </a:cubicBezTo>
                    <a:cubicBezTo>
                      <a:pt x="123520" y="188813"/>
                      <a:pt x="122238" y="188813"/>
                      <a:pt x="123520" y="190103"/>
                    </a:cubicBezTo>
                    <a:cubicBezTo>
                      <a:pt x="124802" y="191393"/>
                      <a:pt x="126085" y="192683"/>
                      <a:pt x="126085" y="193972"/>
                    </a:cubicBezTo>
                    <a:cubicBezTo>
                      <a:pt x="132496" y="203001"/>
                      <a:pt x="137625" y="212030"/>
                      <a:pt x="137625" y="222349"/>
                    </a:cubicBezTo>
                    <a:cubicBezTo>
                      <a:pt x="137625" y="226218"/>
                      <a:pt x="138907" y="230088"/>
                      <a:pt x="138907" y="233958"/>
                    </a:cubicBezTo>
                    <a:cubicBezTo>
                      <a:pt x="138907" y="235247"/>
                      <a:pt x="140189" y="235247"/>
                      <a:pt x="140189" y="236537"/>
                    </a:cubicBezTo>
                    <a:cubicBezTo>
                      <a:pt x="141471" y="235247"/>
                      <a:pt x="141471" y="235247"/>
                      <a:pt x="142753" y="235247"/>
                    </a:cubicBezTo>
                    <a:cubicBezTo>
                      <a:pt x="144036" y="231378"/>
                      <a:pt x="146600" y="228798"/>
                      <a:pt x="149164" y="226218"/>
                    </a:cubicBezTo>
                    <a:cubicBezTo>
                      <a:pt x="153011" y="222349"/>
                      <a:pt x="158140" y="217190"/>
                      <a:pt x="161987" y="212030"/>
                    </a:cubicBezTo>
                    <a:cubicBezTo>
                      <a:pt x="164551" y="208161"/>
                      <a:pt x="168398" y="205581"/>
                      <a:pt x="170962" y="201711"/>
                    </a:cubicBezTo>
                    <a:cubicBezTo>
                      <a:pt x="173526" y="199132"/>
                      <a:pt x="176091" y="196552"/>
                      <a:pt x="178655" y="193972"/>
                    </a:cubicBezTo>
                    <a:cubicBezTo>
                      <a:pt x="181220" y="191393"/>
                      <a:pt x="183784" y="187523"/>
                      <a:pt x="186349" y="186233"/>
                    </a:cubicBezTo>
                    <a:cubicBezTo>
                      <a:pt x="187631" y="186233"/>
                      <a:pt x="187631" y="184943"/>
                      <a:pt x="188913" y="183654"/>
                    </a:cubicBezTo>
                    <a:cubicBezTo>
                      <a:pt x="188913" y="183654"/>
                      <a:pt x="188913" y="182364"/>
                      <a:pt x="187631" y="182364"/>
                    </a:cubicBezTo>
                    <a:cubicBezTo>
                      <a:pt x="185066" y="174625"/>
                      <a:pt x="182502" y="166886"/>
                      <a:pt x="179937" y="159147"/>
                    </a:cubicBezTo>
                    <a:cubicBezTo>
                      <a:pt x="178655" y="157857"/>
                      <a:pt x="178655" y="157857"/>
                      <a:pt x="177373" y="156567"/>
                    </a:cubicBezTo>
                    <a:cubicBezTo>
                      <a:pt x="176091" y="153987"/>
                      <a:pt x="174809" y="153987"/>
                      <a:pt x="173526" y="155277"/>
                    </a:cubicBezTo>
                    <a:close/>
                    <a:moveTo>
                      <a:pt x="196118" y="139382"/>
                    </a:moveTo>
                    <a:cubicBezTo>
                      <a:pt x="192088" y="140652"/>
                      <a:pt x="192088" y="143192"/>
                      <a:pt x="193431" y="145732"/>
                    </a:cubicBezTo>
                    <a:cubicBezTo>
                      <a:pt x="197461" y="150812"/>
                      <a:pt x="200148" y="155892"/>
                      <a:pt x="204178" y="160972"/>
                    </a:cubicBezTo>
                    <a:cubicBezTo>
                      <a:pt x="204178" y="162242"/>
                      <a:pt x="205521" y="163512"/>
                      <a:pt x="205521" y="163512"/>
                    </a:cubicBezTo>
                    <a:cubicBezTo>
                      <a:pt x="205521" y="163512"/>
                      <a:pt x="206864" y="163512"/>
                      <a:pt x="206864" y="163512"/>
                    </a:cubicBezTo>
                    <a:cubicBezTo>
                      <a:pt x="208208" y="162242"/>
                      <a:pt x="208208" y="162242"/>
                      <a:pt x="209551" y="160972"/>
                    </a:cubicBezTo>
                    <a:cubicBezTo>
                      <a:pt x="208208" y="159702"/>
                      <a:pt x="208208" y="158432"/>
                      <a:pt x="208208" y="157162"/>
                    </a:cubicBezTo>
                    <a:cubicBezTo>
                      <a:pt x="206864" y="149542"/>
                      <a:pt x="201491" y="144462"/>
                      <a:pt x="197461" y="139382"/>
                    </a:cubicBezTo>
                    <a:cubicBezTo>
                      <a:pt x="197461" y="138112"/>
                      <a:pt x="196118" y="138112"/>
                      <a:pt x="196118" y="139382"/>
                    </a:cubicBezTo>
                    <a:close/>
                    <a:moveTo>
                      <a:pt x="204470" y="131762"/>
                    </a:moveTo>
                    <a:cubicBezTo>
                      <a:pt x="203200" y="131762"/>
                      <a:pt x="203200" y="132896"/>
                      <a:pt x="203200" y="132896"/>
                    </a:cubicBezTo>
                    <a:cubicBezTo>
                      <a:pt x="204470" y="134030"/>
                      <a:pt x="205740" y="135164"/>
                      <a:pt x="207010" y="135164"/>
                    </a:cubicBezTo>
                    <a:cubicBezTo>
                      <a:pt x="208280" y="134030"/>
                      <a:pt x="207010" y="132896"/>
                      <a:pt x="205740" y="131762"/>
                    </a:cubicBezTo>
                    <a:cubicBezTo>
                      <a:pt x="205740" y="131762"/>
                      <a:pt x="204470" y="131762"/>
                      <a:pt x="204470" y="131762"/>
                    </a:cubicBezTo>
                    <a:close/>
                    <a:moveTo>
                      <a:pt x="138936" y="117474"/>
                    </a:moveTo>
                    <a:cubicBezTo>
                      <a:pt x="137643" y="117474"/>
                      <a:pt x="137643" y="118784"/>
                      <a:pt x="136349" y="118784"/>
                    </a:cubicBezTo>
                    <a:cubicBezTo>
                      <a:pt x="132469" y="121403"/>
                      <a:pt x="129881" y="124023"/>
                      <a:pt x="126001" y="126642"/>
                    </a:cubicBezTo>
                    <a:cubicBezTo>
                      <a:pt x="104011" y="142358"/>
                      <a:pt x="82021" y="156765"/>
                      <a:pt x="60031" y="172481"/>
                    </a:cubicBezTo>
                    <a:cubicBezTo>
                      <a:pt x="60031" y="172481"/>
                      <a:pt x="58738" y="173791"/>
                      <a:pt x="58738" y="173791"/>
                    </a:cubicBezTo>
                    <a:cubicBezTo>
                      <a:pt x="58738" y="173791"/>
                      <a:pt x="60031" y="173791"/>
                      <a:pt x="60031" y="173791"/>
                    </a:cubicBezTo>
                    <a:cubicBezTo>
                      <a:pt x="61325" y="173791"/>
                      <a:pt x="62619" y="173791"/>
                      <a:pt x="63912" y="173791"/>
                    </a:cubicBezTo>
                    <a:cubicBezTo>
                      <a:pt x="70380" y="173791"/>
                      <a:pt x="75554" y="177720"/>
                      <a:pt x="78141" y="182959"/>
                    </a:cubicBezTo>
                    <a:cubicBezTo>
                      <a:pt x="79434" y="184268"/>
                      <a:pt x="80728" y="186888"/>
                      <a:pt x="82021" y="188197"/>
                    </a:cubicBezTo>
                    <a:cubicBezTo>
                      <a:pt x="88489" y="196055"/>
                      <a:pt x="92369" y="205223"/>
                      <a:pt x="94956" y="214391"/>
                    </a:cubicBezTo>
                    <a:cubicBezTo>
                      <a:pt x="94956" y="217010"/>
                      <a:pt x="94956" y="219630"/>
                      <a:pt x="96250" y="222249"/>
                    </a:cubicBezTo>
                    <a:cubicBezTo>
                      <a:pt x="100131" y="222249"/>
                      <a:pt x="101424" y="218320"/>
                      <a:pt x="102718" y="217010"/>
                    </a:cubicBezTo>
                    <a:cubicBezTo>
                      <a:pt x="105305" y="214391"/>
                      <a:pt x="107892" y="211772"/>
                      <a:pt x="109185" y="209152"/>
                    </a:cubicBezTo>
                    <a:cubicBezTo>
                      <a:pt x="111772" y="207843"/>
                      <a:pt x="111772" y="206533"/>
                      <a:pt x="110479" y="205223"/>
                    </a:cubicBezTo>
                    <a:cubicBezTo>
                      <a:pt x="106598" y="199985"/>
                      <a:pt x="102718" y="194746"/>
                      <a:pt x="97544" y="192126"/>
                    </a:cubicBezTo>
                    <a:cubicBezTo>
                      <a:pt x="96250" y="190817"/>
                      <a:pt x="96250" y="189507"/>
                      <a:pt x="96250" y="188197"/>
                    </a:cubicBezTo>
                    <a:cubicBezTo>
                      <a:pt x="97544" y="184268"/>
                      <a:pt x="98837" y="181649"/>
                      <a:pt x="102718" y="180339"/>
                    </a:cubicBezTo>
                    <a:cubicBezTo>
                      <a:pt x="107892" y="179030"/>
                      <a:pt x="111772" y="176410"/>
                      <a:pt x="115653" y="175100"/>
                    </a:cubicBezTo>
                    <a:cubicBezTo>
                      <a:pt x="118240" y="173791"/>
                      <a:pt x="122120" y="172481"/>
                      <a:pt x="124707" y="169862"/>
                    </a:cubicBezTo>
                    <a:cubicBezTo>
                      <a:pt x="129881" y="167242"/>
                      <a:pt x="135056" y="163313"/>
                      <a:pt x="140230" y="160694"/>
                    </a:cubicBezTo>
                    <a:cubicBezTo>
                      <a:pt x="147991" y="154145"/>
                      <a:pt x="155752" y="148907"/>
                      <a:pt x="162219" y="141049"/>
                    </a:cubicBezTo>
                    <a:cubicBezTo>
                      <a:pt x="163513" y="139739"/>
                      <a:pt x="163513" y="139739"/>
                      <a:pt x="163513" y="138429"/>
                    </a:cubicBezTo>
                    <a:cubicBezTo>
                      <a:pt x="155752" y="130571"/>
                      <a:pt x="147991" y="124023"/>
                      <a:pt x="140230" y="118784"/>
                    </a:cubicBezTo>
                    <a:cubicBezTo>
                      <a:pt x="140230" y="117474"/>
                      <a:pt x="138936" y="117474"/>
                      <a:pt x="138936" y="117474"/>
                    </a:cubicBezTo>
                    <a:close/>
                    <a:moveTo>
                      <a:pt x="219220" y="115887"/>
                    </a:moveTo>
                    <a:cubicBezTo>
                      <a:pt x="216622" y="117186"/>
                      <a:pt x="214024" y="118485"/>
                      <a:pt x="212725" y="122382"/>
                    </a:cubicBezTo>
                    <a:cubicBezTo>
                      <a:pt x="212725" y="123680"/>
                      <a:pt x="215323" y="124979"/>
                      <a:pt x="215323" y="126278"/>
                    </a:cubicBezTo>
                    <a:cubicBezTo>
                      <a:pt x="216622" y="128876"/>
                      <a:pt x="219220" y="131474"/>
                      <a:pt x="220518" y="134071"/>
                    </a:cubicBezTo>
                    <a:cubicBezTo>
                      <a:pt x="221817" y="136669"/>
                      <a:pt x="223116" y="140566"/>
                      <a:pt x="224415" y="143163"/>
                    </a:cubicBezTo>
                    <a:cubicBezTo>
                      <a:pt x="224415" y="143163"/>
                      <a:pt x="225714" y="144462"/>
                      <a:pt x="225714" y="144462"/>
                    </a:cubicBezTo>
                    <a:cubicBezTo>
                      <a:pt x="225714" y="143163"/>
                      <a:pt x="225714" y="143163"/>
                      <a:pt x="227013" y="141865"/>
                    </a:cubicBezTo>
                    <a:cubicBezTo>
                      <a:pt x="225714" y="134071"/>
                      <a:pt x="224415" y="124979"/>
                      <a:pt x="221817" y="117186"/>
                    </a:cubicBezTo>
                    <a:cubicBezTo>
                      <a:pt x="220518" y="117186"/>
                      <a:pt x="220518" y="115887"/>
                      <a:pt x="220518" y="115887"/>
                    </a:cubicBezTo>
                    <a:cubicBezTo>
                      <a:pt x="220518" y="115887"/>
                      <a:pt x="219220" y="115887"/>
                      <a:pt x="219220" y="115887"/>
                    </a:cubicBezTo>
                    <a:close/>
                    <a:moveTo>
                      <a:pt x="206375" y="96837"/>
                    </a:moveTo>
                    <a:cubicBezTo>
                      <a:pt x="206375" y="96837"/>
                      <a:pt x="206375" y="98425"/>
                      <a:pt x="206375" y="98425"/>
                    </a:cubicBezTo>
                    <a:cubicBezTo>
                      <a:pt x="206375" y="100013"/>
                      <a:pt x="206375" y="100013"/>
                      <a:pt x="207169" y="101600"/>
                    </a:cubicBezTo>
                    <a:cubicBezTo>
                      <a:pt x="207169" y="101600"/>
                      <a:pt x="207169" y="101600"/>
                      <a:pt x="207963" y="101600"/>
                    </a:cubicBezTo>
                    <a:cubicBezTo>
                      <a:pt x="207963" y="101600"/>
                      <a:pt x="207963" y="101600"/>
                      <a:pt x="207963" y="100013"/>
                    </a:cubicBezTo>
                    <a:cubicBezTo>
                      <a:pt x="207963" y="100013"/>
                      <a:pt x="207963" y="98425"/>
                      <a:pt x="207169" y="98425"/>
                    </a:cubicBezTo>
                    <a:cubicBezTo>
                      <a:pt x="207169" y="96837"/>
                      <a:pt x="207169" y="96837"/>
                      <a:pt x="206375" y="96837"/>
                    </a:cubicBezTo>
                    <a:close/>
                    <a:moveTo>
                      <a:pt x="307146" y="28272"/>
                    </a:moveTo>
                    <a:cubicBezTo>
                      <a:pt x="305851" y="29557"/>
                      <a:pt x="304557" y="30843"/>
                      <a:pt x="303262" y="33413"/>
                    </a:cubicBezTo>
                    <a:cubicBezTo>
                      <a:pt x="290318" y="47549"/>
                      <a:pt x="276079" y="60400"/>
                      <a:pt x="261841" y="74537"/>
                    </a:cubicBezTo>
                    <a:cubicBezTo>
                      <a:pt x="252779" y="82247"/>
                      <a:pt x="245013" y="91243"/>
                      <a:pt x="235952" y="98954"/>
                    </a:cubicBezTo>
                    <a:cubicBezTo>
                      <a:pt x="233363" y="100239"/>
                      <a:pt x="233363" y="102809"/>
                      <a:pt x="234657" y="105380"/>
                    </a:cubicBezTo>
                    <a:cubicBezTo>
                      <a:pt x="238541" y="114375"/>
                      <a:pt x="242424" y="123371"/>
                      <a:pt x="243718" y="133652"/>
                    </a:cubicBezTo>
                    <a:cubicBezTo>
                      <a:pt x="243718" y="134937"/>
                      <a:pt x="245013" y="134937"/>
                      <a:pt x="246307" y="134937"/>
                    </a:cubicBezTo>
                    <a:cubicBezTo>
                      <a:pt x="247602" y="133652"/>
                      <a:pt x="248896" y="132367"/>
                      <a:pt x="250191" y="131082"/>
                    </a:cubicBezTo>
                    <a:cubicBezTo>
                      <a:pt x="264429" y="115660"/>
                      <a:pt x="281257" y="105380"/>
                      <a:pt x="300673" y="97669"/>
                    </a:cubicBezTo>
                    <a:cubicBezTo>
                      <a:pt x="304557" y="95099"/>
                      <a:pt x="308440" y="92528"/>
                      <a:pt x="313618" y="89958"/>
                    </a:cubicBezTo>
                    <a:cubicBezTo>
                      <a:pt x="316207" y="88673"/>
                      <a:pt x="317501" y="86103"/>
                      <a:pt x="317501" y="82247"/>
                    </a:cubicBezTo>
                    <a:cubicBezTo>
                      <a:pt x="317501" y="79677"/>
                      <a:pt x="317501" y="77107"/>
                      <a:pt x="317501" y="74537"/>
                    </a:cubicBezTo>
                    <a:cubicBezTo>
                      <a:pt x="317501" y="70681"/>
                      <a:pt x="317501" y="65541"/>
                      <a:pt x="316207" y="61685"/>
                    </a:cubicBezTo>
                    <a:cubicBezTo>
                      <a:pt x="314912" y="52690"/>
                      <a:pt x="313618" y="42409"/>
                      <a:pt x="311029" y="33413"/>
                    </a:cubicBezTo>
                    <a:cubicBezTo>
                      <a:pt x="311029" y="32128"/>
                      <a:pt x="311029" y="29557"/>
                      <a:pt x="309734" y="28272"/>
                    </a:cubicBezTo>
                    <a:cubicBezTo>
                      <a:pt x="309734" y="26987"/>
                      <a:pt x="308440" y="26987"/>
                      <a:pt x="307146" y="28272"/>
                    </a:cubicBezTo>
                    <a:close/>
                    <a:moveTo>
                      <a:pt x="228600" y="17173"/>
                    </a:moveTo>
                    <a:cubicBezTo>
                      <a:pt x="226020" y="15874"/>
                      <a:pt x="223441" y="18471"/>
                      <a:pt x="220861" y="22368"/>
                    </a:cubicBezTo>
                    <a:cubicBezTo>
                      <a:pt x="220861" y="24966"/>
                      <a:pt x="218281" y="26265"/>
                      <a:pt x="216991" y="27564"/>
                    </a:cubicBezTo>
                    <a:cubicBezTo>
                      <a:pt x="215702" y="30162"/>
                      <a:pt x="214412" y="31461"/>
                      <a:pt x="211832" y="34058"/>
                    </a:cubicBezTo>
                    <a:cubicBezTo>
                      <a:pt x="209252" y="39254"/>
                      <a:pt x="205383" y="45748"/>
                      <a:pt x="201513" y="50944"/>
                    </a:cubicBezTo>
                    <a:cubicBezTo>
                      <a:pt x="198934" y="56139"/>
                      <a:pt x="196354" y="60036"/>
                      <a:pt x="192484" y="63933"/>
                    </a:cubicBezTo>
                    <a:cubicBezTo>
                      <a:pt x="191194" y="65231"/>
                      <a:pt x="189905" y="66530"/>
                      <a:pt x="188615" y="67829"/>
                    </a:cubicBezTo>
                    <a:cubicBezTo>
                      <a:pt x="187325" y="69128"/>
                      <a:pt x="187325" y="70427"/>
                      <a:pt x="188615" y="70427"/>
                    </a:cubicBezTo>
                    <a:cubicBezTo>
                      <a:pt x="200223" y="74324"/>
                      <a:pt x="210542" y="78220"/>
                      <a:pt x="219571" y="86013"/>
                    </a:cubicBezTo>
                    <a:cubicBezTo>
                      <a:pt x="220861" y="87312"/>
                      <a:pt x="222151" y="87312"/>
                      <a:pt x="223441" y="86013"/>
                    </a:cubicBezTo>
                    <a:cubicBezTo>
                      <a:pt x="224730" y="86013"/>
                      <a:pt x="224730" y="86013"/>
                      <a:pt x="226020" y="84715"/>
                    </a:cubicBezTo>
                    <a:cubicBezTo>
                      <a:pt x="238919" y="71726"/>
                      <a:pt x="253107" y="58737"/>
                      <a:pt x="267295" y="45748"/>
                    </a:cubicBezTo>
                    <a:cubicBezTo>
                      <a:pt x="269875" y="43151"/>
                      <a:pt x="269875" y="43151"/>
                      <a:pt x="268585" y="39254"/>
                    </a:cubicBezTo>
                    <a:cubicBezTo>
                      <a:pt x="259556" y="26265"/>
                      <a:pt x="246658" y="19770"/>
                      <a:pt x="228600" y="17173"/>
                    </a:cubicBezTo>
                    <a:close/>
                    <a:moveTo>
                      <a:pt x="223344" y="0"/>
                    </a:moveTo>
                    <a:cubicBezTo>
                      <a:pt x="227217" y="1297"/>
                      <a:pt x="229799" y="1297"/>
                      <a:pt x="233672" y="1297"/>
                    </a:cubicBezTo>
                    <a:cubicBezTo>
                      <a:pt x="237545" y="1297"/>
                      <a:pt x="242709" y="2594"/>
                      <a:pt x="246582" y="3891"/>
                    </a:cubicBezTo>
                    <a:cubicBezTo>
                      <a:pt x="260783" y="9079"/>
                      <a:pt x="272402" y="16861"/>
                      <a:pt x="281439" y="27238"/>
                    </a:cubicBezTo>
                    <a:cubicBezTo>
                      <a:pt x="282730" y="28535"/>
                      <a:pt x="284021" y="28535"/>
                      <a:pt x="285312" y="27238"/>
                    </a:cubicBezTo>
                    <a:cubicBezTo>
                      <a:pt x="290476" y="22049"/>
                      <a:pt x="295640" y="16861"/>
                      <a:pt x="300804" y="11673"/>
                    </a:cubicBezTo>
                    <a:cubicBezTo>
                      <a:pt x="304677" y="7782"/>
                      <a:pt x="311132" y="7782"/>
                      <a:pt x="315005" y="12970"/>
                    </a:cubicBezTo>
                    <a:cubicBezTo>
                      <a:pt x="316296" y="15564"/>
                      <a:pt x="317587" y="18158"/>
                      <a:pt x="318878" y="22049"/>
                    </a:cubicBezTo>
                    <a:cubicBezTo>
                      <a:pt x="324042" y="37614"/>
                      <a:pt x="329206" y="54475"/>
                      <a:pt x="329206" y="71336"/>
                    </a:cubicBezTo>
                    <a:cubicBezTo>
                      <a:pt x="329206" y="72633"/>
                      <a:pt x="329206" y="73930"/>
                      <a:pt x="329206" y="75227"/>
                    </a:cubicBezTo>
                    <a:cubicBezTo>
                      <a:pt x="331788" y="79119"/>
                      <a:pt x="329206" y="84307"/>
                      <a:pt x="330497" y="89495"/>
                    </a:cubicBezTo>
                    <a:cubicBezTo>
                      <a:pt x="330497" y="93386"/>
                      <a:pt x="329206" y="97277"/>
                      <a:pt x="327915" y="101168"/>
                    </a:cubicBezTo>
                    <a:cubicBezTo>
                      <a:pt x="326624" y="102465"/>
                      <a:pt x="326624" y="102465"/>
                      <a:pt x="325333" y="103762"/>
                    </a:cubicBezTo>
                    <a:cubicBezTo>
                      <a:pt x="321460" y="103762"/>
                      <a:pt x="318878" y="107653"/>
                      <a:pt x="316296" y="108950"/>
                    </a:cubicBezTo>
                    <a:cubicBezTo>
                      <a:pt x="312423" y="111544"/>
                      <a:pt x="309841" y="112841"/>
                      <a:pt x="305968" y="114138"/>
                    </a:cubicBezTo>
                    <a:cubicBezTo>
                      <a:pt x="295640" y="116732"/>
                      <a:pt x="286603" y="120623"/>
                      <a:pt x="277566" y="127108"/>
                    </a:cubicBezTo>
                    <a:cubicBezTo>
                      <a:pt x="267238" y="134890"/>
                      <a:pt x="258201" y="143970"/>
                      <a:pt x="247873" y="151752"/>
                    </a:cubicBezTo>
                    <a:cubicBezTo>
                      <a:pt x="246582" y="153049"/>
                      <a:pt x="245291" y="154346"/>
                      <a:pt x="246582" y="155643"/>
                    </a:cubicBezTo>
                    <a:cubicBezTo>
                      <a:pt x="247873" y="156940"/>
                      <a:pt x="247873" y="158237"/>
                      <a:pt x="249164" y="158237"/>
                    </a:cubicBezTo>
                    <a:cubicBezTo>
                      <a:pt x="253037" y="163425"/>
                      <a:pt x="254328" y="169910"/>
                      <a:pt x="253037" y="175098"/>
                    </a:cubicBezTo>
                    <a:cubicBezTo>
                      <a:pt x="253037" y="178989"/>
                      <a:pt x="253037" y="182880"/>
                      <a:pt x="251746" y="186771"/>
                    </a:cubicBezTo>
                    <a:cubicBezTo>
                      <a:pt x="251746" y="190662"/>
                      <a:pt x="251746" y="194553"/>
                      <a:pt x="253037" y="197147"/>
                    </a:cubicBezTo>
                    <a:cubicBezTo>
                      <a:pt x="259492" y="206227"/>
                      <a:pt x="264656" y="215306"/>
                      <a:pt x="273693" y="223088"/>
                    </a:cubicBezTo>
                    <a:cubicBezTo>
                      <a:pt x="278857" y="229573"/>
                      <a:pt x="285312" y="236058"/>
                      <a:pt x="293058" y="239949"/>
                    </a:cubicBezTo>
                    <a:cubicBezTo>
                      <a:pt x="294349" y="241246"/>
                      <a:pt x="295640" y="242543"/>
                      <a:pt x="295640" y="242543"/>
                    </a:cubicBezTo>
                    <a:cubicBezTo>
                      <a:pt x="298222" y="245137"/>
                      <a:pt x="298222" y="247731"/>
                      <a:pt x="296931" y="250325"/>
                    </a:cubicBezTo>
                    <a:cubicBezTo>
                      <a:pt x="296931" y="251622"/>
                      <a:pt x="294349" y="252919"/>
                      <a:pt x="293058" y="252919"/>
                    </a:cubicBezTo>
                    <a:cubicBezTo>
                      <a:pt x="287894" y="252919"/>
                      <a:pt x="284021" y="252919"/>
                      <a:pt x="280148" y="254216"/>
                    </a:cubicBezTo>
                    <a:cubicBezTo>
                      <a:pt x="277566" y="254216"/>
                      <a:pt x="274984" y="252919"/>
                      <a:pt x="273693" y="255513"/>
                    </a:cubicBezTo>
                    <a:cubicBezTo>
                      <a:pt x="273693" y="256810"/>
                      <a:pt x="274984" y="259404"/>
                      <a:pt x="274984" y="260702"/>
                    </a:cubicBezTo>
                    <a:cubicBezTo>
                      <a:pt x="274984" y="265890"/>
                      <a:pt x="272402" y="269781"/>
                      <a:pt x="265947" y="268484"/>
                    </a:cubicBezTo>
                    <a:cubicBezTo>
                      <a:pt x="265947" y="268484"/>
                      <a:pt x="264656" y="268484"/>
                      <a:pt x="263365" y="268484"/>
                    </a:cubicBezTo>
                    <a:cubicBezTo>
                      <a:pt x="263365" y="269781"/>
                      <a:pt x="262074" y="269781"/>
                      <a:pt x="262074" y="269781"/>
                    </a:cubicBezTo>
                    <a:cubicBezTo>
                      <a:pt x="263365" y="271078"/>
                      <a:pt x="264656" y="272375"/>
                      <a:pt x="264656" y="273672"/>
                    </a:cubicBezTo>
                    <a:cubicBezTo>
                      <a:pt x="267238" y="277563"/>
                      <a:pt x="267238" y="280157"/>
                      <a:pt x="265947" y="284048"/>
                    </a:cubicBezTo>
                    <a:cubicBezTo>
                      <a:pt x="263365" y="287939"/>
                      <a:pt x="259492" y="290533"/>
                      <a:pt x="255619" y="287939"/>
                    </a:cubicBezTo>
                    <a:cubicBezTo>
                      <a:pt x="251746" y="286642"/>
                      <a:pt x="247873" y="284048"/>
                      <a:pt x="244000" y="281454"/>
                    </a:cubicBezTo>
                    <a:cubicBezTo>
                      <a:pt x="242709" y="281454"/>
                      <a:pt x="241418" y="280157"/>
                      <a:pt x="240127" y="280157"/>
                    </a:cubicBezTo>
                    <a:cubicBezTo>
                      <a:pt x="240127" y="280157"/>
                      <a:pt x="238836" y="281454"/>
                      <a:pt x="238836" y="281454"/>
                    </a:cubicBezTo>
                    <a:cubicBezTo>
                      <a:pt x="238836" y="282751"/>
                      <a:pt x="238836" y="282751"/>
                      <a:pt x="238836" y="284048"/>
                    </a:cubicBezTo>
                    <a:cubicBezTo>
                      <a:pt x="238836" y="289236"/>
                      <a:pt x="238836" y="293127"/>
                      <a:pt x="238836" y="298315"/>
                    </a:cubicBezTo>
                    <a:cubicBezTo>
                      <a:pt x="238836" y="302206"/>
                      <a:pt x="236254" y="303503"/>
                      <a:pt x="232381" y="304800"/>
                    </a:cubicBezTo>
                    <a:cubicBezTo>
                      <a:pt x="231090" y="304800"/>
                      <a:pt x="228508" y="304800"/>
                      <a:pt x="227217" y="304800"/>
                    </a:cubicBezTo>
                    <a:cubicBezTo>
                      <a:pt x="225926" y="304800"/>
                      <a:pt x="224635" y="304800"/>
                      <a:pt x="223344" y="303503"/>
                    </a:cubicBezTo>
                    <a:cubicBezTo>
                      <a:pt x="219471" y="298315"/>
                      <a:pt x="214307" y="295721"/>
                      <a:pt x="211725" y="289236"/>
                    </a:cubicBezTo>
                    <a:cubicBezTo>
                      <a:pt x="206561" y="281454"/>
                      <a:pt x="202688" y="273672"/>
                      <a:pt x="202688" y="263296"/>
                    </a:cubicBezTo>
                    <a:cubicBezTo>
                      <a:pt x="202688" y="249028"/>
                      <a:pt x="203979" y="233464"/>
                      <a:pt x="209143" y="219197"/>
                    </a:cubicBezTo>
                    <a:cubicBezTo>
                      <a:pt x="209143" y="216603"/>
                      <a:pt x="210434" y="215306"/>
                      <a:pt x="210434" y="214009"/>
                    </a:cubicBezTo>
                    <a:cubicBezTo>
                      <a:pt x="211725" y="211415"/>
                      <a:pt x="210434" y="210118"/>
                      <a:pt x="209143" y="208821"/>
                    </a:cubicBezTo>
                    <a:cubicBezTo>
                      <a:pt x="203979" y="207524"/>
                      <a:pt x="201397" y="206227"/>
                      <a:pt x="198815" y="202336"/>
                    </a:cubicBezTo>
                    <a:cubicBezTo>
                      <a:pt x="197524" y="201039"/>
                      <a:pt x="196233" y="199742"/>
                      <a:pt x="193651" y="201039"/>
                    </a:cubicBezTo>
                    <a:cubicBezTo>
                      <a:pt x="182032" y="210118"/>
                      <a:pt x="171703" y="219197"/>
                      <a:pt x="162666" y="230870"/>
                    </a:cubicBezTo>
                    <a:cubicBezTo>
                      <a:pt x="158793" y="237355"/>
                      <a:pt x="153629" y="243840"/>
                      <a:pt x="148465" y="249028"/>
                    </a:cubicBezTo>
                    <a:cubicBezTo>
                      <a:pt x="140719" y="255513"/>
                      <a:pt x="134264" y="263296"/>
                      <a:pt x="127809" y="269781"/>
                    </a:cubicBezTo>
                    <a:cubicBezTo>
                      <a:pt x="127809" y="271078"/>
                      <a:pt x="126518" y="272375"/>
                      <a:pt x="126518" y="272375"/>
                    </a:cubicBezTo>
                    <a:cubicBezTo>
                      <a:pt x="117481" y="278860"/>
                      <a:pt x="109735" y="287939"/>
                      <a:pt x="100698" y="294424"/>
                    </a:cubicBezTo>
                    <a:cubicBezTo>
                      <a:pt x="99407" y="295721"/>
                      <a:pt x="98116" y="297018"/>
                      <a:pt x="96825" y="297018"/>
                    </a:cubicBezTo>
                    <a:cubicBezTo>
                      <a:pt x="90370" y="302206"/>
                      <a:pt x="81333" y="303503"/>
                      <a:pt x="72296" y="303503"/>
                    </a:cubicBezTo>
                    <a:cubicBezTo>
                      <a:pt x="65841" y="303503"/>
                      <a:pt x="60677" y="302206"/>
                      <a:pt x="54222" y="300909"/>
                    </a:cubicBezTo>
                    <a:cubicBezTo>
                      <a:pt x="50349" y="300909"/>
                      <a:pt x="47767" y="299612"/>
                      <a:pt x="45185" y="298315"/>
                    </a:cubicBezTo>
                    <a:cubicBezTo>
                      <a:pt x="33566" y="291830"/>
                      <a:pt x="23238" y="284048"/>
                      <a:pt x="14201" y="273672"/>
                    </a:cubicBezTo>
                    <a:cubicBezTo>
                      <a:pt x="11619" y="269781"/>
                      <a:pt x="9037" y="265890"/>
                      <a:pt x="6455" y="260702"/>
                    </a:cubicBezTo>
                    <a:cubicBezTo>
                      <a:pt x="3873" y="252919"/>
                      <a:pt x="2582" y="245137"/>
                      <a:pt x="0" y="238652"/>
                    </a:cubicBezTo>
                    <a:cubicBezTo>
                      <a:pt x="0" y="237355"/>
                      <a:pt x="0" y="236058"/>
                      <a:pt x="0" y="236058"/>
                    </a:cubicBezTo>
                    <a:cubicBezTo>
                      <a:pt x="0" y="224385"/>
                      <a:pt x="1291" y="212712"/>
                      <a:pt x="5164" y="202336"/>
                    </a:cubicBezTo>
                    <a:cubicBezTo>
                      <a:pt x="7746" y="197147"/>
                      <a:pt x="11619" y="191959"/>
                      <a:pt x="16783" y="188068"/>
                    </a:cubicBezTo>
                    <a:cubicBezTo>
                      <a:pt x="19365" y="185474"/>
                      <a:pt x="21947" y="182880"/>
                      <a:pt x="24529" y="180286"/>
                    </a:cubicBezTo>
                    <a:cubicBezTo>
                      <a:pt x="25820" y="178989"/>
                      <a:pt x="28402" y="177692"/>
                      <a:pt x="29693" y="176395"/>
                    </a:cubicBezTo>
                    <a:cubicBezTo>
                      <a:pt x="32275" y="175098"/>
                      <a:pt x="34857" y="175098"/>
                      <a:pt x="37439" y="172504"/>
                    </a:cubicBezTo>
                    <a:cubicBezTo>
                      <a:pt x="60677" y="153049"/>
                      <a:pt x="86497" y="134890"/>
                      <a:pt x="112317" y="118029"/>
                    </a:cubicBezTo>
                    <a:cubicBezTo>
                      <a:pt x="121354" y="111544"/>
                      <a:pt x="130391" y="105059"/>
                      <a:pt x="138137" y="95980"/>
                    </a:cubicBezTo>
                    <a:cubicBezTo>
                      <a:pt x="143301" y="90792"/>
                      <a:pt x="148465" y="86901"/>
                      <a:pt x="153629" y="81713"/>
                    </a:cubicBezTo>
                    <a:cubicBezTo>
                      <a:pt x="160084" y="75227"/>
                      <a:pt x="165248" y="70039"/>
                      <a:pt x="171703" y="63554"/>
                    </a:cubicBezTo>
                    <a:cubicBezTo>
                      <a:pt x="175576" y="59663"/>
                      <a:pt x="178158" y="55772"/>
                      <a:pt x="182032" y="51881"/>
                    </a:cubicBezTo>
                    <a:cubicBezTo>
                      <a:pt x="184614" y="49287"/>
                      <a:pt x="185905" y="46693"/>
                      <a:pt x="187196" y="44099"/>
                    </a:cubicBezTo>
                    <a:cubicBezTo>
                      <a:pt x="193651" y="35020"/>
                      <a:pt x="198815" y="25940"/>
                      <a:pt x="205270" y="16861"/>
                    </a:cubicBezTo>
                    <a:cubicBezTo>
                      <a:pt x="206561" y="14267"/>
                      <a:pt x="207852" y="11673"/>
                      <a:pt x="209143" y="9079"/>
                    </a:cubicBezTo>
                    <a:cubicBezTo>
                      <a:pt x="210434" y="6485"/>
                      <a:pt x="211725" y="3891"/>
                      <a:pt x="214307" y="2594"/>
                    </a:cubicBezTo>
                    <a:cubicBezTo>
                      <a:pt x="216889" y="0"/>
                      <a:pt x="219471" y="0"/>
                      <a:pt x="223344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anchor="ctr"/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7" name="TextBox 3"/>
            <p:cNvSpPr txBox="1"/>
            <p:nvPr/>
          </p:nvSpPr>
          <p:spPr>
            <a:xfrm>
              <a:off x="1907813" y="2363416"/>
              <a:ext cx="952184" cy="207749"/>
            </a:xfrm>
            <a:prstGeom prst="rect">
              <a:avLst/>
            </a:prstGeom>
            <a:noFill/>
          </p:spPr>
          <p:txBody>
            <a:bodyPr wrap="none" lIns="0" tIns="0" rIns="0" bIns="0">
              <a:no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4499992" y="1203598"/>
            <a:ext cx="3189194" cy="460104"/>
            <a:chOff x="1101987" y="1356615"/>
            <a:chExt cx="3189194" cy="460104"/>
          </a:xfrm>
        </p:grpSpPr>
        <p:grpSp>
          <p:nvGrpSpPr>
            <p:cNvPr id="12" name="Group 48"/>
            <p:cNvGrpSpPr/>
            <p:nvPr/>
          </p:nvGrpSpPr>
          <p:grpSpPr>
            <a:xfrm>
              <a:off x="1101987" y="1356615"/>
              <a:ext cx="460104" cy="460104"/>
              <a:chOff x="4806253" y="1988840"/>
              <a:chExt cx="613472" cy="613472"/>
            </a:xfrm>
          </p:grpSpPr>
          <p:sp>
            <p:nvSpPr>
              <p:cNvPr id="25" name="Oval 25"/>
              <p:cNvSpPr/>
              <p:nvPr/>
            </p:nvSpPr>
            <p:spPr>
              <a:xfrm>
                <a:off x="4806253" y="1988840"/>
                <a:ext cx="613472" cy="613472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2400"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26" name="Group 26"/>
              <p:cNvGrpSpPr>
                <a:grpSpLocks/>
              </p:cNvGrpSpPr>
              <p:nvPr/>
            </p:nvGrpSpPr>
            <p:grpSpPr bwMode="auto">
              <a:xfrm>
                <a:off x="4998751" y="2166682"/>
                <a:ext cx="228478" cy="223844"/>
                <a:chOff x="0" y="0"/>
                <a:chExt cx="581" cy="573"/>
              </a:xfrm>
              <a:solidFill>
                <a:schemeClr val="bg1"/>
              </a:solidFill>
            </p:grpSpPr>
            <p:sp>
              <p:nvSpPr>
                <p:cNvPr id="27" name="Freeform: Shape 27"/>
                <p:cNvSpPr>
                  <a:spLocks/>
                </p:cNvSpPr>
                <p:nvPr/>
              </p:nvSpPr>
              <p:spPr bwMode="auto">
                <a:xfrm>
                  <a:off x="256" y="0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Freeform: Shape 28"/>
                <p:cNvSpPr>
                  <a:spLocks/>
                </p:cNvSpPr>
                <p:nvPr/>
              </p:nvSpPr>
              <p:spPr bwMode="auto">
                <a:xfrm>
                  <a:off x="256" y="392"/>
                  <a:ext cx="72" cy="181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0799" y="0"/>
                      </a:moveTo>
                      <a:cubicBezTo>
                        <a:pt x="4833" y="0"/>
                        <a:pt x="0" y="1476"/>
                        <a:pt x="0" y="3295"/>
                      </a:cubicBezTo>
                      <a:lnTo>
                        <a:pt x="0" y="18305"/>
                      </a:lnTo>
                      <a:cubicBezTo>
                        <a:pt x="0" y="20125"/>
                        <a:pt x="4833" y="21600"/>
                        <a:pt x="10799" y="21600"/>
                      </a:cubicBezTo>
                      <a:cubicBezTo>
                        <a:pt x="16762" y="21600"/>
                        <a:pt x="21600" y="20125"/>
                        <a:pt x="21600" y="18305"/>
                      </a:cubicBezTo>
                      <a:lnTo>
                        <a:pt x="21600" y="3295"/>
                      </a:lnTo>
                      <a:cubicBezTo>
                        <a:pt x="21600" y="1476"/>
                        <a:pt x="16762" y="0"/>
                        <a:pt x="10799" y="0"/>
                      </a:cubicBezTo>
                      <a:close/>
                      <a:moveTo>
                        <a:pt x="10799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Freeform: Shape 29"/>
                <p:cNvSpPr>
                  <a:spLocks/>
                </p:cNvSpPr>
                <p:nvPr/>
              </p:nvSpPr>
              <p:spPr bwMode="auto">
                <a:xfrm>
                  <a:off x="40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18305" y="0"/>
                      </a:move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5" y="21600"/>
                      </a:lnTo>
                      <a:cubicBezTo>
                        <a:pt x="20124" y="21600"/>
                        <a:pt x="21600" y="16762"/>
                        <a:pt x="21600" y="10798"/>
                      </a:cubicBezTo>
                      <a:cubicBezTo>
                        <a:pt x="21600" y="4834"/>
                        <a:pt x="20124" y="0"/>
                        <a:pt x="18305" y="0"/>
                      </a:cubicBezTo>
                      <a:close/>
                      <a:moveTo>
                        <a:pt x="18305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Freeform: Shape 30"/>
                <p:cNvSpPr>
                  <a:spLocks/>
                </p:cNvSpPr>
                <p:nvPr/>
              </p:nvSpPr>
              <p:spPr bwMode="auto">
                <a:xfrm>
                  <a:off x="0" y="248"/>
                  <a:ext cx="181" cy="72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1600" h="21600">
                      <a:moveTo>
                        <a:pt x="21600" y="10798"/>
                      </a:moveTo>
                      <a:cubicBezTo>
                        <a:pt x="21600" y="4834"/>
                        <a:pt x="20124" y="0"/>
                        <a:pt x="18304" y="0"/>
                      </a:cubicBezTo>
                      <a:lnTo>
                        <a:pt x="3295" y="0"/>
                      </a:lnTo>
                      <a:cubicBezTo>
                        <a:pt x="1475" y="0"/>
                        <a:pt x="0" y="4834"/>
                        <a:pt x="0" y="10798"/>
                      </a:cubicBezTo>
                      <a:cubicBezTo>
                        <a:pt x="0" y="16762"/>
                        <a:pt x="1475" y="21600"/>
                        <a:pt x="3295" y="21600"/>
                      </a:cubicBezTo>
                      <a:lnTo>
                        <a:pt x="18304" y="21600"/>
                      </a:lnTo>
                      <a:cubicBezTo>
                        <a:pt x="20124" y="21600"/>
                        <a:pt x="21600" y="16764"/>
                        <a:pt x="21600" y="10798"/>
                      </a:cubicBezTo>
                      <a:close/>
                      <a:moveTo>
                        <a:pt x="21600" y="10798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1" name="Freeform: Shape 31"/>
                <p:cNvSpPr>
                  <a:spLocks/>
                </p:cNvSpPr>
                <p:nvPr/>
              </p:nvSpPr>
              <p:spPr bwMode="auto">
                <a:xfrm>
                  <a:off x="352" y="64"/>
                  <a:ext cx="153" cy="153"/>
                </a:xfrm>
                <a:custGeom>
                  <a:avLst/>
                  <a:gdLst>
                    <a:gd name="T0" fmla="*/ 0 w 20488"/>
                    <a:gd name="T1" fmla="*/ 0 h 20489"/>
                    <a:gd name="T2" fmla="*/ 0 w 20488"/>
                    <a:gd name="T3" fmla="*/ 0 h 20489"/>
                    <a:gd name="T4" fmla="*/ 0 w 20488"/>
                    <a:gd name="T5" fmla="*/ 0 h 20489"/>
                    <a:gd name="T6" fmla="*/ 0 w 20488"/>
                    <a:gd name="T7" fmla="*/ 0 h 20489"/>
                    <a:gd name="T8" fmla="*/ 0 w 20488"/>
                    <a:gd name="T9" fmla="*/ 0 h 20489"/>
                    <a:gd name="T10" fmla="*/ 0 w 20488"/>
                    <a:gd name="T11" fmla="*/ 0 h 20489"/>
                    <a:gd name="T12" fmla="*/ 0 w 20488"/>
                    <a:gd name="T13" fmla="*/ 0 h 20489"/>
                    <a:gd name="T14" fmla="*/ 0 w 20488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8" h="20489">
                      <a:moveTo>
                        <a:pt x="7697" y="19601"/>
                      </a:moveTo>
                      <a:lnTo>
                        <a:pt x="19601" y="7697"/>
                      </a:lnTo>
                      <a:cubicBezTo>
                        <a:pt x="21044" y="6253"/>
                        <a:pt x="20690" y="3557"/>
                        <a:pt x="18809" y="1678"/>
                      </a:cubicBezTo>
                      <a:cubicBezTo>
                        <a:pt x="16928" y="-203"/>
                        <a:pt x="14234" y="-555"/>
                        <a:pt x="12792" y="887"/>
                      </a:cubicBezTo>
                      <a:lnTo>
                        <a:pt x="888" y="12791"/>
                      </a:lnTo>
                      <a:cubicBezTo>
                        <a:pt x="-556" y="14235"/>
                        <a:pt x="-202" y="16928"/>
                        <a:pt x="1679" y="18809"/>
                      </a:cubicBezTo>
                      <a:cubicBezTo>
                        <a:pt x="3558" y="20690"/>
                        <a:pt x="6252" y="21045"/>
                        <a:pt x="7697" y="19601"/>
                      </a:cubicBezTo>
                      <a:close/>
                      <a:moveTo>
                        <a:pt x="7697" y="1960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Freeform: Shape 32"/>
                <p:cNvSpPr>
                  <a:spLocks/>
                </p:cNvSpPr>
                <p:nvPr/>
              </p:nvSpPr>
              <p:spPr bwMode="auto">
                <a:xfrm>
                  <a:off x="7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8"/>
                    <a:gd name="T2" fmla="*/ 0 w 20489"/>
                    <a:gd name="T3" fmla="*/ 0 h 20488"/>
                    <a:gd name="T4" fmla="*/ 0 w 20489"/>
                    <a:gd name="T5" fmla="*/ 0 h 20488"/>
                    <a:gd name="T6" fmla="*/ 0 w 20489"/>
                    <a:gd name="T7" fmla="*/ 0 h 20488"/>
                    <a:gd name="T8" fmla="*/ 0 w 20489"/>
                    <a:gd name="T9" fmla="*/ 0 h 20488"/>
                    <a:gd name="T10" fmla="*/ 0 w 20489"/>
                    <a:gd name="T11" fmla="*/ 0 h 20488"/>
                    <a:gd name="T12" fmla="*/ 0 w 20489"/>
                    <a:gd name="T13" fmla="*/ 0 h 20488"/>
                    <a:gd name="T14" fmla="*/ 0 w 20489"/>
                    <a:gd name="T15" fmla="*/ 0 h 2048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8">
                      <a:moveTo>
                        <a:pt x="12792" y="888"/>
                      </a:moveTo>
                      <a:lnTo>
                        <a:pt x="888" y="12792"/>
                      </a:lnTo>
                      <a:cubicBezTo>
                        <a:pt x="-556" y="14236"/>
                        <a:pt x="-202" y="16929"/>
                        <a:pt x="1679" y="18809"/>
                      </a:cubicBezTo>
                      <a:cubicBezTo>
                        <a:pt x="3558" y="20689"/>
                        <a:pt x="6253" y="21044"/>
                        <a:pt x="7697" y="19601"/>
                      </a:cubicBezTo>
                      <a:lnTo>
                        <a:pt x="19601" y="7697"/>
                      </a:lnTo>
                      <a:cubicBezTo>
                        <a:pt x="21044" y="6254"/>
                        <a:pt x="20690" y="3559"/>
                        <a:pt x="18810" y="1679"/>
                      </a:cubicBezTo>
                      <a:cubicBezTo>
                        <a:pt x="16929" y="-203"/>
                        <a:pt x="14235" y="-556"/>
                        <a:pt x="12792" y="888"/>
                      </a:cubicBezTo>
                      <a:close/>
                      <a:moveTo>
                        <a:pt x="12792" y="888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3" name="Freeform: Shape 33"/>
                <p:cNvSpPr>
                  <a:spLocks/>
                </p:cNvSpPr>
                <p:nvPr/>
              </p:nvSpPr>
              <p:spPr bwMode="auto">
                <a:xfrm>
                  <a:off x="352" y="344"/>
                  <a:ext cx="153" cy="153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7696" y="888"/>
                      </a:moveTo>
                      <a:cubicBezTo>
                        <a:pt x="6251" y="-556"/>
                        <a:pt x="3559" y="-202"/>
                        <a:pt x="1679" y="1678"/>
                      </a:cubicBezTo>
                      <a:cubicBezTo>
                        <a:pt x="-201" y="3558"/>
                        <a:pt x="-556" y="6251"/>
                        <a:pt x="888" y="7697"/>
                      </a:cubicBezTo>
                      <a:lnTo>
                        <a:pt x="12792" y="19601"/>
                      </a:lnTo>
                      <a:cubicBezTo>
                        <a:pt x="14236" y="21044"/>
                        <a:pt x="16932" y="20690"/>
                        <a:pt x="18811" y="18810"/>
                      </a:cubicBezTo>
                      <a:cubicBezTo>
                        <a:pt x="20691" y="16929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lose/>
                      <a:moveTo>
                        <a:pt x="7696" y="888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Freeform: Shape 34"/>
                <p:cNvSpPr>
                  <a:spLocks/>
                </p:cNvSpPr>
                <p:nvPr/>
              </p:nvSpPr>
              <p:spPr bwMode="auto">
                <a:xfrm>
                  <a:off x="71" y="71"/>
                  <a:ext cx="154" cy="154"/>
                </a:xfrm>
                <a:custGeom>
                  <a:avLst/>
                  <a:gdLst>
                    <a:gd name="T0" fmla="*/ 0 w 20489"/>
                    <a:gd name="T1" fmla="*/ 0 h 20489"/>
                    <a:gd name="T2" fmla="*/ 0 w 20489"/>
                    <a:gd name="T3" fmla="*/ 0 h 20489"/>
                    <a:gd name="T4" fmla="*/ 0 w 20489"/>
                    <a:gd name="T5" fmla="*/ 0 h 20489"/>
                    <a:gd name="T6" fmla="*/ 0 w 20489"/>
                    <a:gd name="T7" fmla="*/ 0 h 20489"/>
                    <a:gd name="T8" fmla="*/ 0 w 20489"/>
                    <a:gd name="T9" fmla="*/ 0 h 20489"/>
                    <a:gd name="T10" fmla="*/ 0 w 20489"/>
                    <a:gd name="T11" fmla="*/ 0 h 20489"/>
                    <a:gd name="T12" fmla="*/ 0 w 20489"/>
                    <a:gd name="T13" fmla="*/ 0 h 20489"/>
                    <a:gd name="T14" fmla="*/ 0 w 20489"/>
                    <a:gd name="T15" fmla="*/ 0 h 2048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20489" h="20489">
                      <a:moveTo>
                        <a:pt x="12792" y="19602"/>
                      </a:moveTo>
                      <a:cubicBezTo>
                        <a:pt x="14235" y="21045"/>
                        <a:pt x="16930" y="20691"/>
                        <a:pt x="18811" y="18810"/>
                      </a:cubicBezTo>
                      <a:cubicBezTo>
                        <a:pt x="20691" y="16930"/>
                        <a:pt x="21044" y="14236"/>
                        <a:pt x="19601" y="12793"/>
                      </a:cubicBezTo>
                      <a:lnTo>
                        <a:pt x="7696" y="888"/>
                      </a:lnTo>
                      <a:cubicBezTo>
                        <a:pt x="6252" y="-555"/>
                        <a:pt x="3560" y="-202"/>
                        <a:pt x="1679" y="1679"/>
                      </a:cubicBezTo>
                      <a:cubicBezTo>
                        <a:pt x="-201" y="3559"/>
                        <a:pt x="-556" y="6254"/>
                        <a:pt x="887" y="7697"/>
                      </a:cubicBezTo>
                      <a:lnTo>
                        <a:pt x="12792" y="19602"/>
                      </a:lnTo>
                      <a:close/>
                      <a:moveTo>
                        <a:pt x="12792" y="19602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23" name="TextBox 35"/>
            <p:cNvSpPr txBox="1"/>
            <p:nvPr/>
          </p:nvSpPr>
          <p:spPr>
            <a:xfrm>
              <a:off x="1661322" y="1441915"/>
              <a:ext cx="2629859" cy="274740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 lnSpcReduction="10000"/>
            </a:bodyPr>
            <a:lstStyle/>
            <a:p>
              <a:r>
                <a:rPr lang="en-US" altLang="zh-CN" sz="2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1.Add title text</a:t>
              </a:r>
              <a:endPara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4499992" y="1812482"/>
            <a:ext cx="2245877" cy="480294"/>
            <a:chOff x="1101987" y="2081459"/>
            <a:chExt cx="2245877" cy="480294"/>
          </a:xfrm>
        </p:grpSpPr>
        <p:grpSp>
          <p:nvGrpSpPr>
            <p:cNvPr id="9" name="Group 49"/>
            <p:cNvGrpSpPr/>
            <p:nvPr/>
          </p:nvGrpSpPr>
          <p:grpSpPr>
            <a:xfrm>
              <a:off x="1101987" y="2101649"/>
              <a:ext cx="460104" cy="460104"/>
              <a:chOff x="4806253" y="2982218"/>
              <a:chExt cx="613472" cy="613472"/>
            </a:xfrm>
          </p:grpSpPr>
          <p:sp>
            <p:nvSpPr>
              <p:cNvPr id="44" name="Oval 8"/>
              <p:cNvSpPr/>
              <p:nvPr/>
            </p:nvSpPr>
            <p:spPr>
              <a:xfrm>
                <a:off x="4806253" y="2982218"/>
                <a:ext cx="613472" cy="613472"/>
              </a:xfrm>
              <a:prstGeom prst="ellipse">
                <a:avLst/>
              </a:prstGeom>
              <a:gradFill>
                <a:gsLst>
                  <a:gs pos="12000">
                    <a:srgbClr val="B30304"/>
                  </a:gs>
                  <a:gs pos="59000">
                    <a:srgbClr val="9F0100"/>
                  </a:gs>
                  <a:gs pos="100000">
                    <a:srgbClr val="780202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B30304"/>
                    </a:gs>
                    <a:gs pos="100000">
                      <a:srgbClr val="78020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2400"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5" name="Freeform: Shape 9"/>
              <p:cNvSpPr>
                <a:spLocks/>
              </p:cNvSpPr>
              <p:nvPr/>
            </p:nvSpPr>
            <p:spPr bwMode="auto">
              <a:xfrm>
                <a:off x="5000294" y="3171416"/>
                <a:ext cx="225388" cy="225388"/>
              </a:xfrm>
              <a:custGeom>
                <a:avLst/>
                <a:gdLst>
                  <a:gd name="T0" fmla="*/ 177354294 w 21600"/>
                  <a:gd name="T1" fmla="*/ 119619947 h 21600"/>
                  <a:gd name="T2" fmla="*/ 181994773 w 21600"/>
                  <a:gd name="T3" fmla="*/ 90970153 h 21600"/>
                  <a:gd name="T4" fmla="*/ 90997440 w 21600"/>
                  <a:gd name="T5" fmla="*/ 0 h 21600"/>
                  <a:gd name="T6" fmla="*/ 0 w 21600"/>
                  <a:gd name="T7" fmla="*/ 90970153 h 21600"/>
                  <a:gd name="T8" fmla="*/ 90997440 w 21600"/>
                  <a:gd name="T9" fmla="*/ 181941690 h 21600"/>
                  <a:gd name="T10" fmla="*/ 119632265 w 21600"/>
                  <a:gd name="T11" fmla="*/ 177314796 h 21600"/>
                  <a:gd name="T12" fmla="*/ 140353873 w 21600"/>
                  <a:gd name="T13" fmla="*/ 198036404 h 21600"/>
                  <a:gd name="T14" fmla="*/ 184433669 w 21600"/>
                  <a:gd name="T15" fmla="*/ 198036404 h 21600"/>
                  <a:gd name="T16" fmla="*/ 184433669 w 21600"/>
                  <a:gd name="T17" fmla="*/ 242088912 h 21600"/>
                  <a:gd name="T18" fmla="*/ 184513921 w 21600"/>
                  <a:gd name="T19" fmla="*/ 242169283 h 21600"/>
                  <a:gd name="T20" fmla="*/ 228567695 w 21600"/>
                  <a:gd name="T21" fmla="*/ 242169283 h 21600"/>
                  <a:gd name="T22" fmla="*/ 228567695 w 21600"/>
                  <a:gd name="T23" fmla="*/ 286223057 h 21600"/>
                  <a:gd name="T24" fmla="*/ 228660384 w 21600"/>
                  <a:gd name="T25" fmla="*/ 286302043 h 21600"/>
                  <a:gd name="T26" fmla="*/ 286355233 w 21600"/>
                  <a:gd name="T27" fmla="*/ 286302043 h 21600"/>
                  <a:gd name="T28" fmla="*/ 286355233 w 21600"/>
                  <a:gd name="T29" fmla="*/ 286355233 h 21600"/>
                  <a:gd name="T30" fmla="*/ 286355233 w 21600"/>
                  <a:gd name="T31" fmla="*/ 228580132 h 21600"/>
                  <a:gd name="T32" fmla="*/ 177354294 w 21600"/>
                  <a:gd name="T33" fmla="*/ 119619947 h 21600"/>
                  <a:gd name="T34" fmla="*/ 72066037 w 21600"/>
                  <a:gd name="T35" fmla="*/ 102106942 h 21600"/>
                  <a:gd name="T36" fmla="*/ 41349250 w 21600"/>
                  <a:gd name="T37" fmla="*/ 71416187 h 21600"/>
                  <a:gd name="T38" fmla="*/ 72066037 w 21600"/>
                  <a:gd name="T39" fmla="*/ 40712996 h 21600"/>
                  <a:gd name="T40" fmla="*/ 102769110 w 21600"/>
                  <a:gd name="T41" fmla="*/ 71416187 h 21600"/>
                  <a:gd name="T42" fmla="*/ 72066037 w 21600"/>
                  <a:gd name="T43" fmla="*/ 102106942 h 21600"/>
                  <a:gd name="T44" fmla="*/ 72066037 w 21600"/>
                  <a:gd name="T45" fmla="*/ 102106942 h 2160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13378" y="9023"/>
                    </a:moveTo>
                    <a:cubicBezTo>
                      <a:pt x="13604" y="8343"/>
                      <a:pt x="13728" y="7617"/>
                      <a:pt x="13728" y="6862"/>
                    </a:cubicBezTo>
                    <a:cubicBezTo>
                      <a:pt x="13728" y="3072"/>
                      <a:pt x="10655" y="0"/>
                      <a:pt x="6864" y="0"/>
                    </a:cubicBezTo>
                    <a:cubicBezTo>
                      <a:pt x="3073" y="0"/>
                      <a:pt x="0" y="3072"/>
                      <a:pt x="0" y="6862"/>
                    </a:cubicBezTo>
                    <a:cubicBezTo>
                      <a:pt x="0" y="10652"/>
                      <a:pt x="3073" y="13724"/>
                      <a:pt x="6864" y="13724"/>
                    </a:cubicBezTo>
                    <a:cubicBezTo>
                      <a:pt x="7619" y="13724"/>
                      <a:pt x="8345" y="13600"/>
                      <a:pt x="9024" y="13375"/>
                    </a:cubicBezTo>
                    <a:lnTo>
                      <a:pt x="10587" y="14938"/>
                    </a:lnTo>
                    <a:lnTo>
                      <a:pt x="13912" y="14938"/>
                    </a:lnTo>
                    <a:lnTo>
                      <a:pt x="13912" y="18261"/>
                    </a:lnTo>
                    <a:lnTo>
                      <a:pt x="13918" y="18267"/>
                    </a:lnTo>
                    <a:lnTo>
                      <a:pt x="17241" y="18267"/>
                    </a:lnTo>
                    <a:lnTo>
                      <a:pt x="17241" y="21590"/>
                    </a:lnTo>
                    <a:lnTo>
                      <a:pt x="17248" y="21596"/>
                    </a:lnTo>
                    <a:lnTo>
                      <a:pt x="21600" y="21596"/>
                    </a:lnTo>
                    <a:lnTo>
                      <a:pt x="21600" y="21600"/>
                    </a:lnTo>
                    <a:lnTo>
                      <a:pt x="21600" y="17242"/>
                    </a:lnTo>
                    <a:lnTo>
                      <a:pt x="13378" y="9023"/>
                    </a:lnTo>
                    <a:close/>
                    <a:moveTo>
                      <a:pt x="5436" y="7702"/>
                    </a:moveTo>
                    <a:cubicBezTo>
                      <a:pt x="4157" y="7702"/>
                      <a:pt x="3119" y="6665"/>
                      <a:pt x="3119" y="5387"/>
                    </a:cubicBezTo>
                    <a:cubicBezTo>
                      <a:pt x="3119" y="4108"/>
                      <a:pt x="4157" y="3071"/>
                      <a:pt x="5436" y="3071"/>
                    </a:cubicBezTo>
                    <a:cubicBezTo>
                      <a:pt x="6715" y="3071"/>
                      <a:pt x="7752" y="4108"/>
                      <a:pt x="7752" y="5387"/>
                    </a:cubicBezTo>
                    <a:cubicBezTo>
                      <a:pt x="7751" y="6665"/>
                      <a:pt x="6715" y="7702"/>
                      <a:pt x="5436" y="7702"/>
                    </a:cubicBezTo>
                    <a:close/>
                    <a:moveTo>
                      <a:pt x="5436" y="7702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1" name="TextBox 40"/>
            <p:cNvSpPr txBox="1"/>
            <p:nvPr/>
          </p:nvSpPr>
          <p:spPr>
            <a:xfrm>
              <a:off x="1661323" y="2081459"/>
              <a:ext cx="1686541" cy="427284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20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rPr>
                <a:t>2.Add title text</a:t>
              </a:r>
              <a:endParaRPr lang="zh-CN" altLang="en-US" sz="2000" dirty="0">
                <a:solidFill>
                  <a:schemeClr val="accent2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499992" y="2486699"/>
            <a:ext cx="2605918" cy="460104"/>
            <a:chOff x="1101987" y="2846682"/>
            <a:chExt cx="2605918" cy="460104"/>
          </a:xfrm>
        </p:grpSpPr>
        <p:grpSp>
          <p:nvGrpSpPr>
            <p:cNvPr id="10" name="Group 50"/>
            <p:cNvGrpSpPr/>
            <p:nvPr/>
          </p:nvGrpSpPr>
          <p:grpSpPr>
            <a:xfrm>
              <a:off x="1101987" y="2846682"/>
              <a:ext cx="460104" cy="460104"/>
              <a:chOff x="4806253" y="3975596"/>
              <a:chExt cx="613472" cy="613472"/>
            </a:xfrm>
          </p:grpSpPr>
          <p:sp>
            <p:nvSpPr>
              <p:cNvPr id="42" name="Oval 11"/>
              <p:cNvSpPr/>
              <p:nvPr/>
            </p:nvSpPr>
            <p:spPr>
              <a:xfrm>
                <a:off x="4806253" y="3975596"/>
                <a:ext cx="613472" cy="613472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2400"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Freeform: Shape 12"/>
              <p:cNvSpPr>
                <a:spLocks/>
              </p:cNvSpPr>
              <p:nvPr/>
            </p:nvSpPr>
            <p:spPr bwMode="auto">
              <a:xfrm>
                <a:off x="5003891" y="4174066"/>
                <a:ext cx="197601" cy="225388"/>
              </a:xfrm>
              <a:custGeom>
                <a:avLst/>
                <a:gdLst>
                  <a:gd name="T0" fmla="*/ 145512959 w 21600"/>
                  <a:gd name="T1" fmla="*/ 203073433 h 21600"/>
                  <a:gd name="T2" fmla="*/ 145802623 w 21600"/>
                  <a:gd name="T3" fmla="*/ 194761133 h 21600"/>
                  <a:gd name="T4" fmla="*/ 145802623 w 21600"/>
                  <a:gd name="T5" fmla="*/ 125373600 h 21600"/>
                  <a:gd name="T6" fmla="*/ 104926995 w 21600"/>
                  <a:gd name="T7" fmla="*/ 39943277 h 21600"/>
                  <a:gd name="T8" fmla="*/ 105749513 w 21600"/>
                  <a:gd name="T9" fmla="*/ 31392540 h 21600"/>
                  <a:gd name="T10" fmla="*/ 84532065 w 21600"/>
                  <a:gd name="T11" fmla="*/ 0 h 21600"/>
                  <a:gd name="T12" fmla="*/ 63314533 w 21600"/>
                  <a:gd name="T13" fmla="*/ 31392540 h 21600"/>
                  <a:gd name="T14" fmla="*/ 64145452 w 21600"/>
                  <a:gd name="T15" fmla="*/ 39996478 h 21600"/>
                  <a:gd name="T16" fmla="*/ 23363023 w 21600"/>
                  <a:gd name="T17" fmla="*/ 125385918 h 21600"/>
                  <a:gd name="T18" fmla="*/ 23363023 w 21600"/>
                  <a:gd name="T19" fmla="*/ 194761133 h 21600"/>
                  <a:gd name="T20" fmla="*/ 23645246 w 21600"/>
                  <a:gd name="T21" fmla="*/ 203100602 h 21600"/>
                  <a:gd name="T22" fmla="*/ 0 w 21600"/>
                  <a:gd name="T23" fmla="*/ 236998693 h 21600"/>
                  <a:gd name="T24" fmla="*/ 9272957 w 21600"/>
                  <a:gd name="T25" fmla="*/ 250706436 h 21600"/>
                  <a:gd name="T26" fmla="*/ 63534281 w 21600"/>
                  <a:gd name="T27" fmla="*/ 250706436 h 21600"/>
                  <a:gd name="T28" fmla="*/ 63314533 w 21600"/>
                  <a:gd name="T29" fmla="*/ 254962705 h 21600"/>
                  <a:gd name="T30" fmla="*/ 84532065 w 21600"/>
                  <a:gd name="T31" fmla="*/ 286355233 h 21600"/>
                  <a:gd name="T32" fmla="*/ 105749513 w 21600"/>
                  <a:gd name="T33" fmla="*/ 254962705 h 21600"/>
                  <a:gd name="T34" fmla="*/ 105529766 w 21600"/>
                  <a:gd name="T35" fmla="*/ 250706436 h 21600"/>
                  <a:gd name="T36" fmla="*/ 159908522 w 21600"/>
                  <a:gd name="T37" fmla="*/ 250706436 h 21600"/>
                  <a:gd name="T38" fmla="*/ 169173962 w 21600"/>
                  <a:gd name="T39" fmla="*/ 236998693 h 21600"/>
                  <a:gd name="T40" fmla="*/ 145512959 w 21600"/>
                  <a:gd name="T41" fmla="*/ 203073433 h 21600"/>
                  <a:gd name="T42" fmla="*/ 72721479 w 21600"/>
                  <a:gd name="T43" fmla="*/ 31392540 h 21600"/>
                  <a:gd name="T44" fmla="*/ 84532065 w 21600"/>
                  <a:gd name="T45" fmla="*/ 13920288 h 21600"/>
                  <a:gd name="T46" fmla="*/ 96343451 w 21600"/>
                  <a:gd name="T47" fmla="*/ 31392540 h 21600"/>
                  <a:gd name="T48" fmla="*/ 95802281 w 21600"/>
                  <a:gd name="T49" fmla="*/ 36338135 h 21600"/>
                  <a:gd name="T50" fmla="*/ 84587024 w 21600"/>
                  <a:gd name="T51" fmla="*/ 34799986 h 21600"/>
                  <a:gd name="T52" fmla="*/ 73269292 w 21600"/>
                  <a:gd name="T53" fmla="*/ 36364156 h 21600"/>
                  <a:gd name="T54" fmla="*/ 72721479 w 21600"/>
                  <a:gd name="T55" fmla="*/ 31392540 h 21600"/>
                  <a:gd name="T56" fmla="*/ 72721479 w 21600"/>
                  <a:gd name="T57" fmla="*/ 31392540 h 2160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18579" y="15318"/>
                    </a:moveTo>
                    <a:cubicBezTo>
                      <a:pt x="18603" y="15119"/>
                      <a:pt x="18616" y="14912"/>
                      <a:pt x="18616" y="14691"/>
                    </a:cubicBezTo>
                    <a:lnTo>
                      <a:pt x="18616" y="9457"/>
                    </a:lnTo>
                    <a:cubicBezTo>
                      <a:pt x="18616" y="6480"/>
                      <a:pt x="16437" y="3949"/>
                      <a:pt x="13397" y="3013"/>
                    </a:cubicBezTo>
                    <a:cubicBezTo>
                      <a:pt x="13464" y="2807"/>
                      <a:pt x="13502" y="2592"/>
                      <a:pt x="13502" y="2368"/>
                    </a:cubicBezTo>
                    <a:cubicBezTo>
                      <a:pt x="13502" y="1061"/>
                      <a:pt x="12289" y="0"/>
                      <a:pt x="10793" y="0"/>
                    </a:cubicBezTo>
                    <a:cubicBezTo>
                      <a:pt x="9297" y="0"/>
                      <a:pt x="8084" y="1060"/>
                      <a:pt x="8084" y="2368"/>
                    </a:cubicBezTo>
                    <a:cubicBezTo>
                      <a:pt x="8084" y="2593"/>
                      <a:pt x="8122" y="2810"/>
                      <a:pt x="8190" y="3017"/>
                    </a:cubicBezTo>
                    <a:cubicBezTo>
                      <a:pt x="5156" y="3956"/>
                      <a:pt x="2983" y="6484"/>
                      <a:pt x="2983" y="9458"/>
                    </a:cubicBezTo>
                    <a:lnTo>
                      <a:pt x="2983" y="14691"/>
                    </a:lnTo>
                    <a:cubicBezTo>
                      <a:pt x="2983" y="14912"/>
                      <a:pt x="2996" y="15121"/>
                      <a:pt x="3019" y="15320"/>
                    </a:cubicBezTo>
                    <a:lnTo>
                      <a:pt x="0" y="17877"/>
                    </a:lnTo>
                    <a:cubicBezTo>
                      <a:pt x="0" y="18448"/>
                      <a:pt x="530" y="18911"/>
                      <a:pt x="1184" y="18911"/>
                    </a:cubicBezTo>
                    <a:lnTo>
                      <a:pt x="8112" y="18911"/>
                    </a:lnTo>
                    <a:cubicBezTo>
                      <a:pt x="8096" y="19017"/>
                      <a:pt x="8084" y="19123"/>
                      <a:pt x="8084" y="19232"/>
                    </a:cubicBezTo>
                    <a:cubicBezTo>
                      <a:pt x="8084" y="20540"/>
                      <a:pt x="9297" y="21600"/>
                      <a:pt x="10793" y="21600"/>
                    </a:cubicBezTo>
                    <a:cubicBezTo>
                      <a:pt x="12289" y="21600"/>
                      <a:pt x="13502" y="20540"/>
                      <a:pt x="13502" y="19232"/>
                    </a:cubicBezTo>
                    <a:cubicBezTo>
                      <a:pt x="13502" y="19123"/>
                      <a:pt x="13490" y="19016"/>
                      <a:pt x="13474" y="18911"/>
                    </a:cubicBezTo>
                    <a:lnTo>
                      <a:pt x="20417" y="18911"/>
                    </a:lnTo>
                    <a:cubicBezTo>
                      <a:pt x="21070" y="18911"/>
                      <a:pt x="21600" y="18448"/>
                      <a:pt x="21600" y="17877"/>
                    </a:cubicBezTo>
                    <a:lnTo>
                      <a:pt x="18579" y="15318"/>
                    </a:lnTo>
                    <a:close/>
                    <a:moveTo>
                      <a:pt x="9285" y="2368"/>
                    </a:moveTo>
                    <a:cubicBezTo>
                      <a:pt x="9285" y="1641"/>
                      <a:pt x="9962" y="1050"/>
                      <a:pt x="10793" y="1050"/>
                    </a:cubicBezTo>
                    <a:cubicBezTo>
                      <a:pt x="11624" y="1050"/>
                      <a:pt x="12301" y="1641"/>
                      <a:pt x="12301" y="2368"/>
                    </a:cubicBezTo>
                    <a:cubicBezTo>
                      <a:pt x="12301" y="2498"/>
                      <a:pt x="12272" y="2622"/>
                      <a:pt x="12232" y="2741"/>
                    </a:cubicBezTo>
                    <a:cubicBezTo>
                      <a:pt x="11767" y="2666"/>
                      <a:pt x="11289" y="2625"/>
                      <a:pt x="10800" y="2625"/>
                    </a:cubicBezTo>
                    <a:cubicBezTo>
                      <a:pt x="10306" y="2625"/>
                      <a:pt x="9824" y="2666"/>
                      <a:pt x="9355" y="2743"/>
                    </a:cubicBezTo>
                    <a:cubicBezTo>
                      <a:pt x="9314" y="2623"/>
                      <a:pt x="9285" y="2499"/>
                      <a:pt x="9285" y="2368"/>
                    </a:cubicBezTo>
                    <a:close/>
                    <a:moveTo>
                      <a:pt x="9285" y="2368"/>
                    </a:move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/>
              <a:lstStyle/>
              <a:p>
                <a:pPr algn="ctr"/>
                <a:endParaRPr sz="24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9" name="TextBox 43"/>
            <p:cNvSpPr txBox="1"/>
            <p:nvPr/>
          </p:nvSpPr>
          <p:spPr>
            <a:xfrm>
              <a:off x="1661323" y="2940791"/>
              <a:ext cx="2046582" cy="274740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accent3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3.Add title text</a:t>
              </a:r>
              <a:endParaRPr lang="zh-CN" altLang="en-US" sz="2000" dirty="0">
                <a:solidFill>
                  <a:schemeClr val="accent3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4499992" y="3093672"/>
            <a:ext cx="3189194" cy="460104"/>
            <a:chOff x="1101987" y="3591716"/>
            <a:chExt cx="3189194" cy="460104"/>
          </a:xfrm>
        </p:grpSpPr>
        <p:grpSp>
          <p:nvGrpSpPr>
            <p:cNvPr id="11" name="Group 51"/>
            <p:cNvGrpSpPr/>
            <p:nvPr/>
          </p:nvGrpSpPr>
          <p:grpSpPr>
            <a:xfrm>
              <a:off x="1101987" y="3591716"/>
              <a:ext cx="460104" cy="460104"/>
              <a:chOff x="4806253" y="4968974"/>
              <a:chExt cx="613472" cy="613472"/>
            </a:xfrm>
          </p:grpSpPr>
          <p:sp>
            <p:nvSpPr>
              <p:cNvPr id="35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gradFill>
                <a:gsLst>
                  <a:gs pos="12000">
                    <a:srgbClr val="B30304"/>
                  </a:gs>
                  <a:gs pos="59000">
                    <a:srgbClr val="9F0100"/>
                  </a:gs>
                  <a:gs pos="100000">
                    <a:srgbClr val="780202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B30304"/>
                    </a:gs>
                    <a:gs pos="100000">
                      <a:srgbClr val="78020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2400"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36" name="Group 18"/>
              <p:cNvGrpSpPr>
                <a:grpSpLocks/>
              </p:cNvGrpSpPr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37" name="Freeform: Shape 19"/>
                <p:cNvSpPr>
                  <a:spLocks/>
                </p:cNvSpPr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8" name="Freeform: Shape 20"/>
                <p:cNvSpPr>
                  <a:spLocks/>
                </p:cNvSpPr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39" name="Freeform: 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0" name="Freeform: Shape 22"/>
                <p:cNvSpPr>
                  <a:spLocks/>
                </p:cNvSpPr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41" name="Freeform: Shape 23"/>
                <p:cNvSpPr>
                  <a:spLocks/>
                </p:cNvSpPr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17" name="TextBox 46"/>
            <p:cNvSpPr txBox="1"/>
            <p:nvPr/>
          </p:nvSpPr>
          <p:spPr>
            <a:xfrm>
              <a:off x="1661322" y="3687544"/>
              <a:ext cx="2629859" cy="261359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Autofit/>
            </a:bodyPr>
            <a:lstStyle/>
            <a:p>
              <a:r>
                <a:rPr lang="en-US" altLang="zh-CN" sz="2000" dirty="0">
                  <a:solidFill>
                    <a:schemeClr val="accent4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4.Add title text</a:t>
              </a:r>
              <a:endParaRPr lang="zh-CN" altLang="en-US" sz="2000" dirty="0">
                <a:solidFill>
                  <a:schemeClr val="accent4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4499992" y="3688791"/>
            <a:ext cx="3189194" cy="460104"/>
            <a:chOff x="1101987" y="3591716"/>
            <a:chExt cx="3189194" cy="460104"/>
          </a:xfrm>
        </p:grpSpPr>
        <p:grpSp>
          <p:nvGrpSpPr>
            <p:cNvPr id="53" name="Group 51"/>
            <p:cNvGrpSpPr/>
            <p:nvPr/>
          </p:nvGrpSpPr>
          <p:grpSpPr>
            <a:xfrm>
              <a:off x="1101987" y="3591716"/>
              <a:ext cx="460104" cy="460104"/>
              <a:chOff x="4806253" y="4968974"/>
              <a:chExt cx="613472" cy="613472"/>
            </a:xfrm>
          </p:grpSpPr>
          <p:sp>
            <p:nvSpPr>
              <p:cNvPr id="57" name="Oval 17"/>
              <p:cNvSpPr/>
              <p:nvPr/>
            </p:nvSpPr>
            <p:spPr>
              <a:xfrm>
                <a:off x="4806253" y="4968974"/>
                <a:ext cx="613472" cy="613472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sz="2400"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58" name="Group 18"/>
              <p:cNvGrpSpPr>
                <a:grpSpLocks/>
              </p:cNvGrpSpPr>
              <p:nvPr/>
            </p:nvGrpSpPr>
            <p:grpSpPr bwMode="auto">
              <a:xfrm>
                <a:off x="4999337" y="5167444"/>
                <a:ext cx="225387" cy="225387"/>
                <a:chOff x="0" y="0"/>
                <a:chExt cx="577" cy="574"/>
              </a:xfrm>
              <a:solidFill>
                <a:schemeClr val="bg1"/>
              </a:solidFill>
            </p:grpSpPr>
            <p:sp>
              <p:nvSpPr>
                <p:cNvPr id="59" name="Freeform: Shape 19"/>
                <p:cNvSpPr>
                  <a:spLocks/>
                </p:cNvSpPr>
                <p:nvPr/>
              </p:nvSpPr>
              <p:spPr bwMode="auto">
                <a:xfrm>
                  <a:off x="368" y="368"/>
                  <a:ext cx="205" cy="20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w 21600"/>
                    <a:gd name="T19" fmla="*/ 0 h 21600"/>
                    <a:gd name="T20" fmla="*/ 0 w 21600"/>
                    <a:gd name="T21" fmla="*/ 0 h 21600"/>
                    <a:gd name="T22" fmla="*/ 0 w 21600"/>
                    <a:gd name="T23" fmla="*/ 0 h 21600"/>
                    <a:gd name="T24" fmla="*/ 0 w 21600"/>
                    <a:gd name="T25" fmla="*/ 0 h 21600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21600" h="21600">
                      <a:moveTo>
                        <a:pt x="18447" y="8564"/>
                      </a:moveTo>
                      <a:lnTo>
                        <a:pt x="6893" y="0"/>
                      </a:lnTo>
                      <a:lnTo>
                        <a:pt x="0" y="6909"/>
                      </a:lnTo>
                      <a:lnTo>
                        <a:pt x="8514" y="18507"/>
                      </a:lnTo>
                      <a:cubicBezTo>
                        <a:pt x="10541" y="16972"/>
                        <a:pt x="14706" y="18290"/>
                        <a:pt x="18327" y="21600"/>
                      </a:cubicBezTo>
                      <a:lnTo>
                        <a:pt x="21600" y="18319"/>
                      </a:lnTo>
                      <a:cubicBezTo>
                        <a:pt x="18344" y="14739"/>
                        <a:pt x="17015" y="10625"/>
                        <a:pt x="18447" y="8564"/>
                      </a:cubicBezTo>
                      <a:close/>
                      <a:moveTo>
                        <a:pt x="14477" y="14461"/>
                      </a:moveTo>
                      <a:cubicBezTo>
                        <a:pt x="13723" y="15214"/>
                        <a:pt x="12501" y="15214"/>
                        <a:pt x="11748" y="14461"/>
                      </a:cubicBezTo>
                      <a:cubicBezTo>
                        <a:pt x="10995" y="13705"/>
                        <a:pt x="10995" y="12479"/>
                        <a:pt x="11749" y="11725"/>
                      </a:cubicBezTo>
                      <a:cubicBezTo>
                        <a:pt x="12502" y="10969"/>
                        <a:pt x="13724" y="10969"/>
                        <a:pt x="14477" y="11725"/>
                      </a:cubicBezTo>
                      <a:cubicBezTo>
                        <a:pt x="15230" y="12479"/>
                        <a:pt x="15230" y="13705"/>
                        <a:pt x="14477" y="14461"/>
                      </a:cubicBezTo>
                      <a:close/>
                      <a:moveTo>
                        <a:pt x="14477" y="1446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solidFill>
                      <a:schemeClr val="bg1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20"/>
                <p:cNvSpPr>
                  <a:spLocks/>
                </p:cNvSpPr>
                <p:nvPr/>
              </p:nvSpPr>
              <p:spPr bwMode="auto">
                <a:xfrm>
                  <a:off x="328" y="304"/>
                  <a:ext cx="107" cy="130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w 21600"/>
                    <a:gd name="T9" fmla="*/ 0 h 21600"/>
                    <a:gd name="T10" fmla="*/ 0 w 21600"/>
                    <a:gd name="T11" fmla="*/ 0 h 21600"/>
                    <a:gd name="T12" fmla="*/ 0 w 21600"/>
                    <a:gd name="T13" fmla="*/ 0 h 21600"/>
                    <a:gd name="T14" fmla="*/ 0 w 21600"/>
                    <a:gd name="T15" fmla="*/ 0 h 21600"/>
                    <a:gd name="T16" fmla="*/ 0 w 21600"/>
                    <a:gd name="T17" fmla="*/ 0 h 21600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600" h="21600">
                      <a:moveTo>
                        <a:pt x="14544" y="0"/>
                      </a:moveTo>
                      <a:lnTo>
                        <a:pt x="13967" y="562"/>
                      </a:lnTo>
                      <a:cubicBezTo>
                        <a:pt x="14018" y="3961"/>
                        <a:pt x="12593" y="7264"/>
                        <a:pt x="9866" y="9922"/>
                      </a:cubicBezTo>
                      <a:lnTo>
                        <a:pt x="24" y="19504"/>
                      </a:lnTo>
                      <a:cubicBezTo>
                        <a:pt x="18" y="19554"/>
                        <a:pt x="6" y="19602"/>
                        <a:pt x="0" y="19652"/>
                      </a:cubicBezTo>
                      <a:lnTo>
                        <a:pt x="2371" y="21600"/>
                      </a:lnTo>
                      <a:lnTo>
                        <a:pt x="21600" y="5798"/>
                      </a:lnTo>
                      <a:lnTo>
                        <a:pt x="14544" y="0"/>
                      </a:lnTo>
                      <a:close/>
                      <a:moveTo>
                        <a:pt x="14544" y="0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1" name="Freeform: Shape 21"/>
                <p:cNvSpPr>
                  <a:spLocks/>
                </p:cNvSpPr>
                <p:nvPr/>
              </p:nvSpPr>
              <p:spPr bwMode="auto">
                <a:xfrm>
                  <a:off x="0" y="0"/>
                  <a:ext cx="297" cy="289"/>
                </a:xfrm>
                <a:custGeom>
                  <a:avLst/>
                  <a:gdLst>
                    <a:gd name="T0" fmla="*/ 0 w 21222"/>
                    <a:gd name="T1" fmla="*/ 0 h 21211"/>
                    <a:gd name="T2" fmla="*/ 0 w 21222"/>
                    <a:gd name="T3" fmla="*/ 0 h 21211"/>
                    <a:gd name="T4" fmla="*/ 0 w 21222"/>
                    <a:gd name="T5" fmla="*/ 0 h 21211"/>
                    <a:gd name="T6" fmla="*/ 0 w 21222"/>
                    <a:gd name="T7" fmla="*/ 0 h 21211"/>
                    <a:gd name="T8" fmla="*/ 0 w 21222"/>
                    <a:gd name="T9" fmla="*/ 0 h 21211"/>
                    <a:gd name="T10" fmla="*/ 0 w 21222"/>
                    <a:gd name="T11" fmla="*/ 0 h 21211"/>
                    <a:gd name="T12" fmla="*/ 0 w 21222"/>
                    <a:gd name="T13" fmla="*/ 0 h 21211"/>
                    <a:gd name="T14" fmla="*/ 0 w 21222"/>
                    <a:gd name="T15" fmla="*/ 0 h 21211"/>
                    <a:gd name="T16" fmla="*/ 0 w 21222"/>
                    <a:gd name="T17" fmla="*/ 0 h 21211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222" h="21211">
                      <a:moveTo>
                        <a:pt x="15153" y="21211"/>
                      </a:moveTo>
                      <a:lnTo>
                        <a:pt x="17409" y="18463"/>
                      </a:lnTo>
                      <a:cubicBezTo>
                        <a:pt x="18368" y="17292"/>
                        <a:pt x="19694" y="16530"/>
                        <a:pt x="21146" y="16293"/>
                      </a:cubicBezTo>
                      <a:lnTo>
                        <a:pt x="21222" y="16201"/>
                      </a:lnTo>
                      <a:lnTo>
                        <a:pt x="6603" y="1165"/>
                      </a:lnTo>
                      <a:cubicBezTo>
                        <a:pt x="5093" y="-389"/>
                        <a:pt x="2643" y="-389"/>
                        <a:pt x="1133" y="1165"/>
                      </a:cubicBezTo>
                      <a:cubicBezTo>
                        <a:pt x="-378" y="2718"/>
                        <a:pt x="-378" y="5237"/>
                        <a:pt x="1133" y="6791"/>
                      </a:cubicBezTo>
                      <a:lnTo>
                        <a:pt x="15153" y="21211"/>
                      </a:lnTo>
                      <a:close/>
                      <a:moveTo>
                        <a:pt x="15153" y="2121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2" name="Freeform: Shape 22"/>
                <p:cNvSpPr>
                  <a:spLocks/>
                </p:cNvSpPr>
                <p:nvPr/>
              </p:nvSpPr>
              <p:spPr bwMode="auto">
                <a:xfrm>
                  <a:off x="0" y="328"/>
                  <a:ext cx="298" cy="246"/>
                </a:xfrm>
                <a:custGeom>
                  <a:avLst/>
                  <a:gdLst>
                    <a:gd name="T0" fmla="*/ 0 w 21116"/>
                    <a:gd name="T1" fmla="*/ 0 h 21374"/>
                    <a:gd name="T2" fmla="*/ 0 w 21116"/>
                    <a:gd name="T3" fmla="*/ 0 h 21374"/>
                    <a:gd name="T4" fmla="*/ 0 w 21116"/>
                    <a:gd name="T5" fmla="*/ 0 h 21374"/>
                    <a:gd name="T6" fmla="*/ 0 w 21116"/>
                    <a:gd name="T7" fmla="*/ 0 h 21374"/>
                    <a:gd name="T8" fmla="*/ 0 w 21116"/>
                    <a:gd name="T9" fmla="*/ 0 h 21374"/>
                    <a:gd name="T10" fmla="*/ 0 w 21116"/>
                    <a:gd name="T11" fmla="*/ 0 h 21374"/>
                    <a:gd name="T12" fmla="*/ 0 w 21116"/>
                    <a:gd name="T13" fmla="*/ 0 h 21374"/>
                    <a:gd name="T14" fmla="*/ 0 w 21116"/>
                    <a:gd name="T15" fmla="*/ 0 h 21374"/>
                    <a:gd name="T16" fmla="*/ 0 w 21116"/>
                    <a:gd name="T17" fmla="*/ 0 h 2137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1116" h="21374">
                      <a:moveTo>
                        <a:pt x="17024" y="721"/>
                      </a:moveTo>
                      <a:cubicBezTo>
                        <a:pt x="16543" y="427"/>
                        <a:pt x="16052" y="191"/>
                        <a:pt x="15571" y="0"/>
                      </a:cubicBezTo>
                      <a:cubicBezTo>
                        <a:pt x="13915" y="235"/>
                        <a:pt x="7378" y="2037"/>
                        <a:pt x="6834" y="8291"/>
                      </a:cubicBezTo>
                      <a:cubicBezTo>
                        <a:pt x="6063" y="17146"/>
                        <a:pt x="1254" y="15657"/>
                        <a:pt x="153" y="15771"/>
                      </a:cubicBezTo>
                      <a:cubicBezTo>
                        <a:pt x="-484" y="15837"/>
                        <a:pt x="743" y="21126"/>
                        <a:pt x="6046" y="21364"/>
                      </a:cubicBezTo>
                      <a:cubicBezTo>
                        <a:pt x="11298" y="21600"/>
                        <a:pt x="20647" y="17485"/>
                        <a:pt x="21032" y="7006"/>
                      </a:cubicBezTo>
                      <a:lnTo>
                        <a:pt x="21116" y="6884"/>
                      </a:lnTo>
                      <a:cubicBezTo>
                        <a:pt x="20449" y="3612"/>
                        <a:pt x="18811" y="1844"/>
                        <a:pt x="17024" y="721"/>
                      </a:cubicBezTo>
                      <a:close/>
                      <a:moveTo>
                        <a:pt x="17024" y="721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3" name="Freeform: Shape 23"/>
                <p:cNvSpPr>
                  <a:spLocks/>
                </p:cNvSpPr>
                <p:nvPr/>
              </p:nvSpPr>
              <p:spPr bwMode="auto">
                <a:xfrm>
                  <a:off x="240" y="0"/>
                  <a:ext cx="337" cy="385"/>
                </a:xfrm>
                <a:custGeom>
                  <a:avLst/>
                  <a:gdLst>
                    <a:gd name="T0" fmla="*/ 0 w 21345"/>
                    <a:gd name="T1" fmla="*/ 0 h 21376"/>
                    <a:gd name="T2" fmla="*/ 0 w 21345"/>
                    <a:gd name="T3" fmla="*/ 0 h 21376"/>
                    <a:gd name="T4" fmla="*/ 0 w 21345"/>
                    <a:gd name="T5" fmla="*/ 0 h 21376"/>
                    <a:gd name="T6" fmla="*/ 0 w 21345"/>
                    <a:gd name="T7" fmla="*/ 0 h 21376"/>
                    <a:gd name="T8" fmla="*/ 0 w 21345"/>
                    <a:gd name="T9" fmla="*/ 0 h 21376"/>
                    <a:gd name="T10" fmla="*/ 0 w 21345"/>
                    <a:gd name="T11" fmla="*/ 0 h 21376"/>
                    <a:gd name="T12" fmla="*/ 0 w 21345"/>
                    <a:gd name="T13" fmla="*/ 0 h 21376"/>
                    <a:gd name="T14" fmla="*/ 0 w 21345"/>
                    <a:gd name="T15" fmla="*/ 0 h 21376"/>
                    <a:gd name="T16" fmla="*/ 0 w 21345"/>
                    <a:gd name="T17" fmla="*/ 0 h 21376"/>
                    <a:gd name="T18" fmla="*/ 0 w 21345"/>
                    <a:gd name="T19" fmla="*/ 0 h 21376"/>
                    <a:gd name="T20" fmla="*/ 0 w 21345"/>
                    <a:gd name="T21" fmla="*/ 0 h 21376"/>
                    <a:gd name="T22" fmla="*/ 0 w 21345"/>
                    <a:gd name="T23" fmla="*/ 0 h 2137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0" t="0" r="r" b="b"/>
                  <a:pathLst>
                    <a:path w="21345" h="21376">
                      <a:moveTo>
                        <a:pt x="7963" y="16438"/>
                      </a:moveTo>
                      <a:lnTo>
                        <a:pt x="20844" y="3060"/>
                      </a:lnTo>
                      <a:cubicBezTo>
                        <a:pt x="21600" y="2274"/>
                        <a:pt x="21488" y="1102"/>
                        <a:pt x="20592" y="438"/>
                      </a:cubicBezTo>
                      <a:cubicBezTo>
                        <a:pt x="19696" y="-224"/>
                        <a:pt x="18359" y="-125"/>
                        <a:pt x="17602" y="661"/>
                      </a:cubicBezTo>
                      <a:lnTo>
                        <a:pt x="4720" y="14039"/>
                      </a:lnTo>
                      <a:cubicBezTo>
                        <a:pt x="3698" y="14005"/>
                        <a:pt x="2666" y="14368"/>
                        <a:pt x="1957" y="15106"/>
                      </a:cubicBezTo>
                      <a:lnTo>
                        <a:pt x="0" y="17139"/>
                      </a:lnTo>
                      <a:cubicBezTo>
                        <a:pt x="266" y="17232"/>
                        <a:pt x="533" y="17334"/>
                        <a:pt x="800" y="17450"/>
                      </a:cubicBezTo>
                      <a:cubicBezTo>
                        <a:pt x="2456" y="18154"/>
                        <a:pt x="4079" y="19406"/>
                        <a:pt x="4942" y="21376"/>
                      </a:cubicBezTo>
                      <a:lnTo>
                        <a:pt x="7225" y="19005"/>
                      </a:lnTo>
                      <a:cubicBezTo>
                        <a:pt x="7936" y="18266"/>
                        <a:pt x="8172" y="17316"/>
                        <a:pt x="7963" y="16438"/>
                      </a:cubicBezTo>
                      <a:close/>
                      <a:moveTo>
                        <a:pt x="7963" y="16438"/>
                      </a:moveTo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cap="flat">
                      <a:solidFill>
                        <a:schemeClr val="tx1"/>
                      </a:solidFill>
                      <a:miter lim="800000"/>
                      <a:headEnd type="none" w="med" len="med"/>
                      <a:tailEnd type="none" w="med" len="med"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sz="24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55" name="TextBox 46"/>
            <p:cNvSpPr txBox="1"/>
            <p:nvPr/>
          </p:nvSpPr>
          <p:spPr>
            <a:xfrm>
              <a:off x="1661322" y="3642292"/>
              <a:ext cx="2629859" cy="318465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normAutofit/>
            </a:bodyPr>
            <a:lstStyle/>
            <a:p>
              <a:r>
                <a:rPr lang="en-US" altLang="zh-CN" sz="2000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rPr>
                <a:t>5.Add title text</a:t>
              </a:r>
              <a:endParaRPr lang="zh-CN" altLang="en-US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420E50EB-D0CF-4CCF-B74E-35F377D167AC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83" name="矩形: 圆角 82">
              <a:extLst>
                <a:ext uri="{FF2B5EF4-FFF2-40B4-BE49-F238E27FC236}">
                  <a16:creationId xmlns:a16="http://schemas.microsoft.com/office/drawing/2014/main" id="{2436A97A-AC51-4B09-A0CA-1FD71910E0A8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任意多边形: 形状 83">
              <a:extLst>
                <a:ext uri="{FF2B5EF4-FFF2-40B4-BE49-F238E27FC236}">
                  <a16:creationId xmlns:a16="http://schemas.microsoft.com/office/drawing/2014/main" id="{85472F5A-BF0F-4B16-8FFC-3DE49FA78A41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任意多边形: 形状 84">
              <a:extLst>
                <a:ext uri="{FF2B5EF4-FFF2-40B4-BE49-F238E27FC236}">
                  <a16:creationId xmlns:a16="http://schemas.microsoft.com/office/drawing/2014/main" id="{9B5CC6BF-EAF9-44ED-B1A2-AA70E6D45861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6F8AC53B-2959-4540-BF5F-273AEB63339A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87" name="矩形: 圆角 86">
              <a:extLst>
                <a:ext uri="{FF2B5EF4-FFF2-40B4-BE49-F238E27FC236}">
                  <a16:creationId xmlns:a16="http://schemas.microsoft.com/office/drawing/2014/main" id="{2E689EA8-EC88-4678-87A9-E9C465986B2D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D0B80623-980B-4E94-9E46-D62062603F8A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任意多边形: 形状 88">
              <a:extLst>
                <a:ext uri="{FF2B5EF4-FFF2-40B4-BE49-F238E27FC236}">
                  <a16:creationId xmlns:a16="http://schemas.microsoft.com/office/drawing/2014/main" id="{E3D2BD3D-DC01-4FC0-B08D-6793A74EEAF5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445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19"/>
          <p:cNvSpPr txBox="1"/>
          <p:nvPr/>
        </p:nvSpPr>
        <p:spPr>
          <a:xfrm>
            <a:off x="564723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64A53DDB-02F2-4E38-822A-7D040444C650}"/>
              </a:ext>
            </a:extLst>
          </p:cNvPr>
          <p:cNvGrpSpPr/>
          <p:nvPr/>
        </p:nvGrpSpPr>
        <p:grpSpPr>
          <a:xfrm>
            <a:off x="6677321" y="1707654"/>
            <a:ext cx="1600322" cy="2344118"/>
            <a:chOff x="6677321" y="1707654"/>
            <a:chExt cx="1600322" cy="2344118"/>
          </a:xfrm>
        </p:grpSpPr>
        <p:sp>
          <p:nvSpPr>
            <p:cNvPr id="46" name="Oval 4">
              <a:extLst>
                <a:ext uri="{FF2B5EF4-FFF2-40B4-BE49-F238E27FC236}">
                  <a16:creationId xmlns:a16="http://schemas.microsoft.com/office/drawing/2014/main" id="{1E16149E-0B78-4F48-9787-05B0A6C955DF}"/>
                </a:ext>
              </a:extLst>
            </p:cNvPr>
            <p:cNvSpPr/>
            <p:nvPr/>
          </p:nvSpPr>
          <p:spPr>
            <a:xfrm>
              <a:off x="7029273" y="1707654"/>
              <a:ext cx="896416" cy="896413"/>
            </a:xfrm>
            <a:prstGeom prst="ellipse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200"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47" name="Group 76">
              <a:extLst>
                <a:ext uri="{FF2B5EF4-FFF2-40B4-BE49-F238E27FC236}">
                  <a16:creationId xmlns:a16="http://schemas.microsoft.com/office/drawing/2014/main" id="{78972DE2-9980-467E-ACAB-B06F7D05C759}"/>
                </a:ext>
              </a:extLst>
            </p:cNvPr>
            <p:cNvGrpSpPr/>
            <p:nvPr/>
          </p:nvGrpSpPr>
          <p:grpSpPr>
            <a:xfrm>
              <a:off x="6677321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49" name="Group 77">
                <a:extLst>
                  <a:ext uri="{FF2B5EF4-FFF2-40B4-BE49-F238E27FC236}">
                    <a16:creationId xmlns:a16="http://schemas.microsoft.com/office/drawing/2014/main" id="{5CFA8841-05B8-47E2-AFD4-6574104F672C}"/>
                  </a:ext>
                </a:extLst>
              </p:cNvPr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1" name="Freeform: Shape 79">
                  <a:extLst>
                    <a:ext uri="{FF2B5EF4-FFF2-40B4-BE49-F238E27FC236}">
                      <a16:creationId xmlns:a16="http://schemas.microsoft.com/office/drawing/2014/main" id="{CA0AB5A4-5272-4A56-8D03-2A5A66598B6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52" name="Freeform: Shape 80">
                  <a:extLst>
                    <a:ext uri="{FF2B5EF4-FFF2-40B4-BE49-F238E27FC236}">
                      <a16:creationId xmlns:a16="http://schemas.microsoft.com/office/drawing/2014/main" id="{C1B9CC8C-A9EB-4A48-BEE3-537629CB38C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0" name="Rectangle 78">
                <a:extLst>
                  <a:ext uri="{FF2B5EF4-FFF2-40B4-BE49-F238E27FC236}">
                    <a16:creationId xmlns:a16="http://schemas.microsoft.com/office/drawing/2014/main" id="{47558A99-72E5-4BD6-8660-EE141160AD9B}"/>
                  </a:ext>
                </a:extLst>
              </p:cNvPr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48" name="Freeform: Shape 81">
              <a:extLst>
                <a:ext uri="{FF2B5EF4-FFF2-40B4-BE49-F238E27FC236}">
                  <a16:creationId xmlns:a16="http://schemas.microsoft.com/office/drawing/2014/main" id="{CD459732-8F21-4434-9191-DD906E1A4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7285819" y="1931990"/>
              <a:ext cx="426581" cy="426581"/>
            </a:xfrm>
            <a:custGeom>
              <a:avLst/>
              <a:gdLst>
                <a:gd name="T0" fmla="*/ 184 w 260"/>
                <a:gd name="T1" fmla="*/ 106 h 260"/>
                <a:gd name="T2" fmla="*/ 193 w 260"/>
                <a:gd name="T3" fmla="*/ 143 h 260"/>
                <a:gd name="T4" fmla="*/ 117 w 260"/>
                <a:gd name="T5" fmla="*/ 219 h 260"/>
                <a:gd name="T6" fmla="*/ 42 w 260"/>
                <a:gd name="T7" fmla="*/ 143 h 260"/>
                <a:gd name="T8" fmla="*/ 117 w 260"/>
                <a:gd name="T9" fmla="*/ 66 h 260"/>
                <a:gd name="T10" fmla="*/ 154 w 260"/>
                <a:gd name="T11" fmla="*/ 76 h 260"/>
                <a:gd name="T12" fmla="*/ 183 w 260"/>
                <a:gd name="T13" fmla="*/ 46 h 260"/>
                <a:gd name="T14" fmla="*/ 117 w 260"/>
                <a:gd name="T15" fmla="*/ 25 h 260"/>
                <a:gd name="T16" fmla="*/ 0 w 260"/>
                <a:gd name="T17" fmla="*/ 143 h 260"/>
                <a:gd name="T18" fmla="*/ 117 w 260"/>
                <a:gd name="T19" fmla="*/ 260 h 260"/>
                <a:gd name="T20" fmla="*/ 233 w 260"/>
                <a:gd name="T21" fmla="*/ 143 h 260"/>
                <a:gd name="T22" fmla="*/ 213 w 260"/>
                <a:gd name="T23" fmla="*/ 77 h 260"/>
                <a:gd name="T24" fmla="*/ 184 w 260"/>
                <a:gd name="T25" fmla="*/ 106 h 260"/>
                <a:gd name="T26" fmla="*/ 225 w 260"/>
                <a:gd name="T27" fmla="*/ 35 h 260"/>
                <a:gd name="T28" fmla="*/ 225 w 260"/>
                <a:gd name="T29" fmla="*/ 35 h 260"/>
                <a:gd name="T30" fmla="*/ 225 w 260"/>
                <a:gd name="T31" fmla="*/ 0 h 260"/>
                <a:gd name="T32" fmla="*/ 203 w 260"/>
                <a:gd name="T33" fmla="*/ 23 h 260"/>
                <a:gd name="T34" fmla="*/ 203 w 260"/>
                <a:gd name="T35" fmla="*/ 46 h 260"/>
                <a:gd name="T36" fmla="*/ 139 w 260"/>
                <a:gd name="T37" fmla="*/ 111 h 260"/>
                <a:gd name="T38" fmla="*/ 117 w 260"/>
                <a:gd name="T39" fmla="*/ 104 h 260"/>
                <a:gd name="T40" fmla="*/ 79 w 260"/>
                <a:gd name="T41" fmla="*/ 143 h 260"/>
                <a:gd name="T42" fmla="*/ 117 w 260"/>
                <a:gd name="T43" fmla="*/ 181 h 260"/>
                <a:gd name="T44" fmla="*/ 155 w 260"/>
                <a:gd name="T45" fmla="*/ 143 h 260"/>
                <a:gd name="T46" fmla="*/ 150 w 260"/>
                <a:gd name="T47" fmla="*/ 123 h 260"/>
                <a:gd name="T48" fmla="*/ 215 w 260"/>
                <a:gd name="T49" fmla="*/ 58 h 260"/>
                <a:gd name="T50" fmla="*/ 237 w 260"/>
                <a:gd name="T51" fmla="*/ 58 h 260"/>
                <a:gd name="T52" fmla="*/ 260 w 260"/>
                <a:gd name="T53" fmla="*/ 35 h 260"/>
                <a:gd name="T54" fmla="*/ 225 w 260"/>
                <a:gd name="T55" fmla="*/ 35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60" h="260">
                  <a:moveTo>
                    <a:pt x="184" y="106"/>
                  </a:moveTo>
                  <a:cubicBezTo>
                    <a:pt x="190" y="117"/>
                    <a:pt x="193" y="129"/>
                    <a:pt x="193" y="143"/>
                  </a:cubicBezTo>
                  <a:cubicBezTo>
                    <a:pt x="193" y="185"/>
                    <a:pt x="159" y="219"/>
                    <a:pt x="117" y="219"/>
                  </a:cubicBezTo>
                  <a:cubicBezTo>
                    <a:pt x="76" y="219"/>
                    <a:pt x="42" y="185"/>
                    <a:pt x="42" y="143"/>
                  </a:cubicBezTo>
                  <a:cubicBezTo>
                    <a:pt x="42" y="100"/>
                    <a:pt x="76" y="66"/>
                    <a:pt x="117" y="66"/>
                  </a:cubicBezTo>
                  <a:cubicBezTo>
                    <a:pt x="131" y="66"/>
                    <a:pt x="143" y="70"/>
                    <a:pt x="154" y="76"/>
                  </a:cubicBezTo>
                  <a:cubicBezTo>
                    <a:pt x="183" y="46"/>
                    <a:pt x="183" y="46"/>
                    <a:pt x="183" y="46"/>
                  </a:cubicBezTo>
                  <a:cubicBezTo>
                    <a:pt x="165" y="33"/>
                    <a:pt x="141" y="25"/>
                    <a:pt x="117" y="25"/>
                  </a:cubicBezTo>
                  <a:cubicBezTo>
                    <a:pt x="52" y="25"/>
                    <a:pt x="0" y="78"/>
                    <a:pt x="0" y="143"/>
                  </a:cubicBezTo>
                  <a:cubicBezTo>
                    <a:pt x="0" y="207"/>
                    <a:pt x="52" y="260"/>
                    <a:pt x="117" y="260"/>
                  </a:cubicBezTo>
                  <a:cubicBezTo>
                    <a:pt x="181" y="260"/>
                    <a:pt x="233" y="207"/>
                    <a:pt x="233" y="143"/>
                  </a:cubicBezTo>
                  <a:cubicBezTo>
                    <a:pt x="233" y="118"/>
                    <a:pt x="226" y="96"/>
                    <a:pt x="213" y="77"/>
                  </a:cubicBezTo>
                  <a:cubicBezTo>
                    <a:pt x="184" y="106"/>
                    <a:pt x="184" y="106"/>
                    <a:pt x="184" y="106"/>
                  </a:cubicBezTo>
                  <a:close/>
                  <a:moveTo>
                    <a:pt x="225" y="35"/>
                  </a:moveTo>
                  <a:cubicBezTo>
                    <a:pt x="225" y="35"/>
                    <a:pt x="225" y="35"/>
                    <a:pt x="225" y="35"/>
                  </a:cubicBezTo>
                  <a:cubicBezTo>
                    <a:pt x="225" y="0"/>
                    <a:pt x="225" y="0"/>
                    <a:pt x="225" y="0"/>
                  </a:cubicBezTo>
                  <a:cubicBezTo>
                    <a:pt x="203" y="23"/>
                    <a:pt x="203" y="23"/>
                    <a:pt x="203" y="23"/>
                  </a:cubicBezTo>
                  <a:cubicBezTo>
                    <a:pt x="203" y="46"/>
                    <a:pt x="203" y="46"/>
                    <a:pt x="203" y="46"/>
                  </a:cubicBezTo>
                  <a:cubicBezTo>
                    <a:pt x="139" y="111"/>
                    <a:pt x="139" y="111"/>
                    <a:pt x="139" y="111"/>
                  </a:cubicBezTo>
                  <a:cubicBezTo>
                    <a:pt x="133" y="106"/>
                    <a:pt x="125" y="104"/>
                    <a:pt x="117" y="104"/>
                  </a:cubicBezTo>
                  <a:cubicBezTo>
                    <a:pt x="96" y="104"/>
                    <a:pt x="79" y="121"/>
                    <a:pt x="79" y="143"/>
                  </a:cubicBezTo>
                  <a:cubicBezTo>
                    <a:pt x="79" y="164"/>
                    <a:pt x="96" y="181"/>
                    <a:pt x="117" y="181"/>
                  </a:cubicBezTo>
                  <a:cubicBezTo>
                    <a:pt x="138" y="181"/>
                    <a:pt x="155" y="164"/>
                    <a:pt x="155" y="143"/>
                  </a:cubicBezTo>
                  <a:cubicBezTo>
                    <a:pt x="155" y="136"/>
                    <a:pt x="154" y="129"/>
                    <a:pt x="150" y="123"/>
                  </a:cubicBezTo>
                  <a:cubicBezTo>
                    <a:pt x="215" y="58"/>
                    <a:pt x="215" y="58"/>
                    <a:pt x="215" y="58"/>
                  </a:cubicBezTo>
                  <a:cubicBezTo>
                    <a:pt x="237" y="58"/>
                    <a:pt x="237" y="58"/>
                    <a:pt x="237" y="58"/>
                  </a:cubicBezTo>
                  <a:cubicBezTo>
                    <a:pt x="260" y="35"/>
                    <a:pt x="260" y="35"/>
                    <a:pt x="260" y="35"/>
                  </a:cubicBezTo>
                  <a:cubicBezTo>
                    <a:pt x="225" y="35"/>
                    <a:pt x="225" y="35"/>
                    <a:pt x="22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3" name="组合 52">
            <a:extLst>
              <a:ext uri="{FF2B5EF4-FFF2-40B4-BE49-F238E27FC236}">
                <a16:creationId xmlns:a16="http://schemas.microsoft.com/office/drawing/2014/main" id="{429B3CB0-9BCC-4062-A5BA-3F3CC69CC9F8}"/>
              </a:ext>
            </a:extLst>
          </p:cNvPr>
          <p:cNvGrpSpPr/>
          <p:nvPr/>
        </p:nvGrpSpPr>
        <p:grpSpPr>
          <a:xfrm>
            <a:off x="1067484" y="1707654"/>
            <a:ext cx="1600322" cy="2344118"/>
            <a:chOff x="1067484" y="1707654"/>
            <a:chExt cx="1600322" cy="2344118"/>
          </a:xfrm>
        </p:grpSpPr>
        <p:sp>
          <p:nvSpPr>
            <p:cNvPr id="54" name="Oval 1">
              <a:extLst>
                <a:ext uri="{FF2B5EF4-FFF2-40B4-BE49-F238E27FC236}">
                  <a16:creationId xmlns:a16="http://schemas.microsoft.com/office/drawing/2014/main" id="{F1AA962C-DBB4-4A56-8661-D3C60DF54D63}"/>
                </a:ext>
              </a:extLst>
            </p:cNvPr>
            <p:cNvSpPr/>
            <p:nvPr/>
          </p:nvSpPr>
          <p:spPr>
            <a:xfrm>
              <a:off x="1419437" y="1707654"/>
              <a:ext cx="896416" cy="896413"/>
            </a:xfrm>
            <a:prstGeom prst="ellipse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200"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55" name="Group 55">
              <a:extLst>
                <a:ext uri="{FF2B5EF4-FFF2-40B4-BE49-F238E27FC236}">
                  <a16:creationId xmlns:a16="http://schemas.microsoft.com/office/drawing/2014/main" id="{E4B29CC1-D1A8-4CC5-86CF-A2D3526D1849}"/>
                </a:ext>
              </a:extLst>
            </p:cNvPr>
            <p:cNvGrpSpPr/>
            <p:nvPr/>
          </p:nvGrpSpPr>
          <p:grpSpPr>
            <a:xfrm>
              <a:off x="1067484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57" name="Group 54">
                <a:extLst>
                  <a:ext uri="{FF2B5EF4-FFF2-40B4-BE49-F238E27FC236}">
                    <a16:creationId xmlns:a16="http://schemas.microsoft.com/office/drawing/2014/main" id="{68404C09-7B87-45C7-AD26-73C91A771E4D}"/>
                  </a:ext>
                </a:extLst>
              </p:cNvPr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59" name="Freeform: Shape 10">
                  <a:extLst>
                    <a:ext uri="{FF2B5EF4-FFF2-40B4-BE49-F238E27FC236}">
                      <a16:creationId xmlns:a16="http://schemas.microsoft.com/office/drawing/2014/main" id="{5F7328A4-EECB-4961-A93A-D97DDC40433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0" name="Freeform: Shape 11">
                  <a:extLst>
                    <a:ext uri="{FF2B5EF4-FFF2-40B4-BE49-F238E27FC236}">
                      <a16:creationId xmlns:a16="http://schemas.microsoft.com/office/drawing/2014/main" id="{D77E9F26-DA3E-480D-9090-61FE89F07E17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58" name="Rectangle 53">
                <a:extLst>
                  <a:ext uri="{FF2B5EF4-FFF2-40B4-BE49-F238E27FC236}">
                    <a16:creationId xmlns:a16="http://schemas.microsoft.com/office/drawing/2014/main" id="{7B980A4D-8695-4D12-BC32-4F3EDA3B7090}"/>
                  </a:ext>
                </a:extLst>
              </p:cNvPr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56" name="Freeform: Shape 82">
              <a:extLst>
                <a:ext uri="{FF2B5EF4-FFF2-40B4-BE49-F238E27FC236}">
                  <a16:creationId xmlns:a16="http://schemas.microsoft.com/office/drawing/2014/main" id="{1206DC26-2954-475E-872E-31AA218CD3B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41846" y="1931990"/>
              <a:ext cx="426581" cy="426581"/>
            </a:xfrm>
            <a:custGeom>
              <a:avLst/>
              <a:gdLst>
                <a:gd name="T0" fmla="*/ 187 w 228"/>
                <a:gd name="T1" fmla="*/ 114 h 240"/>
                <a:gd name="T2" fmla="*/ 114 w 228"/>
                <a:gd name="T3" fmla="*/ 40 h 240"/>
                <a:gd name="T4" fmla="*/ 40 w 228"/>
                <a:gd name="T5" fmla="*/ 114 h 240"/>
                <a:gd name="T6" fmla="*/ 68 w 228"/>
                <a:gd name="T7" fmla="*/ 171 h 240"/>
                <a:gd name="T8" fmla="*/ 74 w 228"/>
                <a:gd name="T9" fmla="*/ 173 h 240"/>
                <a:gd name="T10" fmla="*/ 81 w 228"/>
                <a:gd name="T11" fmla="*/ 169 h 240"/>
                <a:gd name="T12" fmla="*/ 79 w 228"/>
                <a:gd name="T13" fmla="*/ 156 h 240"/>
                <a:gd name="T14" fmla="*/ 59 w 228"/>
                <a:gd name="T15" fmla="*/ 114 h 240"/>
                <a:gd name="T16" fmla="*/ 114 w 228"/>
                <a:gd name="T17" fmla="*/ 59 h 240"/>
                <a:gd name="T18" fmla="*/ 169 w 228"/>
                <a:gd name="T19" fmla="*/ 114 h 240"/>
                <a:gd name="T20" fmla="*/ 152 w 228"/>
                <a:gd name="T21" fmla="*/ 153 h 240"/>
                <a:gd name="T22" fmla="*/ 151 w 228"/>
                <a:gd name="T23" fmla="*/ 166 h 240"/>
                <a:gd name="T24" fmla="*/ 165 w 228"/>
                <a:gd name="T25" fmla="*/ 167 h 240"/>
                <a:gd name="T26" fmla="*/ 187 w 228"/>
                <a:gd name="T27" fmla="*/ 114 h 240"/>
                <a:gd name="T28" fmla="*/ 116 w 228"/>
                <a:gd name="T29" fmla="*/ 79 h 240"/>
                <a:gd name="T30" fmla="*/ 81 w 228"/>
                <a:gd name="T31" fmla="*/ 114 h 240"/>
                <a:gd name="T32" fmla="*/ 101 w 228"/>
                <a:gd name="T33" fmla="*/ 144 h 240"/>
                <a:gd name="T34" fmla="*/ 101 w 228"/>
                <a:gd name="T35" fmla="*/ 226 h 240"/>
                <a:gd name="T36" fmla="*/ 115 w 228"/>
                <a:gd name="T37" fmla="*/ 240 h 240"/>
                <a:gd name="T38" fmla="*/ 129 w 228"/>
                <a:gd name="T39" fmla="*/ 226 h 240"/>
                <a:gd name="T40" fmla="*/ 129 w 228"/>
                <a:gd name="T41" fmla="*/ 145 h 240"/>
                <a:gd name="T42" fmla="*/ 150 w 228"/>
                <a:gd name="T43" fmla="*/ 114 h 240"/>
                <a:gd name="T44" fmla="*/ 116 w 228"/>
                <a:gd name="T45" fmla="*/ 79 h 240"/>
                <a:gd name="T46" fmla="*/ 114 w 228"/>
                <a:gd name="T47" fmla="*/ 0 h 240"/>
                <a:gd name="T48" fmla="*/ 0 w 228"/>
                <a:gd name="T49" fmla="*/ 114 h 240"/>
                <a:gd name="T50" fmla="*/ 52 w 228"/>
                <a:gd name="T51" fmla="*/ 209 h 240"/>
                <a:gd name="T52" fmla="*/ 57 w 228"/>
                <a:gd name="T53" fmla="*/ 211 h 240"/>
                <a:gd name="T54" fmla="*/ 65 w 228"/>
                <a:gd name="T55" fmla="*/ 206 h 240"/>
                <a:gd name="T56" fmla="*/ 62 w 228"/>
                <a:gd name="T57" fmla="*/ 193 h 240"/>
                <a:gd name="T58" fmla="*/ 19 w 228"/>
                <a:gd name="T59" fmla="*/ 114 h 240"/>
                <a:gd name="T60" fmla="*/ 114 w 228"/>
                <a:gd name="T61" fmla="*/ 18 h 240"/>
                <a:gd name="T62" fmla="*/ 209 w 228"/>
                <a:gd name="T63" fmla="*/ 114 h 240"/>
                <a:gd name="T64" fmla="*/ 168 w 228"/>
                <a:gd name="T65" fmla="*/ 192 h 240"/>
                <a:gd name="T66" fmla="*/ 165 w 228"/>
                <a:gd name="T67" fmla="*/ 205 h 240"/>
                <a:gd name="T68" fmla="*/ 178 w 228"/>
                <a:gd name="T69" fmla="*/ 208 h 240"/>
                <a:gd name="T70" fmla="*/ 228 w 228"/>
                <a:gd name="T71" fmla="*/ 114 h 240"/>
                <a:gd name="T72" fmla="*/ 114 w 228"/>
                <a:gd name="T73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28" h="240">
                  <a:moveTo>
                    <a:pt x="187" y="114"/>
                  </a:moveTo>
                  <a:cubicBezTo>
                    <a:pt x="187" y="73"/>
                    <a:pt x="154" y="40"/>
                    <a:pt x="114" y="40"/>
                  </a:cubicBezTo>
                  <a:cubicBezTo>
                    <a:pt x="73" y="40"/>
                    <a:pt x="40" y="73"/>
                    <a:pt x="40" y="114"/>
                  </a:cubicBezTo>
                  <a:cubicBezTo>
                    <a:pt x="40" y="136"/>
                    <a:pt x="50" y="157"/>
                    <a:pt x="68" y="171"/>
                  </a:cubicBezTo>
                  <a:cubicBezTo>
                    <a:pt x="69" y="172"/>
                    <a:pt x="71" y="173"/>
                    <a:pt x="74" y="173"/>
                  </a:cubicBezTo>
                  <a:cubicBezTo>
                    <a:pt x="76" y="173"/>
                    <a:pt x="79" y="171"/>
                    <a:pt x="81" y="169"/>
                  </a:cubicBezTo>
                  <a:cubicBezTo>
                    <a:pt x="84" y="165"/>
                    <a:pt x="83" y="159"/>
                    <a:pt x="79" y="156"/>
                  </a:cubicBezTo>
                  <a:cubicBezTo>
                    <a:pt x="67" y="146"/>
                    <a:pt x="59" y="130"/>
                    <a:pt x="59" y="114"/>
                  </a:cubicBezTo>
                  <a:cubicBezTo>
                    <a:pt x="59" y="83"/>
                    <a:pt x="84" y="59"/>
                    <a:pt x="114" y="59"/>
                  </a:cubicBezTo>
                  <a:cubicBezTo>
                    <a:pt x="144" y="59"/>
                    <a:pt x="169" y="83"/>
                    <a:pt x="169" y="114"/>
                  </a:cubicBezTo>
                  <a:cubicBezTo>
                    <a:pt x="169" y="129"/>
                    <a:pt x="163" y="143"/>
                    <a:pt x="152" y="153"/>
                  </a:cubicBezTo>
                  <a:cubicBezTo>
                    <a:pt x="148" y="157"/>
                    <a:pt x="148" y="163"/>
                    <a:pt x="151" y="166"/>
                  </a:cubicBezTo>
                  <a:cubicBezTo>
                    <a:pt x="155" y="170"/>
                    <a:pt x="161" y="170"/>
                    <a:pt x="165" y="167"/>
                  </a:cubicBezTo>
                  <a:cubicBezTo>
                    <a:pt x="179" y="153"/>
                    <a:pt x="187" y="134"/>
                    <a:pt x="187" y="114"/>
                  </a:cubicBezTo>
                  <a:close/>
                  <a:moveTo>
                    <a:pt x="116" y="79"/>
                  </a:moveTo>
                  <a:cubicBezTo>
                    <a:pt x="97" y="79"/>
                    <a:pt x="81" y="95"/>
                    <a:pt x="81" y="114"/>
                  </a:cubicBezTo>
                  <a:cubicBezTo>
                    <a:pt x="81" y="127"/>
                    <a:pt x="89" y="139"/>
                    <a:pt x="101" y="144"/>
                  </a:cubicBezTo>
                  <a:cubicBezTo>
                    <a:pt x="101" y="226"/>
                    <a:pt x="101" y="226"/>
                    <a:pt x="101" y="226"/>
                  </a:cubicBezTo>
                  <a:cubicBezTo>
                    <a:pt x="101" y="233"/>
                    <a:pt x="107" y="240"/>
                    <a:pt x="115" y="240"/>
                  </a:cubicBezTo>
                  <a:cubicBezTo>
                    <a:pt x="123" y="240"/>
                    <a:pt x="129" y="233"/>
                    <a:pt x="129" y="226"/>
                  </a:cubicBezTo>
                  <a:cubicBezTo>
                    <a:pt x="129" y="145"/>
                    <a:pt x="129" y="145"/>
                    <a:pt x="129" y="145"/>
                  </a:cubicBezTo>
                  <a:cubicBezTo>
                    <a:pt x="141" y="140"/>
                    <a:pt x="150" y="128"/>
                    <a:pt x="150" y="114"/>
                  </a:cubicBezTo>
                  <a:cubicBezTo>
                    <a:pt x="150" y="95"/>
                    <a:pt x="134" y="79"/>
                    <a:pt x="116" y="79"/>
                  </a:cubicBezTo>
                  <a:close/>
                  <a:moveTo>
                    <a:pt x="114" y="0"/>
                  </a:moveTo>
                  <a:cubicBezTo>
                    <a:pt x="51" y="0"/>
                    <a:pt x="0" y="51"/>
                    <a:pt x="0" y="114"/>
                  </a:cubicBezTo>
                  <a:cubicBezTo>
                    <a:pt x="0" y="152"/>
                    <a:pt x="19" y="188"/>
                    <a:pt x="52" y="209"/>
                  </a:cubicBezTo>
                  <a:cubicBezTo>
                    <a:pt x="54" y="210"/>
                    <a:pt x="55" y="211"/>
                    <a:pt x="57" y="211"/>
                  </a:cubicBezTo>
                  <a:cubicBezTo>
                    <a:pt x="60" y="211"/>
                    <a:pt x="63" y="209"/>
                    <a:pt x="65" y="206"/>
                  </a:cubicBezTo>
                  <a:cubicBezTo>
                    <a:pt x="68" y="202"/>
                    <a:pt x="67" y="196"/>
                    <a:pt x="62" y="193"/>
                  </a:cubicBezTo>
                  <a:cubicBezTo>
                    <a:pt x="35" y="176"/>
                    <a:pt x="19" y="146"/>
                    <a:pt x="19" y="114"/>
                  </a:cubicBezTo>
                  <a:cubicBezTo>
                    <a:pt x="19" y="61"/>
                    <a:pt x="61" y="18"/>
                    <a:pt x="114" y="18"/>
                  </a:cubicBezTo>
                  <a:cubicBezTo>
                    <a:pt x="166" y="18"/>
                    <a:pt x="209" y="61"/>
                    <a:pt x="209" y="114"/>
                  </a:cubicBezTo>
                  <a:cubicBezTo>
                    <a:pt x="209" y="145"/>
                    <a:pt x="194" y="174"/>
                    <a:pt x="168" y="192"/>
                  </a:cubicBezTo>
                  <a:cubicBezTo>
                    <a:pt x="163" y="195"/>
                    <a:pt x="162" y="201"/>
                    <a:pt x="165" y="205"/>
                  </a:cubicBezTo>
                  <a:cubicBezTo>
                    <a:pt x="168" y="209"/>
                    <a:pt x="174" y="211"/>
                    <a:pt x="178" y="208"/>
                  </a:cubicBezTo>
                  <a:cubicBezTo>
                    <a:pt x="209" y="186"/>
                    <a:pt x="228" y="151"/>
                    <a:pt x="228" y="114"/>
                  </a:cubicBezTo>
                  <a:cubicBezTo>
                    <a:pt x="228" y="51"/>
                    <a:pt x="177" y="0"/>
                    <a:pt x="11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1" name="组合 60">
            <a:extLst>
              <a:ext uri="{FF2B5EF4-FFF2-40B4-BE49-F238E27FC236}">
                <a16:creationId xmlns:a16="http://schemas.microsoft.com/office/drawing/2014/main" id="{EC27ACC3-8FD0-4806-99C9-C5D96E899E9D}"/>
              </a:ext>
            </a:extLst>
          </p:cNvPr>
          <p:cNvGrpSpPr/>
          <p:nvPr/>
        </p:nvGrpSpPr>
        <p:grpSpPr>
          <a:xfrm>
            <a:off x="2895330" y="1707654"/>
            <a:ext cx="1600322" cy="2344118"/>
            <a:chOff x="2895330" y="1707654"/>
            <a:chExt cx="1600322" cy="2344118"/>
          </a:xfrm>
        </p:grpSpPr>
        <p:sp>
          <p:nvSpPr>
            <p:cNvPr id="62" name="Oval 3">
              <a:extLst>
                <a:ext uri="{FF2B5EF4-FFF2-40B4-BE49-F238E27FC236}">
                  <a16:creationId xmlns:a16="http://schemas.microsoft.com/office/drawing/2014/main" id="{9DCD11F9-41DD-4B98-9EFE-29AC7F86652F}"/>
                </a:ext>
              </a:extLst>
            </p:cNvPr>
            <p:cNvSpPr/>
            <p:nvPr/>
          </p:nvSpPr>
          <p:spPr>
            <a:xfrm>
              <a:off x="3270953" y="1707654"/>
              <a:ext cx="896416" cy="896413"/>
            </a:xfrm>
            <a:prstGeom prst="ellipse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200"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63" name="Group 66">
              <a:extLst>
                <a:ext uri="{FF2B5EF4-FFF2-40B4-BE49-F238E27FC236}">
                  <a16:creationId xmlns:a16="http://schemas.microsoft.com/office/drawing/2014/main" id="{DD2AB637-C67D-4ED6-AA9F-14F5D42F2BA0}"/>
                </a:ext>
              </a:extLst>
            </p:cNvPr>
            <p:cNvGrpSpPr/>
            <p:nvPr/>
          </p:nvGrpSpPr>
          <p:grpSpPr>
            <a:xfrm>
              <a:off x="2895330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65" name="Group 67">
                <a:extLst>
                  <a:ext uri="{FF2B5EF4-FFF2-40B4-BE49-F238E27FC236}">
                    <a16:creationId xmlns:a16="http://schemas.microsoft.com/office/drawing/2014/main" id="{AE88CA01-AE21-4F77-9139-12BF39F7AA09}"/>
                  </a:ext>
                </a:extLst>
              </p:cNvPr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67" name="Freeform: Shape 69">
                  <a:extLst>
                    <a:ext uri="{FF2B5EF4-FFF2-40B4-BE49-F238E27FC236}">
                      <a16:creationId xmlns:a16="http://schemas.microsoft.com/office/drawing/2014/main" id="{8F743CE8-0972-497B-92D8-856BC8CAA4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68" name="Freeform: Shape 70">
                  <a:extLst>
                    <a:ext uri="{FF2B5EF4-FFF2-40B4-BE49-F238E27FC236}">
                      <a16:creationId xmlns:a16="http://schemas.microsoft.com/office/drawing/2014/main" id="{4784CF0A-5B0E-4C64-9CEA-936B3DA42C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6" name="Rectangle 68">
                <a:extLst>
                  <a:ext uri="{FF2B5EF4-FFF2-40B4-BE49-F238E27FC236}">
                    <a16:creationId xmlns:a16="http://schemas.microsoft.com/office/drawing/2014/main" id="{41CC5561-B4C6-4516-B6B2-6AE2EF355BF1}"/>
                  </a:ext>
                </a:extLst>
              </p:cNvPr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64" name="Freeform: Shape 83">
              <a:extLst>
                <a:ext uri="{FF2B5EF4-FFF2-40B4-BE49-F238E27FC236}">
                  <a16:creationId xmlns:a16="http://schemas.microsoft.com/office/drawing/2014/main" id="{9FC7F01E-CAFC-4780-A3F0-282299448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4964" y="1931990"/>
              <a:ext cx="426581" cy="426581"/>
            </a:xfrm>
            <a:custGeom>
              <a:avLst/>
              <a:gdLst>
                <a:gd name="T0" fmla="*/ 74 w 236"/>
                <a:gd name="T1" fmla="*/ 160 h 236"/>
                <a:gd name="T2" fmla="*/ 93 w 236"/>
                <a:gd name="T3" fmla="*/ 160 h 236"/>
                <a:gd name="T4" fmla="*/ 93 w 236"/>
                <a:gd name="T5" fmla="*/ 103 h 236"/>
                <a:gd name="T6" fmla="*/ 74 w 236"/>
                <a:gd name="T7" fmla="*/ 103 h 236"/>
                <a:gd name="T8" fmla="*/ 74 w 236"/>
                <a:gd name="T9" fmla="*/ 160 h 236"/>
                <a:gd name="T10" fmla="*/ 140 w 236"/>
                <a:gd name="T11" fmla="*/ 102 h 236"/>
                <a:gd name="T12" fmla="*/ 122 w 236"/>
                <a:gd name="T13" fmla="*/ 111 h 236"/>
                <a:gd name="T14" fmla="*/ 122 w 236"/>
                <a:gd name="T15" fmla="*/ 103 h 236"/>
                <a:gd name="T16" fmla="*/ 103 w 236"/>
                <a:gd name="T17" fmla="*/ 103 h 236"/>
                <a:gd name="T18" fmla="*/ 103 w 236"/>
                <a:gd name="T19" fmla="*/ 160 h 236"/>
                <a:gd name="T20" fmla="*/ 122 w 236"/>
                <a:gd name="T21" fmla="*/ 160 h 236"/>
                <a:gd name="T22" fmla="*/ 122 w 236"/>
                <a:gd name="T23" fmla="*/ 128 h 236"/>
                <a:gd name="T24" fmla="*/ 123 w 236"/>
                <a:gd name="T25" fmla="*/ 124 h 236"/>
                <a:gd name="T26" fmla="*/ 133 w 236"/>
                <a:gd name="T27" fmla="*/ 117 h 236"/>
                <a:gd name="T28" fmla="*/ 142 w 236"/>
                <a:gd name="T29" fmla="*/ 130 h 236"/>
                <a:gd name="T30" fmla="*/ 142 w 236"/>
                <a:gd name="T31" fmla="*/ 160 h 236"/>
                <a:gd name="T32" fmla="*/ 161 w 236"/>
                <a:gd name="T33" fmla="*/ 160 h 236"/>
                <a:gd name="T34" fmla="*/ 161 w 236"/>
                <a:gd name="T35" fmla="*/ 160 h 236"/>
                <a:gd name="T36" fmla="*/ 161 w 236"/>
                <a:gd name="T37" fmla="*/ 127 h 236"/>
                <a:gd name="T38" fmla="*/ 140 w 236"/>
                <a:gd name="T39" fmla="*/ 102 h 236"/>
                <a:gd name="T40" fmla="*/ 122 w 236"/>
                <a:gd name="T41" fmla="*/ 111 h 236"/>
                <a:gd name="T42" fmla="*/ 122 w 236"/>
                <a:gd name="T43" fmla="*/ 111 h 236"/>
                <a:gd name="T44" fmla="*/ 122 w 236"/>
                <a:gd name="T45" fmla="*/ 111 h 236"/>
                <a:gd name="T46" fmla="*/ 83 w 236"/>
                <a:gd name="T47" fmla="*/ 75 h 236"/>
                <a:gd name="T48" fmla="*/ 73 w 236"/>
                <a:gd name="T49" fmla="*/ 85 h 236"/>
                <a:gd name="T50" fmla="*/ 83 w 236"/>
                <a:gd name="T51" fmla="*/ 95 h 236"/>
                <a:gd name="T52" fmla="*/ 83 w 236"/>
                <a:gd name="T53" fmla="*/ 95 h 236"/>
                <a:gd name="T54" fmla="*/ 94 w 236"/>
                <a:gd name="T55" fmla="*/ 85 h 236"/>
                <a:gd name="T56" fmla="*/ 83 w 236"/>
                <a:gd name="T57" fmla="*/ 75 h 236"/>
                <a:gd name="T58" fmla="*/ 118 w 236"/>
                <a:gd name="T59" fmla="*/ 0 h 236"/>
                <a:gd name="T60" fmla="*/ 0 w 236"/>
                <a:gd name="T61" fmla="*/ 118 h 236"/>
                <a:gd name="T62" fmla="*/ 118 w 236"/>
                <a:gd name="T63" fmla="*/ 236 h 236"/>
                <a:gd name="T64" fmla="*/ 236 w 236"/>
                <a:gd name="T65" fmla="*/ 118 h 236"/>
                <a:gd name="T66" fmla="*/ 118 w 236"/>
                <a:gd name="T67" fmla="*/ 0 h 236"/>
                <a:gd name="T68" fmla="*/ 181 w 236"/>
                <a:gd name="T69" fmla="*/ 172 h 236"/>
                <a:gd name="T70" fmla="*/ 171 w 236"/>
                <a:gd name="T71" fmla="*/ 181 h 236"/>
                <a:gd name="T72" fmla="*/ 64 w 236"/>
                <a:gd name="T73" fmla="*/ 181 h 236"/>
                <a:gd name="T74" fmla="*/ 55 w 236"/>
                <a:gd name="T75" fmla="*/ 172 h 236"/>
                <a:gd name="T76" fmla="*/ 55 w 236"/>
                <a:gd name="T77" fmla="*/ 63 h 236"/>
                <a:gd name="T78" fmla="*/ 64 w 236"/>
                <a:gd name="T79" fmla="*/ 54 h 236"/>
                <a:gd name="T80" fmla="*/ 171 w 236"/>
                <a:gd name="T81" fmla="*/ 54 h 236"/>
                <a:gd name="T82" fmla="*/ 181 w 236"/>
                <a:gd name="T83" fmla="*/ 63 h 236"/>
                <a:gd name="T84" fmla="*/ 181 w 236"/>
                <a:gd name="T85" fmla="*/ 17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36" h="236">
                  <a:moveTo>
                    <a:pt x="74" y="160"/>
                  </a:moveTo>
                  <a:cubicBezTo>
                    <a:pt x="93" y="160"/>
                    <a:pt x="93" y="160"/>
                    <a:pt x="93" y="160"/>
                  </a:cubicBezTo>
                  <a:cubicBezTo>
                    <a:pt x="93" y="103"/>
                    <a:pt x="93" y="103"/>
                    <a:pt x="93" y="103"/>
                  </a:cubicBezTo>
                  <a:cubicBezTo>
                    <a:pt x="74" y="103"/>
                    <a:pt x="74" y="103"/>
                    <a:pt x="74" y="103"/>
                  </a:cubicBezTo>
                  <a:lnTo>
                    <a:pt x="74" y="160"/>
                  </a:lnTo>
                  <a:close/>
                  <a:moveTo>
                    <a:pt x="140" y="102"/>
                  </a:moveTo>
                  <a:cubicBezTo>
                    <a:pt x="129" y="102"/>
                    <a:pt x="125" y="107"/>
                    <a:pt x="122" y="111"/>
                  </a:cubicBezTo>
                  <a:cubicBezTo>
                    <a:pt x="122" y="103"/>
                    <a:pt x="122" y="103"/>
                    <a:pt x="122" y="103"/>
                  </a:cubicBezTo>
                  <a:cubicBezTo>
                    <a:pt x="103" y="103"/>
                    <a:pt x="103" y="103"/>
                    <a:pt x="103" y="103"/>
                  </a:cubicBezTo>
                  <a:cubicBezTo>
                    <a:pt x="104" y="108"/>
                    <a:pt x="103" y="160"/>
                    <a:pt x="103" y="160"/>
                  </a:cubicBezTo>
                  <a:cubicBezTo>
                    <a:pt x="122" y="160"/>
                    <a:pt x="122" y="160"/>
                    <a:pt x="122" y="160"/>
                  </a:cubicBezTo>
                  <a:cubicBezTo>
                    <a:pt x="122" y="128"/>
                    <a:pt x="122" y="128"/>
                    <a:pt x="122" y="128"/>
                  </a:cubicBezTo>
                  <a:cubicBezTo>
                    <a:pt x="122" y="127"/>
                    <a:pt x="123" y="125"/>
                    <a:pt x="123" y="124"/>
                  </a:cubicBezTo>
                  <a:cubicBezTo>
                    <a:pt x="124" y="120"/>
                    <a:pt x="128" y="117"/>
                    <a:pt x="133" y="117"/>
                  </a:cubicBezTo>
                  <a:cubicBezTo>
                    <a:pt x="140" y="117"/>
                    <a:pt x="142" y="122"/>
                    <a:pt x="142" y="130"/>
                  </a:cubicBezTo>
                  <a:cubicBezTo>
                    <a:pt x="142" y="160"/>
                    <a:pt x="142" y="160"/>
                    <a:pt x="142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60"/>
                    <a:pt x="161" y="160"/>
                    <a:pt x="161" y="160"/>
                  </a:cubicBezTo>
                  <a:cubicBezTo>
                    <a:pt x="161" y="127"/>
                    <a:pt x="161" y="127"/>
                    <a:pt x="161" y="127"/>
                  </a:cubicBezTo>
                  <a:cubicBezTo>
                    <a:pt x="161" y="110"/>
                    <a:pt x="152" y="102"/>
                    <a:pt x="140" y="102"/>
                  </a:cubicBezTo>
                  <a:close/>
                  <a:moveTo>
                    <a:pt x="122" y="111"/>
                  </a:moveTo>
                  <a:cubicBezTo>
                    <a:pt x="122" y="111"/>
                    <a:pt x="122" y="111"/>
                    <a:pt x="122" y="111"/>
                  </a:cubicBezTo>
                  <a:cubicBezTo>
                    <a:pt x="122" y="111"/>
                    <a:pt x="122" y="111"/>
                    <a:pt x="122" y="111"/>
                  </a:cubicBezTo>
                  <a:close/>
                  <a:moveTo>
                    <a:pt x="83" y="75"/>
                  </a:moveTo>
                  <a:cubicBezTo>
                    <a:pt x="77" y="75"/>
                    <a:pt x="73" y="80"/>
                    <a:pt x="73" y="85"/>
                  </a:cubicBezTo>
                  <a:cubicBezTo>
                    <a:pt x="73" y="91"/>
                    <a:pt x="77" y="95"/>
                    <a:pt x="83" y="95"/>
                  </a:cubicBezTo>
                  <a:cubicBezTo>
                    <a:pt x="83" y="95"/>
                    <a:pt x="83" y="95"/>
                    <a:pt x="83" y="95"/>
                  </a:cubicBezTo>
                  <a:cubicBezTo>
                    <a:pt x="90" y="95"/>
                    <a:pt x="94" y="91"/>
                    <a:pt x="94" y="85"/>
                  </a:cubicBezTo>
                  <a:cubicBezTo>
                    <a:pt x="94" y="80"/>
                    <a:pt x="90" y="75"/>
                    <a:pt x="83" y="75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81" y="172"/>
                  </a:moveTo>
                  <a:cubicBezTo>
                    <a:pt x="181" y="177"/>
                    <a:pt x="176" y="181"/>
                    <a:pt x="171" y="181"/>
                  </a:cubicBezTo>
                  <a:cubicBezTo>
                    <a:pt x="64" y="181"/>
                    <a:pt x="64" y="181"/>
                    <a:pt x="64" y="181"/>
                  </a:cubicBezTo>
                  <a:cubicBezTo>
                    <a:pt x="59" y="181"/>
                    <a:pt x="55" y="177"/>
                    <a:pt x="55" y="172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55" y="58"/>
                    <a:pt x="59" y="54"/>
                    <a:pt x="64" y="54"/>
                  </a:cubicBezTo>
                  <a:cubicBezTo>
                    <a:pt x="171" y="54"/>
                    <a:pt x="171" y="54"/>
                    <a:pt x="171" y="54"/>
                  </a:cubicBezTo>
                  <a:cubicBezTo>
                    <a:pt x="176" y="54"/>
                    <a:pt x="181" y="58"/>
                    <a:pt x="181" y="63"/>
                  </a:cubicBezTo>
                  <a:cubicBezTo>
                    <a:pt x="181" y="172"/>
                    <a:pt x="181" y="172"/>
                    <a:pt x="181" y="17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9" name="组合 68">
            <a:extLst>
              <a:ext uri="{FF2B5EF4-FFF2-40B4-BE49-F238E27FC236}">
                <a16:creationId xmlns:a16="http://schemas.microsoft.com/office/drawing/2014/main" id="{8B39F079-2601-4DFE-87AE-23FC23926CCB}"/>
              </a:ext>
            </a:extLst>
          </p:cNvPr>
          <p:cNvGrpSpPr/>
          <p:nvPr/>
        </p:nvGrpSpPr>
        <p:grpSpPr>
          <a:xfrm>
            <a:off x="4771721" y="1707654"/>
            <a:ext cx="1600322" cy="2344118"/>
            <a:chOff x="4771721" y="1707654"/>
            <a:chExt cx="1600322" cy="2344118"/>
          </a:xfrm>
        </p:grpSpPr>
        <p:sp>
          <p:nvSpPr>
            <p:cNvPr id="70" name="Oval 2">
              <a:extLst>
                <a:ext uri="{FF2B5EF4-FFF2-40B4-BE49-F238E27FC236}">
                  <a16:creationId xmlns:a16="http://schemas.microsoft.com/office/drawing/2014/main" id="{13E5EEBA-7A89-4B3F-9EA2-41D932AC5034}"/>
                </a:ext>
              </a:extLst>
            </p:cNvPr>
            <p:cNvSpPr/>
            <p:nvPr/>
          </p:nvSpPr>
          <p:spPr>
            <a:xfrm>
              <a:off x="5123674" y="1707654"/>
              <a:ext cx="896416" cy="896413"/>
            </a:xfrm>
            <a:prstGeom prst="ellipse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1200"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grpSp>
          <p:nvGrpSpPr>
            <p:cNvPr id="71" name="Group 71">
              <a:extLst>
                <a:ext uri="{FF2B5EF4-FFF2-40B4-BE49-F238E27FC236}">
                  <a16:creationId xmlns:a16="http://schemas.microsoft.com/office/drawing/2014/main" id="{E735B606-66B1-4FC1-856C-EE57C7432474}"/>
                </a:ext>
              </a:extLst>
            </p:cNvPr>
            <p:cNvGrpSpPr/>
            <p:nvPr/>
          </p:nvGrpSpPr>
          <p:grpSpPr>
            <a:xfrm>
              <a:off x="4771721" y="2855803"/>
              <a:ext cx="1600322" cy="1195969"/>
              <a:chOff x="1854436" y="3994615"/>
              <a:chExt cx="2133762" cy="1594625"/>
            </a:xfrm>
          </p:grpSpPr>
          <p:grpSp>
            <p:nvGrpSpPr>
              <p:cNvPr id="73" name="Group 72">
                <a:extLst>
                  <a:ext uri="{FF2B5EF4-FFF2-40B4-BE49-F238E27FC236}">
                    <a16:creationId xmlns:a16="http://schemas.microsoft.com/office/drawing/2014/main" id="{C4CC095A-DDCF-4D50-892E-39B8E585E335}"/>
                  </a:ext>
                </a:extLst>
              </p:cNvPr>
              <p:cNvGrpSpPr/>
              <p:nvPr/>
            </p:nvGrpSpPr>
            <p:grpSpPr>
              <a:xfrm>
                <a:off x="1854436" y="3994615"/>
                <a:ext cx="2133762" cy="1594625"/>
                <a:chOff x="1854436" y="3994615"/>
                <a:chExt cx="2133762" cy="1594625"/>
              </a:xfrm>
              <a:solidFill>
                <a:schemeClr val="bg1">
                  <a:lumMod val="65000"/>
                </a:schemeClr>
              </a:solidFill>
            </p:grpSpPr>
            <p:sp>
              <p:nvSpPr>
                <p:cNvPr id="75" name="Freeform: Shape 74">
                  <a:extLst>
                    <a:ext uri="{FF2B5EF4-FFF2-40B4-BE49-F238E27FC236}">
                      <a16:creationId xmlns:a16="http://schemas.microsoft.com/office/drawing/2014/main" id="{36537537-50AC-4CC1-9AA8-190E99A1E91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54436" y="3994615"/>
                  <a:ext cx="118572" cy="15946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79" y="0"/>
                    </a:cxn>
                    <a:cxn ang="0">
                      <a:pos x="185" y="2"/>
                    </a:cxn>
                    <a:cxn ang="0">
                      <a:pos x="186" y="7"/>
                    </a:cxn>
                    <a:cxn ang="0">
                      <a:pos x="185" y="13"/>
                    </a:cxn>
                    <a:cxn ang="0">
                      <a:pos x="179" y="15"/>
                    </a:cxn>
                    <a:cxn ang="0">
                      <a:pos x="114" y="15"/>
                    </a:cxn>
                    <a:cxn ang="0">
                      <a:pos x="114" y="935"/>
                    </a:cxn>
                    <a:cxn ang="0">
                      <a:pos x="179" y="935"/>
                    </a:cxn>
                    <a:cxn ang="0">
                      <a:pos x="183" y="936"/>
                    </a:cxn>
                    <a:cxn ang="0">
                      <a:pos x="185" y="943"/>
                    </a:cxn>
                    <a:cxn ang="0">
                      <a:pos x="179" y="953"/>
                    </a:cxn>
                    <a:cxn ang="0">
                      <a:pos x="0" y="95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6" h="953">
                      <a:moveTo>
                        <a:pt x="0" y="0"/>
                      </a:moveTo>
                      <a:cubicBezTo>
                        <a:pt x="179" y="0"/>
                        <a:pt x="179" y="0"/>
                        <a:pt x="179" y="0"/>
                      </a:cubicBezTo>
                      <a:cubicBezTo>
                        <a:pt x="182" y="0"/>
                        <a:pt x="183" y="1"/>
                        <a:pt x="185" y="2"/>
                      </a:cubicBezTo>
                      <a:cubicBezTo>
                        <a:pt x="186" y="3"/>
                        <a:pt x="186" y="5"/>
                        <a:pt x="186" y="7"/>
                      </a:cubicBezTo>
                      <a:cubicBezTo>
                        <a:pt x="186" y="10"/>
                        <a:pt x="186" y="12"/>
                        <a:pt x="185" y="13"/>
                      </a:cubicBezTo>
                      <a:cubicBezTo>
                        <a:pt x="183" y="15"/>
                        <a:pt x="182" y="15"/>
                        <a:pt x="179" y="15"/>
                      </a:cubicBezTo>
                      <a:cubicBezTo>
                        <a:pt x="114" y="15"/>
                        <a:pt x="114" y="15"/>
                        <a:pt x="114" y="15"/>
                      </a:cubicBezTo>
                      <a:cubicBezTo>
                        <a:pt x="114" y="935"/>
                        <a:pt x="114" y="935"/>
                        <a:pt x="114" y="935"/>
                      </a:cubicBezTo>
                      <a:cubicBezTo>
                        <a:pt x="179" y="935"/>
                        <a:pt x="179" y="935"/>
                        <a:pt x="179" y="935"/>
                      </a:cubicBezTo>
                      <a:cubicBezTo>
                        <a:pt x="183" y="936"/>
                        <a:pt x="183" y="936"/>
                        <a:pt x="183" y="936"/>
                      </a:cubicBezTo>
                      <a:cubicBezTo>
                        <a:pt x="184" y="938"/>
                        <a:pt x="185" y="940"/>
                        <a:pt x="185" y="943"/>
                      </a:cubicBezTo>
                      <a:cubicBezTo>
                        <a:pt x="185" y="947"/>
                        <a:pt x="183" y="950"/>
                        <a:pt x="179" y="953"/>
                      </a:cubicBezTo>
                      <a:cubicBezTo>
                        <a:pt x="0" y="953"/>
                        <a:pt x="0" y="953"/>
                        <a:pt x="0" y="95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2A1F6327-B34C-4FCB-8BFF-38B0BADFB70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3867140" y="3994615"/>
                  <a:ext cx="121058" cy="1594625"/>
                </a:xfrm>
                <a:custGeom>
                  <a:avLst/>
                  <a:gdLst/>
                  <a:ahLst/>
                  <a:cxnLst>
                    <a:cxn ang="0">
                      <a:pos x="77" y="15"/>
                    </a:cxn>
                    <a:cxn ang="0">
                      <a:pos x="8" y="15"/>
                    </a:cxn>
                    <a:cxn ang="0">
                      <a:pos x="4" y="8"/>
                    </a:cxn>
                    <a:cxn ang="0">
                      <a:pos x="8" y="0"/>
                    </a:cxn>
                    <a:cxn ang="0">
                      <a:pos x="190" y="0"/>
                    </a:cxn>
                    <a:cxn ang="0">
                      <a:pos x="190" y="953"/>
                    </a:cxn>
                    <a:cxn ang="0">
                      <a:pos x="8" y="953"/>
                    </a:cxn>
                    <a:cxn ang="0">
                      <a:pos x="2" y="950"/>
                    </a:cxn>
                    <a:cxn ang="0">
                      <a:pos x="0" y="944"/>
                    </a:cxn>
                    <a:cxn ang="0">
                      <a:pos x="2" y="937"/>
                    </a:cxn>
                    <a:cxn ang="0">
                      <a:pos x="8" y="935"/>
                    </a:cxn>
                    <a:cxn ang="0">
                      <a:pos x="77" y="935"/>
                    </a:cxn>
                    <a:cxn ang="0">
                      <a:pos x="77" y="15"/>
                    </a:cxn>
                  </a:cxnLst>
                  <a:rect l="0" t="0" r="r" b="b"/>
                  <a:pathLst>
                    <a:path w="190" h="953">
                      <a:moveTo>
                        <a:pt x="77" y="15"/>
                      </a:moveTo>
                      <a:cubicBezTo>
                        <a:pt x="8" y="15"/>
                        <a:pt x="8" y="15"/>
                        <a:pt x="8" y="15"/>
                      </a:cubicBezTo>
                      <a:cubicBezTo>
                        <a:pt x="6" y="13"/>
                        <a:pt x="4" y="10"/>
                        <a:pt x="4" y="8"/>
                      </a:cubicBezTo>
                      <a:cubicBezTo>
                        <a:pt x="4" y="5"/>
                        <a:pt x="6" y="2"/>
                        <a:pt x="8" y="0"/>
                      </a:cubicBezTo>
                      <a:cubicBezTo>
                        <a:pt x="190" y="0"/>
                        <a:pt x="190" y="0"/>
                        <a:pt x="190" y="0"/>
                      </a:cubicBezTo>
                      <a:cubicBezTo>
                        <a:pt x="190" y="953"/>
                        <a:pt x="190" y="953"/>
                        <a:pt x="190" y="953"/>
                      </a:cubicBezTo>
                      <a:cubicBezTo>
                        <a:pt x="8" y="953"/>
                        <a:pt x="8" y="953"/>
                        <a:pt x="8" y="953"/>
                      </a:cubicBezTo>
                      <a:cubicBezTo>
                        <a:pt x="6" y="953"/>
                        <a:pt x="4" y="952"/>
                        <a:pt x="2" y="950"/>
                      </a:cubicBezTo>
                      <a:cubicBezTo>
                        <a:pt x="1" y="949"/>
                        <a:pt x="0" y="947"/>
                        <a:pt x="0" y="944"/>
                      </a:cubicBezTo>
                      <a:cubicBezTo>
                        <a:pt x="0" y="941"/>
                        <a:pt x="1" y="939"/>
                        <a:pt x="2" y="937"/>
                      </a:cubicBezTo>
                      <a:cubicBezTo>
                        <a:pt x="4" y="935"/>
                        <a:pt x="6" y="935"/>
                        <a:pt x="8" y="935"/>
                      </a:cubicBezTo>
                      <a:cubicBezTo>
                        <a:pt x="77" y="935"/>
                        <a:pt x="77" y="935"/>
                        <a:pt x="77" y="935"/>
                      </a:cubicBezTo>
                      <a:lnTo>
                        <a:pt x="77" y="15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anchor="ctr"/>
                <a:lstStyle/>
                <a:p>
                  <a:pPr algn="ctr"/>
                  <a:endParaRPr sz="1200" dirty="0"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09322CAC-3EDA-4756-81C8-2F560D84FFF2}"/>
                  </a:ext>
                </a:extLst>
              </p:cNvPr>
              <p:cNvSpPr/>
              <p:nvPr/>
            </p:nvSpPr>
            <p:spPr>
              <a:xfrm>
                <a:off x="1943987" y="4330262"/>
                <a:ext cx="1954661" cy="923330"/>
              </a:xfrm>
              <a:prstGeom prst="rect">
                <a:avLst/>
              </a:prstGeom>
            </p:spPr>
            <p:txBody>
              <a:bodyPr wrap="square" lIns="0" tIns="0" rIns="0" bIns="0">
                <a:noAutofit/>
              </a:bodyPr>
              <a:lstStyle/>
              <a:p>
                <a:pPr algn="ctr">
                  <a:lnSpc>
                    <a:spcPct val="120000"/>
                  </a:lnSpc>
                  <a:defRPr/>
                </a:pPr>
                <a:r>
                  <a:rPr lang="en-US" altLang="zh-CN" sz="12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br>
                  <a:rPr lang="zh-CN" altLang="en-US" sz="1200" dirty="0">
                    <a:latin typeface="+mn-lt"/>
                    <a:ea typeface="+mn-ea"/>
                    <a:cs typeface="+mn-ea"/>
                    <a:sym typeface="+mn-lt"/>
                  </a:rPr>
                </a:br>
                <a:endParaRPr lang="zh-CN" altLang="en-US" sz="12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72" name="Freeform: Shape 84">
              <a:extLst>
                <a:ext uri="{FF2B5EF4-FFF2-40B4-BE49-F238E27FC236}">
                  <a16:creationId xmlns:a16="http://schemas.microsoft.com/office/drawing/2014/main" id="{9E0142CE-5356-4E94-9E54-BE0F48A0D6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2312" y="1931990"/>
              <a:ext cx="426581" cy="426581"/>
            </a:xfrm>
            <a:custGeom>
              <a:avLst/>
              <a:gdLst>
                <a:gd name="T0" fmla="*/ 182 w 236"/>
                <a:gd name="T1" fmla="*/ 109 h 236"/>
                <a:gd name="T2" fmla="*/ 157 w 236"/>
                <a:gd name="T3" fmla="*/ 103 h 236"/>
                <a:gd name="T4" fmla="*/ 134 w 236"/>
                <a:gd name="T5" fmla="*/ 102 h 236"/>
                <a:gd name="T6" fmla="*/ 120 w 236"/>
                <a:gd name="T7" fmla="*/ 114 h 236"/>
                <a:gd name="T8" fmla="*/ 118 w 236"/>
                <a:gd name="T9" fmla="*/ 129 h 236"/>
                <a:gd name="T10" fmla="*/ 122 w 236"/>
                <a:gd name="T11" fmla="*/ 141 h 236"/>
                <a:gd name="T12" fmla="*/ 135 w 236"/>
                <a:gd name="T13" fmla="*/ 156 h 236"/>
                <a:gd name="T14" fmla="*/ 139 w 236"/>
                <a:gd name="T15" fmla="*/ 185 h 236"/>
                <a:gd name="T16" fmla="*/ 152 w 236"/>
                <a:gd name="T17" fmla="*/ 198 h 236"/>
                <a:gd name="T18" fmla="*/ 169 w 236"/>
                <a:gd name="T19" fmla="*/ 180 h 236"/>
                <a:gd name="T20" fmla="*/ 187 w 236"/>
                <a:gd name="T21" fmla="*/ 150 h 236"/>
                <a:gd name="T22" fmla="*/ 200 w 236"/>
                <a:gd name="T23" fmla="*/ 122 h 236"/>
                <a:gd name="T24" fmla="*/ 182 w 236"/>
                <a:gd name="T25" fmla="*/ 109 h 236"/>
                <a:gd name="T26" fmla="*/ 118 w 236"/>
                <a:gd name="T27" fmla="*/ 0 h 236"/>
                <a:gd name="T28" fmla="*/ 0 w 236"/>
                <a:gd name="T29" fmla="*/ 118 h 236"/>
                <a:gd name="T30" fmla="*/ 118 w 236"/>
                <a:gd name="T31" fmla="*/ 236 h 236"/>
                <a:gd name="T32" fmla="*/ 236 w 236"/>
                <a:gd name="T33" fmla="*/ 118 h 236"/>
                <a:gd name="T34" fmla="*/ 118 w 236"/>
                <a:gd name="T35" fmla="*/ 0 h 236"/>
                <a:gd name="T36" fmla="*/ 126 w 236"/>
                <a:gd name="T37" fmla="*/ 212 h 236"/>
                <a:gd name="T38" fmla="*/ 128 w 236"/>
                <a:gd name="T39" fmla="*/ 208 h 236"/>
                <a:gd name="T40" fmla="*/ 125 w 236"/>
                <a:gd name="T41" fmla="*/ 186 h 236"/>
                <a:gd name="T42" fmla="*/ 105 w 236"/>
                <a:gd name="T43" fmla="*/ 186 h 236"/>
                <a:gd name="T44" fmla="*/ 98 w 236"/>
                <a:gd name="T45" fmla="*/ 207 h 236"/>
                <a:gd name="T46" fmla="*/ 102 w 236"/>
                <a:gd name="T47" fmla="*/ 211 h 236"/>
                <a:gd name="T48" fmla="*/ 34 w 236"/>
                <a:gd name="T49" fmla="*/ 161 h 236"/>
                <a:gd name="T50" fmla="*/ 44 w 236"/>
                <a:gd name="T51" fmla="*/ 157 h 236"/>
                <a:gd name="T52" fmla="*/ 44 w 236"/>
                <a:gd name="T53" fmla="*/ 157 h 236"/>
                <a:gd name="T54" fmla="*/ 81 w 236"/>
                <a:gd name="T55" fmla="*/ 142 h 236"/>
                <a:gd name="T56" fmla="*/ 81 w 236"/>
                <a:gd name="T57" fmla="*/ 118 h 236"/>
                <a:gd name="T58" fmla="*/ 55 w 236"/>
                <a:gd name="T59" fmla="*/ 94 h 236"/>
                <a:gd name="T60" fmla="*/ 28 w 236"/>
                <a:gd name="T61" fmla="*/ 90 h 236"/>
                <a:gd name="T62" fmla="*/ 84 w 236"/>
                <a:gd name="T63" fmla="*/ 30 h 236"/>
                <a:gd name="T64" fmla="*/ 84 w 236"/>
                <a:gd name="T65" fmla="*/ 31 h 236"/>
                <a:gd name="T66" fmla="*/ 102 w 236"/>
                <a:gd name="T67" fmla="*/ 56 h 236"/>
                <a:gd name="T68" fmla="*/ 120 w 236"/>
                <a:gd name="T69" fmla="*/ 79 h 236"/>
                <a:gd name="T70" fmla="*/ 131 w 236"/>
                <a:gd name="T71" fmla="*/ 97 h 236"/>
                <a:gd name="T72" fmla="*/ 146 w 236"/>
                <a:gd name="T73" fmla="*/ 88 h 236"/>
                <a:gd name="T74" fmla="*/ 177 w 236"/>
                <a:gd name="T75" fmla="*/ 66 h 236"/>
                <a:gd name="T76" fmla="*/ 190 w 236"/>
                <a:gd name="T77" fmla="*/ 57 h 236"/>
                <a:gd name="T78" fmla="*/ 212 w 236"/>
                <a:gd name="T79" fmla="*/ 118 h 236"/>
                <a:gd name="T80" fmla="*/ 126 w 236"/>
                <a:gd name="T81" fmla="*/ 212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36" h="236">
                  <a:moveTo>
                    <a:pt x="182" y="109"/>
                  </a:moveTo>
                  <a:cubicBezTo>
                    <a:pt x="172" y="107"/>
                    <a:pt x="161" y="105"/>
                    <a:pt x="157" y="103"/>
                  </a:cubicBezTo>
                  <a:cubicBezTo>
                    <a:pt x="153" y="102"/>
                    <a:pt x="143" y="101"/>
                    <a:pt x="134" y="102"/>
                  </a:cubicBezTo>
                  <a:cubicBezTo>
                    <a:pt x="125" y="103"/>
                    <a:pt x="119" y="109"/>
                    <a:pt x="120" y="114"/>
                  </a:cubicBezTo>
                  <a:cubicBezTo>
                    <a:pt x="121" y="119"/>
                    <a:pt x="120" y="126"/>
                    <a:pt x="118" y="129"/>
                  </a:cubicBezTo>
                  <a:cubicBezTo>
                    <a:pt x="117" y="132"/>
                    <a:pt x="118" y="138"/>
                    <a:pt x="122" y="141"/>
                  </a:cubicBezTo>
                  <a:cubicBezTo>
                    <a:pt x="127" y="144"/>
                    <a:pt x="132" y="151"/>
                    <a:pt x="135" y="156"/>
                  </a:cubicBezTo>
                  <a:cubicBezTo>
                    <a:pt x="138" y="162"/>
                    <a:pt x="140" y="175"/>
                    <a:pt x="139" y="185"/>
                  </a:cubicBezTo>
                  <a:cubicBezTo>
                    <a:pt x="139" y="195"/>
                    <a:pt x="145" y="201"/>
                    <a:pt x="152" y="198"/>
                  </a:cubicBezTo>
                  <a:cubicBezTo>
                    <a:pt x="160" y="195"/>
                    <a:pt x="167" y="187"/>
                    <a:pt x="169" y="180"/>
                  </a:cubicBezTo>
                  <a:cubicBezTo>
                    <a:pt x="171" y="174"/>
                    <a:pt x="179" y="160"/>
                    <a:pt x="187" y="150"/>
                  </a:cubicBezTo>
                  <a:cubicBezTo>
                    <a:pt x="195" y="140"/>
                    <a:pt x="201" y="127"/>
                    <a:pt x="200" y="122"/>
                  </a:cubicBezTo>
                  <a:cubicBezTo>
                    <a:pt x="200" y="116"/>
                    <a:pt x="191" y="111"/>
                    <a:pt x="182" y="109"/>
                  </a:cubicBezTo>
                  <a:close/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6" y="212"/>
                  </a:moveTo>
                  <a:cubicBezTo>
                    <a:pt x="127" y="211"/>
                    <a:pt x="128" y="209"/>
                    <a:pt x="128" y="208"/>
                  </a:cubicBezTo>
                  <a:cubicBezTo>
                    <a:pt x="130" y="201"/>
                    <a:pt x="128" y="191"/>
                    <a:pt x="125" y="186"/>
                  </a:cubicBezTo>
                  <a:cubicBezTo>
                    <a:pt x="121" y="181"/>
                    <a:pt x="112" y="181"/>
                    <a:pt x="105" y="186"/>
                  </a:cubicBezTo>
                  <a:cubicBezTo>
                    <a:pt x="97" y="191"/>
                    <a:pt x="94" y="200"/>
                    <a:pt x="98" y="207"/>
                  </a:cubicBezTo>
                  <a:cubicBezTo>
                    <a:pt x="99" y="208"/>
                    <a:pt x="100" y="210"/>
                    <a:pt x="102" y="211"/>
                  </a:cubicBezTo>
                  <a:cubicBezTo>
                    <a:pt x="72" y="206"/>
                    <a:pt x="47" y="187"/>
                    <a:pt x="34" y="161"/>
                  </a:cubicBezTo>
                  <a:cubicBezTo>
                    <a:pt x="37" y="161"/>
                    <a:pt x="40" y="159"/>
                    <a:pt x="44" y="157"/>
                  </a:cubicBezTo>
                  <a:cubicBezTo>
                    <a:pt x="44" y="157"/>
                    <a:pt x="44" y="157"/>
                    <a:pt x="44" y="157"/>
                  </a:cubicBezTo>
                  <a:cubicBezTo>
                    <a:pt x="57" y="148"/>
                    <a:pt x="74" y="141"/>
                    <a:pt x="81" y="142"/>
                  </a:cubicBezTo>
                  <a:cubicBezTo>
                    <a:pt x="89" y="142"/>
                    <a:pt x="89" y="131"/>
                    <a:pt x="81" y="118"/>
                  </a:cubicBezTo>
                  <a:cubicBezTo>
                    <a:pt x="74" y="105"/>
                    <a:pt x="62" y="94"/>
                    <a:pt x="55" y="94"/>
                  </a:cubicBezTo>
                  <a:cubicBezTo>
                    <a:pt x="48" y="94"/>
                    <a:pt x="36" y="92"/>
                    <a:pt x="28" y="90"/>
                  </a:cubicBezTo>
                  <a:cubicBezTo>
                    <a:pt x="37" y="62"/>
                    <a:pt x="58" y="41"/>
                    <a:pt x="84" y="30"/>
                  </a:cubicBezTo>
                  <a:cubicBezTo>
                    <a:pt x="84" y="31"/>
                    <a:pt x="84" y="31"/>
                    <a:pt x="84" y="31"/>
                  </a:cubicBezTo>
                  <a:cubicBezTo>
                    <a:pt x="86" y="39"/>
                    <a:pt x="95" y="50"/>
                    <a:pt x="102" y="56"/>
                  </a:cubicBezTo>
                  <a:cubicBezTo>
                    <a:pt x="110" y="62"/>
                    <a:pt x="118" y="72"/>
                    <a:pt x="120" y="79"/>
                  </a:cubicBezTo>
                  <a:cubicBezTo>
                    <a:pt x="122" y="85"/>
                    <a:pt x="127" y="93"/>
                    <a:pt x="131" y="97"/>
                  </a:cubicBezTo>
                  <a:cubicBezTo>
                    <a:pt x="136" y="100"/>
                    <a:pt x="142" y="96"/>
                    <a:pt x="146" y="88"/>
                  </a:cubicBezTo>
                  <a:cubicBezTo>
                    <a:pt x="150" y="80"/>
                    <a:pt x="164" y="70"/>
                    <a:pt x="177" y="66"/>
                  </a:cubicBezTo>
                  <a:cubicBezTo>
                    <a:pt x="183" y="64"/>
                    <a:pt x="187" y="61"/>
                    <a:pt x="190" y="57"/>
                  </a:cubicBezTo>
                  <a:cubicBezTo>
                    <a:pt x="204" y="74"/>
                    <a:pt x="212" y="95"/>
                    <a:pt x="212" y="118"/>
                  </a:cubicBezTo>
                  <a:cubicBezTo>
                    <a:pt x="212" y="168"/>
                    <a:pt x="174" y="208"/>
                    <a:pt x="126" y="2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8532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2"/>
          <p:cNvSpPr/>
          <p:nvPr/>
        </p:nvSpPr>
        <p:spPr>
          <a:xfrm>
            <a:off x="4761025" y="842963"/>
            <a:ext cx="3843626" cy="3744516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3" name="Rectangle: Folded Corner 1"/>
          <p:cNvSpPr/>
          <p:nvPr/>
        </p:nvSpPr>
        <p:spPr>
          <a:xfrm>
            <a:off x="4209169" y="842968"/>
            <a:ext cx="725672" cy="867218"/>
          </a:xfrm>
          <a:prstGeom prst="foldedCorner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lvl="0" algn="ctr"/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Add title</a:t>
            </a:r>
            <a:endParaRPr lang="zh-CN" altLang="en-US" sz="12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39359" y="1240268"/>
            <a:ext cx="2616521" cy="677685"/>
            <a:chOff x="6487915" y="1484784"/>
            <a:chExt cx="4953305" cy="903580"/>
          </a:xfrm>
        </p:grpSpPr>
        <p:sp>
          <p:nvSpPr>
            <p:cNvPr id="24" name="TextBox 16"/>
            <p:cNvSpPr txBox="1"/>
            <p:nvPr/>
          </p:nvSpPr>
          <p:spPr>
            <a:xfrm>
              <a:off x="6487915" y="1484784"/>
              <a:ext cx="4953305" cy="37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none" lIns="0" tIns="0" rIns="0" bIns="0" anchor="b" anchorCtr="0">
              <a:normAutofit fontScale="92500" lnSpcReduction="20000"/>
            </a:bodyPr>
            <a:lstStyle/>
            <a:p>
              <a:r>
                <a:rPr lang="en-US" altLang="zh-CN" sz="2400" dirty="0"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4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21"/>
            <p:cNvSpPr txBox="1"/>
            <p:nvPr/>
          </p:nvSpPr>
          <p:spPr>
            <a:xfrm>
              <a:off x="6487915" y="1861810"/>
              <a:ext cx="4953305" cy="526554"/>
            </a:xfrm>
            <a:prstGeom prst="rect">
              <a:avLst/>
            </a:prstGeom>
            <a:noFill/>
          </p:spPr>
          <p:txBody>
            <a:bodyPr wrap="square" lIns="0" tIns="0" rIns="0" bIns="0" anchor="t" anchorCtr="0">
              <a:normAutofit fontScale="92500"/>
            </a:bodyPr>
            <a:lstStyle/>
            <a:p>
              <a:pPr lvl="0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dk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39359" y="2125721"/>
            <a:ext cx="1360751" cy="1464486"/>
            <a:chOff x="539359" y="2125721"/>
            <a:chExt cx="1360751" cy="1464486"/>
          </a:xfrm>
        </p:grpSpPr>
        <p:sp>
          <p:nvSpPr>
            <p:cNvPr id="4" name="Rectangle: Rounded Corners 17"/>
            <p:cNvSpPr/>
            <p:nvPr/>
          </p:nvSpPr>
          <p:spPr>
            <a:xfrm>
              <a:off x="539359" y="2125723"/>
              <a:ext cx="1186577" cy="1464482"/>
            </a:xfrm>
            <a:prstGeom prst="roundRect">
              <a:avLst>
                <a:gd name="adj" fmla="val 4626"/>
              </a:avLst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7" name="Freeform: Shape 3"/>
            <p:cNvSpPr/>
            <p:nvPr/>
          </p:nvSpPr>
          <p:spPr>
            <a:xfrm>
              <a:off x="783434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Flowchart: Extract 5"/>
            <p:cNvSpPr/>
            <p:nvPr/>
          </p:nvSpPr>
          <p:spPr>
            <a:xfrm rot="5400000">
              <a:off x="1700996" y="3289330"/>
              <a:ext cx="215167" cy="183060"/>
            </a:xfrm>
            <a:prstGeom prst="flowChartExtra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5" name="Group 15"/>
            <p:cNvGrpSpPr/>
            <p:nvPr/>
          </p:nvGrpSpPr>
          <p:grpSpPr>
            <a:xfrm>
              <a:off x="539359" y="2125724"/>
              <a:ext cx="1186577" cy="1464483"/>
              <a:chOff x="4886324" y="2414406"/>
              <a:chExt cx="7305675" cy="1360668"/>
            </a:xfrm>
          </p:grpSpPr>
          <p:sp>
            <p:nvSpPr>
              <p:cNvPr id="22" name="Rectangle 20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Rectangle 22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1819480" y="2125721"/>
            <a:ext cx="1343744" cy="1464486"/>
            <a:chOff x="1819480" y="2125721"/>
            <a:chExt cx="1343744" cy="1464486"/>
          </a:xfrm>
        </p:grpSpPr>
        <p:sp>
          <p:nvSpPr>
            <p:cNvPr id="5" name="Rectangle: Rounded Corners 18"/>
            <p:cNvSpPr/>
            <p:nvPr/>
          </p:nvSpPr>
          <p:spPr>
            <a:xfrm>
              <a:off x="1819480" y="2125723"/>
              <a:ext cx="1186577" cy="1464482"/>
            </a:xfrm>
            <a:prstGeom prst="roundRect">
              <a:avLst>
                <a:gd name="adj" fmla="val 4626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: Shape 6"/>
            <p:cNvSpPr/>
            <p:nvPr/>
          </p:nvSpPr>
          <p:spPr>
            <a:xfrm>
              <a:off x="2046549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Flowchart: Extract 8"/>
            <p:cNvSpPr/>
            <p:nvPr/>
          </p:nvSpPr>
          <p:spPr>
            <a:xfrm rot="5400000">
              <a:off x="2964110" y="3289330"/>
              <a:ext cx="215167" cy="183060"/>
            </a:xfrm>
            <a:prstGeom prst="flowChartExtra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6" name="Group 23"/>
            <p:cNvGrpSpPr/>
            <p:nvPr/>
          </p:nvGrpSpPr>
          <p:grpSpPr>
            <a:xfrm>
              <a:off x="1819480" y="2125724"/>
              <a:ext cx="1186577" cy="1464483"/>
              <a:chOff x="4886324" y="2414406"/>
              <a:chExt cx="7305675" cy="1360668"/>
            </a:xfrm>
          </p:grpSpPr>
          <p:sp>
            <p:nvSpPr>
              <p:cNvPr id="20" name="Rectangle 24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Rectangle 25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3099415" y="2125721"/>
            <a:ext cx="1186577" cy="1464486"/>
            <a:chOff x="3099415" y="2125721"/>
            <a:chExt cx="1186577" cy="1464486"/>
          </a:xfrm>
        </p:grpSpPr>
        <p:sp>
          <p:nvSpPr>
            <p:cNvPr id="6" name="Rectangle: Rounded Corners 19"/>
            <p:cNvSpPr/>
            <p:nvPr/>
          </p:nvSpPr>
          <p:spPr>
            <a:xfrm>
              <a:off x="3099415" y="2125723"/>
              <a:ext cx="1186577" cy="1464482"/>
            </a:xfrm>
            <a:prstGeom prst="roundRect">
              <a:avLst>
                <a:gd name="adj" fmla="val 4626"/>
              </a:avLst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: Shape 9"/>
            <p:cNvSpPr/>
            <p:nvPr/>
          </p:nvSpPr>
          <p:spPr>
            <a:xfrm>
              <a:off x="3309663" y="2125721"/>
              <a:ext cx="909198" cy="1464480"/>
            </a:xfrm>
            <a:custGeom>
              <a:avLst/>
              <a:gdLst>
                <a:gd name="connsiteX0" fmla="*/ 0 w 1972131"/>
                <a:gd name="connsiteY0" fmla="*/ 0 h 3176587"/>
                <a:gd name="connsiteX1" fmla="*/ 1972131 w 1972131"/>
                <a:gd name="connsiteY1" fmla="*/ 0 h 3176587"/>
                <a:gd name="connsiteX2" fmla="*/ 1972131 w 1972131"/>
                <a:gd name="connsiteY2" fmla="*/ 3176587 h 3176587"/>
                <a:gd name="connsiteX3" fmla="*/ 0 w 1972131"/>
                <a:gd name="connsiteY3" fmla="*/ 3176587 h 3176587"/>
                <a:gd name="connsiteX4" fmla="*/ 0 w 1972131"/>
                <a:gd name="connsiteY4" fmla="*/ 0 h 3176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2131" h="3176587">
                  <a:moveTo>
                    <a:pt x="0" y="0"/>
                  </a:moveTo>
                  <a:lnTo>
                    <a:pt x="1972131" y="0"/>
                  </a:lnTo>
                  <a:lnTo>
                    <a:pt x="1972131" y="3176587"/>
                  </a:lnTo>
                  <a:lnTo>
                    <a:pt x="0" y="3176587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grpSp>
          <p:nvGrpSpPr>
            <p:cNvPr id="17" name="Group 26"/>
            <p:cNvGrpSpPr/>
            <p:nvPr/>
          </p:nvGrpSpPr>
          <p:grpSpPr>
            <a:xfrm>
              <a:off x="3099415" y="2125724"/>
              <a:ext cx="1186577" cy="1464483"/>
              <a:chOff x="4886324" y="2414406"/>
              <a:chExt cx="7305675" cy="1360668"/>
            </a:xfrm>
          </p:grpSpPr>
          <p:sp>
            <p:nvSpPr>
              <p:cNvPr id="18" name="Rectangle 27"/>
              <p:cNvSpPr/>
              <p:nvPr/>
            </p:nvSpPr>
            <p:spPr>
              <a:xfrm>
                <a:off x="4886324" y="2414406"/>
                <a:ext cx="7305675" cy="506244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sz="120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2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9" name="Rectangle 28"/>
              <p:cNvSpPr/>
              <p:nvPr/>
            </p:nvSpPr>
            <p:spPr>
              <a:xfrm>
                <a:off x="4886324" y="2897959"/>
                <a:ext cx="7305675" cy="877115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05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5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27" name="文本框 19"/>
          <p:cNvSpPr txBox="1"/>
          <p:nvPr/>
        </p:nvSpPr>
        <p:spPr>
          <a:xfrm>
            <a:off x="630365" y="193275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684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/>
          <p:nvPr/>
        </p:nvSpPr>
        <p:spPr>
          <a:xfrm>
            <a:off x="0" y="1915717"/>
            <a:ext cx="817976" cy="1536192"/>
          </a:xfrm>
          <a:prstGeom prst="rect">
            <a:avLst/>
          </a:prstGeom>
          <a:gradFill>
            <a:gsLst>
              <a:gs pos="12000">
                <a:srgbClr val="1A497C">
                  <a:lumMod val="95000"/>
                  <a:lumOff val="5000"/>
                </a:srgbClr>
              </a:gs>
              <a:gs pos="59000">
                <a:srgbClr val="0B3754"/>
              </a:gs>
              <a:gs pos="100000">
                <a:srgbClr val="0D243F"/>
              </a:gs>
            </a:gsLst>
            <a:lin ang="13200000" scaled="0"/>
          </a:gradFill>
          <a:ln>
            <a:gradFill>
              <a:gsLst>
                <a:gs pos="0">
                  <a:srgbClr val="163B67"/>
                </a:gs>
                <a:gs pos="100000">
                  <a:srgbClr val="0C2A4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845585" y="1915717"/>
            <a:ext cx="1508601" cy="1836275"/>
            <a:chOff x="845585" y="1915717"/>
            <a:chExt cx="1508601" cy="1836275"/>
          </a:xfrm>
        </p:grpSpPr>
        <p:sp>
          <p:nvSpPr>
            <p:cNvPr id="4" name="Rectangle 9"/>
            <p:cNvSpPr/>
            <p:nvPr/>
          </p:nvSpPr>
          <p:spPr>
            <a:xfrm>
              <a:off x="845586" y="1915717"/>
              <a:ext cx="1508600" cy="1536192"/>
            </a:xfrm>
            <a:prstGeom prst="rect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845585" y="3451909"/>
              <a:ext cx="1508601" cy="300083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en-US" altLang="zh-CN" sz="20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2397399" y="1915717"/>
            <a:ext cx="1511244" cy="1836275"/>
            <a:chOff x="2397399" y="1915717"/>
            <a:chExt cx="1511244" cy="1836275"/>
          </a:xfrm>
        </p:grpSpPr>
        <p:sp>
          <p:nvSpPr>
            <p:cNvPr id="5" name="Rectangle 10"/>
            <p:cNvSpPr/>
            <p:nvPr/>
          </p:nvSpPr>
          <p:spPr>
            <a:xfrm>
              <a:off x="2400043" y="1915717"/>
              <a:ext cx="1508600" cy="1536192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9" name="Rectangle 12"/>
            <p:cNvSpPr/>
            <p:nvPr/>
          </p:nvSpPr>
          <p:spPr>
            <a:xfrm>
              <a:off x="2397399" y="3451909"/>
              <a:ext cx="1508601" cy="300083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en-US" altLang="zh-CN" sz="2000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942274" y="1915717"/>
            <a:ext cx="1520826" cy="1836275"/>
            <a:chOff x="3942274" y="1915717"/>
            <a:chExt cx="1520826" cy="1836275"/>
          </a:xfrm>
        </p:grpSpPr>
        <p:sp>
          <p:nvSpPr>
            <p:cNvPr id="6" name="Rectangle 11"/>
            <p:cNvSpPr/>
            <p:nvPr/>
          </p:nvSpPr>
          <p:spPr>
            <a:xfrm>
              <a:off x="3954500" y="1915717"/>
              <a:ext cx="1508600" cy="1536192"/>
            </a:xfrm>
            <a:prstGeom prst="rect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0" name="Rectangle 13"/>
            <p:cNvSpPr/>
            <p:nvPr/>
          </p:nvSpPr>
          <p:spPr>
            <a:xfrm>
              <a:off x="3942274" y="3451909"/>
              <a:ext cx="1508601" cy="300083"/>
            </a:xfrm>
            <a:prstGeom prst="rect">
              <a:avLst/>
            </a:prstGeom>
          </p:spPr>
          <p:txBody>
            <a:bodyPr wrap="none">
              <a:normAutofit fontScale="85000" lnSpcReduction="20000"/>
            </a:bodyPr>
            <a:lstStyle/>
            <a:p>
              <a:pPr lvl="0" algn="ctr"/>
              <a:r>
                <a:rPr lang="en-US" altLang="zh-CN" sz="20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accent3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5244525" y="1200148"/>
            <a:ext cx="3899475" cy="2251761"/>
            <a:chOff x="5244525" y="1200148"/>
            <a:chExt cx="3899475" cy="2251761"/>
          </a:xfrm>
        </p:grpSpPr>
        <p:grpSp>
          <p:nvGrpSpPr>
            <p:cNvPr id="17" name="组合 16"/>
            <p:cNvGrpSpPr/>
            <p:nvPr/>
          </p:nvGrpSpPr>
          <p:grpSpPr>
            <a:xfrm>
              <a:off x="5244525" y="1200151"/>
              <a:ext cx="3899475" cy="2251758"/>
              <a:chOff x="5244525" y="1200151"/>
              <a:chExt cx="3899475" cy="2251758"/>
            </a:xfrm>
          </p:grpSpPr>
          <p:sp>
            <p:nvSpPr>
              <p:cNvPr id="11" name="Rectangle 1"/>
              <p:cNvSpPr/>
              <p:nvPr/>
            </p:nvSpPr>
            <p:spPr>
              <a:xfrm>
                <a:off x="5247167" y="1200151"/>
                <a:ext cx="3896833" cy="2057400"/>
              </a:xfrm>
              <a:prstGeom prst="rect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" name="Freeform: Shape 2"/>
              <p:cNvSpPr/>
              <p:nvPr/>
            </p:nvSpPr>
            <p:spPr bwMode="auto">
              <a:xfrm>
                <a:off x="5244525" y="3257617"/>
                <a:ext cx="218679" cy="194292"/>
              </a:xfrm>
              <a:custGeom>
                <a:avLst/>
                <a:gdLst>
                  <a:gd name="connsiteX0" fmla="*/ 0 w 276225"/>
                  <a:gd name="connsiteY0" fmla="*/ 0 h 247650"/>
                  <a:gd name="connsiteX1" fmla="*/ 276225 w 276225"/>
                  <a:gd name="connsiteY1" fmla="*/ 247650 h 247650"/>
                  <a:gd name="connsiteX2" fmla="*/ 276225 w 276225"/>
                  <a:gd name="connsiteY2" fmla="*/ 19050 h 247650"/>
                  <a:gd name="connsiteX3" fmla="*/ 0 w 276225"/>
                  <a:gd name="connsiteY3" fmla="*/ 0 h 247650"/>
                  <a:gd name="connsiteX0" fmla="*/ 0 w 276225"/>
                  <a:gd name="connsiteY0" fmla="*/ 0 h 247650"/>
                  <a:gd name="connsiteX1" fmla="*/ 276225 w 276225"/>
                  <a:gd name="connsiteY1" fmla="*/ 247650 h 247650"/>
                  <a:gd name="connsiteX2" fmla="*/ 271463 w 276225"/>
                  <a:gd name="connsiteY2" fmla="*/ 4762 h 247650"/>
                  <a:gd name="connsiteX3" fmla="*/ 0 w 276225"/>
                  <a:gd name="connsiteY3" fmla="*/ 0 h 247650"/>
                  <a:gd name="connsiteX0" fmla="*/ 0 w 276225"/>
                  <a:gd name="connsiteY0" fmla="*/ 2381 h 250031"/>
                  <a:gd name="connsiteX1" fmla="*/ 276225 w 276225"/>
                  <a:gd name="connsiteY1" fmla="*/ 250031 h 250031"/>
                  <a:gd name="connsiteX2" fmla="*/ 269081 w 276225"/>
                  <a:gd name="connsiteY2" fmla="*/ 0 h 250031"/>
                  <a:gd name="connsiteX3" fmla="*/ 0 w 276225"/>
                  <a:gd name="connsiteY3" fmla="*/ 2381 h 250031"/>
                  <a:gd name="connsiteX0" fmla="*/ 0 w 276358"/>
                  <a:gd name="connsiteY0" fmla="*/ 83 h 247733"/>
                  <a:gd name="connsiteX1" fmla="*/ 276225 w 276358"/>
                  <a:gd name="connsiteY1" fmla="*/ 247733 h 247733"/>
                  <a:gd name="connsiteX2" fmla="*/ 275853 w 276358"/>
                  <a:gd name="connsiteY2" fmla="*/ 0 h 247733"/>
                  <a:gd name="connsiteX3" fmla="*/ 0 w 276358"/>
                  <a:gd name="connsiteY3" fmla="*/ 83 h 247733"/>
                  <a:gd name="connsiteX0" fmla="*/ 0 w 276358"/>
                  <a:gd name="connsiteY0" fmla="*/ 0 h 249948"/>
                  <a:gd name="connsiteX1" fmla="*/ 276225 w 276358"/>
                  <a:gd name="connsiteY1" fmla="*/ 249948 h 249948"/>
                  <a:gd name="connsiteX2" fmla="*/ 275853 w 276358"/>
                  <a:gd name="connsiteY2" fmla="*/ 2215 h 249948"/>
                  <a:gd name="connsiteX3" fmla="*/ 0 w 276358"/>
                  <a:gd name="connsiteY3" fmla="*/ 0 h 249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6358" h="249948">
                    <a:moveTo>
                      <a:pt x="0" y="0"/>
                    </a:moveTo>
                    <a:lnTo>
                      <a:pt x="276225" y="249948"/>
                    </a:lnTo>
                    <a:cubicBezTo>
                      <a:pt x="274638" y="168985"/>
                      <a:pt x="277440" y="83178"/>
                      <a:pt x="275853" y="2215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25400" cap="flat">
                <a:solidFill>
                  <a:schemeClr val="tx1"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17"/>
            <p:cNvGrpSpPr/>
            <p:nvPr/>
          </p:nvGrpSpPr>
          <p:grpSpPr>
            <a:xfrm>
              <a:off x="5247167" y="1200148"/>
              <a:ext cx="3896833" cy="2057400"/>
              <a:chOff x="4886324" y="2414406"/>
              <a:chExt cx="7305675" cy="1360669"/>
            </a:xfrm>
          </p:grpSpPr>
          <p:sp>
            <p:nvSpPr>
              <p:cNvPr id="14" name="Rectangle 18"/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5" name="Rectangle 19"/>
              <p:cNvSpPr/>
              <p:nvPr/>
            </p:nvSpPr>
            <p:spPr>
              <a:xfrm>
                <a:off x="4886324" y="3097014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16" name="文本框 19"/>
          <p:cNvSpPr txBox="1"/>
          <p:nvPr/>
        </p:nvSpPr>
        <p:spPr>
          <a:xfrm>
            <a:off x="611560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707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/>
        </p:nvGrpSpPr>
        <p:grpSpPr>
          <a:xfrm>
            <a:off x="683568" y="1005194"/>
            <a:ext cx="1701189" cy="3479198"/>
            <a:chOff x="683568" y="1005194"/>
            <a:chExt cx="1701189" cy="3479198"/>
          </a:xfrm>
        </p:grpSpPr>
        <p:sp>
          <p:nvSpPr>
            <p:cNvPr id="7" name="Freeform: Shape 30"/>
            <p:cNvSpPr/>
            <p:nvPr/>
          </p:nvSpPr>
          <p:spPr>
            <a:xfrm rot="10800000">
              <a:off x="683568" y="1005194"/>
              <a:ext cx="1701189" cy="3479198"/>
            </a:xfrm>
            <a:custGeom>
              <a:avLst/>
              <a:gdLst>
                <a:gd name="connsiteX0" fmla="*/ 1134126 w 2268252"/>
                <a:gd name="connsiteY0" fmla="*/ 4638930 h 4638930"/>
                <a:gd name="connsiteX1" fmla="*/ 0 w 2268252"/>
                <a:gd name="connsiteY1" fmla="*/ 3558555 h 4638930"/>
                <a:gd name="connsiteX2" fmla="*/ 5855 w 2268252"/>
                <a:gd name="connsiteY2" fmla="*/ 3448093 h 4638930"/>
                <a:gd name="connsiteX3" fmla="*/ 19313 w 2268252"/>
                <a:gd name="connsiteY3" fmla="*/ 3364093 h 4638930"/>
                <a:gd name="connsiteX4" fmla="*/ 19313 w 2268252"/>
                <a:gd name="connsiteY4" fmla="*/ 122427 h 4638930"/>
                <a:gd name="connsiteX5" fmla="*/ 141740 w 2268252"/>
                <a:gd name="connsiteY5" fmla="*/ 0 h 4638930"/>
                <a:gd name="connsiteX6" fmla="*/ 2127292 w 2268252"/>
                <a:gd name="connsiteY6" fmla="*/ 0 h 4638930"/>
                <a:gd name="connsiteX7" fmla="*/ 2249719 w 2268252"/>
                <a:gd name="connsiteY7" fmla="*/ 122427 h 4638930"/>
                <a:gd name="connsiteX8" fmla="*/ 2249719 w 2268252"/>
                <a:gd name="connsiteY8" fmla="*/ 3368962 h 4638930"/>
                <a:gd name="connsiteX9" fmla="*/ 2262397 w 2268252"/>
                <a:gd name="connsiteY9" fmla="*/ 3448093 h 4638930"/>
                <a:gd name="connsiteX10" fmla="*/ 2268252 w 2268252"/>
                <a:gd name="connsiteY10" fmla="*/ 3558555 h 4638930"/>
                <a:gd name="connsiteX11" fmla="*/ 1134126 w 2268252"/>
                <a:gd name="connsiteY11" fmla="*/ 4638930 h 463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8252" h="4638930">
                  <a:moveTo>
                    <a:pt x="1134126" y="4638930"/>
                  </a:moveTo>
                  <a:cubicBezTo>
                    <a:pt x="507766" y="4638930"/>
                    <a:pt x="0" y="4155230"/>
                    <a:pt x="0" y="3558555"/>
                  </a:cubicBezTo>
                  <a:cubicBezTo>
                    <a:pt x="0" y="3521263"/>
                    <a:pt x="1983" y="3484412"/>
                    <a:pt x="5855" y="3448093"/>
                  </a:cubicBezTo>
                  <a:lnTo>
                    <a:pt x="19313" y="3364093"/>
                  </a:lnTo>
                  <a:lnTo>
                    <a:pt x="19313" y="122427"/>
                  </a:lnTo>
                  <a:cubicBezTo>
                    <a:pt x="19313" y="54812"/>
                    <a:pt x="74125" y="0"/>
                    <a:pt x="141740" y="0"/>
                  </a:cubicBezTo>
                  <a:lnTo>
                    <a:pt x="2127292" y="0"/>
                  </a:lnTo>
                  <a:cubicBezTo>
                    <a:pt x="2194907" y="0"/>
                    <a:pt x="2249719" y="54812"/>
                    <a:pt x="2249719" y="122427"/>
                  </a:cubicBezTo>
                  <a:lnTo>
                    <a:pt x="2249719" y="3368962"/>
                  </a:lnTo>
                  <a:lnTo>
                    <a:pt x="2262397" y="3448093"/>
                  </a:lnTo>
                  <a:cubicBezTo>
                    <a:pt x="2266268" y="3484412"/>
                    <a:pt x="2268252" y="3521263"/>
                    <a:pt x="2268252" y="3558555"/>
                  </a:cubicBezTo>
                  <a:cubicBezTo>
                    <a:pt x="2268252" y="4155230"/>
                    <a:pt x="1760486" y="4638930"/>
                    <a:pt x="1134126" y="4638930"/>
                  </a:cubicBez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" name="TextBox 9"/>
            <p:cNvSpPr txBox="1"/>
            <p:nvPr/>
          </p:nvSpPr>
          <p:spPr>
            <a:xfrm>
              <a:off x="887538" y="2690574"/>
              <a:ext cx="1292662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684653" y="2990657"/>
              <a:ext cx="1698432" cy="588623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" name="Freeform: Shape 11"/>
            <p:cNvSpPr>
              <a:spLocks/>
            </p:cNvSpPr>
            <p:nvPr/>
          </p:nvSpPr>
          <p:spPr bwMode="auto">
            <a:xfrm>
              <a:off x="1376903" y="3977718"/>
              <a:ext cx="305422" cy="251287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Oval 5"/>
            <p:cNvSpPr/>
            <p:nvPr/>
          </p:nvSpPr>
          <p:spPr>
            <a:xfrm>
              <a:off x="715738" y="1033480"/>
              <a:ext cx="1636850" cy="1619838"/>
            </a:xfrm>
            <a:prstGeom prst="ellipse">
              <a:avLst/>
            </a:prstGeom>
            <a:blipFill dpi="0" rotWithShape="1"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2703278" y="926329"/>
            <a:ext cx="1719422" cy="3643644"/>
            <a:chOff x="2703278" y="926329"/>
            <a:chExt cx="1719422" cy="3643644"/>
          </a:xfrm>
        </p:grpSpPr>
        <p:sp>
          <p:nvSpPr>
            <p:cNvPr id="6" name="Freeform: Shape 31"/>
            <p:cNvSpPr/>
            <p:nvPr/>
          </p:nvSpPr>
          <p:spPr>
            <a:xfrm>
              <a:off x="2722166" y="926329"/>
              <a:ext cx="1700534" cy="3643644"/>
            </a:xfrm>
            <a:custGeom>
              <a:avLst/>
              <a:gdLst>
                <a:gd name="connsiteX0" fmla="*/ 142685 w 2267378"/>
                <a:gd name="connsiteY0" fmla="*/ 0 h 4858192"/>
                <a:gd name="connsiteX1" fmla="*/ 2126007 w 2267378"/>
                <a:gd name="connsiteY1" fmla="*/ 0 h 4858192"/>
                <a:gd name="connsiteX2" fmla="*/ 2249549 w 2267378"/>
                <a:gd name="connsiteY2" fmla="*/ 123542 h 4858192"/>
                <a:gd name="connsiteX3" fmla="*/ 2249549 w 2267378"/>
                <a:gd name="connsiteY3" fmla="*/ 3592576 h 4858192"/>
                <a:gd name="connsiteX4" fmla="*/ 2261525 w 2267378"/>
                <a:gd name="connsiteY4" fmla="*/ 3667355 h 4858192"/>
                <a:gd name="connsiteX5" fmla="*/ 2267378 w 2267378"/>
                <a:gd name="connsiteY5" fmla="*/ 3777817 h 4858192"/>
                <a:gd name="connsiteX6" fmla="*/ 1133689 w 2267378"/>
                <a:gd name="connsiteY6" fmla="*/ 4858192 h 4858192"/>
                <a:gd name="connsiteX7" fmla="*/ 0 w 2267378"/>
                <a:gd name="connsiteY7" fmla="*/ 3777817 h 4858192"/>
                <a:gd name="connsiteX8" fmla="*/ 5853 w 2267378"/>
                <a:gd name="connsiteY8" fmla="*/ 3667355 h 4858192"/>
                <a:gd name="connsiteX9" fmla="*/ 19143 w 2267378"/>
                <a:gd name="connsiteY9" fmla="*/ 3584371 h 4858192"/>
                <a:gd name="connsiteX10" fmla="*/ 19143 w 2267378"/>
                <a:gd name="connsiteY10" fmla="*/ 123542 h 4858192"/>
                <a:gd name="connsiteX11" fmla="*/ 142685 w 2267378"/>
                <a:gd name="connsiteY11" fmla="*/ 0 h 485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378" h="4858192">
                  <a:moveTo>
                    <a:pt x="142685" y="0"/>
                  </a:moveTo>
                  <a:lnTo>
                    <a:pt x="2126007" y="0"/>
                  </a:lnTo>
                  <a:cubicBezTo>
                    <a:pt x="2194237" y="0"/>
                    <a:pt x="2249549" y="55312"/>
                    <a:pt x="2249549" y="123542"/>
                  </a:cubicBezTo>
                  <a:lnTo>
                    <a:pt x="2249549" y="3592576"/>
                  </a:lnTo>
                  <a:lnTo>
                    <a:pt x="2261525" y="3667355"/>
                  </a:lnTo>
                  <a:cubicBezTo>
                    <a:pt x="2265396" y="3703674"/>
                    <a:pt x="2267378" y="3740525"/>
                    <a:pt x="2267378" y="3777817"/>
                  </a:cubicBezTo>
                  <a:cubicBezTo>
                    <a:pt x="2267378" y="4374492"/>
                    <a:pt x="1759808" y="4858192"/>
                    <a:pt x="1133689" y="4858192"/>
                  </a:cubicBezTo>
                  <a:cubicBezTo>
                    <a:pt x="507570" y="4858192"/>
                    <a:pt x="0" y="4374492"/>
                    <a:pt x="0" y="3777817"/>
                  </a:cubicBezTo>
                  <a:cubicBezTo>
                    <a:pt x="0" y="3740525"/>
                    <a:pt x="1983" y="3703674"/>
                    <a:pt x="5853" y="3667355"/>
                  </a:cubicBezTo>
                  <a:lnTo>
                    <a:pt x="19143" y="3584371"/>
                  </a:lnTo>
                  <a:lnTo>
                    <a:pt x="19143" y="123542"/>
                  </a:lnTo>
                  <a:cubicBezTo>
                    <a:pt x="19143" y="55312"/>
                    <a:pt x="74455" y="0"/>
                    <a:pt x="142685" y="0"/>
                  </a:cubicBezTo>
                  <a:close/>
                </a:path>
              </a:pathLst>
            </a:cu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1" name="TextBox 12"/>
            <p:cNvSpPr txBox="1"/>
            <p:nvPr/>
          </p:nvSpPr>
          <p:spPr>
            <a:xfrm>
              <a:off x="2906162" y="1507558"/>
              <a:ext cx="1292662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2" name="Rectangle 13"/>
            <p:cNvSpPr/>
            <p:nvPr/>
          </p:nvSpPr>
          <p:spPr>
            <a:xfrm>
              <a:off x="2703278" y="1807640"/>
              <a:ext cx="1698432" cy="588623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3" name="Freeform: Shape 14"/>
            <p:cNvSpPr>
              <a:spLocks/>
            </p:cNvSpPr>
            <p:nvPr/>
          </p:nvSpPr>
          <p:spPr bwMode="auto">
            <a:xfrm>
              <a:off x="3395528" y="2384904"/>
              <a:ext cx="305422" cy="251287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1" name="Oval 6"/>
            <p:cNvSpPr/>
            <p:nvPr/>
          </p:nvSpPr>
          <p:spPr>
            <a:xfrm>
              <a:off x="2754008" y="2922789"/>
              <a:ext cx="1636850" cy="1619838"/>
            </a:xfrm>
            <a:prstGeom prst="ellipse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755576" y="1005194"/>
            <a:ext cx="1707393" cy="3479198"/>
            <a:chOff x="4755576" y="1005194"/>
            <a:chExt cx="1707393" cy="3479198"/>
          </a:xfrm>
        </p:grpSpPr>
        <p:sp>
          <p:nvSpPr>
            <p:cNvPr id="5" name="Freeform: Shape 32"/>
            <p:cNvSpPr/>
            <p:nvPr/>
          </p:nvSpPr>
          <p:spPr>
            <a:xfrm rot="10800000">
              <a:off x="4761780" y="1005194"/>
              <a:ext cx="1701189" cy="3479198"/>
            </a:xfrm>
            <a:custGeom>
              <a:avLst/>
              <a:gdLst>
                <a:gd name="connsiteX0" fmla="*/ 1134126 w 2268252"/>
                <a:gd name="connsiteY0" fmla="*/ 4638930 h 4638930"/>
                <a:gd name="connsiteX1" fmla="*/ 0 w 2268252"/>
                <a:gd name="connsiteY1" fmla="*/ 3558555 h 4638930"/>
                <a:gd name="connsiteX2" fmla="*/ 5855 w 2268252"/>
                <a:gd name="connsiteY2" fmla="*/ 3448093 h 4638930"/>
                <a:gd name="connsiteX3" fmla="*/ 19451 w 2268252"/>
                <a:gd name="connsiteY3" fmla="*/ 3363232 h 4638930"/>
                <a:gd name="connsiteX4" fmla="*/ 19451 w 2268252"/>
                <a:gd name="connsiteY4" fmla="*/ 162730 h 4638930"/>
                <a:gd name="connsiteX5" fmla="*/ 182181 w 2268252"/>
                <a:gd name="connsiteY5" fmla="*/ 0 h 4638930"/>
                <a:gd name="connsiteX6" fmla="*/ 2087127 w 2268252"/>
                <a:gd name="connsiteY6" fmla="*/ 0 h 4638930"/>
                <a:gd name="connsiteX7" fmla="*/ 2249857 w 2268252"/>
                <a:gd name="connsiteY7" fmla="*/ 162730 h 4638930"/>
                <a:gd name="connsiteX8" fmla="*/ 2249857 w 2268252"/>
                <a:gd name="connsiteY8" fmla="*/ 3369824 h 4638930"/>
                <a:gd name="connsiteX9" fmla="*/ 2262397 w 2268252"/>
                <a:gd name="connsiteY9" fmla="*/ 3448093 h 4638930"/>
                <a:gd name="connsiteX10" fmla="*/ 2268252 w 2268252"/>
                <a:gd name="connsiteY10" fmla="*/ 3558555 h 4638930"/>
                <a:gd name="connsiteX11" fmla="*/ 1134126 w 2268252"/>
                <a:gd name="connsiteY11" fmla="*/ 4638930 h 4638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8252" h="4638930">
                  <a:moveTo>
                    <a:pt x="1134126" y="4638930"/>
                  </a:moveTo>
                  <a:cubicBezTo>
                    <a:pt x="507766" y="4638930"/>
                    <a:pt x="0" y="4155230"/>
                    <a:pt x="0" y="3558555"/>
                  </a:cubicBezTo>
                  <a:cubicBezTo>
                    <a:pt x="0" y="3521263"/>
                    <a:pt x="1983" y="3484412"/>
                    <a:pt x="5855" y="3448093"/>
                  </a:cubicBezTo>
                  <a:lnTo>
                    <a:pt x="19451" y="3363232"/>
                  </a:lnTo>
                  <a:lnTo>
                    <a:pt x="19451" y="162730"/>
                  </a:lnTo>
                  <a:cubicBezTo>
                    <a:pt x="19451" y="72857"/>
                    <a:pt x="92308" y="0"/>
                    <a:pt x="182181" y="0"/>
                  </a:cubicBezTo>
                  <a:lnTo>
                    <a:pt x="2087127" y="0"/>
                  </a:lnTo>
                  <a:cubicBezTo>
                    <a:pt x="2177000" y="0"/>
                    <a:pt x="2249857" y="72857"/>
                    <a:pt x="2249857" y="162730"/>
                  </a:cubicBezTo>
                  <a:lnTo>
                    <a:pt x="2249857" y="3369824"/>
                  </a:lnTo>
                  <a:lnTo>
                    <a:pt x="2262397" y="3448093"/>
                  </a:lnTo>
                  <a:cubicBezTo>
                    <a:pt x="2266269" y="3484412"/>
                    <a:pt x="2268252" y="3521263"/>
                    <a:pt x="2268252" y="3558555"/>
                  </a:cubicBezTo>
                  <a:cubicBezTo>
                    <a:pt x="2268252" y="4155230"/>
                    <a:pt x="1760486" y="4638930"/>
                    <a:pt x="1134126" y="4638930"/>
                  </a:cubicBezTo>
                  <a:close/>
                </a:path>
              </a:pathLst>
            </a:cu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4" name="TextBox 15"/>
            <p:cNvSpPr txBox="1"/>
            <p:nvPr/>
          </p:nvSpPr>
          <p:spPr>
            <a:xfrm>
              <a:off x="4958461" y="2690574"/>
              <a:ext cx="1292662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5" name="Rectangle 16"/>
            <p:cNvSpPr/>
            <p:nvPr/>
          </p:nvSpPr>
          <p:spPr>
            <a:xfrm>
              <a:off x="4755576" y="2990657"/>
              <a:ext cx="1698432" cy="588623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17"/>
            <p:cNvSpPr>
              <a:spLocks/>
            </p:cNvSpPr>
            <p:nvPr/>
          </p:nvSpPr>
          <p:spPr bwMode="auto">
            <a:xfrm>
              <a:off x="5447826" y="3977718"/>
              <a:ext cx="305422" cy="251287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Oval 7"/>
            <p:cNvSpPr/>
            <p:nvPr/>
          </p:nvSpPr>
          <p:spPr>
            <a:xfrm>
              <a:off x="4793950" y="1032579"/>
              <a:ext cx="1636850" cy="1619838"/>
            </a:xfrm>
            <a:prstGeom prst="ellipse">
              <a:avLst/>
            </a:prstGeom>
            <a:blipFill dpi="0"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800378" y="926328"/>
            <a:ext cx="1703662" cy="3643644"/>
            <a:chOff x="6800378" y="926328"/>
            <a:chExt cx="1703662" cy="3643644"/>
          </a:xfrm>
        </p:grpSpPr>
        <p:sp>
          <p:nvSpPr>
            <p:cNvPr id="4" name="Freeform: Shape 33"/>
            <p:cNvSpPr/>
            <p:nvPr/>
          </p:nvSpPr>
          <p:spPr bwMode="auto">
            <a:xfrm>
              <a:off x="6800378" y="926328"/>
              <a:ext cx="1700534" cy="3643644"/>
            </a:xfrm>
            <a:custGeom>
              <a:avLst/>
              <a:gdLst>
                <a:gd name="connsiteX0" fmla="*/ 168687 w 2267378"/>
                <a:gd name="connsiteY0" fmla="*/ 0 h 4858192"/>
                <a:gd name="connsiteX1" fmla="*/ 2099727 w 2267378"/>
                <a:gd name="connsiteY1" fmla="*/ 0 h 4858192"/>
                <a:gd name="connsiteX2" fmla="*/ 2249410 w 2267378"/>
                <a:gd name="connsiteY2" fmla="*/ 149683 h 4858192"/>
                <a:gd name="connsiteX3" fmla="*/ 2249410 w 2267378"/>
                <a:gd name="connsiteY3" fmla="*/ 3591708 h 4858192"/>
                <a:gd name="connsiteX4" fmla="*/ 2261525 w 2267378"/>
                <a:gd name="connsiteY4" fmla="*/ 3667355 h 4858192"/>
                <a:gd name="connsiteX5" fmla="*/ 2267378 w 2267378"/>
                <a:gd name="connsiteY5" fmla="*/ 3777817 h 4858192"/>
                <a:gd name="connsiteX6" fmla="*/ 1133689 w 2267378"/>
                <a:gd name="connsiteY6" fmla="*/ 4858192 h 4858192"/>
                <a:gd name="connsiteX7" fmla="*/ 0 w 2267378"/>
                <a:gd name="connsiteY7" fmla="*/ 3777817 h 4858192"/>
                <a:gd name="connsiteX8" fmla="*/ 5853 w 2267378"/>
                <a:gd name="connsiteY8" fmla="*/ 3667355 h 4858192"/>
                <a:gd name="connsiteX9" fmla="*/ 19004 w 2267378"/>
                <a:gd name="connsiteY9" fmla="*/ 3585239 h 4858192"/>
                <a:gd name="connsiteX10" fmla="*/ 19004 w 2267378"/>
                <a:gd name="connsiteY10" fmla="*/ 149683 h 4858192"/>
                <a:gd name="connsiteX11" fmla="*/ 168687 w 2267378"/>
                <a:gd name="connsiteY11" fmla="*/ 0 h 4858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7378" h="4858192">
                  <a:moveTo>
                    <a:pt x="168687" y="0"/>
                  </a:moveTo>
                  <a:lnTo>
                    <a:pt x="2099727" y="0"/>
                  </a:lnTo>
                  <a:cubicBezTo>
                    <a:pt x="2182395" y="0"/>
                    <a:pt x="2249410" y="67015"/>
                    <a:pt x="2249410" y="149683"/>
                  </a:cubicBezTo>
                  <a:lnTo>
                    <a:pt x="2249410" y="3591708"/>
                  </a:lnTo>
                  <a:lnTo>
                    <a:pt x="2261525" y="3667355"/>
                  </a:lnTo>
                  <a:cubicBezTo>
                    <a:pt x="2265395" y="3703674"/>
                    <a:pt x="2267378" y="3740525"/>
                    <a:pt x="2267378" y="3777817"/>
                  </a:cubicBezTo>
                  <a:cubicBezTo>
                    <a:pt x="2267378" y="4374492"/>
                    <a:pt x="1759808" y="4858192"/>
                    <a:pt x="1133689" y="4858192"/>
                  </a:cubicBezTo>
                  <a:cubicBezTo>
                    <a:pt x="507570" y="4858192"/>
                    <a:pt x="0" y="4374492"/>
                    <a:pt x="0" y="3777817"/>
                  </a:cubicBezTo>
                  <a:cubicBezTo>
                    <a:pt x="0" y="3740525"/>
                    <a:pt x="1983" y="3703674"/>
                    <a:pt x="5853" y="3667355"/>
                  </a:cubicBezTo>
                  <a:lnTo>
                    <a:pt x="19004" y="3585239"/>
                  </a:lnTo>
                  <a:lnTo>
                    <a:pt x="19004" y="149683"/>
                  </a:lnTo>
                  <a:cubicBezTo>
                    <a:pt x="19004" y="67015"/>
                    <a:pt x="86019" y="0"/>
                    <a:pt x="168687" y="0"/>
                  </a:cubicBezTo>
                  <a:close/>
                </a:path>
              </a:pathLst>
            </a:cu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7" name="TextBox 18"/>
            <p:cNvSpPr txBox="1"/>
            <p:nvPr/>
          </p:nvSpPr>
          <p:spPr>
            <a:xfrm>
              <a:off x="7008493" y="1507558"/>
              <a:ext cx="1292662" cy="300083"/>
            </a:xfrm>
            <a:prstGeom prst="rect">
              <a:avLst/>
            </a:prstGeom>
            <a:noFill/>
          </p:spPr>
          <p:txBody>
            <a:bodyPr wrap="none">
              <a:normAutofit fontScale="85000" lnSpcReduction="20000"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2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Rectangle 19"/>
            <p:cNvSpPr/>
            <p:nvPr/>
          </p:nvSpPr>
          <p:spPr>
            <a:xfrm>
              <a:off x="6805608" y="1807640"/>
              <a:ext cx="1698432" cy="588623"/>
            </a:xfrm>
            <a:prstGeom prst="rect">
              <a:avLst/>
            </a:prstGeom>
          </p:spPr>
          <p:txBody>
            <a:bodyPr wrap="square">
              <a:normAutofit fontScale="925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20"/>
            <p:cNvSpPr>
              <a:spLocks/>
            </p:cNvSpPr>
            <p:nvPr/>
          </p:nvSpPr>
          <p:spPr bwMode="auto">
            <a:xfrm>
              <a:off x="7497858" y="2384904"/>
              <a:ext cx="305422" cy="251287"/>
            </a:xfrm>
            <a:custGeom>
              <a:avLst/>
              <a:gdLst>
                <a:gd name="T0" fmla="*/ 160 w 160"/>
                <a:gd name="T1" fmla="*/ 16 h 131"/>
                <a:gd name="T2" fmla="*/ 159 w 160"/>
                <a:gd name="T3" fmla="*/ 16 h 131"/>
                <a:gd name="T4" fmla="*/ 144 w 160"/>
                <a:gd name="T5" fmla="*/ 20 h 131"/>
                <a:gd name="T6" fmla="*/ 156 w 160"/>
                <a:gd name="T7" fmla="*/ 4 h 131"/>
                <a:gd name="T8" fmla="*/ 156 w 160"/>
                <a:gd name="T9" fmla="*/ 3 h 131"/>
                <a:gd name="T10" fmla="*/ 155 w 160"/>
                <a:gd name="T11" fmla="*/ 3 h 131"/>
                <a:gd name="T12" fmla="*/ 135 w 160"/>
                <a:gd name="T13" fmla="*/ 11 h 131"/>
                <a:gd name="T14" fmla="*/ 111 w 160"/>
                <a:gd name="T15" fmla="*/ 0 h 131"/>
                <a:gd name="T16" fmla="*/ 77 w 160"/>
                <a:gd name="T17" fmla="*/ 34 h 131"/>
                <a:gd name="T18" fmla="*/ 78 w 160"/>
                <a:gd name="T19" fmla="*/ 40 h 131"/>
                <a:gd name="T20" fmla="*/ 12 w 160"/>
                <a:gd name="T21" fmla="*/ 7 h 131"/>
                <a:gd name="T22" fmla="*/ 12 w 160"/>
                <a:gd name="T23" fmla="*/ 6 h 131"/>
                <a:gd name="T24" fmla="*/ 11 w 160"/>
                <a:gd name="T25" fmla="*/ 7 h 131"/>
                <a:gd name="T26" fmla="*/ 7 w 160"/>
                <a:gd name="T27" fmla="*/ 23 h 131"/>
                <a:gd name="T28" fmla="*/ 19 w 160"/>
                <a:gd name="T29" fmla="*/ 50 h 131"/>
                <a:gd name="T30" fmla="*/ 7 w 160"/>
                <a:gd name="T31" fmla="*/ 46 h 131"/>
                <a:gd name="T32" fmla="*/ 7 w 160"/>
                <a:gd name="T33" fmla="*/ 46 h 131"/>
                <a:gd name="T34" fmla="*/ 6 w 160"/>
                <a:gd name="T35" fmla="*/ 47 h 131"/>
                <a:gd name="T36" fmla="*/ 6 w 160"/>
                <a:gd name="T37" fmla="*/ 47 h 131"/>
                <a:gd name="T38" fmla="*/ 30 w 160"/>
                <a:gd name="T39" fmla="*/ 79 h 131"/>
                <a:gd name="T40" fmla="*/ 19 w 160"/>
                <a:gd name="T41" fmla="*/ 79 h 131"/>
                <a:gd name="T42" fmla="*/ 18 w 160"/>
                <a:gd name="T43" fmla="*/ 79 h 131"/>
                <a:gd name="T44" fmla="*/ 18 w 160"/>
                <a:gd name="T45" fmla="*/ 80 h 131"/>
                <a:gd name="T46" fmla="*/ 47 w 160"/>
                <a:gd name="T47" fmla="*/ 103 h 131"/>
                <a:gd name="T48" fmla="*/ 8 w 160"/>
                <a:gd name="T49" fmla="*/ 115 h 131"/>
                <a:gd name="T50" fmla="*/ 1 w 160"/>
                <a:gd name="T51" fmla="*/ 115 h 131"/>
                <a:gd name="T52" fmla="*/ 0 w 160"/>
                <a:gd name="T53" fmla="*/ 115 h 131"/>
                <a:gd name="T54" fmla="*/ 0 w 160"/>
                <a:gd name="T55" fmla="*/ 116 h 131"/>
                <a:gd name="T56" fmla="*/ 51 w 160"/>
                <a:gd name="T57" fmla="*/ 131 h 131"/>
                <a:gd name="T58" fmla="*/ 144 w 160"/>
                <a:gd name="T59" fmla="*/ 38 h 131"/>
                <a:gd name="T60" fmla="*/ 144 w 160"/>
                <a:gd name="T61" fmla="*/ 34 h 131"/>
                <a:gd name="T62" fmla="*/ 160 w 160"/>
                <a:gd name="T63" fmla="*/ 17 h 131"/>
                <a:gd name="T64" fmla="*/ 160 w 160"/>
                <a:gd name="T65" fmla="*/ 16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131">
                  <a:moveTo>
                    <a:pt x="160" y="16"/>
                  </a:moveTo>
                  <a:cubicBezTo>
                    <a:pt x="160" y="16"/>
                    <a:pt x="160" y="16"/>
                    <a:pt x="159" y="16"/>
                  </a:cubicBezTo>
                  <a:cubicBezTo>
                    <a:pt x="154" y="18"/>
                    <a:pt x="149" y="19"/>
                    <a:pt x="144" y="20"/>
                  </a:cubicBezTo>
                  <a:cubicBezTo>
                    <a:pt x="150" y="16"/>
                    <a:pt x="154" y="10"/>
                    <a:pt x="156" y="4"/>
                  </a:cubicBezTo>
                  <a:cubicBezTo>
                    <a:pt x="156" y="3"/>
                    <a:pt x="156" y="3"/>
                    <a:pt x="156" y="3"/>
                  </a:cubicBezTo>
                  <a:cubicBezTo>
                    <a:pt x="155" y="3"/>
                    <a:pt x="155" y="3"/>
                    <a:pt x="155" y="3"/>
                  </a:cubicBezTo>
                  <a:cubicBezTo>
                    <a:pt x="149" y="7"/>
                    <a:pt x="142" y="9"/>
                    <a:pt x="135" y="11"/>
                  </a:cubicBezTo>
                  <a:cubicBezTo>
                    <a:pt x="128" y="4"/>
                    <a:pt x="120" y="0"/>
                    <a:pt x="111" y="0"/>
                  </a:cubicBezTo>
                  <a:cubicBezTo>
                    <a:pt x="92" y="0"/>
                    <a:pt x="77" y="15"/>
                    <a:pt x="77" y="34"/>
                  </a:cubicBezTo>
                  <a:cubicBezTo>
                    <a:pt x="77" y="36"/>
                    <a:pt x="77" y="38"/>
                    <a:pt x="78" y="40"/>
                  </a:cubicBezTo>
                  <a:cubicBezTo>
                    <a:pt x="52" y="39"/>
                    <a:pt x="29" y="26"/>
                    <a:pt x="12" y="7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6"/>
                    <a:pt x="11" y="6"/>
                    <a:pt x="11" y="7"/>
                  </a:cubicBezTo>
                  <a:cubicBezTo>
                    <a:pt x="8" y="12"/>
                    <a:pt x="7" y="18"/>
                    <a:pt x="7" y="23"/>
                  </a:cubicBezTo>
                  <a:cubicBezTo>
                    <a:pt x="7" y="34"/>
                    <a:pt x="11" y="43"/>
                    <a:pt x="19" y="50"/>
                  </a:cubicBezTo>
                  <a:cubicBezTo>
                    <a:pt x="15" y="49"/>
                    <a:pt x="11" y="48"/>
                    <a:pt x="7" y="46"/>
                  </a:cubicBezTo>
                  <a:cubicBezTo>
                    <a:pt x="7" y="46"/>
                    <a:pt x="7" y="46"/>
                    <a:pt x="7" y="46"/>
                  </a:cubicBezTo>
                  <a:cubicBezTo>
                    <a:pt x="6" y="46"/>
                    <a:pt x="6" y="46"/>
                    <a:pt x="6" y="47"/>
                  </a:cubicBezTo>
                  <a:cubicBezTo>
                    <a:pt x="6" y="47"/>
                    <a:pt x="6" y="47"/>
                    <a:pt x="6" y="47"/>
                  </a:cubicBezTo>
                  <a:cubicBezTo>
                    <a:pt x="6" y="62"/>
                    <a:pt x="16" y="75"/>
                    <a:pt x="30" y="79"/>
                  </a:cubicBezTo>
                  <a:cubicBezTo>
                    <a:pt x="26" y="79"/>
                    <a:pt x="22" y="79"/>
                    <a:pt x="19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22" y="93"/>
                    <a:pt x="33" y="102"/>
                    <a:pt x="47" y="103"/>
                  </a:cubicBezTo>
                  <a:cubicBezTo>
                    <a:pt x="36" y="111"/>
                    <a:pt x="22" y="115"/>
                    <a:pt x="8" y="115"/>
                  </a:cubicBezTo>
                  <a:cubicBezTo>
                    <a:pt x="6" y="115"/>
                    <a:pt x="3" y="115"/>
                    <a:pt x="1" y="115"/>
                  </a:cubicBezTo>
                  <a:cubicBezTo>
                    <a:pt x="0" y="115"/>
                    <a:pt x="0" y="115"/>
                    <a:pt x="0" y="115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15" y="126"/>
                    <a:pt x="33" y="131"/>
                    <a:pt x="51" y="131"/>
                  </a:cubicBezTo>
                  <a:cubicBezTo>
                    <a:pt x="109" y="131"/>
                    <a:pt x="144" y="83"/>
                    <a:pt x="144" y="38"/>
                  </a:cubicBezTo>
                  <a:cubicBezTo>
                    <a:pt x="144" y="36"/>
                    <a:pt x="144" y="35"/>
                    <a:pt x="144" y="34"/>
                  </a:cubicBezTo>
                  <a:cubicBezTo>
                    <a:pt x="150" y="29"/>
                    <a:pt x="156" y="23"/>
                    <a:pt x="160" y="17"/>
                  </a:cubicBezTo>
                  <a:cubicBezTo>
                    <a:pt x="160" y="17"/>
                    <a:pt x="160" y="16"/>
                    <a:pt x="160" y="1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3" name="Oval 8"/>
            <p:cNvSpPr/>
            <p:nvPr/>
          </p:nvSpPr>
          <p:spPr>
            <a:xfrm>
              <a:off x="6832220" y="2895786"/>
              <a:ext cx="1636850" cy="1619838"/>
            </a:xfrm>
            <a:prstGeom prst="ellipse">
              <a:avLst/>
            </a:prstGeom>
            <a:blipFill dpi="0"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24" name="文本框 19"/>
          <p:cNvSpPr txBox="1"/>
          <p:nvPr/>
        </p:nvSpPr>
        <p:spPr>
          <a:xfrm>
            <a:off x="574329" y="20666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369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/>
        </p:nvSpPr>
        <p:spPr>
          <a:xfrm rot="16200000">
            <a:off x="3871259" y="-43040"/>
            <a:ext cx="1770522" cy="510356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4" name="Arrow: Pentagon 2"/>
          <p:cNvSpPr/>
          <p:nvPr/>
        </p:nvSpPr>
        <p:spPr>
          <a:xfrm>
            <a:off x="2123728" y="1563638"/>
            <a:ext cx="1458164" cy="189021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2234850" y="1999327"/>
            <a:ext cx="949733" cy="949733"/>
            <a:chOff x="4097133" y="1563638"/>
            <a:chExt cx="949733" cy="949733"/>
          </a:xfrm>
        </p:grpSpPr>
        <p:sp>
          <p:nvSpPr>
            <p:cNvPr id="6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TextBox 2"/>
            <p:cNvSpPr txBox="1"/>
            <p:nvPr/>
          </p:nvSpPr>
          <p:spPr>
            <a:xfrm>
              <a:off x="4355976" y="1826300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" name="TextBox 40"/>
          <p:cNvSpPr txBox="1"/>
          <p:nvPr/>
        </p:nvSpPr>
        <p:spPr>
          <a:xfrm>
            <a:off x="4427984" y="3555838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5-1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40"/>
          <p:cNvSpPr txBox="1"/>
          <p:nvPr/>
        </p:nvSpPr>
        <p:spPr>
          <a:xfrm>
            <a:off x="4427984" y="3807506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5-2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TextBox 40"/>
          <p:cNvSpPr txBox="1"/>
          <p:nvPr/>
        </p:nvSpPr>
        <p:spPr>
          <a:xfrm>
            <a:off x="4427984" y="4059174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5-3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TextBox 40"/>
          <p:cNvSpPr txBox="1"/>
          <p:nvPr/>
        </p:nvSpPr>
        <p:spPr>
          <a:xfrm>
            <a:off x="3635896" y="2199296"/>
            <a:ext cx="1944216" cy="70854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>
            <a:defPPr>
              <a:defRPr lang="zh-CN"/>
            </a:defPPr>
            <a:lvl1pPr>
              <a:defRPr sz="4000" b="1">
                <a:solidFill>
                  <a:srgbClr val="13436C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en-US" altLang="zh-CN" sz="3200" dirty="0">
                <a:sym typeface="+mn-lt"/>
              </a:rPr>
              <a:t>Add title text</a:t>
            </a:r>
            <a:endParaRPr lang="zh-CN" altLang="en-US" sz="3200" dirty="0">
              <a:sym typeface="+mn-lt"/>
            </a:endParaRPr>
          </a:p>
        </p:txBody>
      </p:sp>
      <p:sp>
        <p:nvSpPr>
          <p:cNvPr id="12" name="TextBox 40"/>
          <p:cNvSpPr txBox="1"/>
          <p:nvPr/>
        </p:nvSpPr>
        <p:spPr>
          <a:xfrm>
            <a:off x="4427984" y="4283901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5-4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F7922F86-FB02-472B-B52A-0B9DCC873B00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14" name="矩形: 圆角 13">
              <a:extLst>
                <a:ext uri="{FF2B5EF4-FFF2-40B4-BE49-F238E27FC236}">
                  <a16:creationId xmlns:a16="http://schemas.microsoft.com/office/drawing/2014/main" id="{2C021690-AEBB-40CF-9FC7-5F6A504A3990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FF7E1FDE-6F70-4F62-BD61-6D6655C5BCD0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任意多边形: 形状 15">
              <a:extLst>
                <a:ext uri="{FF2B5EF4-FFF2-40B4-BE49-F238E27FC236}">
                  <a16:creationId xmlns:a16="http://schemas.microsoft.com/office/drawing/2014/main" id="{9B4C3830-05A6-4728-B217-E653C22E823A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81F041E-7384-48AD-B4BE-079491E4EA40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E729DF5E-0D97-4453-BC2B-F696CFC69AE0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43D28CE-6D05-4A35-9BD3-46FBCAB33C68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9C3784C1-91E1-481B-97B7-DFCD9F36AC36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4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/>
      <p:bldP spid="9" grpId="0"/>
      <p:bldP spid="10" grpId="0"/>
      <p:bldP spid="11" grpId="0"/>
      <p:bldP spid="1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219328" y="1918394"/>
            <a:ext cx="5924672" cy="1694236"/>
          </a:xfrm>
          <a:prstGeom prst="rect">
            <a:avLst/>
          </a:prstGeom>
          <a:gradFill>
            <a:gsLst>
              <a:gs pos="12000">
                <a:srgbClr val="B30304"/>
              </a:gs>
              <a:gs pos="59000">
                <a:srgbClr val="9F0100"/>
              </a:gs>
              <a:gs pos="100000">
                <a:srgbClr val="780202"/>
              </a:gs>
            </a:gsLst>
            <a:lin ang="13200000" scaled="0"/>
          </a:gradFill>
          <a:ln>
            <a:gradFill>
              <a:gsLst>
                <a:gs pos="0">
                  <a:srgbClr val="B30304"/>
                </a:gs>
                <a:gs pos="100000">
                  <a:srgbClr val="78020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u="sng" dirty="0">
              <a:solidFill>
                <a:srgbClr val="C00000"/>
              </a:solidFill>
              <a:cs typeface="+mn-ea"/>
              <a:sym typeface="+mn-lt"/>
            </a:endParaRPr>
          </a:p>
        </p:txBody>
      </p:sp>
      <p:sp>
        <p:nvSpPr>
          <p:cNvPr id="5" name="文本框 3"/>
          <p:cNvSpPr txBox="1"/>
          <p:nvPr/>
        </p:nvSpPr>
        <p:spPr>
          <a:xfrm>
            <a:off x="6184258" y="2549809"/>
            <a:ext cx="2449768" cy="734047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br>
              <a:rPr lang="zh-CN" altLang="en-US" sz="1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</a:br>
            <a:endParaRPr lang="zh-CN" altLang="en-US" sz="1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圆角矩形 12"/>
          <p:cNvSpPr/>
          <p:nvPr/>
        </p:nvSpPr>
        <p:spPr>
          <a:xfrm>
            <a:off x="3219328" y="1722293"/>
            <a:ext cx="2884863" cy="2086437"/>
          </a:xfrm>
          <a:prstGeom prst="roundRect">
            <a:avLst>
              <a:gd name="adj" fmla="val 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57224" y="1347614"/>
            <a:ext cx="2477957" cy="649266"/>
            <a:chOff x="657224" y="1347614"/>
            <a:chExt cx="2477957" cy="649266"/>
          </a:xfrm>
        </p:grpSpPr>
        <p:sp>
          <p:nvSpPr>
            <p:cNvPr id="12" name="椭圆 11"/>
            <p:cNvSpPr/>
            <p:nvPr/>
          </p:nvSpPr>
          <p:spPr>
            <a:xfrm>
              <a:off x="657224" y="1460254"/>
              <a:ext cx="452030" cy="4520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文本框 11"/>
            <p:cNvSpPr txBox="1"/>
            <p:nvPr/>
          </p:nvSpPr>
          <p:spPr>
            <a:xfrm>
              <a:off x="1192827" y="1347614"/>
              <a:ext cx="1942354" cy="649266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任意多边形 20"/>
            <p:cNvSpPr/>
            <p:nvPr/>
          </p:nvSpPr>
          <p:spPr>
            <a:xfrm>
              <a:off x="741370" y="1545759"/>
              <a:ext cx="283737" cy="281021"/>
            </a:xfrm>
            <a:custGeom>
              <a:avLst/>
              <a:gdLst>
                <a:gd name="connsiteX0" fmla="*/ 292147 w 331788"/>
                <a:gd name="connsiteY0" fmla="*/ 109538 h 328613"/>
                <a:gd name="connsiteX1" fmla="*/ 327025 w 331788"/>
                <a:gd name="connsiteY1" fmla="*/ 145621 h 328613"/>
                <a:gd name="connsiteX2" fmla="*/ 327025 w 331788"/>
                <a:gd name="connsiteY2" fmla="*/ 229385 h 328613"/>
                <a:gd name="connsiteX3" fmla="*/ 293438 w 331788"/>
                <a:gd name="connsiteY3" fmla="*/ 264179 h 328613"/>
                <a:gd name="connsiteX4" fmla="*/ 252101 w 331788"/>
                <a:gd name="connsiteY4" fmla="*/ 264179 h 328613"/>
                <a:gd name="connsiteX5" fmla="*/ 252101 w 331788"/>
                <a:gd name="connsiteY5" fmla="*/ 319593 h 328613"/>
                <a:gd name="connsiteX6" fmla="*/ 243059 w 331788"/>
                <a:gd name="connsiteY6" fmla="*/ 328613 h 328613"/>
                <a:gd name="connsiteX7" fmla="*/ 205596 w 331788"/>
                <a:gd name="connsiteY7" fmla="*/ 328613 h 328613"/>
                <a:gd name="connsiteX8" fmla="*/ 195262 w 331788"/>
                <a:gd name="connsiteY8" fmla="*/ 319593 h 328613"/>
                <a:gd name="connsiteX9" fmla="*/ 195262 w 331788"/>
                <a:gd name="connsiteY9" fmla="*/ 235829 h 328613"/>
                <a:gd name="connsiteX10" fmla="*/ 224973 w 331788"/>
                <a:gd name="connsiteY10" fmla="*/ 207478 h 328613"/>
                <a:gd name="connsiteX11" fmla="*/ 255976 w 331788"/>
                <a:gd name="connsiteY11" fmla="*/ 207478 h 328613"/>
                <a:gd name="connsiteX12" fmla="*/ 255976 w 331788"/>
                <a:gd name="connsiteY12" fmla="*/ 145621 h 328613"/>
                <a:gd name="connsiteX13" fmla="*/ 292147 w 331788"/>
                <a:gd name="connsiteY13" fmla="*/ 109538 h 328613"/>
                <a:gd name="connsiteX14" fmla="*/ 38473 w 331788"/>
                <a:gd name="connsiteY14" fmla="*/ 109538 h 328613"/>
                <a:gd name="connsiteX15" fmla="*/ 75079 w 331788"/>
                <a:gd name="connsiteY15" fmla="*/ 145621 h 328613"/>
                <a:gd name="connsiteX16" fmla="*/ 75079 w 331788"/>
                <a:gd name="connsiteY16" fmla="*/ 207478 h 328613"/>
                <a:gd name="connsiteX17" fmla="*/ 106456 w 331788"/>
                <a:gd name="connsiteY17" fmla="*/ 207478 h 328613"/>
                <a:gd name="connsiteX18" fmla="*/ 136525 w 331788"/>
                <a:gd name="connsiteY18" fmla="*/ 235829 h 328613"/>
                <a:gd name="connsiteX19" fmla="*/ 136525 w 331788"/>
                <a:gd name="connsiteY19" fmla="*/ 319593 h 328613"/>
                <a:gd name="connsiteX20" fmla="*/ 126066 w 331788"/>
                <a:gd name="connsiteY20" fmla="*/ 328613 h 328613"/>
                <a:gd name="connsiteX21" fmla="*/ 88153 w 331788"/>
                <a:gd name="connsiteY21" fmla="*/ 328613 h 328613"/>
                <a:gd name="connsiteX22" fmla="*/ 79001 w 331788"/>
                <a:gd name="connsiteY22" fmla="*/ 319593 h 328613"/>
                <a:gd name="connsiteX23" fmla="*/ 79001 w 331788"/>
                <a:gd name="connsiteY23" fmla="*/ 264179 h 328613"/>
                <a:gd name="connsiteX24" fmla="*/ 37166 w 331788"/>
                <a:gd name="connsiteY24" fmla="*/ 264179 h 328613"/>
                <a:gd name="connsiteX25" fmla="*/ 3175 w 331788"/>
                <a:gd name="connsiteY25" fmla="*/ 229385 h 328613"/>
                <a:gd name="connsiteX26" fmla="*/ 3175 w 331788"/>
                <a:gd name="connsiteY26" fmla="*/ 145621 h 328613"/>
                <a:gd name="connsiteX27" fmla="*/ 38473 w 331788"/>
                <a:gd name="connsiteY27" fmla="*/ 109538 h 328613"/>
                <a:gd name="connsiteX28" fmla="*/ 160734 w 331788"/>
                <a:gd name="connsiteY28" fmla="*/ 88900 h 328613"/>
                <a:gd name="connsiteX29" fmla="*/ 171053 w 331788"/>
                <a:gd name="connsiteY29" fmla="*/ 88900 h 328613"/>
                <a:gd name="connsiteX30" fmla="*/ 173633 w 331788"/>
                <a:gd name="connsiteY30" fmla="*/ 90195 h 328613"/>
                <a:gd name="connsiteX31" fmla="*/ 174923 w 331788"/>
                <a:gd name="connsiteY31" fmla="*/ 95375 h 328613"/>
                <a:gd name="connsiteX32" fmla="*/ 169763 w 331788"/>
                <a:gd name="connsiteY32" fmla="*/ 103146 h 328613"/>
                <a:gd name="connsiteX33" fmla="*/ 172343 w 331788"/>
                <a:gd name="connsiteY33" fmla="*/ 123867 h 328613"/>
                <a:gd name="connsiteX34" fmla="*/ 167184 w 331788"/>
                <a:gd name="connsiteY34" fmla="*/ 136818 h 328613"/>
                <a:gd name="connsiteX35" fmla="*/ 164604 w 331788"/>
                <a:gd name="connsiteY35" fmla="*/ 136818 h 328613"/>
                <a:gd name="connsiteX36" fmla="*/ 159444 w 331788"/>
                <a:gd name="connsiteY36" fmla="*/ 123867 h 328613"/>
                <a:gd name="connsiteX37" fmla="*/ 162024 w 331788"/>
                <a:gd name="connsiteY37" fmla="*/ 103146 h 328613"/>
                <a:gd name="connsiteX38" fmla="*/ 156865 w 331788"/>
                <a:gd name="connsiteY38" fmla="*/ 95375 h 328613"/>
                <a:gd name="connsiteX39" fmla="*/ 158155 w 331788"/>
                <a:gd name="connsiteY39" fmla="*/ 90195 h 328613"/>
                <a:gd name="connsiteX40" fmla="*/ 160734 w 331788"/>
                <a:gd name="connsiteY40" fmla="*/ 88900 h 328613"/>
                <a:gd name="connsiteX41" fmla="*/ 136182 w 331788"/>
                <a:gd name="connsiteY41" fmla="*/ 88900 h 328613"/>
                <a:gd name="connsiteX42" fmla="*/ 138766 w 331788"/>
                <a:gd name="connsiteY42" fmla="*/ 91502 h 328613"/>
                <a:gd name="connsiteX43" fmla="*/ 165893 w 331788"/>
                <a:gd name="connsiteY43" fmla="*/ 165652 h 328613"/>
                <a:gd name="connsiteX44" fmla="*/ 193021 w 331788"/>
                <a:gd name="connsiteY44" fmla="*/ 91502 h 328613"/>
                <a:gd name="connsiteX45" fmla="*/ 196897 w 331788"/>
                <a:gd name="connsiteY45" fmla="*/ 90201 h 328613"/>
                <a:gd name="connsiteX46" fmla="*/ 208523 w 331788"/>
                <a:gd name="connsiteY46" fmla="*/ 92802 h 328613"/>
                <a:gd name="connsiteX47" fmla="*/ 231775 w 331788"/>
                <a:gd name="connsiteY47" fmla="*/ 125325 h 328613"/>
                <a:gd name="connsiteX48" fmla="*/ 231775 w 331788"/>
                <a:gd name="connsiteY48" fmla="*/ 176059 h 328613"/>
                <a:gd name="connsiteX49" fmla="*/ 226608 w 331788"/>
                <a:gd name="connsiteY49" fmla="*/ 182563 h 328613"/>
                <a:gd name="connsiteX50" fmla="*/ 105179 w 331788"/>
                <a:gd name="connsiteY50" fmla="*/ 182563 h 328613"/>
                <a:gd name="connsiteX51" fmla="*/ 100012 w 331788"/>
                <a:gd name="connsiteY51" fmla="*/ 176059 h 328613"/>
                <a:gd name="connsiteX52" fmla="*/ 100012 w 331788"/>
                <a:gd name="connsiteY52" fmla="*/ 125325 h 328613"/>
                <a:gd name="connsiteX53" fmla="*/ 123264 w 331788"/>
                <a:gd name="connsiteY53" fmla="*/ 92802 h 328613"/>
                <a:gd name="connsiteX54" fmla="*/ 134890 w 331788"/>
                <a:gd name="connsiteY54" fmla="*/ 90201 h 328613"/>
                <a:gd name="connsiteX55" fmla="*/ 136182 w 331788"/>
                <a:gd name="connsiteY55" fmla="*/ 88900 h 328613"/>
                <a:gd name="connsiteX56" fmla="*/ 292100 w 331788"/>
                <a:gd name="connsiteY56" fmla="*/ 19050 h 328613"/>
                <a:gd name="connsiteX57" fmla="*/ 331788 w 331788"/>
                <a:gd name="connsiteY57" fmla="*/ 58738 h 328613"/>
                <a:gd name="connsiteX58" fmla="*/ 292100 w 331788"/>
                <a:gd name="connsiteY58" fmla="*/ 98426 h 328613"/>
                <a:gd name="connsiteX59" fmla="*/ 252412 w 331788"/>
                <a:gd name="connsiteY59" fmla="*/ 58738 h 328613"/>
                <a:gd name="connsiteX60" fmla="*/ 292100 w 331788"/>
                <a:gd name="connsiteY60" fmla="*/ 19050 h 328613"/>
                <a:gd name="connsiteX61" fmla="*/ 39688 w 331788"/>
                <a:gd name="connsiteY61" fmla="*/ 19050 h 328613"/>
                <a:gd name="connsiteX62" fmla="*/ 79376 w 331788"/>
                <a:gd name="connsiteY62" fmla="*/ 58738 h 328613"/>
                <a:gd name="connsiteX63" fmla="*/ 39688 w 331788"/>
                <a:gd name="connsiteY63" fmla="*/ 98426 h 328613"/>
                <a:gd name="connsiteX64" fmla="*/ 0 w 331788"/>
                <a:gd name="connsiteY64" fmla="*/ 58738 h 328613"/>
                <a:gd name="connsiteX65" fmla="*/ 39688 w 331788"/>
                <a:gd name="connsiteY65" fmla="*/ 19050 h 328613"/>
                <a:gd name="connsiteX66" fmla="*/ 165894 w 331788"/>
                <a:gd name="connsiteY66" fmla="*/ 0 h 328613"/>
                <a:gd name="connsiteX67" fmla="*/ 204788 w 331788"/>
                <a:gd name="connsiteY67" fmla="*/ 39688 h 328613"/>
                <a:gd name="connsiteX68" fmla="*/ 165894 w 331788"/>
                <a:gd name="connsiteY68" fmla="*/ 79376 h 328613"/>
                <a:gd name="connsiteX69" fmla="*/ 127000 w 331788"/>
                <a:gd name="connsiteY69" fmla="*/ 39688 h 328613"/>
                <a:gd name="connsiteX70" fmla="*/ 165894 w 331788"/>
                <a:gd name="connsiteY70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331788" h="328613">
                  <a:moveTo>
                    <a:pt x="292147" y="109538"/>
                  </a:moveTo>
                  <a:cubicBezTo>
                    <a:pt x="311524" y="109538"/>
                    <a:pt x="327025" y="126291"/>
                    <a:pt x="327025" y="145621"/>
                  </a:cubicBezTo>
                  <a:cubicBezTo>
                    <a:pt x="327025" y="145621"/>
                    <a:pt x="327025" y="145621"/>
                    <a:pt x="327025" y="229385"/>
                  </a:cubicBezTo>
                  <a:cubicBezTo>
                    <a:pt x="327025" y="248715"/>
                    <a:pt x="311524" y="264179"/>
                    <a:pt x="293438" y="264179"/>
                  </a:cubicBezTo>
                  <a:cubicBezTo>
                    <a:pt x="293438" y="264179"/>
                    <a:pt x="293438" y="264179"/>
                    <a:pt x="252101" y="264179"/>
                  </a:cubicBezTo>
                  <a:cubicBezTo>
                    <a:pt x="252101" y="264179"/>
                    <a:pt x="252101" y="264179"/>
                    <a:pt x="252101" y="319593"/>
                  </a:cubicBezTo>
                  <a:cubicBezTo>
                    <a:pt x="252101" y="324747"/>
                    <a:pt x="248226" y="328613"/>
                    <a:pt x="243059" y="328613"/>
                  </a:cubicBezTo>
                  <a:cubicBezTo>
                    <a:pt x="243059" y="328613"/>
                    <a:pt x="243059" y="328613"/>
                    <a:pt x="205596" y="328613"/>
                  </a:cubicBezTo>
                  <a:cubicBezTo>
                    <a:pt x="199138" y="328613"/>
                    <a:pt x="195262" y="324747"/>
                    <a:pt x="195262" y="319593"/>
                  </a:cubicBezTo>
                  <a:cubicBezTo>
                    <a:pt x="195262" y="319593"/>
                    <a:pt x="195262" y="319593"/>
                    <a:pt x="195262" y="235829"/>
                  </a:cubicBezTo>
                  <a:cubicBezTo>
                    <a:pt x="195262" y="220364"/>
                    <a:pt x="208180" y="207478"/>
                    <a:pt x="224973" y="207478"/>
                  </a:cubicBezTo>
                  <a:cubicBezTo>
                    <a:pt x="224973" y="207478"/>
                    <a:pt x="224973" y="207478"/>
                    <a:pt x="255976" y="207478"/>
                  </a:cubicBezTo>
                  <a:cubicBezTo>
                    <a:pt x="255976" y="207478"/>
                    <a:pt x="255976" y="207478"/>
                    <a:pt x="255976" y="145621"/>
                  </a:cubicBezTo>
                  <a:cubicBezTo>
                    <a:pt x="255976" y="126291"/>
                    <a:pt x="271478" y="109538"/>
                    <a:pt x="292147" y="109538"/>
                  </a:cubicBezTo>
                  <a:close/>
                  <a:moveTo>
                    <a:pt x="38473" y="109538"/>
                  </a:moveTo>
                  <a:cubicBezTo>
                    <a:pt x="59391" y="109538"/>
                    <a:pt x="75079" y="126291"/>
                    <a:pt x="75079" y="145621"/>
                  </a:cubicBezTo>
                  <a:cubicBezTo>
                    <a:pt x="75079" y="145621"/>
                    <a:pt x="75079" y="145621"/>
                    <a:pt x="75079" y="207478"/>
                  </a:cubicBezTo>
                  <a:cubicBezTo>
                    <a:pt x="75079" y="207478"/>
                    <a:pt x="75079" y="207478"/>
                    <a:pt x="106456" y="207478"/>
                  </a:cubicBezTo>
                  <a:cubicBezTo>
                    <a:pt x="123451" y="207478"/>
                    <a:pt x="136525" y="220364"/>
                    <a:pt x="136525" y="235829"/>
                  </a:cubicBezTo>
                  <a:cubicBezTo>
                    <a:pt x="136525" y="235829"/>
                    <a:pt x="136525" y="235829"/>
                    <a:pt x="136525" y="319593"/>
                  </a:cubicBezTo>
                  <a:cubicBezTo>
                    <a:pt x="136525" y="324747"/>
                    <a:pt x="132603" y="328613"/>
                    <a:pt x="126066" y="328613"/>
                  </a:cubicBezTo>
                  <a:cubicBezTo>
                    <a:pt x="126066" y="328613"/>
                    <a:pt x="126066" y="328613"/>
                    <a:pt x="88153" y="328613"/>
                  </a:cubicBezTo>
                  <a:cubicBezTo>
                    <a:pt x="82923" y="328613"/>
                    <a:pt x="79001" y="324747"/>
                    <a:pt x="79001" y="319593"/>
                  </a:cubicBezTo>
                  <a:cubicBezTo>
                    <a:pt x="79001" y="319593"/>
                    <a:pt x="79001" y="319593"/>
                    <a:pt x="79001" y="264179"/>
                  </a:cubicBezTo>
                  <a:cubicBezTo>
                    <a:pt x="79001" y="264179"/>
                    <a:pt x="79001" y="264179"/>
                    <a:pt x="37166" y="264179"/>
                  </a:cubicBezTo>
                  <a:cubicBezTo>
                    <a:pt x="18863" y="264179"/>
                    <a:pt x="3175" y="248715"/>
                    <a:pt x="3175" y="229385"/>
                  </a:cubicBezTo>
                  <a:cubicBezTo>
                    <a:pt x="3175" y="229385"/>
                    <a:pt x="3175" y="229385"/>
                    <a:pt x="3175" y="145621"/>
                  </a:cubicBezTo>
                  <a:cubicBezTo>
                    <a:pt x="3175" y="126291"/>
                    <a:pt x="18863" y="109538"/>
                    <a:pt x="38473" y="109538"/>
                  </a:cubicBezTo>
                  <a:close/>
                  <a:moveTo>
                    <a:pt x="160734" y="88900"/>
                  </a:moveTo>
                  <a:cubicBezTo>
                    <a:pt x="160734" y="88900"/>
                    <a:pt x="160734" y="88900"/>
                    <a:pt x="171053" y="88900"/>
                  </a:cubicBezTo>
                  <a:cubicBezTo>
                    <a:pt x="172343" y="88900"/>
                    <a:pt x="173633" y="90195"/>
                    <a:pt x="173633" y="90195"/>
                  </a:cubicBezTo>
                  <a:cubicBezTo>
                    <a:pt x="174923" y="92785"/>
                    <a:pt x="176213" y="94080"/>
                    <a:pt x="174923" y="95375"/>
                  </a:cubicBezTo>
                  <a:cubicBezTo>
                    <a:pt x="174923" y="95375"/>
                    <a:pt x="174923" y="95375"/>
                    <a:pt x="169763" y="103146"/>
                  </a:cubicBezTo>
                  <a:cubicBezTo>
                    <a:pt x="169763" y="103146"/>
                    <a:pt x="169763" y="103146"/>
                    <a:pt x="172343" y="123867"/>
                  </a:cubicBezTo>
                  <a:cubicBezTo>
                    <a:pt x="172343" y="123867"/>
                    <a:pt x="172343" y="123867"/>
                    <a:pt x="167184" y="136818"/>
                  </a:cubicBezTo>
                  <a:cubicBezTo>
                    <a:pt x="167184" y="138113"/>
                    <a:pt x="164604" y="138113"/>
                    <a:pt x="164604" y="136818"/>
                  </a:cubicBezTo>
                  <a:cubicBezTo>
                    <a:pt x="164604" y="136818"/>
                    <a:pt x="164604" y="136818"/>
                    <a:pt x="159444" y="123867"/>
                  </a:cubicBezTo>
                  <a:cubicBezTo>
                    <a:pt x="159444" y="123867"/>
                    <a:pt x="159444" y="123867"/>
                    <a:pt x="162024" y="103146"/>
                  </a:cubicBezTo>
                  <a:cubicBezTo>
                    <a:pt x="162024" y="103146"/>
                    <a:pt x="162024" y="103146"/>
                    <a:pt x="156865" y="95375"/>
                  </a:cubicBezTo>
                  <a:cubicBezTo>
                    <a:pt x="155575" y="94080"/>
                    <a:pt x="156865" y="92785"/>
                    <a:pt x="158155" y="90195"/>
                  </a:cubicBezTo>
                  <a:cubicBezTo>
                    <a:pt x="158155" y="90195"/>
                    <a:pt x="159444" y="88900"/>
                    <a:pt x="160734" y="88900"/>
                  </a:cubicBezTo>
                  <a:close/>
                  <a:moveTo>
                    <a:pt x="136182" y="88900"/>
                  </a:moveTo>
                  <a:cubicBezTo>
                    <a:pt x="137474" y="88900"/>
                    <a:pt x="138766" y="90201"/>
                    <a:pt x="138766" y="91502"/>
                  </a:cubicBezTo>
                  <a:cubicBezTo>
                    <a:pt x="138766" y="91502"/>
                    <a:pt x="138766" y="91502"/>
                    <a:pt x="165893" y="165652"/>
                  </a:cubicBezTo>
                  <a:cubicBezTo>
                    <a:pt x="165893" y="165652"/>
                    <a:pt x="165893" y="165652"/>
                    <a:pt x="193021" y="91502"/>
                  </a:cubicBezTo>
                  <a:cubicBezTo>
                    <a:pt x="193021" y="90201"/>
                    <a:pt x="195605" y="88900"/>
                    <a:pt x="196897" y="90201"/>
                  </a:cubicBezTo>
                  <a:cubicBezTo>
                    <a:pt x="196897" y="90201"/>
                    <a:pt x="196897" y="90201"/>
                    <a:pt x="208523" y="92802"/>
                  </a:cubicBezTo>
                  <a:cubicBezTo>
                    <a:pt x="222733" y="98006"/>
                    <a:pt x="231775" y="111015"/>
                    <a:pt x="231775" y="125325"/>
                  </a:cubicBezTo>
                  <a:cubicBezTo>
                    <a:pt x="231775" y="125325"/>
                    <a:pt x="231775" y="125325"/>
                    <a:pt x="231775" y="176059"/>
                  </a:cubicBezTo>
                  <a:cubicBezTo>
                    <a:pt x="231775" y="179961"/>
                    <a:pt x="229192" y="182563"/>
                    <a:pt x="226608" y="182563"/>
                  </a:cubicBezTo>
                  <a:cubicBezTo>
                    <a:pt x="226608" y="182563"/>
                    <a:pt x="226608" y="182563"/>
                    <a:pt x="105179" y="182563"/>
                  </a:cubicBezTo>
                  <a:cubicBezTo>
                    <a:pt x="102595" y="182563"/>
                    <a:pt x="100012" y="179961"/>
                    <a:pt x="100012" y="176059"/>
                  </a:cubicBezTo>
                  <a:cubicBezTo>
                    <a:pt x="100012" y="176059"/>
                    <a:pt x="100012" y="176059"/>
                    <a:pt x="100012" y="125325"/>
                  </a:cubicBezTo>
                  <a:cubicBezTo>
                    <a:pt x="100012" y="111015"/>
                    <a:pt x="109054" y="98006"/>
                    <a:pt x="123264" y="92802"/>
                  </a:cubicBezTo>
                  <a:cubicBezTo>
                    <a:pt x="123264" y="92802"/>
                    <a:pt x="123264" y="92802"/>
                    <a:pt x="134890" y="90201"/>
                  </a:cubicBezTo>
                  <a:cubicBezTo>
                    <a:pt x="134890" y="88900"/>
                    <a:pt x="134890" y="88900"/>
                    <a:pt x="136182" y="88900"/>
                  </a:cubicBezTo>
                  <a:close/>
                  <a:moveTo>
                    <a:pt x="292100" y="19050"/>
                  </a:moveTo>
                  <a:cubicBezTo>
                    <a:pt x="314019" y="19050"/>
                    <a:pt x="331788" y="36819"/>
                    <a:pt x="331788" y="58738"/>
                  </a:cubicBezTo>
                  <a:cubicBezTo>
                    <a:pt x="331788" y="80657"/>
                    <a:pt x="314019" y="98426"/>
                    <a:pt x="292100" y="98426"/>
                  </a:cubicBezTo>
                  <a:cubicBezTo>
                    <a:pt x="270181" y="98426"/>
                    <a:pt x="252412" y="80657"/>
                    <a:pt x="252412" y="58738"/>
                  </a:cubicBezTo>
                  <a:cubicBezTo>
                    <a:pt x="252412" y="36819"/>
                    <a:pt x="270181" y="19050"/>
                    <a:pt x="292100" y="19050"/>
                  </a:cubicBezTo>
                  <a:close/>
                  <a:moveTo>
                    <a:pt x="39688" y="19050"/>
                  </a:moveTo>
                  <a:cubicBezTo>
                    <a:pt x="61607" y="19050"/>
                    <a:pt x="79376" y="36819"/>
                    <a:pt x="79376" y="58738"/>
                  </a:cubicBezTo>
                  <a:cubicBezTo>
                    <a:pt x="79376" y="80657"/>
                    <a:pt x="61607" y="98426"/>
                    <a:pt x="39688" y="98426"/>
                  </a:cubicBezTo>
                  <a:cubicBezTo>
                    <a:pt x="17769" y="98426"/>
                    <a:pt x="0" y="80657"/>
                    <a:pt x="0" y="58738"/>
                  </a:cubicBezTo>
                  <a:cubicBezTo>
                    <a:pt x="0" y="36819"/>
                    <a:pt x="17769" y="19050"/>
                    <a:pt x="39688" y="19050"/>
                  </a:cubicBezTo>
                  <a:close/>
                  <a:moveTo>
                    <a:pt x="165894" y="0"/>
                  </a:moveTo>
                  <a:cubicBezTo>
                    <a:pt x="187375" y="0"/>
                    <a:pt x="204788" y="17769"/>
                    <a:pt x="204788" y="39688"/>
                  </a:cubicBezTo>
                  <a:cubicBezTo>
                    <a:pt x="204788" y="61607"/>
                    <a:pt x="187375" y="79376"/>
                    <a:pt x="165894" y="79376"/>
                  </a:cubicBezTo>
                  <a:cubicBezTo>
                    <a:pt x="144413" y="79376"/>
                    <a:pt x="127000" y="61607"/>
                    <a:pt x="127000" y="39688"/>
                  </a:cubicBezTo>
                  <a:cubicBezTo>
                    <a:pt x="127000" y="17769"/>
                    <a:pt x="144413" y="0"/>
                    <a:pt x="165894" y="0"/>
                  </a:cubicBezTo>
                  <a:close/>
                </a:path>
              </a:pathLst>
            </a:custGeom>
            <a:solidFill>
              <a:srgbClr val="1343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</p:grpSp>
      <p:sp>
        <p:nvSpPr>
          <p:cNvPr id="19" name="文本框 21"/>
          <p:cNvSpPr txBox="1"/>
          <p:nvPr/>
        </p:nvSpPr>
        <p:spPr>
          <a:xfrm>
            <a:off x="6184258" y="2191149"/>
            <a:ext cx="1556094" cy="358660"/>
          </a:xfrm>
          <a:prstGeom prst="rect">
            <a:avLst/>
          </a:prstGeom>
          <a:noFill/>
        </p:spPr>
        <p:txBody>
          <a:bodyPr wrap="none">
            <a:normAutofit lnSpcReduction="10000"/>
          </a:bodyPr>
          <a:lstStyle/>
          <a:p>
            <a:pPr algn="just"/>
            <a:r>
              <a:rPr lang="en-US" altLang="zh-CN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657224" y="2092530"/>
            <a:ext cx="2477957" cy="649266"/>
            <a:chOff x="657224" y="2092530"/>
            <a:chExt cx="2477957" cy="649266"/>
          </a:xfrm>
        </p:grpSpPr>
        <p:sp>
          <p:nvSpPr>
            <p:cNvPr id="6" name="椭圆 5"/>
            <p:cNvSpPr/>
            <p:nvPr/>
          </p:nvSpPr>
          <p:spPr>
            <a:xfrm>
              <a:off x="657224" y="2191149"/>
              <a:ext cx="452030" cy="45203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6" name="任意多边形 17"/>
            <p:cNvSpPr/>
            <p:nvPr/>
          </p:nvSpPr>
          <p:spPr>
            <a:xfrm>
              <a:off x="741370" y="2311928"/>
              <a:ext cx="283737" cy="210471"/>
            </a:xfrm>
            <a:custGeom>
              <a:avLst/>
              <a:gdLst>
                <a:gd name="connsiteX0" fmla="*/ 9246 w 338138"/>
                <a:gd name="connsiteY0" fmla="*/ 217487 h 250825"/>
                <a:gd name="connsiteX1" fmla="*/ 328892 w 338138"/>
                <a:gd name="connsiteY1" fmla="*/ 217487 h 250825"/>
                <a:gd name="connsiteX2" fmla="*/ 338138 w 338138"/>
                <a:gd name="connsiteY2" fmla="*/ 226822 h 250825"/>
                <a:gd name="connsiteX3" fmla="*/ 314363 w 338138"/>
                <a:gd name="connsiteY3" fmla="*/ 250825 h 250825"/>
                <a:gd name="connsiteX4" fmla="*/ 23775 w 338138"/>
                <a:gd name="connsiteY4" fmla="*/ 250825 h 250825"/>
                <a:gd name="connsiteX5" fmla="*/ 0 w 338138"/>
                <a:gd name="connsiteY5" fmla="*/ 226822 h 250825"/>
                <a:gd name="connsiteX6" fmla="*/ 9246 w 338138"/>
                <a:gd name="connsiteY6" fmla="*/ 217487 h 250825"/>
                <a:gd name="connsiteX7" fmla="*/ 100182 w 338138"/>
                <a:gd name="connsiteY7" fmla="*/ 100012 h 250825"/>
                <a:gd name="connsiteX8" fmla="*/ 123655 w 338138"/>
                <a:gd name="connsiteY8" fmla="*/ 100012 h 250825"/>
                <a:gd name="connsiteX9" fmla="*/ 130175 w 338138"/>
                <a:gd name="connsiteY9" fmla="*/ 106705 h 250825"/>
                <a:gd name="connsiteX10" fmla="*/ 130175 w 338138"/>
                <a:gd name="connsiteY10" fmla="*/ 161583 h 250825"/>
                <a:gd name="connsiteX11" fmla="*/ 123655 w 338138"/>
                <a:gd name="connsiteY11" fmla="*/ 168275 h 250825"/>
                <a:gd name="connsiteX12" fmla="*/ 100182 w 338138"/>
                <a:gd name="connsiteY12" fmla="*/ 168275 h 250825"/>
                <a:gd name="connsiteX13" fmla="*/ 93662 w 338138"/>
                <a:gd name="connsiteY13" fmla="*/ 161583 h 250825"/>
                <a:gd name="connsiteX14" fmla="*/ 93662 w 338138"/>
                <a:gd name="connsiteY14" fmla="*/ 106705 h 250825"/>
                <a:gd name="connsiteX15" fmla="*/ 100182 w 338138"/>
                <a:gd name="connsiteY15" fmla="*/ 100012 h 250825"/>
                <a:gd name="connsiteX16" fmla="*/ 157332 w 338138"/>
                <a:gd name="connsiteY16" fmla="*/ 77787 h 250825"/>
                <a:gd name="connsiteX17" fmla="*/ 180805 w 338138"/>
                <a:gd name="connsiteY17" fmla="*/ 77787 h 250825"/>
                <a:gd name="connsiteX18" fmla="*/ 187325 w 338138"/>
                <a:gd name="connsiteY18" fmla="*/ 84441 h 250825"/>
                <a:gd name="connsiteX19" fmla="*/ 187325 w 338138"/>
                <a:gd name="connsiteY19" fmla="*/ 161622 h 250825"/>
                <a:gd name="connsiteX20" fmla="*/ 180805 w 338138"/>
                <a:gd name="connsiteY20" fmla="*/ 168275 h 250825"/>
                <a:gd name="connsiteX21" fmla="*/ 157332 w 338138"/>
                <a:gd name="connsiteY21" fmla="*/ 168275 h 250825"/>
                <a:gd name="connsiteX22" fmla="*/ 150812 w 338138"/>
                <a:gd name="connsiteY22" fmla="*/ 161622 h 250825"/>
                <a:gd name="connsiteX23" fmla="*/ 150812 w 338138"/>
                <a:gd name="connsiteY23" fmla="*/ 84441 h 250825"/>
                <a:gd name="connsiteX24" fmla="*/ 157332 w 338138"/>
                <a:gd name="connsiteY24" fmla="*/ 77787 h 250825"/>
                <a:gd name="connsiteX25" fmla="*/ 216070 w 338138"/>
                <a:gd name="connsiteY25" fmla="*/ 49212 h 250825"/>
                <a:gd name="connsiteX26" fmla="*/ 239543 w 338138"/>
                <a:gd name="connsiteY26" fmla="*/ 49212 h 250825"/>
                <a:gd name="connsiteX27" fmla="*/ 246063 w 338138"/>
                <a:gd name="connsiteY27" fmla="*/ 55827 h 250825"/>
                <a:gd name="connsiteX28" fmla="*/ 246063 w 338138"/>
                <a:gd name="connsiteY28" fmla="*/ 161661 h 250825"/>
                <a:gd name="connsiteX29" fmla="*/ 239543 w 338138"/>
                <a:gd name="connsiteY29" fmla="*/ 168275 h 250825"/>
                <a:gd name="connsiteX30" fmla="*/ 216070 w 338138"/>
                <a:gd name="connsiteY30" fmla="*/ 168275 h 250825"/>
                <a:gd name="connsiteX31" fmla="*/ 209550 w 338138"/>
                <a:gd name="connsiteY31" fmla="*/ 161661 h 250825"/>
                <a:gd name="connsiteX32" fmla="*/ 209550 w 338138"/>
                <a:gd name="connsiteY32" fmla="*/ 55827 h 250825"/>
                <a:gd name="connsiteX33" fmla="*/ 216070 w 338138"/>
                <a:gd name="connsiteY33" fmla="*/ 49212 h 250825"/>
                <a:gd name="connsiteX34" fmla="*/ 53428 w 338138"/>
                <a:gd name="connsiteY34" fmla="*/ 22225 h 250825"/>
                <a:gd name="connsiteX35" fmla="*/ 50800 w 338138"/>
                <a:gd name="connsiteY35" fmla="*/ 24858 h 250825"/>
                <a:gd name="connsiteX36" fmla="*/ 50800 w 338138"/>
                <a:gd name="connsiteY36" fmla="*/ 182834 h 250825"/>
                <a:gd name="connsiteX37" fmla="*/ 53428 w 338138"/>
                <a:gd name="connsiteY37" fmla="*/ 184150 h 250825"/>
                <a:gd name="connsiteX38" fmla="*/ 284710 w 338138"/>
                <a:gd name="connsiteY38" fmla="*/ 184150 h 250825"/>
                <a:gd name="connsiteX39" fmla="*/ 287338 w 338138"/>
                <a:gd name="connsiteY39" fmla="*/ 182834 h 250825"/>
                <a:gd name="connsiteX40" fmla="*/ 287338 w 338138"/>
                <a:gd name="connsiteY40" fmla="*/ 24858 h 250825"/>
                <a:gd name="connsiteX41" fmla="*/ 284710 w 338138"/>
                <a:gd name="connsiteY41" fmla="*/ 22225 h 250825"/>
                <a:gd name="connsiteX42" fmla="*/ 53428 w 338138"/>
                <a:gd name="connsiteY42" fmla="*/ 22225 h 250825"/>
                <a:gd name="connsiteX43" fmla="*/ 53663 w 338138"/>
                <a:gd name="connsiteY43" fmla="*/ 0 h 250825"/>
                <a:gd name="connsiteX44" fmla="*/ 286062 w 338138"/>
                <a:gd name="connsiteY44" fmla="*/ 0 h 250825"/>
                <a:gd name="connsiteX45" fmla="*/ 311150 w 338138"/>
                <a:gd name="connsiteY45" fmla="*/ 25008 h 250825"/>
                <a:gd name="connsiteX46" fmla="*/ 311150 w 338138"/>
                <a:gd name="connsiteY46" fmla="*/ 182955 h 250825"/>
                <a:gd name="connsiteX47" fmla="*/ 286062 w 338138"/>
                <a:gd name="connsiteY47" fmla="*/ 207963 h 250825"/>
                <a:gd name="connsiteX48" fmla="*/ 53663 w 338138"/>
                <a:gd name="connsiteY48" fmla="*/ 207963 h 250825"/>
                <a:gd name="connsiteX49" fmla="*/ 28575 w 338138"/>
                <a:gd name="connsiteY49" fmla="*/ 182955 h 250825"/>
                <a:gd name="connsiteX50" fmla="*/ 28575 w 338138"/>
                <a:gd name="connsiteY50" fmla="*/ 25008 h 250825"/>
                <a:gd name="connsiteX51" fmla="*/ 53663 w 338138"/>
                <a:gd name="connsiteY51" fmla="*/ 0 h 25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8138" h="250825">
                  <a:moveTo>
                    <a:pt x="9246" y="217487"/>
                  </a:moveTo>
                  <a:cubicBezTo>
                    <a:pt x="9246" y="217487"/>
                    <a:pt x="9246" y="217487"/>
                    <a:pt x="328892" y="217487"/>
                  </a:cubicBezTo>
                  <a:cubicBezTo>
                    <a:pt x="334176" y="217487"/>
                    <a:pt x="338138" y="221488"/>
                    <a:pt x="338138" y="226822"/>
                  </a:cubicBezTo>
                  <a:cubicBezTo>
                    <a:pt x="338138" y="240157"/>
                    <a:pt x="327571" y="250825"/>
                    <a:pt x="314363" y="250825"/>
                  </a:cubicBezTo>
                  <a:cubicBezTo>
                    <a:pt x="314363" y="250825"/>
                    <a:pt x="314363" y="250825"/>
                    <a:pt x="23775" y="250825"/>
                  </a:cubicBezTo>
                  <a:cubicBezTo>
                    <a:pt x="10567" y="250825"/>
                    <a:pt x="0" y="240157"/>
                    <a:pt x="0" y="226822"/>
                  </a:cubicBezTo>
                  <a:cubicBezTo>
                    <a:pt x="0" y="221488"/>
                    <a:pt x="3962" y="217487"/>
                    <a:pt x="9246" y="217487"/>
                  </a:cubicBezTo>
                  <a:close/>
                  <a:moveTo>
                    <a:pt x="100182" y="100012"/>
                  </a:moveTo>
                  <a:cubicBezTo>
                    <a:pt x="100182" y="100012"/>
                    <a:pt x="100182" y="100012"/>
                    <a:pt x="123655" y="100012"/>
                  </a:cubicBezTo>
                  <a:cubicBezTo>
                    <a:pt x="127567" y="100012"/>
                    <a:pt x="130175" y="102689"/>
                    <a:pt x="130175" y="106705"/>
                  </a:cubicBezTo>
                  <a:cubicBezTo>
                    <a:pt x="130175" y="106705"/>
                    <a:pt x="130175" y="106705"/>
                    <a:pt x="130175" y="161583"/>
                  </a:cubicBezTo>
                  <a:cubicBezTo>
                    <a:pt x="130175" y="165598"/>
                    <a:pt x="127567" y="168275"/>
                    <a:pt x="123655" y="168275"/>
                  </a:cubicBezTo>
                  <a:cubicBezTo>
                    <a:pt x="123655" y="168275"/>
                    <a:pt x="123655" y="168275"/>
                    <a:pt x="100182" y="168275"/>
                  </a:cubicBezTo>
                  <a:cubicBezTo>
                    <a:pt x="96270" y="168275"/>
                    <a:pt x="93662" y="165598"/>
                    <a:pt x="93662" y="161583"/>
                  </a:cubicBezTo>
                  <a:cubicBezTo>
                    <a:pt x="93662" y="161583"/>
                    <a:pt x="93662" y="161583"/>
                    <a:pt x="93662" y="106705"/>
                  </a:cubicBezTo>
                  <a:cubicBezTo>
                    <a:pt x="93662" y="102689"/>
                    <a:pt x="96270" y="100012"/>
                    <a:pt x="100182" y="100012"/>
                  </a:cubicBezTo>
                  <a:close/>
                  <a:moveTo>
                    <a:pt x="157332" y="77787"/>
                  </a:moveTo>
                  <a:cubicBezTo>
                    <a:pt x="157332" y="77787"/>
                    <a:pt x="157332" y="77787"/>
                    <a:pt x="180805" y="77787"/>
                  </a:cubicBezTo>
                  <a:cubicBezTo>
                    <a:pt x="184717" y="77787"/>
                    <a:pt x="187325" y="81779"/>
                    <a:pt x="187325" y="84441"/>
                  </a:cubicBezTo>
                  <a:cubicBezTo>
                    <a:pt x="187325" y="84441"/>
                    <a:pt x="187325" y="84441"/>
                    <a:pt x="187325" y="161622"/>
                  </a:cubicBezTo>
                  <a:cubicBezTo>
                    <a:pt x="187325" y="165614"/>
                    <a:pt x="184717" y="168275"/>
                    <a:pt x="180805" y="168275"/>
                  </a:cubicBezTo>
                  <a:cubicBezTo>
                    <a:pt x="180805" y="168275"/>
                    <a:pt x="180805" y="168275"/>
                    <a:pt x="157332" y="168275"/>
                  </a:cubicBezTo>
                  <a:cubicBezTo>
                    <a:pt x="153420" y="168275"/>
                    <a:pt x="150812" y="165614"/>
                    <a:pt x="150812" y="161622"/>
                  </a:cubicBezTo>
                  <a:cubicBezTo>
                    <a:pt x="150812" y="161622"/>
                    <a:pt x="150812" y="161622"/>
                    <a:pt x="150812" y="84441"/>
                  </a:cubicBezTo>
                  <a:cubicBezTo>
                    <a:pt x="150812" y="81779"/>
                    <a:pt x="153420" y="77787"/>
                    <a:pt x="157332" y="77787"/>
                  </a:cubicBezTo>
                  <a:close/>
                  <a:moveTo>
                    <a:pt x="216070" y="49212"/>
                  </a:moveTo>
                  <a:cubicBezTo>
                    <a:pt x="216070" y="49212"/>
                    <a:pt x="216070" y="49212"/>
                    <a:pt x="239543" y="49212"/>
                  </a:cubicBezTo>
                  <a:cubicBezTo>
                    <a:pt x="243455" y="49212"/>
                    <a:pt x="246063" y="51858"/>
                    <a:pt x="246063" y="55827"/>
                  </a:cubicBezTo>
                  <a:cubicBezTo>
                    <a:pt x="246063" y="55827"/>
                    <a:pt x="246063" y="55827"/>
                    <a:pt x="246063" y="161661"/>
                  </a:cubicBezTo>
                  <a:cubicBezTo>
                    <a:pt x="246063" y="165629"/>
                    <a:pt x="243455" y="168275"/>
                    <a:pt x="239543" y="168275"/>
                  </a:cubicBezTo>
                  <a:cubicBezTo>
                    <a:pt x="239543" y="168275"/>
                    <a:pt x="239543" y="168275"/>
                    <a:pt x="216070" y="168275"/>
                  </a:cubicBezTo>
                  <a:cubicBezTo>
                    <a:pt x="212158" y="168275"/>
                    <a:pt x="209550" y="165629"/>
                    <a:pt x="209550" y="161661"/>
                  </a:cubicBezTo>
                  <a:cubicBezTo>
                    <a:pt x="209550" y="161661"/>
                    <a:pt x="209550" y="161661"/>
                    <a:pt x="209550" y="55827"/>
                  </a:cubicBezTo>
                  <a:cubicBezTo>
                    <a:pt x="209550" y="51858"/>
                    <a:pt x="212158" y="49212"/>
                    <a:pt x="216070" y="49212"/>
                  </a:cubicBezTo>
                  <a:close/>
                  <a:moveTo>
                    <a:pt x="53428" y="22225"/>
                  </a:moveTo>
                  <a:cubicBezTo>
                    <a:pt x="52114" y="22225"/>
                    <a:pt x="50800" y="23541"/>
                    <a:pt x="50800" y="24858"/>
                  </a:cubicBezTo>
                  <a:lnTo>
                    <a:pt x="50800" y="182834"/>
                  </a:lnTo>
                  <a:cubicBezTo>
                    <a:pt x="50800" y="184150"/>
                    <a:pt x="52114" y="184150"/>
                    <a:pt x="53428" y="184150"/>
                  </a:cubicBezTo>
                  <a:cubicBezTo>
                    <a:pt x="53428" y="184150"/>
                    <a:pt x="53428" y="184150"/>
                    <a:pt x="284710" y="184150"/>
                  </a:cubicBezTo>
                  <a:cubicBezTo>
                    <a:pt x="286024" y="184150"/>
                    <a:pt x="287338" y="184150"/>
                    <a:pt x="287338" y="182834"/>
                  </a:cubicBezTo>
                  <a:cubicBezTo>
                    <a:pt x="287338" y="182834"/>
                    <a:pt x="287338" y="182834"/>
                    <a:pt x="287338" y="24858"/>
                  </a:cubicBezTo>
                  <a:cubicBezTo>
                    <a:pt x="287338" y="23541"/>
                    <a:pt x="286024" y="22225"/>
                    <a:pt x="284710" y="22225"/>
                  </a:cubicBezTo>
                  <a:cubicBezTo>
                    <a:pt x="284710" y="22225"/>
                    <a:pt x="284710" y="22225"/>
                    <a:pt x="53428" y="22225"/>
                  </a:cubicBezTo>
                  <a:close/>
                  <a:moveTo>
                    <a:pt x="53663" y="0"/>
                  </a:moveTo>
                  <a:cubicBezTo>
                    <a:pt x="53663" y="0"/>
                    <a:pt x="53663" y="0"/>
                    <a:pt x="286062" y="0"/>
                  </a:cubicBezTo>
                  <a:cubicBezTo>
                    <a:pt x="300587" y="0"/>
                    <a:pt x="311150" y="10530"/>
                    <a:pt x="311150" y="25008"/>
                  </a:cubicBezTo>
                  <a:cubicBezTo>
                    <a:pt x="311150" y="25008"/>
                    <a:pt x="311150" y="25008"/>
                    <a:pt x="311150" y="182955"/>
                  </a:cubicBezTo>
                  <a:cubicBezTo>
                    <a:pt x="311150" y="196117"/>
                    <a:pt x="300587" y="207963"/>
                    <a:pt x="286062" y="207963"/>
                  </a:cubicBezTo>
                  <a:cubicBezTo>
                    <a:pt x="286062" y="207963"/>
                    <a:pt x="286062" y="207963"/>
                    <a:pt x="53663" y="207963"/>
                  </a:cubicBezTo>
                  <a:cubicBezTo>
                    <a:pt x="39138" y="207963"/>
                    <a:pt x="28575" y="196117"/>
                    <a:pt x="28575" y="182955"/>
                  </a:cubicBezTo>
                  <a:cubicBezTo>
                    <a:pt x="28575" y="182955"/>
                    <a:pt x="28575" y="182955"/>
                    <a:pt x="28575" y="25008"/>
                  </a:cubicBezTo>
                  <a:cubicBezTo>
                    <a:pt x="28575" y="10530"/>
                    <a:pt x="39138" y="0"/>
                    <a:pt x="53663" y="0"/>
                  </a:cubicBezTo>
                  <a:close/>
                </a:path>
              </a:pathLst>
            </a:custGeom>
            <a:solidFill>
              <a:srgbClr val="1343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1" name="文本框 11"/>
            <p:cNvSpPr txBox="1"/>
            <p:nvPr/>
          </p:nvSpPr>
          <p:spPr>
            <a:xfrm>
              <a:off x="1192827" y="2092530"/>
              <a:ext cx="1942354" cy="649266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57224" y="2765511"/>
            <a:ext cx="2477957" cy="649266"/>
            <a:chOff x="657224" y="2765511"/>
            <a:chExt cx="2477957" cy="649266"/>
          </a:xfrm>
        </p:grpSpPr>
        <p:sp>
          <p:nvSpPr>
            <p:cNvPr id="8" name="椭圆 7"/>
            <p:cNvSpPr/>
            <p:nvPr/>
          </p:nvSpPr>
          <p:spPr>
            <a:xfrm>
              <a:off x="657224" y="2908521"/>
              <a:ext cx="452030" cy="452030"/>
            </a:xfrm>
            <a:prstGeom prst="ellipse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7" name="任意多边形 18"/>
            <p:cNvSpPr/>
            <p:nvPr/>
          </p:nvSpPr>
          <p:spPr>
            <a:xfrm>
              <a:off x="741370" y="3019819"/>
              <a:ext cx="283737" cy="229432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rgbClr val="1343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cs typeface="+mn-ea"/>
                <a:sym typeface="+mn-lt"/>
              </a:endParaRPr>
            </a:p>
          </p:txBody>
        </p:sp>
        <p:sp>
          <p:nvSpPr>
            <p:cNvPr id="22" name="文本框 11"/>
            <p:cNvSpPr txBox="1"/>
            <p:nvPr/>
          </p:nvSpPr>
          <p:spPr>
            <a:xfrm>
              <a:off x="1192827" y="2765511"/>
              <a:ext cx="1942354" cy="649266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57224" y="3527274"/>
            <a:ext cx="2477957" cy="649266"/>
            <a:chOff x="657224" y="3527274"/>
            <a:chExt cx="2477957" cy="649266"/>
          </a:xfrm>
        </p:grpSpPr>
        <p:sp>
          <p:nvSpPr>
            <p:cNvPr id="10" name="椭圆 9"/>
            <p:cNvSpPr/>
            <p:nvPr/>
          </p:nvSpPr>
          <p:spPr>
            <a:xfrm>
              <a:off x="657224" y="3625893"/>
              <a:ext cx="452030" cy="452030"/>
            </a:xfrm>
            <a:prstGeom prst="ellipse">
              <a:avLst/>
            </a:prstGeom>
            <a:noFill/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92500" lnSpcReduction="200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</a:t>
              </a:r>
            </a:p>
          </p:txBody>
        </p:sp>
        <p:sp>
          <p:nvSpPr>
            <p:cNvPr id="17" name="任意多边形 19"/>
            <p:cNvSpPr/>
            <p:nvPr/>
          </p:nvSpPr>
          <p:spPr>
            <a:xfrm>
              <a:off x="741370" y="3710039"/>
              <a:ext cx="283737" cy="283737"/>
            </a:xfrm>
            <a:custGeom>
              <a:avLst/>
              <a:gdLst>
                <a:gd name="connsiteX0" fmla="*/ 157638 w 338138"/>
                <a:gd name="connsiteY0" fmla="*/ 144463 h 338138"/>
                <a:gd name="connsiteX1" fmla="*/ 165544 w 338138"/>
                <a:gd name="connsiteY1" fmla="*/ 148443 h 338138"/>
                <a:gd name="connsiteX2" fmla="*/ 249865 w 338138"/>
                <a:gd name="connsiteY2" fmla="*/ 233341 h 338138"/>
                <a:gd name="connsiteX3" fmla="*/ 280167 w 338138"/>
                <a:gd name="connsiteY3" fmla="*/ 232015 h 338138"/>
                <a:gd name="connsiteX4" fmla="*/ 286755 w 338138"/>
                <a:gd name="connsiteY4" fmla="*/ 234668 h 338138"/>
                <a:gd name="connsiteX5" fmla="*/ 335503 w 338138"/>
                <a:gd name="connsiteY5" fmla="*/ 283750 h 338138"/>
                <a:gd name="connsiteX6" fmla="*/ 338138 w 338138"/>
                <a:gd name="connsiteY6" fmla="*/ 293036 h 338138"/>
                <a:gd name="connsiteX7" fmla="*/ 330233 w 338138"/>
                <a:gd name="connsiteY7" fmla="*/ 298342 h 338138"/>
                <a:gd name="connsiteX8" fmla="*/ 311788 w 338138"/>
                <a:gd name="connsiteY8" fmla="*/ 303648 h 338138"/>
                <a:gd name="connsiteX9" fmla="*/ 303883 w 338138"/>
                <a:gd name="connsiteY9" fmla="*/ 310281 h 338138"/>
                <a:gd name="connsiteX10" fmla="*/ 299930 w 338138"/>
                <a:gd name="connsiteY10" fmla="*/ 331505 h 338138"/>
                <a:gd name="connsiteX11" fmla="*/ 293343 w 338138"/>
                <a:gd name="connsiteY11" fmla="*/ 338138 h 338138"/>
                <a:gd name="connsiteX12" fmla="*/ 290708 w 338138"/>
                <a:gd name="connsiteY12" fmla="*/ 338138 h 338138"/>
                <a:gd name="connsiteX13" fmla="*/ 284120 w 338138"/>
                <a:gd name="connsiteY13" fmla="*/ 335485 h 338138"/>
                <a:gd name="connsiteX14" fmla="*/ 235372 w 338138"/>
                <a:gd name="connsiteY14" fmla="*/ 286403 h 338138"/>
                <a:gd name="connsiteX15" fmla="*/ 232737 w 338138"/>
                <a:gd name="connsiteY15" fmla="*/ 279770 h 338138"/>
                <a:gd name="connsiteX16" fmla="*/ 234054 w 338138"/>
                <a:gd name="connsiteY16" fmla="*/ 249260 h 338138"/>
                <a:gd name="connsiteX17" fmla="*/ 149733 w 338138"/>
                <a:gd name="connsiteY17" fmla="*/ 164361 h 338138"/>
                <a:gd name="connsiteX18" fmla="*/ 149733 w 338138"/>
                <a:gd name="connsiteY18" fmla="*/ 148443 h 338138"/>
                <a:gd name="connsiteX19" fmla="*/ 157638 w 338138"/>
                <a:gd name="connsiteY19" fmla="*/ 144463 h 338138"/>
                <a:gd name="connsiteX20" fmla="*/ 145922 w 338138"/>
                <a:gd name="connsiteY20" fmla="*/ 120650 h 338138"/>
                <a:gd name="connsiteX21" fmla="*/ 169863 w 338138"/>
                <a:gd name="connsiteY21" fmla="*/ 137383 h 338138"/>
                <a:gd name="connsiteX22" fmla="*/ 157893 w 338138"/>
                <a:gd name="connsiteY22" fmla="*/ 133522 h 338138"/>
                <a:gd name="connsiteX23" fmla="*/ 141931 w 338138"/>
                <a:gd name="connsiteY23" fmla="*/ 141245 h 338138"/>
                <a:gd name="connsiteX24" fmla="*/ 137941 w 338138"/>
                <a:gd name="connsiteY24" fmla="*/ 168275 h 338138"/>
                <a:gd name="connsiteX25" fmla="*/ 120650 w 338138"/>
                <a:gd name="connsiteY25" fmla="*/ 145106 h 338138"/>
                <a:gd name="connsiteX26" fmla="*/ 145922 w 338138"/>
                <a:gd name="connsiteY26" fmla="*/ 120650 h 338138"/>
                <a:gd name="connsiteX27" fmla="*/ 146051 w 338138"/>
                <a:gd name="connsiteY27" fmla="*/ 60325 h 338138"/>
                <a:gd name="connsiteX28" fmla="*/ 230188 w 338138"/>
                <a:gd name="connsiteY28" fmla="*/ 145257 h 338138"/>
                <a:gd name="connsiteX29" fmla="*/ 219671 w 338138"/>
                <a:gd name="connsiteY29" fmla="*/ 186395 h 338138"/>
                <a:gd name="connsiteX30" fmla="*/ 193378 w 338138"/>
                <a:gd name="connsiteY30" fmla="*/ 161181 h 338138"/>
                <a:gd name="connsiteX31" fmla="*/ 196007 w 338138"/>
                <a:gd name="connsiteY31" fmla="*/ 145257 h 338138"/>
                <a:gd name="connsiteX32" fmla="*/ 146051 w 338138"/>
                <a:gd name="connsiteY32" fmla="*/ 94828 h 338138"/>
                <a:gd name="connsiteX33" fmla="*/ 96094 w 338138"/>
                <a:gd name="connsiteY33" fmla="*/ 145257 h 338138"/>
                <a:gd name="connsiteX34" fmla="*/ 146051 w 338138"/>
                <a:gd name="connsiteY34" fmla="*/ 195685 h 338138"/>
                <a:gd name="connsiteX35" fmla="*/ 161827 w 338138"/>
                <a:gd name="connsiteY35" fmla="*/ 193031 h 338138"/>
                <a:gd name="connsiteX36" fmla="*/ 188119 w 338138"/>
                <a:gd name="connsiteY36" fmla="*/ 219572 h 338138"/>
                <a:gd name="connsiteX37" fmla="*/ 146051 w 338138"/>
                <a:gd name="connsiteY37" fmla="*/ 230188 h 338138"/>
                <a:gd name="connsiteX38" fmla="*/ 61913 w 338138"/>
                <a:gd name="connsiteY38" fmla="*/ 145257 h 338138"/>
                <a:gd name="connsiteX39" fmla="*/ 146051 w 338138"/>
                <a:gd name="connsiteY39" fmla="*/ 60325 h 338138"/>
                <a:gd name="connsiteX40" fmla="*/ 145257 w 338138"/>
                <a:gd name="connsiteY40" fmla="*/ 0 h 338138"/>
                <a:gd name="connsiteX41" fmla="*/ 290513 w 338138"/>
                <a:gd name="connsiteY41" fmla="*/ 145257 h 338138"/>
                <a:gd name="connsiteX42" fmla="*/ 269385 w 338138"/>
                <a:gd name="connsiteY42" fmla="*/ 221846 h 338138"/>
                <a:gd name="connsiteX43" fmla="*/ 254859 w 338138"/>
                <a:gd name="connsiteY43" fmla="*/ 221846 h 338138"/>
                <a:gd name="connsiteX44" fmla="*/ 239013 w 338138"/>
                <a:gd name="connsiteY44" fmla="*/ 206000 h 338138"/>
                <a:gd name="connsiteX45" fmla="*/ 256180 w 338138"/>
                <a:gd name="connsiteY45" fmla="*/ 145257 h 338138"/>
                <a:gd name="connsiteX46" fmla="*/ 145257 w 338138"/>
                <a:gd name="connsiteY46" fmla="*/ 34333 h 338138"/>
                <a:gd name="connsiteX47" fmla="*/ 34333 w 338138"/>
                <a:gd name="connsiteY47" fmla="*/ 145257 h 338138"/>
                <a:gd name="connsiteX48" fmla="*/ 145257 w 338138"/>
                <a:gd name="connsiteY48" fmla="*/ 256180 h 338138"/>
                <a:gd name="connsiteX49" fmla="*/ 206000 w 338138"/>
                <a:gd name="connsiteY49" fmla="*/ 239013 h 338138"/>
                <a:gd name="connsiteX50" fmla="*/ 221847 w 338138"/>
                <a:gd name="connsiteY50" fmla="*/ 254859 h 338138"/>
                <a:gd name="connsiteX51" fmla="*/ 221847 w 338138"/>
                <a:gd name="connsiteY51" fmla="*/ 269385 h 338138"/>
                <a:gd name="connsiteX52" fmla="*/ 145257 w 338138"/>
                <a:gd name="connsiteY52" fmla="*/ 290513 h 338138"/>
                <a:gd name="connsiteX53" fmla="*/ 0 w 338138"/>
                <a:gd name="connsiteY53" fmla="*/ 145257 h 338138"/>
                <a:gd name="connsiteX54" fmla="*/ 145257 w 338138"/>
                <a:gd name="connsiteY54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38138" h="338138">
                  <a:moveTo>
                    <a:pt x="157638" y="144463"/>
                  </a:moveTo>
                  <a:cubicBezTo>
                    <a:pt x="160273" y="144463"/>
                    <a:pt x="162908" y="145790"/>
                    <a:pt x="165544" y="148443"/>
                  </a:cubicBezTo>
                  <a:cubicBezTo>
                    <a:pt x="165544" y="148443"/>
                    <a:pt x="165544" y="148443"/>
                    <a:pt x="249865" y="233341"/>
                  </a:cubicBezTo>
                  <a:cubicBezTo>
                    <a:pt x="249865" y="233341"/>
                    <a:pt x="249865" y="233341"/>
                    <a:pt x="280167" y="232015"/>
                  </a:cubicBezTo>
                  <a:cubicBezTo>
                    <a:pt x="282803" y="232015"/>
                    <a:pt x="285438" y="233341"/>
                    <a:pt x="286755" y="234668"/>
                  </a:cubicBezTo>
                  <a:cubicBezTo>
                    <a:pt x="286755" y="234668"/>
                    <a:pt x="286755" y="234668"/>
                    <a:pt x="335503" y="283750"/>
                  </a:cubicBezTo>
                  <a:cubicBezTo>
                    <a:pt x="338138" y="286403"/>
                    <a:pt x="338138" y="289056"/>
                    <a:pt x="338138" y="293036"/>
                  </a:cubicBezTo>
                  <a:cubicBezTo>
                    <a:pt x="336821" y="295689"/>
                    <a:pt x="334186" y="298342"/>
                    <a:pt x="330233" y="298342"/>
                  </a:cubicBezTo>
                  <a:cubicBezTo>
                    <a:pt x="330233" y="298342"/>
                    <a:pt x="330233" y="298342"/>
                    <a:pt x="311788" y="303648"/>
                  </a:cubicBezTo>
                  <a:cubicBezTo>
                    <a:pt x="307835" y="303648"/>
                    <a:pt x="305200" y="306301"/>
                    <a:pt x="303883" y="310281"/>
                  </a:cubicBezTo>
                  <a:cubicBezTo>
                    <a:pt x="303883" y="310281"/>
                    <a:pt x="303883" y="310281"/>
                    <a:pt x="299930" y="331505"/>
                  </a:cubicBezTo>
                  <a:cubicBezTo>
                    <a:pt x="298613" y="334158"/>
                    <a:pt x="295978" y="336812"/>
                    <a:pt x="293343" y="338138"/>
                  </a:cubicBezTo>
                  <a:cubicBezTo>
                    <a:pt x="292025" y="338138"/>
                    <a:pt x="292025" y="338138"/>
                    <a:pt x="290708" y="338138"/>
                  </a:cubicBezTo>
                  <a:cubicBezTo>
                    <a:pt x="288073" y="338138"/>
                    <a:pt x="285438" y="336812"/>
                    <a:pt x="284120" y="335485"/>
                  </a:cubicBezTo>
                  <a:cubicBezTo>
                    <a:pt x="284120" y="335485"/>
                    <a:pt x="284120" y="335485"/>
                    <a:pt x="235372" y="286403"/>
                  </a:cubicBezTo>
                  <a:cubicBezTo>
                    <a:pt x="232737" y="283750"/>
                    <a:pt x="232737" y="281097"/>
                    <a:pt x="232737" y="279770"/>
                  </a:cubicBezTo>
                  <a:cubicBezTo>
                    <a:pt x="232737" y="279770"/>
                    <a:pt x="232737" y="279770"/>
                    <a:pt x="234054" y="249260"/>
                  </a:cubicBezTo>
                  <a:cubicBezTo>
                    <a:pt x="234054" y="249260"/>
                    <a:pt x="234054" y="249260"/>
                    <a:pt x="149733" y="164361"/>
                  </a:cubicBezTo>
                  <a:cubicBezTo>
                    <a:pt x="144463" y="159055"/>
                    <a:pt x="144463" y="152422"/>
                    <a:pt x="149733" y="148443"/>
                  </a:cubicBezTo>
                  <a:cubicBezTo>
                    <a:pt x="151051" y="145790"/>
                    <a:pt x="155003" y="144463"/>
                    <a:pt x="157638" y="144463"/>
                  </a:cubicBezTo>
                  <a:close/>
                  <a:moveTo>
                    <a:pt x="145922" y="120650"/>
                  </a:moveTo>
                  <a:cubicBezTo>
                    <a:pt x="157893" y="120650"/>
                    <a:pt x="167203" y="128373"/>
                    <a:pt x="169863" y="137383"/>
                  </a:cubicBezTo>
                  <a:cubicBezTo>
                    <a:pt x="167203" y="134809"/>
                    <a:pt x="161883" y="133522"/>
                    <a:pt x="157893" y="133522"/>
                  </a:cubicBezTo>
                  <a:cubicBezTo>
                    <a:pt x="151242" y="133522"/>
                    <a:pt x="145922" y="136096"/>
                    <a:pt x="141931" y="141245"/>
                  </a:cubicBezTo>
                  <a:cubicBezTo>
                    <a:pt x="133951" y="147680"/>
                    <a:pt x="132620" y="160552"/>
                    <a:pt x="137941" y="168275"/>
                  </a:cubicBezTo>
                  <a:cubicBezTo>
                    <a:pt x="128630" y="165701"/>
                    <a:pt x="120650" y="156691"/>
                    <a:pt x="120650" y="145106"/>
                  </a:cubicBezTo>
                  <a:cubicBezTo>
                    <a:pt x="120650" y="132234"/>
                    <a:pt x="132620" y="120650"/>
                    <a:pt x="145922" y="120650"/>
                  </a:cubicBezTo>
                  <a:close/>
                  <a:moveTo>
                    <a:pt x="146051" y="60325"/>
                  </a:moveTo>
                  <a:cubicBezTo>
                    <a:pt x="192063" y="60325"/>
                    <a:pt x="230188" y="98810"/>
                    <a:pt x="230188" y="145257"/>
                  </a:cubicBezTo>
                  <a:cubicBezTo>
                    <a:pt x="230188" y="159854"/>
                    <a:pt x="226244" y="174452"/>
                    <a:pt x="219671" y="186395"/>
                  </a:cubicBezTo>
                  <a:lnTo>
                    <a:pt x="193378" y="161181"/>
                  </a:lnTo>
                  <a:cubicBezTo>
                    <a:pt x="196007" y="155873"/>
                    <a:pt x="196007" y="150565"/>
                    <a:pt x="196007" y="145257"/>
                  </a:cubicBezTo>
                  <a:cubicBezTo>
                    <a:pt x="196007" y="117388"/>
                    <a:pt x="173658" y="94828"/>
                    <a:pt x="146051" y="94828"/>
                  </a:cubicBezTo>
                  <a:cubicBezTo>
                    <a:pt x="118443" y="94828"/>
                    <a:pt x="96094" y="117388"/>
                    <a:pt x="96094" y="145257"/>
                  </a:cubicBezTo>
                  <a:cubicBezTo>
                    <a:pt x="96094" y="173125"/>
                    <a:pt x="118443" y="195685"/>
                    <a:pt x="146051" y="195685"/>
                  </a:cubicBezTo>
                  <a:cubicBezTo>
                    <a:pt x="151309" y="195685"/>
                    <a:pt x="156568" y="194358"/>
                    <a:pt x="161827" y="193031"/>
                  </a:cubicBezTo>
                  <a:cubicBezTo>
                    <a:pt x="161827" y="193031"/>
                    <a:pt x="161827" y="193031"/>
                    <a:pt x="188119" y="219572"/>
                  </a:cubicBezTo>
                  <a:cubicBezTo>
                    <a:pt x="174973" y="226207"/>
                    <a:pt x="161827" y="230188"/>
                    <a:pt x="146051" y="230188"/>
                  </a:cubicBezTo>
                  <a:cubicBezTo>
                    <a:pt x="100038" y="230188"/>
                    <a:pt x="61913" y="191703"/>
                    <a:pt x="61913" y="145257"/>
                  </a:cubicBezTo>
                  <a:cubicBezTo>
                    <a:pt x="61913" y="98810"/>
                    <a:pt x="100038" y="60325"/>
                    <a:pt x="146051" y="60325"/>
                  </a:cubicBezTo>
                  <a:close/>
                  <a:moveTo>
                    <a:pt x="145257" y="0"/>
                  </a:moveTo>
                  <a:cubicBezTo>
                    <a:pt x="225808" y="0"/>
                    <a:pt x="290513" y="64705"/>
                    <a:pt x="290513" y="145257"/>
                  </a:cubicBezTo>
                  <a:cubicBezTo>
                    <a:pt x="290513" y="172987"/>
                    <a:pt x="282590" y="199398"/>
                    <a:pt x="269385" y="221846"/>
                  </a:cubicBezTo>
                  <a:cubicBezTo>
                    <a:pt x="269385" y="221846"/>
                    <a:pt x="269385" y="221846"/>
                    <a:pt x="254859" y="221846"/>
                  </a:cubicBezTo>
                  <a:cubicBezTo>
                    <a:pt x="254859" y="221846"/>
                    <a:pt x="254859" y="221846"/>
                    <a:pt x="239013" y="206000"/>
                  </a:cubicBezTo>
                  <a:cubicBezTo>
                    <a:pt x="249577" y="188833"/>
                    <a:pt x="256180" y="167705"/>
                    <a:pt x="256180" y="145257"/>
                  </a:cubicBezTo>
                  <a:cubicBezTo>
                    <a:pt x="256180" y="84513"/>
                    <a:pt x="207321" y="34333"/>
                    <a:pt x="145257" y="34333"/>
                  </a:cubicBezTo>
                  <a:cubicBezTo>
                    <a:pt x="84513" y="34333"/>
                    <a:pt x="34333" y="84513"/>
                    <a:pt x="34333" y="145257"/>
                  </a:cubicBezTo>
                  <a:cubicBezTo>
                    <a:pt x="34333" y="207321"/>
                    <a:pt x="84513" y="256180"/>
                    <a:pt x="145257" y="256180"/>
                  </a:cubicBezTo>
                  <a:cubicBezTo>
                    <a:pt x="167705" y="256180"/>
                    <a:pt x="188834" y="249577"/>
                    <a:pt x="206000" y="239013"/>
                  </a:cubicBezTo>
                  <a:cubicBezTo>
                    <a:pt x="206000" y="239013"/>
                    <a:pt x="206000" y="239013"/>
                    <a:pt x="221847" y="254859"/>
                  </a:cubicBezTo>
                  <a:cubicBezTo>
                    <a:pt x="221847" y="254859"/>
                    <a:pt x="221847" y="254859"/>
                    <a:pt x="221847" y="269385"/>
                  </a:cubicBezTo>
                  <a:cubicBezTo>
                    <a:pt x="199398" y="282590"/>
                    <a:pt x="172988" y="290513"/>
                    <a:pt x="145257" y="290513"/>
                  </a:cubicBezTo>
                  <a:cubicBezTo>
                    <a:pt x="64705" y="290513"/>
                    <a:pt x="0" y="225808"/>
                    <a:pt x="0" y="145257"/>
                  </a:cubicBezTo>
                  <a:cubicBezTo>
                    <a:pt x="0" y="64705"/>
                    <a:pt x="64705" y="0"/>
                    <a:pt x="145257" y="0"/>
                  </a:cubicBezTo>
                  <a:close/>
                </a:path>
              </a:pathLst>
            </a:custGeom>
            <a:solidFill>
              <a:srgbClr val="13436C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 fontScale="85000" lnSpcReduction="20000"/>
            </a:bodyPr>
            <a:lstStyle/>
            <a:p>
              <a:pPr algn="ctr"/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</a:t>
              </a:r>
            </a:p>
          </p:txBody>
        </p:sp>
        <p:sp>
          <p:nvSpPr>
            <p:cNvPr id="23" name="文本框 11"/>
            <p:cNvSpPr txBox="1"/>
            <p:nvPr/>
          </p:nvSpPr>
          <p:spPr>
            <a:xfrm>
              <a:off x="1192827" y="3527274"/>
              <a:ext cx="1942354" cy="649266"/>
            </a:xfrm>
            <a:prstGeom prst="rect">
              <a:avLst/>
            </a:prstGeom>
            <a:noFill/>
          </p:spPr>
          <p:txBody>
            <a:bodyPr wrap="square">
              <a:normAutofit fontScale="62500" lnSpcReduction="20000"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2000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</a:p>
            <a:p>
              <a:pPr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19"/>
          <p:cNvSpPr txBox="1"/>
          <p:nvPr/>
        </p:nvSpPr>
        <p:spPr>
          <a:xfrm>
            <a:off x="555256" y="147907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2782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5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  <p:bldP spid="19" grpId="0"/>
      <p:bldP spid="2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656565" y="1060382"/>
            <a:ext cx="2080022" cy="2963466"/>
            <a:chOff x="656565" y="1060382"/>
            <a:chExt cx="2080022" cy="2963466"/>
          </a:xfrm>
        </p:grpSpPr>
        <p:grpSp>
          <p:nvGrpSpPr>
            <p:cNvPr id="4" name="Group 19"/>
            <p:cNvGrpSpPr/>
            <p:nvPr/>
          </p:nvGrpSpPr>
          <p:grpSpPr>
            <a:xfrm>
              <a:off x="656565" y="1060382"/>
              <a:ext cx="2080022" cy="2963466"/>
              <a:chOff x="719138" y="1123950"/>
              <a:chExt cx="2773363" cy="3951288"/>
            </a:xfrm>
            <a:solidFill>
              <a:srgbClr val="13436C"/>
            </a:solidFill>
          </p:grpSpPr>
          <p:sp>
            <p:nvSpPr>
              <p:cNvPr id="24" name="Freeform: Shape 2"/>
              <p:cNvSpPr>
                <a:spLocks/>
              </p:cNvSpPr>
              <p:nvPr/>
            </p:nvSpPr>
            <p:spPr bwMode="auto">
              <a:xfrm flipH="1">
                <a:off x="1901826" y="2757488"/>
                <a:ext cx="725488" cy="468313"/>
              </a:xfrm>
              <a:custGeom>
                <a:avLst/>
                <a:gdLst/>
                <a:ahLst/>
                <a:cxnLst>
                  <a:cxn ang="0">
                    <a:pos x="474" y="335"/>
                  </a:cxn>
                  <a:cxn ang="0">
                    <a:pos x="525" y="323"/>
                  </a:cxn>
                  <a:cxn ang="0">
                    <a:pos x="512" y="270"/>
                  </a:cxn>
                  <a:cxn ang="0">
                    <a:pos x="61" y="10"/>
                  </a:cxn>
                  <a:cxn ang="0">
                    <a:pos x="11" y="22"/>
                  </a:cxn>
                  <a:cxn ang="0">
                    <a:pos x="23" y="75"/>
                  </a:cxn>
                  <a:cxn ang="0">
                    <a:pos x="474" y="335"/>
                  </a:cxn>
                </a:cxnLst>
                <a:rect l="0" t="0" r="r" b="b"/>
                <a:pathLst>
                  <a:path w="535" h="345">
                    <a:moveTo>
                      <a:pt x="474" y="335"/>
                    </a:moveTo>
                    <a:cubicBezTo>
                      <a:pt x="492" y="345"/>
                      <a:pt x="514" y="341"/>
                      <a:pt x="525" y="323"/>
                    </a:cubicBezTo>
                    <a:cubicBezTo>
                      <a:pt x="535" y="305"/>
                      <a:pt x="530" y="281"/>
                      <a:pt x="512" y="270"/>
                    </a:cubicBezTo>
                    <a:cubicBezTo>
                      <a:pt x="61" y="10"/>
                      <a:pt x="61" y="10"/>
                      <a:pt x="61" y="10"/>
                    </a:cubicBezTo>
                    <a:cubicBezTo>
                      <a:pt x="43" y="0"/>
                      <a:pt x="21" y="5"/>
                      <a:pt x="11" y="22"/>
                    </a:cubicBezTo>
                    <a:cubicBezTo>
                      <a:pt x="0" y="40"/>
                      <a:pt x="5" y="64"/>
                      <a:pt x="23" y="75"/>
                    </a:cubicBezTo>
                    <a:lnTo>
                      <a:pt x="474" y="335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3"/>
              <p:cNvSpPr>
                <a:spLocks/>
              </p:cNvSpPr>
              <p:nvPr/>
            </p:nvSpPr>
            <p:spPr bwMode="auto">
              <a:xfrm flipH="1">
                <a:off x="1978026" y="2887663"/>
                <a:ext cx="725488" cy="468313"/>
              </a:xfrm>
              <a:custGeom>
                <a:avLst/>
                <a:gdLst/>
                <a:ahLst/>
                <a:cxnLst>
                  <a:cxn ang="0">
                    <a:pos x="24" y="76"/>
                  </a:cxn>
                  <a:cxn ang="0">
                    <a:pos x="474" y="336"/>
                  </a:cxn>
                  <a:cxn ang="0">
                    <a:pos x="525" y="323"/>
                  </a:cxn>
                  <a:cxn ang="0">
                    <a:pos x="512" y="271"/>
                  </a:cxn>
                  <a:cxn ang="0">
                    <a:pos x="61" y="11"/>
                  </a:cxn>
                  <a:cxn ang="0">
                    <a:pos x="11" y="23"/>
                  </a:cxn>
                  <a:cxn ang="0">
                    <a:pos x="24" y="76"/>
                  </a:cxn>
                </a:cxnLst>
                <a:rect l="0" t="0" r="r" b="b"/>
                <a:pathLst>
                  <a:path w="535" h="346">
                    <a:moveTo>
                      <a:pt x="24" y="76"/>
                    </a:moveTo>
                    <a:cubicBezTo>
                      <a:pt x="474" y="336"/>
                      <a:pt x="474" y="336"/>
                      <a:pt x="474" y="336"/>
                    </a:cubicBezTo>
                    <a:cubicBezTo>
                      <a:pt x="492" y="346"/>
                      <a:pt x="514" y="341"/>
                      <a:pt x="525" y="323"/>
                    </a:cubicBezTo>
                    <a:cubicBezTo>
                      <a:pt x="535" y="306"/>
                      <a:pt x="530" y="281"/>
                      <a:pt x="512" y="27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43" y="0"/>
                      <a:pt x="21" y="5"/>
                      <a:pt x="11" y="23"/>
                    </a:cubicBezTo>
                    <a:cubicBezTo>
                      <a:pt x="0" y="41"/>
                      <a:pt x="6" y="65"/>
                      <a:pt x="24" y="7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4"/>
              <p:cNvSpPr>
                <a:spLocks/>
              </p:cNvSpPr>
              <p:nvPr/>
            </p:nvSpPr>
            <p:spPr bwMode="auto">
              <a:xfrm flipH="1">
                <a:off x="2041526" y="3019425"/>
                <a:ext cx="1450975" cy="2055813"/>
              </a:xfrm>
              <a:custGeom>
                <a:avLst/>
                <a:gdLst/>
                <a:ahLst/>
                <a:cxnLst>
                  <a:cxn ang="0">
                    <a:pos x="1068" y="298"/>
                  </a:cxn>
                  <a:cxn ang="0">
                    <a:pos x="1058" y="284"/>
                  </a:cxn>
                  <a:cxn ang="0">
                    <a:pos x="1038" y="271"/>
                  </a:cxn>
                  <a:cxn ang="0">
                    <a:pos x="587" y="11"/>
                  </a:cxn>
                  <a:cxn ang="0">
                    <a:pos x="567" y="3"/>
                  </a:cxn>
                  <a:cxn ang="0">
                    <a:pos x="536" y="17"/>
                  </a:cxn>
                  <a:cxn ang="0">
                    <a:pos x="24" y="903"/>
                  </a:cxn>
                  <a:cxn ang="0">
                    <a:pos x="24" y="903"/>
                  </a:cxn>
                  <a:cxn ang="0">
                    <a:pos x="1" y="1456"/>
                  </a:cxn>
                  <a:cxn ang="0">
                    <a:pos x="29" y="1507"/>
                  </a:cxn>
                  <a:cxn ang="0">
                    <a:pos x="87" y="1506"/>
                  </a:cxn>
                  <a:cxn ang="0">
                    <a:pos x="554" y="1209"/>
                  </a:cxn>
                  <a:cxn ang="0">
                    <a:pos x="554" y="1209"/>
                  </a:cxn>
                  <a:cxn ang="0">
                    <a:pos x="1066" y="323"/>
                  </a:cxn>
                  <a:cxn ang="0">
                    <a:pos x="1069" y="304"/>
                  </a:cxn>
                  <a:cxn ang="0">
                    <a:pos x="1068" y="298"/>
                  </a:cxn>
                  <a:cxn ang="0">
                    <a:pos x="509" y="1167"/>
                  </a:cxn>
                  <a:cxn ang="0">
                    <a:pos x="509" y="1167"/>
                  </a:cxn>
                  <a:cxn ang="0">
                    <a:pos x="195" y="1367"/>
                  </a:cxn>
                  <a:cxn ang="0">
                    <a:pos x="194" y="1366"/>
                  </a:cxn>
                  <a:cxn ang="0">
                    <a:pos x="142" y="1310"/>
                  </a:cxn>
                  <a:cxn ang="0">
                    <a:pos x="68" y="1289"/>
                  </a:cxn>
                  <a:cxn ang="0">
                    <a:pos x="68" y="1289"/>
                  </a:cxn>
                  <a:cxn ang="0">
                    <a:pos x="83" y="921"/>
                  </a:cxn>
                  <a:cxn ang="0">
                    <a:pos x="83" y="921"/>
                  </a:cxn>
                  <a:cxn ang="0">
                    <a:pos x="87" y="914"/>
                  </a:cxn>
                  <a:cxn ang="0">
                    <a:pos x="87" y="914"/>
                  </a:cxn>
                  <a:cxn ang="0">
                    <a:pos x="229" y="896"/>
                  </a:cxn>
                  <a:cxn ang="0">
                    <a:pos x="237" y="898"/>
                  </a:cxn>
                  <a:cxn ang="0">
                    <a:pos x="241" y="905"/>
                  </a:cxn>
                  <a:cxn ang="0">
                    <a:pos x="255" y="1023"/>
                  </a:cxn>
                  <a:cxn ang="0">
                    <a:pos x="281" y="1063"/>
                  </a:cxn>
                  <a:cxn ang="0">
                    <a:pos x="281" y="1063"/>
                  </a:cxn>
                  <a:cxn ang="0">
                    <a:pos x="328" y="1067"/>
                  </a:cxn>
                  <a:cxn ang="0">
                    <a:pos x="446" y="1021"/>
                  </a:cxn>
                  <a:cxn ang="0">
                    <a:pos x="457" y="1025"/>
                  </a:cxn>
                  <a:cxn ang="0">
                    <a:pos x="513" y="1161"/>
                  </a:cxn>
                  <a:cxn ang="0">
                    <a:pos x="513" y="1161"/>
                  </a:cxn>
                  <a:cxn ang="0">
                    <a:pos x="509" y="1167"/>
                  </a:cxn>
                  <a:cxn ang="0">
                    <a:pos x="538" y="1117"/>
                  </a:cxn>
                  <a:cxn ang="0">
                    <a:pos x="538" y="1117"/>
                  </a:cxn>
                  <a:cxn ang="0">
                    <a:pos x="494" y="1010"/>
                  </a:cxn>
                  <a:cxn ang="0">
                    <a:pos x="432" y="984"/>
                  </a:cxn>
                  <a:cxn ang="0">
                    <a:pos x="314" y="1030"/>
                  </a:cxn>
                  <a:cxn ang="0">
                    <a:pos x="301" y="1029"/>
                  </a:cxn>
                  <a:cxn ang="0">
                    <a:pos x="294" y="1018"/>
                  </a:cxn>
                  <a:cxn ang="0">
                    <a:pos x="280" y="901"/>
                  </a:cxn>
                  <a:cxn ang="0">
                    <a:pos x="267" y="872"/>
                  </a:cxn>
                  <a:cxn ang="0">
                    <a:pos x="224" y="856"/>
                  </a:cxn>
                  <a:cxn ang="0">
                    <a:pos x="113" y="871"/>
                  </a:cxn>
                  <a:cxn ang="0">
                    <a:pos x="112" y="870"/>
                  </a:cxn>
                  <a:cxn ang="0">
                    <a:pos x="566" y="85"/>
                  </a:cxn>
                  <a:cxn ang="0">
                    <a:pos x="566" y="85"/>
                  </a:cxn>
                  <a:cxn ang="0">
                    <a:pos x="992" y="331"/>
                  </a:cxn>
                  <a:cxn ang="0">
                    <a:pos x="992" y="331"/>
                  </a:cxn>
                  <a:cxn ang="0">
                    <a:pos x="538" y="1117"/>
                  </a:cxn>
                </a:cxnLst>
                <a:rect l="0" t="0" r="r" b="b"/>
                <a:pathLst>
                  <a:path w="1070" h="1517">
                    <a:moveTo>
                      <a:pt x="1068" y="298"/>
                    </a:moveTo>
                    <a:cubicBezTo>
                      <a:pt x="1066" y="293"/>
                      <a:pt x="1063" y="288"/>
                      <a:pt x="1058" y="284"/>
                    </a:cubicBezTo>
                    <a:cubicBezTo>
                      <a:pt x="1053" y="280"/>
                      <a:pt x="1046" y="275"/>
                      <a:pt x="1038" y="271"/>
                    </a:cubicBezTo>
                    <a:cubicBezTo>
                      <a:pt x="587" y="11"/>
                      <a:pt x="587" y="11"/>
                      <a:pt x="587" y="11"/>
                    </a:cubicBezTo>
                    <a:cubicBezTo>
                      <a:pt x="580" y="6"/>
                      <a:pt x="573" y="4"/>
                      <a:pt x="567" y="3"/>
                    </a:cubicBezTo>
                    <a:cubicBezTo>
                      <a:pt x="555" y="0"/>
                      <a:pt x="542" y="6"/>
                      <a:pt x="536" y="17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24" y="903"/>
                      <a:pt x="24" y="903"/>
                      <a:pt x="24" y="903"/>
                    </a:cubicBezTo>
                    <a:cubicBezTo>
                      <a:pt x="1" y="1456"/>
                      <a:pt x="1" y="1456"/>
                      <a:pt x="1" y="1456"/>
                    </a:cubicBezTo>
                    <a:cubicBezTo>
                      <a:pt x="0" y="1477"/>
                      <a:pt x="11" y="1496"/>
                      <a:pt x="29" y="1507"/>
                    </a:cubicBezTo>
                    <a:cubicBezTo>
                      <a:pt x="47" y="1517"/>
                      <a:pt x="70" y="1517"/>
                      <a:pt x="87" y="1506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554" y="1209"/>
                      <a:pt x="554" y="1209"/>
                      <a:pt x="554" y="1209"/>
                    </a:cubicBezTo>
                    <a:cubicBezTo>
                      <a:pt x="1066" y="323"/>
                      <a:pt x="1066" y="323"/>
                      <a:pt x="1066" y="323"/>
                    </a:cubicBezTo>
                    <a:cubicBezTo>
                      <a:pt x="1069" y="317"/>
                      <a:pt x="1070" y="311"/>
                      <a:pt x="1069" y="304"/>
                    </a:cubicBezTo>
                    <a:cubicBezTo>
                      <a:pt x="1069" y="302"/>
                      <a:pt x="1069" y="300"/>
                      <a:pt x="1068" y="298"/>
                    </a:cubicBezTo>
                    <a:close/>
                    <a:moveTo>
                      <a:pt x="509" y="1167"/>
                    </a:moveTo>
                    <a:cubicBezTo>
                      <a:pt x="509" y="1167"/>
                      <a:pt x="509" y="1167"/>
                      <a:pt x="509" y="1167"/>
                    </a:cubicBezTo>
                    <a:cubicBezTo>
                      <a:pt x="195" y="1367"/>
                      <a:pt x="195" y="1367"/>
                      <a:pt x="195" y="1367"/>
                    </a:cubicBezTo>
                    <a:cubicBezTo>
                      <a:pt x="194" y="1366"/>
                      <a:pt x="194" y="1366"/>
                      <a:pt x="194" y="1366"/>
                    </a:cubicBezTo>
                    <a:cubicBezTo>
                      <a:pt x="179" y="1342"/>
                      <a:pt x="158" y="1320"/>
                      <a:pt x="142" y="1310"/>
                    </a:cubicBezTo>
                    <a:cubicBezTo>
                      <a:pt x="124" y="1300"/>
                      <a:pt x="95" y="1292"/>
                      <a:pt x="68" y="1289"/>
                    </a:cubicBezTo>
                    <a:cubicBezTo>
                      <a:pt x="68" y="1289"/>
                      <a:pt x="68" y="1289"/>
                      <a:pt x="68" y="1289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3" y="921"/>
                      <a:pt x="83" y="921"/>
                      <a:pt x="83" y="921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87" y="914"/>
                      <a:pt x="87" y="914"/>
                      <a:pt x="87" y="914"/>
                    </a:cubicBezTo>
                    <a:cubicBezTo>
                      <a:pt x="229" y="896"/>
                      <a:pt x="229" y="896"/>
                      <a:pt x="229" y="896"/>
                    </a:cubicBezTo>
                    <a:cubicBezTo>
                      <a:pt x="233" y="896"/>
                      <a:pt x="235" y="897"/>
                      <a:pt x="237" y="898"/>
                    </a:cubicBezTo>
                    <a:cubicBezTo>
                      <a:pt x="238" y="899"/>
                      <a:pt x="240" y="901"/>
                      <a:pt x="241" y="905"/>
                    </a:cubicBezTo>
                    <a:cubicBezTo>
                      <a:pt x="255" y="1023"/>
                      <a:pt x="255" y="1023"/>
                      <a:pt x="255" y="1023"/>
                    </a:cubicBezTo>
                    <a:cubicBezTo>
                      <a:pt x="257" y="1040"/>
                      <a:pt x="266" y="1054"/>
                      <a:pt x="281" y="1063"/>
                    </a:cubicBezTo>
                    <a:cubicBezTo>
                      <a:pt x="281" y="1063"/>
                      <a:pt x="281" y="1063"/>
                      <a:pt x="281" y="1063"/>
                    </a:cubicBezTo>
                    <a:cubicBezTo>
                      <a:pt x="296" y="1072"/>
                      <a:pt x="313" y="1073"/>
                      <a:pt x="328" y="1067"/>
                    </a:cubicBezTo>
                    <a:cubicBezTo>
                      <a:pt x="446" y="1021"/>
                      <a:pt x="446" y="1021"/>
                      <a:pt x="446" y="1021"/>
                    </a:cubicBezTo>
                    <a:cubicBezTo>
                      <a:pt x="450" y="1019"/>
                      <a:pt x="455" y="1021"/>
                      <a:pt x="457" y="1025"/>
                    </a:cubicBezTo>
                    <a:cubicBezTo>
                      <a:pt x="513" y="1161"/>
                      <a:pt x="513" y="1161"/>
                      <a:pt x="513" y="1161"/>
                    </a:cubicBezTo>
                    <a:cubicBezTo>
                      <a:pt x="513" y="1161"/>
                      <a:pt x="513" y="1161"/>
                      <a:pt x="513" y="1161"/>
                    </a:cubicBezTo>
                    <a:lnTo>
                      <a:pt x="509" y="1167"/>
                    </a:lnTo>
                    <a:close/>
                    <a:moveTo>
                      <a:pt x="538" y="1117"/>
                    </a:moveTo>
                    <a:cubicBezTo>
                      <a:pt x="538" y="1117"/>
                      <a:pt x="538" y="1117"/>
                      <a:pt x="538" y="1117"/>
                    </a:cubicBezTo>
                    <a:cubicBezTo>
                      <a:pt x="494" y="1010"/>
                      <a:pt x="494" y="1010"/>
                      <a:pt x="494" y="1010"/>
                    </a:cubicBezTo>
                    <a:cubicBezTo>
                      <a:pt x="484" y="986"/>
                      <a:pt x="456" y="974"/>
                      <a:pt x="432" y="984"/>
                    </a:cubicBezTo>
                    <a:cubicBezTo>
                      <a:pt x="314" y="1030"/>
                      <a:pt x="314" y="1030"/>
                      <a:pt x="314" y="1030"/>
                    </a:cubicBezTo>
                    <a:cubicBezTo>
                      <a:pt x="308" y="1032"/>
                      <a:pt x="303" y="1030"/>
                      <a:pt x="301" y="1029"/>
                    </a:cubicBezTo>
                    <a:cubicBezTo>
                      <a:pt x="299" y="1027"/>
                      <a:pt x="295" y="1024"/>
                      <a:pt x="294" y="1018"/>
                    </a:cubicBezTo>
                    <a:cubicBezTo>
                      <a:pt x="280" y="901"/>
                      <a:pt x="280" y="901"/>
                      <a:pt x="280" y="901"/>
                    </a:cubicBezTo>
                    <a:cubicBezTo>
                      <a:pt x="279" y="891"/>
                      <a:pt x="275" y="880"/>
                      <a:pt x="267" y="872"/>
                    </a:cubicBezTo>
                    <a:cubicBezTo>
                      <a:pt x="256" y="860"/>
                      <a:pt x="240" y="854"/>
                      <a:pt x="224" y="856"/>
                    </a:cubicBezTo>
                    <a:cubicBezTo>
                      <a:pt x="113" y="871"/>
                      <a:pt x="113" y="871"/>
                      <a:pt x="113" y="871"/>
                    </a:cubicBezTo>
                    <a:cubicBezTo>
                      <a:pt x="112" y="871"/>
                      <a:pt x="112" y="871"/>
                      <a:pt x="112" y="870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566" y="85"/>
                      <a:pt x="566" y="85"/>
                      <a:pt x="566" y="85"/>
                    </a:cubicBezTo>
                    <a:cubicBezTo>
                      <a:pt x="992" y="331"/>
                      <a:pt x="992" y="331"/>
                      <a:pt x="992" y="331"/>
                    </a:cubicBezTo>
                    <a:cubicBezTo>
                      <a:pt x="992" y="331"/>
                      <a:pt x="992" y="331"/>
                      <a:pt x="992" y="331"/>
                    </a:cubicBezTo>
                    <a:lnTo>
                      <a:pt x="538" y="11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5"/>
              <p:cNvSpPr>
                <a:spLocks/>
              </p:cNvSpPr>
              <p:nvPr/>
            </p:nvSpPr>
            <p:spPr bwMode="auto">
              <a:xfrm flipH="1">
                <a:off x="719138" y="1873250"/>
                <a:ext cx="257175" cy="139700"/>
              </a:xfrm>
              <a:custGeom>
                <a:avLst/>
                <a:gdLst/>
                <a:ahLst/>
                <a:cxnLst>
                  <a:cxn ang="0">
                    <a:pos x="33" y="33"/>
                  </a:cxn>
                  <a:cxn ang="0">
                    <a:pos x="5" y="76"/>
                  </a:cxn>
                  <a:cxn ang="0">
                    <a:pos x="51" y="99"/>
                  </a:cxn>
                  <a:cxn ang="0">
                    <a:pos x="155" y="71"/>
                  </a:cxn>
                  <a:cxn ang="0">
                    <a:pos x="184" y="28"/>
                  </a:cxn>
                  <a:cxn ang="0">
                    <a:pos x="138" y="5"/>
                  </a:cxn>
                  <a:cxn ang="0">
                    <a:pos x="33" y="33"/>
                  </a:cxn>
                </a:cxnLst>
                <a:rect l="0" t="0" r="r" b="b"/>
                <a:pathLst>
                  <a:path w="189" h="104">
                    <a:moveTo>
                      <a:pt x="33" y="33"/>
                    </a:moveTo>
                    <a:cubicBezTo>
                      <a:pt x="13" y="39"/>
                      <a:pt x="0" y="58"/>
                      <a:pt x="5" y="76"/>
                    </a:cubicBezTo>
                    <a:cubicBezTo>
                      <a:pt x="10" y="94"/>
                      <a:pt x="31" y="104"/>
                      <a:pt x="51" y="99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76" y="65"/>
                      <a:pt x="189" y="46"/>
                      <a:pt x="184" y="28"/>
                    </a:cubicBezTo>
                    <a:cubicBezTo>
                      <a:pt x="179" y="10"/>
                      <a:pt x="158" y="0"/>
                      <a:pt x="138" y="5"/>
                    </a:cubicBezTo>
                    <a:lnTo>
                      <a:pt x="33" y="33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Freeform: Shape 6"/>
              <p:cNvSpPr>
                <a:spLocks/>
              </p:cNvSpPr>
              <p:nvPr/>
            </p:nvSpPr>
            <p:spPr bwMode="auto">
              <a:xfrm flipH="1">
                <a:off x="1976438" y="1123950"/>
                <a:ext cx="141288" cy="255588"/>
              </a:xfrm>
              <a:custGeom>
                <a:avLst/>
                <a:gdLst/>
                <a:ahLst/>
                <a:cxnLst>
                  <a:cxn ang="0">
                    <a:pos x="99" y="138"/>
                  </a:cxn>
                  <a:cxn ang="0">
                    <a:pos x="76" y="184"/>
                  </a:cxn>
                  <a:cxn ang="0">
                    <a:pos x="33" y="155"/>
                  </a:cxn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8"/>
                  </a:cxn>
                </a:cxnLst>
                <a:rect l="0" t="0" r="r" b="b"/>
                <a:pathLst>
                  <a:path w="104" h="189">
                    <a:moveTo>
                      <a:pt x="99" y="138"/>
                    </a:moveTo>
                    <a:cubicBezTo>
                      <a:pt x="104" y="158"/>
                      <a:pt x="94" y="179"/>
                      <a:pt x="76" y="184"/>
                    </a:cubicBezTo>
                    <a:cubicBezTo>
                      <a:pt x="58" y="189"/>
                      <a:pt x="39" y="176"/>
                      <a:pt x="33" y="155"/>
                    </a:cubicBezTo>
                    <a:cubicBezTo>
                      <a:pt x="5" y="51"/>
                      <a:pt x="5" y="51"/>
                      <a:pt x="5" y="51"/>
                    </a:cubicBezTo>
                    <a:cubicBezTo>
                      <a:pt x="0" y="31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lnTo>
                      <a:pt x="99" y="138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Freeform: Shape 7"/>
              <p:cNvSpPr>
                <a:spLocks/>
              </p:cNvSpPr>
              <p:nvPr/>
            </p:nvSpPr>
            <p:spPr bwMode="auto">
              <a:xfrm flipH="1">
                <a:off x="1493838" y="2994025"/>
                <a:ext cx="141288" cy="255588"/>
              </a:xfrm>
              <a:custGeom>
                <a:avLst/>
                <a:gdLst/>
                <a:ahLst/>
                <a:cxnLst>
                  <a:cxn ang="0">
                    <a:pos x="5" y="51"/>
                  </a:cxn>
                  <a:cxn ang="0">
                    <a:pos x="28" y="5"/>
                  </a:cxn>
                  <a:cxn ang="0">
                    <a:pos x="71" y="33"/>
                  </a:cxn>
                  <a:cxn ang="0">
                    <a:pos x="99" y="137"/>
                  </a:cxn>
                  <a:cxn ang="0">
                    <a:pos x="76" y="183"/>
                  </a:cxn>
                  <a:cxn ang="0">
                    <a:pos x="33" y="155"/>
                  </a:cxn>
                  <a:cxn ang="0">
                    <a:pos x="5" y="51"/>
                  </a:cxn>
                </a:cxnLst>
                <a:rect l="0" t="0" r="r" b="b"/>
                <a:pathLst>
                  <a:path w="104" h="188">
                    <a:moveTo>
                      <a:pt x="5" y="51"/>
                    </a:moveTo>
                    <a:cubicBezTo>
                      <a:pt x="0" y="30"/>
                      <a:pt x="10" y="10"/>
                      <a:pt x="28" y="5"/>
                    </a:cubicBezTo>
                    <a:cubicBezTo>
                      <a:pt x="46" y="0"/>
                      <a:pt x="65" y="13"/>
                      <a:pt x="71" y="33"/>
                    </a:cubicBezTo>
                    <a:cubicBezTo>
                      <a:pt x="99" y="137"/>
                      <a:pt x="99" y="137"/>
                      <a:pt x="99" y="137"/>
                    </a:cubicBezTo>
                    <a:cubicBezTo>
                      <a:pt x="104" y="158"/>
                      <a:pt x="94" y="179"/>
                      <a:pt x="76" y="183"/>
                    </a:cubicBezTo>
                    <a:cubicBezTo>
                      <a:pt x="58" y="188"/>
                      <a:pt x="39" y="175"/>
                      <a:pt x="33" y="155"/>
                    </a:cubicBezTo>
                    <a:lnTo>
                      <a:pt x="5" y="5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Freeform: Shape 8"/>
              <p:cNvSpPr>
                <a:spLocks/>
              </p:cNvSpPr>
              <p:nvPr/>
            </p:nvSpPr>
            <p:spPr bwMode="auto">
              <a:xfrm flipH="1">
                <a:off x="2587626" y="2386013"/>
                <a:ext cx="257175" cy="142875"/>
              </a:xfrm>
              <a:custGeom>
                <a:avLst/>
                <a:gdLst/>
                <a:ahLst/>
                <a:cxnLst>
                  <a:cxn ang="0">
                    <a:pos x="155" y="72"/>
                  </a:cxn>
                  <a:cxn ang="0">
                    <a:pos x="184" y="29"/>
                  </a:cxn>
                  <a:cxn ang="0">
                    <a:pos x="138" y="6"/>
                  </a:cxn>
                  <a:cxn ang="0">
                    <a:pos x="34" y="34"/>
                  </a:cxn>
                  <a:cxn ang="0">
                    <a:pos x="5" y="77"/>
                  </a:cxn>
                  <a:cxn ang="0">
                    <a:pos x="51" y="99"/>
                  </a:cxn>
                  <a:cxn ang="0">
                    <a:pos x="155" y="72"/>
                  </a:cxn>
                </a:cxnLst>
                <a:rect l="0" t="0" r="r" b="b"/>
                <a:pathLst>
                  <a:path w="189" h="105">
                    <a:moveTo>
                      <a:pt x="155" y="72"/>
                    </a:moveTo>
                    <a:cubicBezTo>
                      <a:pt x="176" y="66"/>
                      <a:pt x="189" y="47"/>
                      <a:pt x="184" y="29"/>
                    </a:cubicBezTo>
                    <a:cubicBezTo>
                      <a:pt x="179" y="11"/>
                      <a:pt x="158" y="0"/>
                      <a:pt x="138" y="6"/>
                    </a:cubicBezTo>
                    <a:cubicBezTo>
                      <a:pt x="34" y="34"/>
                      <a:pt x="34" y="34"/>
                      <a:pt x="34" y="34"/>
                    </a:cubicBezTo>
                    <a:cubicBezTo>
                      <a:pt x="13" y="39"/>
                      <a:pt x="0" y="59"/>
                      <a:pt x="5" y="77"/>
                    </a:cubicBezTo>
                    <a:cubicBezTo>
                      <a:pt x="10" y="95"/>
                      <a:pt x="31" y="105"/>
                      <a:pt x="51" y="99"/>
                    </a:cubicBezTo>
                    <a:lnTo>
                      <a:pt x="155" y="7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Freeform: Shape 9"/>
              <p:cNvSpPr>
                <a:spLocks/>
              </p:cNvSpPr>
              <p:nvPr/>
            </p:nvSpPr>
            <p:spPr bwMode="auto">
              <a:xfrm flipH="1">
                <a:off x="1192213" y="1204913"/>
                <a:ext cx="182563" cy="242888"/>
              </a:xfrm>
              <a:custGeom>
                <a:avLst/>
                <a:gdLst/>
                <a:ahLst/>
                <a:cxnLst>
                  <a:cxn ang="0">
                    <a:pos x="10" y="119"/>
                  </a:cxn>
                  <a:cxn ang="0">
                    <a:pos x="21" y="170"/>
                  </a:cxn>
                  <a:cxn ang="0">
                    <a:pos x="69" y="153"/>
                  </a:cxn>
                  <a:cxn ang="0">
                    <a:pos x="123" y="60"/>
                  </a:cxn>
                  <a:cxn ang="0">
                    <a:pos x="113" y="9"/>
                  </a:cxn>
                  <a:cxn ang="0">
                    <a:pos x="64" y="26"/>
                  </a:cxn>
                  <a:cxn ang="0">
                    <a:pos x="10" y="119"/>
                  </a:cxn>
                </a:cxnLst>
                <a:rect l="0" t="0" r="r" b="b"/>
                <a:pathLst>
                  <a:path w="134" h="179">
                    <a:moveTo>
                      <a:pt x="10" y="119"/>
                    </a:moveTo>
                    <a:cubicBezTo>
                      <a:pt x="0" y="138"/>
                      <a:pt x="4" y="160"/>
                      <a:pt x="21" y="170"/>
                    </a:cubicBezTo>
                    <a:cubicBezTo>
                      <a:pt x="37" y="179"/>
                      <a:pt x="59" y="171"/>
                      <a:pt x="69" y="153"/>
                    </a:cubicBezTo>
                    <a:cubicBezTo>
                      <a:pt x="123" y="60"/>
                      <a:pt x="123" y="60"/>
                      <a:pt x="123" y="60"/>
                    </a:cubicBezTo>
                    <a:cubicBezTo>
                      <a:pt x="134" y="41"/>
                      <a:pt x="129" y="19"/>
                      <a:pt x="113" y="9"/>
                    </a:cubicBezTo>
                    <a:cubicBezTo>
                      <a:pt x="97" y="0"/>
                      <a:pt x="75" y="7"/>
                      <a:pt x="64" y="26"/>
                    </a:cubicBezTo>
                    <a:lnTo>
                      <a:pt x="10" y="119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Freeform: Shape 10"/>
              <p:cNvSpPr>
                <a:spLocks/>
              </p:cNvSpPr>
              <p:nvPr/>
            </p:nvSpPr>
            <p:spPr bwMode="auto">
              <a:xfrm flipH="1">
                <a:off x="2516188" y="1684338"/>
                <a:ext cx="242888" cy="180975"/>
              </a:xfrm>
              <a:custGeom>
                <a:avLst/>
                <a:gdLst/>
                <a:ahLst/>
                <a:cxnLst>
                  <a:cxn ang="0">
                    <a:pos x="59" y="11"/>
                  </a:cxn>
                  <a:cxn ang="0">
                    <a:pos x="9" y="21"/>
                  </a:cxn>
                  <a:cxn ang="0">
                    <a:pos x="25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5"/>
                  </a:cxn>
                  <a:cxn ang="0">
                    <a:pos x="59" y="11"/>
                  </a:cxn>
                </a:cxnLst>
                <a:rect l="0" t="0" r="r" b="b"/>
                <a:pathLst>
                  <a:path w="179" h="134">
                    <a:moveTo>
                      <a:pt x="59" y="11"/>
                    </a:moveTo>
                    <a:cubicBezTo>
                      <a:pt x="41" y="0"/>
                      <a:pt x="18" y="5"/>
                      <a:pt x="9" y="21"/>
                    </a:cubicBezTo>
                    <a:cubicBezTo>
                      <a:pt x="0" y="37"/>
                      <a:pt x="7" y="59"/>
                      <a:pt x="25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5"/>
                    </a:cubicBezTo>
                    <a:lnTo>
                      <a:pt x="59" y="11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Freeform: Shape 11"/>
              <p:cNvSpPr>
                <a:spLocks/>
              </p:cNvSpPr>
              <p:nvPr/>
            </p:nvSpPr>
            <p:spPr bwMode="auto">
              <a:xfrm flipH="1">
                <a:off x="892176" y="2622550"/>
                <a:ext cx="242888" cy="180975"/>
              </a:xfrm>
              <a:custGeom>
                <a:avLst/>
                <a:gdLst/>
                <a:ahLst/>
                <a:cxnLst>
                  <a:cxn ang="0">
                    <a:pos x="60" y="10"/>
                  </a:cxn>
                  <a:cxn ang="0">
                    <a:pos x="9" y="21"/>
                  </a:cxn>
                  <a:cxn ang="0">
                    <a:pos x="26" y="69"/>
                  </a:cxn>
                  <a:cxn ang="0">
                    <a:pos x="119" y="123"/>
                  </a:cxn>
                  <a:cxn ang="0">
                    <a:pos x="169" y="113"/>
                  </a:cxn>
                  <a:cxn ang="0">
                    <a:pos x="153" y="64"/>
                  </a:cxn>
                  <a:cxn ang="0">
                    <a:pos x="60" y="10"/>
                  </a:cxn>
                </a:cxnLst>
                <a:rect l="0" t="0" r="r" b="b"/>
                <a:pathLst>
                  <a:path w="179" h="134">
                    <a:moveTo>
                      <a:pt x="60" y="10"/>
                    </a:moveTo>
                    <a:cubicBezTo>
                      <a:pt x="41" y="0"/>
                      <a:pt x="19" y="4"/>
                      <a:pt x="9" y="21"/>
                    </a:cubicBezTo>
                    <a:cubicBezTo>
                      <a:pt x="0" y="37"/>
                      <a:pt x="7" y="59"/>
                      <a:pt x="26" y="69"/>
                    </a:cubicBezTo>
                    <a:cubicBezTo>
                      <a:pt x="119" y="123"/>
                      <a:pt x="119" y="123"/>
                      <a:pt x="119" y="123"/>
                    </a:cubicBezTo>
                    <a:cubicBezTo>
                      <a:pt x="137" y="134"/>
                      <a:pt x="160" y="129"/>
                      <a:pt x="169" y="113"/>
                    </a:cubicBezTo>
                    <a:cubicBezTo>
                      <a:pt x="179" y="97"/>
                      <a:pt x="171" y="75"/>
                      <a:pt x="153" y="64"/>
                    </a:cubicBezTo>
                    <a:lnTo>
                      <a:pt x="60" y="1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Freeform: Shape 12"/>
              <p:cNvSpPr>
                <a:spLocks/>
              </p:cNvSpPr>
              <p:nvPr/>
            </p:nvSpPr>
            <p:spPr bwMode="auto">
              <a:xfrm flipH="1">
                <a:off x="996951" y="1411288"/>
                <a:ext cx="1560513" cy="1701800"/>
              </a:xfrm>
              <a:custGeom>
                <a:avLst/>
                <a:gdLst/>
                <a:ahLst/>
                <a:cxnLst>
                  <a:cxn ang="0">
                    <a:pos x="510" y="1256"/>
                  </a:cxn>
                  <a:cxn ang="0">
                    <a:pos x="0" y="961"/>
                  </a:cxn>
                  <a:cxn ang="0">
                    <a:pos x="13" y="937"/>
                  </a:cxn>
                  <a:cxn ang="0">
                    <a:pos x="32" y="713"/>
                  </a:cxn>
                  <a:cxn ang="0">
                    <a:pos x="73" y="317"/>
                  </a:cxn>
                  <a:cxn ang="0">
                    <a:pos x="373" y="37"/>
                  </a:cxn>
                  <a:cxn ang="0">
                    <a:pos x="616" y="7"/>
                  </a:cxn>
                  <a:cxn ang="0">
                    <a:pos x="848" y="77"/>
                  </a:cxn>
                  <a:cxn ang="0">
                    <a:pos x="852" y="80"/>
                  </a:cxn>
                  <a:cxn ang="0">
                    <a:pos x="853" y="80"/>
                  </a:cxn>
                  <a:cxn ang="0">
                    <a:pos x="1029" y="245"/>
                  </a:cxn>
                  <a:cxn ang="0">
                    <a:pos x="1125" y="470"/>
                  </a:cxn>
                  <a:cxn ang="0">
                    <a:pos x="1032" y="870"/>
                  </a:cxn>
                  <a:cxn ang="0">
                    <a:pos x="710" y="1104"/>
                  </a:cxn>
                  <a:cxn ang="0">
                    <a:pos x="524" y="1232"/>
                  </a:cxn>
                  <a:cxn ang="0">
                    <a:pos x="510" y="1256"/>
                  </a:cxn>
                  <a:cxn ang="0">
                    <a:pos x="75" y="939"/>
                  </a:cxn>
                  <a:cxn ang="0">
                    <a:pos x="492" y="1180"/>
                  </a:cxn>
                  <a:cxn ang="0">
                    <a:pos x="686" y="1053"/>
                  </a:cxn>
                  <a:cxn ang="0">
                    <a:pos x="987" y="836"/>
                  </a:cxn>
                  <a:cxn ang="0">
                    <a:pos x="1069" y="481"/>
                  </a:cxn>
                  <a:cxn ang="0">
                    <a:pos x="824" y="128"/>
                  </a:cxn>
                  <a:cxn ang="0">
                    <a:pos x="820" y="126"/>
                  </a:cxn>
                  <a:cxn ang="0">
                    <a:pos x="392" y="90"/>
                  </a:cxn>
                  <a:cxn ang="0">
                    <a:pos x="125" y="339"/>
                  </a:cxn>
                  <a:cxn ang="0">
                    <a:pos x="88" y="708"/>
                  </a:cxn>
                  <a:cxn ang="0">
                    <a:pos x="75" y="939"/>
                  </a:cxn>
                </a:cxnLst>
                <a:rect l="0" t="0" r="r" b="b"/>
                <a:pathLst>
                  <a:path w="1152" h="1256">
                    <a:moveTo>
                      <a:pt x="510" y="1256"/>
                    </a:moveTo>
                    <a:cubicBezTo>
                      <a:pt x="0" y="961"/>
                      <a:pt x="0" y="961"/>
                      <a:pt x="0" y="961"/>
                    </a:cubicBezTo>
                    <a:cubicBezTo>
                      <a:pt x="13" y="937"/>
                      <a:pt x="13" y="937"/>
                      <a:pt x="13" y="937"/>
                    </a:cubicBezTo>
                    <a:cubicBezTo>
                      <a:pt x="46" y="877"/>
                      <a:pt x="40" y="801"/>
                      <a:pt x="32" y="713"/>
                    </a:cubicBezTo>
                    <a:cubicBezTo>
                      <a:pt x="23" y="604"/>
                      <a:pt x="11" y="468"/>
                      <a:pt x="73" y="317"/>
                    </a:cubicBezTo>
                    <a:cubicBezTo>
                      <a:pt x="128" y="184"/>
                      <a:pt x="234" y="85"/>
                      <a:pt x="373" y="37"/>
                    </a:cubicBezTo>
                    <a:cubicBezTo>
                      <a:pt x="449" y="10"/>
                      <a:pt x="533" y="0"/>
                      <a:pt x="616" y="7"/>
                    </a:cubicBezTo>
                    <a:cubicBezTo>
                      <a:pt x="699" y="14"/>
                      <a:pt x="779" y="38"/>
                      <a:pt x="848" y="77"/>
                    </a:cubicBezTo>
                    <a:cubicBezTo>
                      <a:pt x="852" y="80"/>
                      <a:pt x="852" y="80"/>
                      <a:pt x="852" y="80"/>
                    </a:cubicBezTo>
                    <a:cubicBezTo>
                      <a:pt x="853" y="80"/>
                      <a:pt x="853" y="80"/>
                      <a:pt x="853" y="80"/>
                    </a:cubicBezTo>
                    <a:cubicBezTo>
                      <a:pt x="920" y="120"/>
                      <a:pt x="981" y="177"/>
                      <a:pt x="1029" y="245"/>
                    </a:cubicBezTo>
                    <a:cubicBezTo>
                      <a:pt x="1076" y="313"/>
                      <a:pt x="1109" y="391"/>
                      <a:pt x="1125" y="470"/>
                    </a:cubicBezTo>
                    <a:cubicBezTo>
                      <a:pt x="1152" y="615"/>
                      <a:pt x="1119" y="757"/>
                      <a:pt x="1032" y="870"/>
                    </a:cubicBezTo>
                    <a:cubicBezTo>
                      <a:pt x="932" y="1000"/>
                      <a:pt x="809" y="1057"/>
                      <a:pt x="710" y="1104"/>
                    </a:cubicBezTo>
                    <a:cubicBezTo>
                      <a:pt x="629" y="1141"/>
                      <a:pt x="560" y="1174"/>
                      <a:pt x="524" y="1232"/>
                    </a:cubicBezTo>
                    <a:lnTo>
                      <a:pt x="510" y="1256"/>
                    </a:lnTo>
                    <a:close/>
                    <a:moveTo>
                      <a:pt x="75" y="939"/>
                    </a:moveTo>
                    <a:cubicBezTo>
                      <a:pt x="492" y="1180"/>
                      <a:pt x="492" y="1180"/>
                      <a:pt x="492" y="1180"/>
                    </a:cubicBezTo>
                    <a:cubicBezTo>
                      <a:pt x="538" y="1122"/>
                      <a:pt x="607" y="1090"/>
                      <a:pt x="686" y="1053"/>
                    </a:cubicBezTo>
                    <a:cubicBezTo>
                      <a:pt x="784" y="1007"/>
                      <a:pt x="896" y="955"/>
                      <a:pt x="987" y="836"/>
                    </a:cubicBezTo>
                    <a:cubicBezTo>
                      <a:pt x="1087" y="707"/>
                      <a:pt x="1087" y="572"/>
                      <a:pt x="1069" y="481"/>
                    </a:cubicBezTo>
                    <a:cubicBezTo>
                      <a:pt x="1042" y="337"/>
                      <a:pt x="948" y="201"/>
                      <a:pt x="824" y="128"/>
                    </a:cubicBezTo>
                    <a:cubicBezTo>
                      <a:pt x="820" y="126"/>
                      <a:pt x="820" y="126"/>
                      <a:pt x="820" y="126"/>
                    </a:cubicBezTo>
                    <a:cubicBezTo>
                      <a:pt x="695" y="55"/>
                      <a:pt x="530" y="41"/>
                      <a:pt x="392" y="90"/>
                    </a:cubicBezTo>
                    <a:cubicBezTo>
                      <a:pt x="304" y="120"/>
                      <a:pt x="187" y="188"/>
                      <a:pt x="125" y="339"/>
                    </a:cubicBezTo>
                    <a:cubicBezTo>
                      <a:pt x="68" y="477"/>
                      <a:pt x="79" y="600"/>
                      <a:pt x="88" y="708"/>
                    </a:cubicBezTo>
                    <a:cubicBezTo>
                      <a:pt x="96" y="795"/>
                      <a:pt x="102" y="871"/>
                      <a:pt x="75" y="93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5" name="Group 61"/>
            <p:cNvGrpSpPr/>
            <p:nvPr/>
          </p:nvGrpSpPr>
          <p:grpSpPr>
            <a:xfrm>
              <a:off x="978034" y="1408044"/>
              <a:ext cx="904875" cy="983457"/>
              <a:chOff x="1147763" y="1587500"/>
              <a:chExt cx="1206500" cy="1311276"/>
            </a:xfrm>
          </p:grpSpPr>
          <p:sp>
            <p:nvSpPr>
              <p:cNvPr id="19" name="Freeform: Shape 13"/>
              <p:cNvSpPr>
                <a:spLocks/>
              </p:cNvSpPr>
              <p:nvPr/>
            </p:nvSpPr>
            <p:spPr bwMode="auto">
              <a:xfrm flipH="1">
                <a:off x="1147763" y="1708150"/>
                <a:ext cx="504825" cy="579438"/>
              </a:xfrm>
              <a:custGeom>
                <a:avLst/>
                <a:gdLst/>
                <a:ahLst/>
                <a:cxnLst>
                  <a:cxn ang="0">
                    <a:pos x="90" y="42"/>
                  </a:cxn>
                  <a:cxn ang="0">
                    <a:pos x="16" y="171"/>
                  </a:cxn>
                  <a:cxn ang="0">
                    <a:pos x="15" y="174"/>
                  </a:cxn>
                  <a:cxn ang="0">
                    <a:pos x="4" y="267"/>
                  </a:cxn>
                  <a:cxn ang="0">
                    <a:pos x="40" y="375"/>
                  </a:cxn>
                  <a:cxn ang="0">
                    <a:pos x="44" y="375"/>
                  </a:cxn>
                  <a:cxn ang="0">
                    <a:pos x="112" y="379"/>
                  </a:cxn>
                  <a:cxn ang="0">
                    <a:pos x="149" y="332"/>
                  </a:cxn>
                  <a:cxn ang="0">
                    <a:pos x="149" y="331"/>
                  </a:cxn>
                  <a:cxn ang="0">
                    <a:pos x="148" y="330"/>
                  </a:cxn>
                  <a:cxn ang="0">
                    <a:pos x="131" y="312"/>
                  </a:cxn>
                  <a:cxn ang="0">
                    <a:pos x="134" y="301"/>
                  </a:cxn>
                  <a:cxn ang="0">
                    <a:pos x="145" y="304"/>
                  </a:cxn>
                  <a:cxn ang="0">
                    <a:pos x="192" y="323"/>
                  </a:cxn>
                  <a:cxn ang="0">
                    <a:pos x="202" y="327"/>
                  </a:cxn>
                  <a:cxn ang="0">
                    <a:pos x="197" y="337"/>
                  </a:cxn>
                  <a:cxn ang="0">
                    <a:pos x="171" y="340"/>
                  </a:cxn>
                  <a:cxn ang="0">
                    <a:pos x="137" y="391"/>
                  </a:cxn>
                  <a:cxn ang="0">
                    <a:pos x="254" y="416"/>
                  </a:cxn>
                  <a:cxn ang="0">
                    <a:pos x="319" y="366"/>
                  </a:cxn>
                  <a:cxn ang="0">
                    <a:pos x="320" y="365"/>
                  </a:cxn>
                  <a:cxn ang="0">
                    <a:pos x="312" y="237"/>
                  </a:cxn>
                  <a:cxn ang="0">
                    <a:pos x="306" y="232"/>
                  </a:cxn>
                  <a:cxn ang="0">
                    <a:pos x="307" y="226"/>
                  </a:cxn>
                  <a:cxn ang="0">
                    <a:pos x="247" y="115"/>
                  </a:cxn>
                  <a:cxn ang="0">
                    <a:pos x="227" y="149"/>
                  </a:cxn>
                  <a:cxn ang="0">
                    <a:pos x="180" y="179"/>
                  </a:cxn>
                  <a:cxn ang="0">
                    <a:pos x="108" y="171"/>
                  </a:cxn>
                  <a:cxn ang="0">
                    <a:pos x="106" y="171"/>
                  </a:cxn>
                  <a:cxn ang="0">
                    <a:pos x="104" y="169"/>
                  </a:cxn>
                  <a:cxn ang="0">
                    <a:pos x="85" y="182"/>
                  </a:cxn>
                  <a:cxn ang="0">
                    <a:pos x="78" y="181"/>
                  </a:cxn>
                  <a:cxn ang="0">
                    <a:pos x="75" y="178"/>
                  </a:cxn>
                  <a:cxn ang="0">
                    <a:pos x="79" y="168"/>
                  </a:cxn>
                  <a:cxn ang="0">
                    <a:pos x="106" y="126"/>
                  </a:cxn>
                  <a:cxn ang="0">
                    <a:pos x="114" y="118"/>
                  </a:cxn>
                  <a:cxn ang="0">
                    <a:pos x="122" y="125"/>
                  </a:cxn>
                  <a:cxn ang="0">
                    <a:pos x="118" y="150"/>
                  </a:cxn>
                  <a:cxn ang="0">
                    <a:pos x="210" y="134"/>
                  </a:cxn>
                  <a:cxn ang="0">
                    <a:pos x="229" y="96"/>
                  </a:cxn>
                  <a:cxn ang="0">
                    <a:pos x="192" y="14"/>
                  </a:cxn>
                  <a:cxn ang="0">
                    <a:pos x="164" y="4"/>
                  </a:cxn>
                  <a:cxn ang="0">
                    <a:pos x="110" y="18"/>
                  </a:cxn>
                  <a:cxn ang="0">
                    <a:pos x="90" y="42"/>
                  </a:cxn>
                </a:cxnLst>
                <a:rect l="0" t="0" r="r" b="b"/>
                <a:pathLst>
                  <a:path w="372" h="428">
                    <a:moveTo>
                      <a:pt x="90" y="42"/>
                    </a:moveTo>
                    <a:cubicBezTo>
                      <a:pt x="16" y="171"/>
                      <a:pt x="16" y="171"/>
                      <a:pt x="16" y="171"/>
                    </a:cubicBezTo>
                    <a:cubicBezTo>
                      <a:pt x="16" y="172"/>
                      <a:pt x="16" y="173"/>
                      <a:pt x="15" y="174"/>
                    </a:cubicBezTo>
                    <a:cubicBezTo>
                      <a:pt x="15" y="175"/>
                      <a:pt x="0" y="215"/>
                      <a:pt x="4" y="267"/>
                    </a:cubicBezTo>
                    <a:cubicBezTo>
                      <a:pt x="6" y="307"/>
                      <a:pt x="19" y="343"/>
                      <a:pt x="40" y="375"/>
                    </a:cubicBezTo>
                    <a:cubicBezTo>
                      <a:pt x="42" y="375"/>
                      <a:pt x="43" y="375"/>
                      <a:pt x="44" y="375"/>
                    </a:cubicBezTo>
                    <a:cubicBezTo>
                      <a:pt x="71" y="387"/>
                      <a:pt x="93" y="388"/>
                      <a:pt x="112" y="379"/>
                    </a:cubicBezTo>
                    <a:cubicBezTo>
                      <a:pt x="139" y="366"/>
                      <a:pt x="149" y="333"/>
                      <a:pt x="149" y="332"/>
                    </a:cubicBezTo>
                    <a:cubicBezTo>
                      <a:pt x="149" y="332"/>
                      <a:pt x="149" y="332"/>
                      <a:pt x="149" y="331"/>
                    </a:cubicBezTo>
                    <a:cubicBezTo>
                      <a:pt x="149" y="331"/>
                      <a:pt x="148" y="331"/>
                      <a:pt x="148" y="330"/>
                    </a:cubicBezTo>
                    <a:cubicBezTo>
                      <a:pt x="137" y="322"/>
                      <a:pt x="131" y="312"/>
                      <a:pt x="131" y="312"/>
                    </a:cubicBezTo>
                    <a:cubicBezTo>
                      <a:pt x="129" y="308"/>
                      <a:pt x="130" y="303"/>
                      <a:pt x="134" y="301"/>
                    </a:cubicBezTo>
                    <a:cubicBezTo>
                      <a:pt x="138" y="299"/>
                      <a:pt x="142" y="300"/>
                      <a:pt x="145" y="304"/>
                    </a:cubicBezTo>
                    <a:cubicBezTo>
                      <a:pt x="145" y="305"/>
                      <a:pt x="162" y="334"/>
                      <a:pt x="192" y="323"/>
                    </a:cubicBezTo>
                    <a:cubicBezTo>
                      <a:pt x="196" y="321"/>
                      <a:pt x="200" y="323"/>
                      <a:pt x="202" y="327"/>
                    </a:cubicBezTo>
                    <a:cubicBezTo>
                      <a:pt x="203" y="331"/>
                      <a:pt x="201" y="336"/>
                      <a:pt x="197" y="337"/>
                    </a:cubicBezTo>
                    <a:cubicBezTo>
                      <a:pt x="188" y="341"/>
                      <a:pt x="179" y="342"/>
                      <a:pt x="171" y="340"/>
                    </a:cubicBezTo>
                    <a:cubicBezTo>
                      <a:pt x="168" y="348"/>
                      <a:pt x="159" y="373"/>
                      <a:pt x="137" y="391"/>
                    </a:cubicBezTo>
                    <a:cubicBezTo>
                      <a:pt x="171" y="421"/>
                      <a:pt x="223" y="428"/>
                      <a:pt x="254" y="416"/>
                    </a:cubicBezTo>
                    <a:cubicBezTo>
                      <a:pt x="298" y="400"/>
                      <a:pt x="319" y="366"/>
                      <a:pt x="319" y="366"/>
                    </a:cubicBezTo>
                    <a:cubicBezTo>
                      <a:pt x="320" y="365"/>
                      <a:pt x="320" y="365"/>
                      <a:pt x="320" y="365"/>
                    </a:cubicBezTo>
                    <a:cubicBezTo>
                      <a:pt x="372" y="283"/>
                      <a:pt x="314" y="238"/>
                      <a:pt x="312" y="237"/>
                    </a:cubicBezTo>
                    <a:cubicBezTo>
                      <a:pt x="306" y="232"/>
                      <a:pt x="306" y="232"/>
                      <a:pt x="306" y="232"/>
                    </a:cubicBezTo>
                    <a:cubicBezTo>
                      <a:pt x="307" y="226"/>
                      <a:pt x="307" y="226"/>
                      <a:pt x="307" y="226"/>
                    </a:cubicBezTo>
                    <a:cubicBezTo>
                      <a:pt x="316" y="167"/>
                      <a:pt x="272" y="131"/>
                      <a:pt x="247" y="115"/>
                    </a:cubicBezTo>
                    <a:cubicBezTo>
                      <a:pt x="244" y="125"/>
                      <a:pt x="237" y="137"/>
                      <a:pt x="227" y="149"/>
                    </a:cubicBezTo>
                    <a:cubicBezTo>
                      <a:pt x="214" y="164"/>
                      <a:pt x="198" y="174"/>
                      <a:pt x="180" y="179"/>
                    </a:cubicBezTo>
                    <a:cubicBezTo>
                      <a:pt x="158" y="185"/>
                      <a:pt x="133" y="182"/>
                      <a:pt x="108" y="171"/>
                    </a:cubicBezTo>
                    <a:cubicBezTo>
                      <a:pt x="107" y="171"/>
                      <a:pt x="107" y="171"/>
                      <a:pt x="106" y="171"/>
                    </a:cubicBezTo>
                    <a:cubicBezTo>
                      <a:pt x="106" y="170"/>
                      <a:pt x="105" y="170"/>
                      <a:pt x="104" y="169"/>
                    </a:cubicBezTo>
                    <a:cubicBezTo>
                      <a:pt x="95" y="178"/>
                      <a:pt x="86" y="182"/>
                      <a:pt x="85" y="182"/>
                    </a:cubicBezTo>
                    <a:cubicBezTo>
                      <a:pt x="83" y="183"/>
                      <a:pt x="81" y="183"/>
                      <a:pt x="78" y="181"/>
                    </a:cubicBezTo>
                    <a:cubicBezTo>
                      <a:pt x="77" y="181"/>
                      <a:pt x="76" y="179"/>
                      <a:pt x="75" y="178"/>
                    </a:cubicBezTo>
                    <a:cubicBezTo>
                      <a:pt x="74" y="174"/>
                      <a:pt x="75" y="169"/>
                      <a:pt x="79" y="168"/>
                    </a:cubicBezTo>
                    <a:cubicBezTo>
                      <a:pt x="81" y="167"/>
                      <a:pt x="108" y="155"/>
                      <a:pt x="106" y="126"/>
                    </a:cubicBezTo>
                    <a:cubicBezTo>
                      <a:pt x="106" y="122"/>
                      <a:pt x="109" y="118"/>
                      <a:pt x="114" y="118"/>
                    </a:cubicBezTo>
                    <a:cubicBezTo>
                      <a:pt x="118" y="118"/>
                      <a:pt x="122" y="121"/>
                      <a:pt x="122" y="125"/>
                    </a:cubicBezTo>
                    <a:cubicBezTo>
                      <a:pt x="123" y="135"/>
                      <a:pt x="121" y="143"/>
                      <a:pt x="118" y="150"/>
                    </a:cubicBezTo>
                    <a:cubicBezTo>
                      <a:pt x="167" y="171"/>
                      <a:pt x="196" y="149"/>
                      <a:pt x="210" y="134"/>
                    </a:cubicBezTo>
                    <a:cubicBezTo>
                      <a:pt x="224" y="117"/>
                      <a:pt x="229" y="97"/>
                      <a:pt x="229" y="96"/>
                    </a:cubicBezTo>
                    <a:cubicBezTo>
                      <a:pt x="236" y="63"/>
                      <a:pt x="221" y="31"/>
                      <a:pt x="192" y="14"/>
                    </a:cubicBezTo>
                    <a:cubicBezTo>
                      <a:pt x="183" y="10"/>
                      <a:pt x="174" y="6"/>
                      <a:pt x="164" y="4"/>
                    </a:cubicBezTo>
                    <a:cubicBezTo>
                      <a:pt x="145" y="0"/>
                      <a:pt x="127" y="5"/>
                      <a:pt x="110" y="18"/>
                    </a:cubicBezTo>
                    <a:cubicBezTo>
                      <a:pt x="97" y="29"/>
                      <a:pt x="90" y="42"/>
                      <a:pt x="90" y="4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0" name="Freeform: Shape 14"/>
              <p:cNvSpPr>
                <a:spLocks/>
              </p:cNvSpPr>
              <p:nvPr/>
            </p:nvSpPr>
            <p:spPr bwMode="auto">
              <a:xfrm flipH="1">
                <a:off x="1201738" y="2022475"/>
                <a:ext cx="757238" cy="698500"/>
              </a:xfrm>
              <a:custGeom>
                <a:avLst/>
                <a:gdLst/>
                <a:ahLst/>
                <a:cxnLst>
                  <a:cxn ang="0">
                    <a:pos x="362" y="381"/>
                  </a:cxn>
                  <a:cxn ang="0">
                    <a:pos x="272" y="324"/>
                  </a:cxn>
                  <a:cxn ang="0">
                    <a:pos x="187" y="270"/>
                  </a:cxn>
                  <a:cxn ang="0">
                    <a:pos x="206" y="257"/>
                  </a:cxn>
                  <a:cxn ang="0">
                    <a:pos x="310" y="296"/>
                  </a:cxn>
                  <a:cxn ang="0">
                    <a:pos x="325" y="302"/>
                  </a:cxn>
                  <a:cxn ang="0">
                    <a:pos x="409" y="373"/>
                  </a:cxn>
                  <a:cxn ang="0">
                    <a:pos x="464" y="367"/>
                  </a:cxn>
                  <a:cxn ang="0">
                    <a:pos x="513" y="267"/>
                  </a:cxn>
                  <a:cxn ang="0">
                    <a:pos x="518" y="254"/>
                  </a:cxn>
                  <a:cxn ang="0">
                    <a:pos x="488" y="206"/>
                  </a:cxn>
                  <a:cxn ang="0">
                    <a:pos x="370" y="192"/>
                  </a:cxn>
                  <a:cxn ang="0">
                    <a:pos x="294" y="175"/>
                  </a:cxn>
                  <a:cxn ang="0">
                    <a:pos x="330" y="218"/>
                  </a:cxn>
                  <a:cxn ang="0">
                    <a:pos x="313" y="221"/>
                  </a:cxn>
                  <a:cxn ang="0">
                    <a:pos x="206" y="36"/>
                  </a:cxn>
                  <a:cxn ang="0">
                    <a:pos x="34" y="300"/>
                  </a:cxn>
                  <a:cxn ang="0">
                    <a:pos x="24" y="452"/>
                  </a:cxn>
                  <a:cxn ang="0">
                    <a:pos x="67" y="488"/>
                  </a:cxn>
                  <a:cxn ang="0">
                    <a:pos x="182" y="495"/>
                  </a:cxn>
                  <a:cxn ang="0">
                    <a:pos x="188" y="492"/>
                  </a:cxn>
                  <a:cxn ang="0">
                    <a:pos x="251" y="369"/>
                  </a:cxn>
                  <a:cxn ang="0">
                    <a:pos x="208" y="383"/>
                  </a:cxn>
                  <a:cxn ang="0">
                    <a:pos x="202" y="374"/>
                  </a:cxn>
                  <a:cxn ang="0">
                    <a:pos x="227" y="366"/>
                  </a:cxn>
                  <a:cxn ang="0">
                    <a:pos x="258" y="336"/>
                  </a:cxn>
                  <a:cxn ang="0">
                    <a:pos x="270" y="346"/>
                  </a:cxn>
                  <a:cxn ang="0">
                    <a:pos x="215" y="502"/>
                  </a:cxn>
                  <a:cxn ang="0">
                    <a:pos x="345" y="463"/>
                  </a:cxn>
                  <a:cxn ang="0">
                    <a:pos x="365" y="414"/>
                  </a:cxn>
                  <a:cxn ang="0">
                    <a:pos x="388" y="414"/>
                  </a:cxn>
                  <a:cxn ang="0">
                    <a:pos x="426" y="416"/>
                  </a:cxn>
                  <a:cxn ang="0">
                    <a:pos x="406" y="396"/>
                  </a:cxn>
                </a:cxnLst>
                <a:rect l="0" t="0" r="r" b="b"/>
                <a:pathLst>
                  <a:path w="559" h="516">
                    <a:moveTo>
                      <a:pt x="406" y="396"/>
                    </a:moveTo>
                    <a:cubicBezTo>
                      <a:pt x="393" y="394"/>
                      <a:pt x="377" y="390"/>
                      <a:pt x="362" y="381"/>
                    </a:cubicBezTo>
                    <a:cubicBezTo>
                      <a:pt x="342" y="370"/>
                      <a:pt x="323" y="351"/>
                      <a:pt x="308" y="321"/>
                    </a:cubicBezTo>
                    <a:cubicBezTo>
                      <a:pt x="300" y="323"/>
                      <a:pt x="287" y="325"/>
                      <a:pt x="272" y="324"/>
                    </a:cubicBezTo>
                    <a:cubicBezTo>
                      <a:pt x="260" y="323"/>
                      <a:pt x="244" y="320"/>
                      <a:pt x="228" y="311"/>
                    </a:cubicBezTo>
                    <a:cubicBezTo>
                      <a:pt x="214" y="303"/>
                      <a:pt x="199" y="290"/>
                      <a:pt x="187" y="270"/>
                    </a:cubicBezTo>
                    <a:cubicBezTo>
                      <a:pt x="183" y="264"/>
                      <a:pt x="185" y="257"/>
                      <a:pt x="190" y="254"/>
                    </a:cubicBezTo>
                    <a:cubicBezTo>
                      <a:pt x="196" y="250"/>
                      <a:pt x="203" y="252"/>
                      <a:pt x="206" y="257"/>
                    </a:cubicBezTo>
                    <a:cubicBezTo>
                      <a:pt x="243" y="315"/>
                      <a:pt x="295" y="301"/>
                      <a:pt x="308" y="297"/>
                    </a:cubicBezTo>
                    <a:cubicBezTo>
                      <a:pt x="308" y="296"/>
                      <a:pt x="309" y="296"/>
                      <a:pt x="310" y="296"/>
                    </a:cubicBezTo>
                    <a:cubicBezTo>
                      <a:pt x="313" y="294"/>
                      <a:pt x="316" y="294"/>
                      <a:pt x="319" y="296"/>
                    </a:cubicBezTo>
                    <a:cubicBezTo>
                      <a:pt x="322" y="297"/>
                      <a:pt x="324" y="299"/>
                      <a:pt x="325" y="302"/>
                    </a:cubicBezTo>
                    <a:cubicBezTo>
                      <a:pt x="326" y="303"/>
                      <a:pt x="326" y="303"/>
                      <a:pt x="326" y="304"/>
                    </a:cubicBezTo>
                    <a:cubicBezTo>
                      <a:pt x="344" y="345"/>
                      <a:pt x="372" y="368"/>
                      <a:pt x="409" y="373"/>
                    </a:cubicBezTo>
                    <a:cubicBezTo>
                      <a:pt x="438" y="376"/>
                      <a:pt x="461" y="368"/>
                      <a:pt x="462" y="368"/>
                    </a:cubicBezTo>
                    <a:cubicBezTo>
                      <a:pt x="462" y="367"/>
                      <a:pt x="463" y="367"/>
                      <a:pt x="464" y="367"/>
                    </a:cubicBezTo>
                    <a:cubicBezTo>
                      <a:pt x="490" y="353"/>
                      <a:pt x="506" y="333"/>
                      <a:pt x="512" y="308"/>
                    </a:cubicBezTo>
                    <a:cubicBezTo>
                      <a:pt x="517" y="285"/>
                      <a:pt x="513" y="267"/>
                      <a:pt x="513" y="267"/>
                    </a:cubicBezTo>
                    <a:cubicBezTo>
                      <a:pt x="511" y="259"/>
                      <a:pt x="511" y="259"/>
                      <a:pt x="511" y="259"/>
                    </a:cubicBezTo>
                    <a:cubicBezTo>
                      <a:pt x="518" y="254"/>
                      <a:pt x="518" y="254"/>
                      <a:pt x="518" y="254"/>
                    </a:cubicBezTo>
                    <a:cubicBezTo>
                      <a:pt x="559" y="224"/>
                      <a:pt x="557" y="186"/>
                      <a:pt x="551" y="163"/>
                    </a:cubicBezTo>
                    <a:cubicBezTo>
                      <a:pt x="539" y="177"/>
                      <a:pt x="518" y="195"/>
                      <a:pt x="488" y="206"/>
                    </a:cubicBezTo>
                    <a:cubicBezTo>
                      <a:pt x="465" y="214"/>
                      <a:pt x="438" y="215"/>
                      <a:pt x="410" y="208"/>
                    </a:cubicBezTo>
                    <a:cubicBezTo>
                      <a:pt x="396" y="205"/>
                      <a:pt x="382" y="199"/>
                      <a:pt x="370" y="192"/>
                    </a:cubicBezTo>
                    <a:cubicBezTo>
                      <a:pt x="359" y="186"/>
                      <a:pt x="350" y="179"/>
                      <a:pt x="342" y="171"/>
                    </a:cubicBezTo>
                    <a:cubicBezTo>
                      <a:pt x="327" y="176"/>
                      <a:pt x="311" y="178"/>
                      <a:pt x="294" y="175"/>
                    </a:cubicBezTo>
                    <a:cubicBezTo>
                      <a:pt x="304" y="184"/>
                      <a:pt x="315" y="193"/>
                      <a:pt x="327" y="202"/>
                    </a:cubicBezTo>
                    <a:cubicBezTo>
                      <a:pt x="332" y="205"/>
                      <a:pt x="333" y="213"/>
                      <a:pt x="330" y="218"/>
                    </a:cubicBezTo>
                    <a:cubicBezTo>
                      <a:pt x="326" y="223"/>
                      <a:pt x="319" y="224"/>
                      <a:pt x="314" y="221"/>
                    </a:cubicBezTo>
                    <a:cubicBezTo>
                      <a:pt x="314" y="221"/>
                      <a:pt x="314" y="221"/>
                      <a:pt x="313" y="221"/>
                    </a:cubicBezTo>
                    <a:cubicBezTo>
                      <a:pt x="277" y="195"/>
                      <a:pt x="249" y="165"/>
                      <a:pt x="231" y="129"/>
                    </a:cubicBezTo>
                    <a:cubicBezTo>
                      <a:pt x="217" y="101"/>
                      <a:pt x="209" y="69"/>
                      <a:pt x="206" y="36"/>
                    </a:cubicBezTo>
                    <a:cubicBezTo>
                      <a:pt x="206" y="23"/>
                      <a:pt x="206" y="11"/>
                      <a:pt x="207" y="0"/>
                    </a:cubicBezTo>
                    <a:cubicBezTo>
                      <a:pt x="34" y="300"/>
                      <a:pt x="34" y="300"/>
                      <a:pt x="34" y="300"/>
                    </a:cubicBezTo>
                    <a:cubicBezTo>
                      <a:pt x="17" y="329"/>
                      <a:pt x="2" y="357"/>
                      <a:pt x="1" y="389"/>
                    </a:cubicBezTo>
                    <a:cubicBezTo>
                      <a:pt x="0" y="427"/>
                      <a:pt x="24" y="452"/>
                      <a:pt x="24" y="452"/>
                    </a:cubicBezTo>
                    <a:cubicBezTo>
                      <a:pt x="24" y="453"/>
                      <a:pt x="24" y="453"/>
                      <a:pt x="24" y="453"/>
                    </a:cubicBezTo>
                    <a:cubicBezTo>
                      <a:pt x="38" y="467"/>
                      <a:pt x="52" y="479"/>
                      <a:pt x="67" y="488"/>
                    </a:cubicBezTo>
                    <a:cubicBezTo>
                      <a:pt x="93" y="502"/>
                      <a:pt x="120" y="508"/>
                      <a:pt x="148" y="505"/>
                    </a:cubicBezTo>
                    <a:cubicBezTo>
                      <a:pt x="169" y="502"/>
                      <a:pt x="182" y="495"/>
                      <a:pt x="182" y="495"/>
                    </a:cubicBezTo>
                    <a:cubicBezTo>
                      <a:pt x="187" y="492"/>
                      <a:pt x="187" y="492"/>
                      <a:pt x="187" y="492"/>
                    </a:cubicBezTo>
                    <a:cubicBezTo>
                      <a:pt x="188" y="492"/>
                      <a:pt x="188" y="492"/>
                      <a:pt x="188" y="492"/>
                    </a:cubicBezTo>
                    <a:cubicBezTo>
                      <a:pt x="193" y="489"/>
                      <a:pt x="202" y="484"/>
                      <a:pt x="210" y="476"/>
                    </a:cubicBezTo>
                    <a:cubicBezTo>
                      <a:pt x="225" y="462"/>
                      <a:pt x="257" y="424"/>
                      <a:pt x="251" y="369"/>
                    </a:cubicBezTo>
                    <a:cubicBezTo>
                      <a:pt x="244" y="375"/>
                      <a:pt x="237" y="379"/>
                      <a:pt x="231" y="381"/>
                    </a:cubicBezTo>
                    <a:cubicBezTo>
                      <a:pt x="219" y="384"/>
                      <a:pt x="209" y="383"/>
                      <a:pt x="208" y="383"/>
                    </a:cubicBezTo>
                    <a:cubicBezTo>
                      <a:pt x="207" y="382"/>
                      <a:pt x="206" y="382"/>
                      <a:pt x="205" y="382"/>
                    </a:cubicBezTo>
                    <a:cubicBezTo>
                      <a:pt x="203" y="380"/>
                      <a:pt x="201" y="377"/>
                      <a:pt x="202" y="374"/>
                    </a:cubicBezTo>
                    <a:cubicBezTo>
                      <a:pt x="202" y="369"/>
                      <a:pt x="206" y="367"/>
                      <a:pt x="211" y="367"/>
                    </a:cubicBezTo>
                    <a:cubicBezTo>
                      <a:pt x="211" y="367"/>
                      <a:pt x="218" y="368"/>
                      <a:pt x="227" y="366"/>
                    </a:cubicBezTo>
                    <a:cubicBezTo>
                      <a:pt x="237" y="362"/>
                      <a:pt x="245" y="354"/>
                      <a:pt x="248" y="341"/>
                    </a:cubicBezTo>
                    <a:cubicBezTo>
                      <a:pt x="249" y="337"/>
                      <a:pt x="254" y="335"/>
                      <a:pt x="258" y="336"/>
                    </a:cubicBezTo>
                    <a:cubicBezTo>
                      <a:pt x="259" y="336"/>
                      <a:pt x="259" y="337"/>
                      <a:pt x="260" y="337"/>
                    </a:cubicBezTo>
                    <a:cubicBezTo>
                      <a:pt x="265" y="338"/>
                      <a:pt x="269" y="341"/>
                      <a:pt x="270" y="346"/>
                    </a:cubicBezTo>
                    <a:cubicBezTo>
                      <a:pt x="289" y="422"/>
                      <a:pt x="246" y="474"/>
                      <a:pt x="226" y="493"/>
                    </a:cubicBezTo>
                    <a:cubicBezTo>
                      <a:pt x="222" y="497"/>
                      <a:pt x="218" y="500"/>
                      <a:pt x="215" y="502"/>
                    </a:cubicBezTo>
                    <a:cubicBezTo>
                      <a:pt x="262" y="516"/>
                      <a:pt x="306" y="503"/>
                      <a:pt x="343" y="465"/>
                    </a:cubicBezTo>
                    <a:cubicBezTo>
                      <a:pt x="343" y="464"/>
                      <a:pt x="344" y="463"/>
                      <a:pt x="345" y="463"/>
                    </a:cubicBezTo>
                    <a:cubicBezTo>
                      <a:pt x="345" y="462"/>
                      <a:pt x="346" y="461"/>
                      <a:pt x="346" y="461"/>
                    </a:cubicBezTo>
                    <a:cubicBezTo>
                      <a:pt x="351" y="456"/>
                      <a:pt x="365" y="436"/>
                      <a:pt x="365" y="414"/>
                    </a:cubicBezTo>
                    <a:cubicBezTo>
                      <a:pt x="365" y="408"/>
                      <a:pt x="370" y="403"/>
                      <a:pt x="377" y="403"/>
                    </a:cubicBezTo>
                    <a:cubicBezTo>
                      <a:pt x="383" y="402"/>
                      <a:pt x="388" y="408"/>
                      <a:pt x="388" y="414"/>
                    </a:cubicBezTo>
                    <a:cubicBezTo>
                      <a:pt x="389" y="428"/>
                      <a:pt x="385" y="441"/>
                      <a:pt x="380" y="451"/>
                    </a:cubicBezTo>
                    <a:cubicBezTo>
                      <a:pt x="398" y="444"/>
                      <a:pt x="413" y="433"/>
                      <a:pt x="426" y="416"/>
                    </a:cubicBezTo>
                    <a:cubicBezTo>
                      <a:pt x="432" y="409"/>
                      <a:pt x="436" y="402"/>
                      <a:pt x="439" y="396"/>
                    </a:cubicBezTo>
                    <a:cubicBezTo>
                      <a:pt x="430" y="397"/>
                      <a:pt x="418" y="397"/>
                      <a:pt x="406" y="39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1" name="Freeform: Shape 15"/>
              <p:cNvSpPr>
                <a:spLocks/>
              </p:cNvSpPr>
              <p:nvPr/>
            </p:nvSpPr>
            <p:spPr bwMode="auto">
              <a:xfrm flipH="1">
                <a:off x="1541463" y="1587500"/>
                <a:ext cx="812800" cy="939800"/>
              </a:xfrm>
              <a:custGeom>
                <a:avLst/>
                <a:gdLst/>
                <a:ahLst/>
                <a:cxnLst>
                  <a:cxn ang="0">
                    <a:pos x="234" y="325"/>
                  </a:cxn>
                  <a:cxn ang="0">
                    <a:pos x="132" y="258"/>
                  </a:cxn>
                  <a:cxn ang="0">
                    <a:pos x="171" y="259"/>
                  </a:cxn>
                  <a:cxn ang="0">
                    <a:pos x="457" y="297"/>
                  </a:cxn>
                  <a:cxn ang="0">
                    <a:pos x="511" y="248"/>
                  </a:cxn>
                  <a:cxn ang="0">
                    <a:pos x="588" y="117"/>
                  </a:cxn>
                  <a:cxn ang="0">
                    <a:pos x="593" y="106"/>
                  </a:cxn>
                  <a:cxn ang="0">
                    <a:pos x="562" y="16"/>
                  </a:cxn>
                  <a:cxn ang="0">
                    <a:pos x="471" y="25"/>
                  </a:cxn>
                  <a:cxn ang="0">
                    <a:pos x="449" y="107"/>
                  </a:cxn>
                  <a:cxn ang="0">
                    <a:pos x="509" y="138"/>
                  </a:cxn>
                  <a:cxn ang="0">
                    <a:pos x="485" y="180"/>
                  </a:cxn>
                  <a:cxn ang="0">
                    <a:pos x="470" y="191"/>
                  </a:cxn>
                  <a:cxn ang="0">
                    <a:pos x="423" y="100"/>
                  </a:cxn>
                  <a:cxn ang="0">
                    <a:pos x="431" y="10"/>
                  </a:cxn>
                  <a:cxn ang="0">
                    <a:pos x="316" y="25"/>
                  </a:cxn>
                  <a:cxn ang="0">
                    <a:pos x="310" y="23"/>
                  </a:cxn>
                  <a:cxn ang="0">
                    <a:pos x="260" y="21"/>
                  </a:cxn>
                  <a:cxn ang="0">
                    <a:pos x="196" y="83"/>
                  </a:cxn>
                  <a:cxn ang="0">
                    <a:pos x="224" y="164"/>
                  </a:cxn>
                  <a:cxn ang="0">
                    <a:pos x="301" y="139"/>
                  </a:cxn>
                  <a:cxn ang="0">
                    <a:pos x="308" y="109"/>
                  </a:cxn>
                  <a:cxn ang="0">
                    <a:pos x="350" y="139"/>
                  </a:cxn>
                  <a:cxn ang="0">
                    <a:pos x="324" y="149"/>
                  </a:cxn>
                  <a:cxn ang="0">
                    <a:pos x="322" y="151"/>
                  </a:cxn>
                  <a:cxn ang="0">
                    <a:pos x="302" y="213"/>
                  </a:cxn>
                  <a:cxn ang="0">
                    <a:pos x="294" y="251"/>
                  </a:cxn>
                  <a:cxn ang="0">
                    <a:pos x="175" y="131"/>
                  </a:cxn>
                  <a:cxn ang="0">
                    <a:pos x="113" y="134"/>
                  </a:cxn>
                  <a:cxn ang="0">
                    <a:pos x="95" y="175"/>
                  </a:cxn>
                  <a:cxn ang="0">
                    <a:pos x="92" y="176"/>
                  </a:cxn>
                  <a:cxn ang="0">
                    <a:pos x="32" y="268"/>
                  </a:cxn>
                  <a:cxn ang="0">
                    <a:pos x="33" y="274"/>
                  </a:cxn>
                  <a:cxn ang="0">
                    <a:pos x="108" y="350"/>
                  </a:cxn>
                  <a:cxn ang="0">
                    <a:pos x="185" y="332"/>
                  </a:cxn>
                  <a:cxn ang="0">
                    <a:pos x="181" y="386"/>
                  </a:cxn>
                  <a:cxn ang="0">
                    <a:pos x="180" y="400"/>
                  </a:cxn>
                  <a:cxn ang="0">
                    <a:pos x="103" y="373"/>
                  </a:cxn>
                  <a:cxn ang="0">
                    <a:pos x="1" y="357"/>
                  </a:cxn>
                  <a:cxn ang="0">
                    <a:pos x="45" y="361"/>
                  </a:cxn>
                  <a:cxn ang="0">
                    <a:pos x="10" y="417"/>
                  </a:cxn>
                  <a:cxn ang="0">
                    <a:pos x="8" y="421"/>
                  </a:cxn>
                  <a:cxn ang="0">
                    <a:pos x="39" y="551"/>
                  </a:cxn>
                  <a:cxn ang="0">
                    <a:pos x="147" y="425"/>
                  </a:cxn>
                  <a:cxn ang="0">
                    <a:pos x="220" y="424"/>
                  </a:cxn>
                  <a:cxn ang="0">
                    <a:pos x="289" y="498"/>
                  </a:cxn>
                  <a:cxn ang="0">
                    <a:pos x="154" y="448"/>
                  </a:cxn>
                  <a:cxn ang="0">
                    <a:pos x="79" y="505"/>
                  </a:cxn>
                  <a:cxn ang="0">
                    <a:pos x="62" y="576"/>
                  </a:cxn>
                  <a:cxn ang="0">
                    <a:pos x="62" y="576"/>
                  </a:cxn>
                  <a:cxn ang="0">
                    <a:pos x="63" y="578"/>
                  </a:cxn>
                  <a:cxn ang="0">
                    <a:pos x="177" y="692"/>
                  </a:cxn>
                  <a:cxn ang="0">
                    <a:pos x="241" y="681"/>
                  </a:cxn>
                  <a:cxn ang="0">
                    <a:pos x="306" y="607"/>
                  </a:cxn>
                </a:cxnLst>
                <a:rect l="0" t="0" r="r" b="b"/>
                <a:pathLst>
                  <a:path w="600" h="693">
                    <a:moveTo>
                      <a:pt x="475" y="312"/>
                    </a:moveTo>
                    <a:cubicBezTo>
                      <a:pt x="469" y="317"/>
                      <a:pt x="462" y="321"/>
                      <a:pt x="455" y="325"/>
                    </a:cubicBezTo>
                    <a:cubicBezTo>
                      <a:pt x="439" y="334"/>
                      <a:pt x="420" y="341"/>
                      <a:pt x="398" y="346"/>
                    </a:cubicBezTo>
                    <a:cubicBezTo>
                      <a:pt x="370" y="353"/>
                      <a:pt x="337" y="354"/>
                      <a:pt x="300" y="347"/>
                    </a:cubicBezTo>
                    <a:cubicBezTo>
                      <a:pt x="279" y="343"/>
                      <a:pt x="257" y="336"/>
                      <a:pt x="234" y="325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4" y="325"/>
                      <a:pt x="234" y="325"/>
                      <a:pt x="234" y="325"/>
                    </a:cubicBezTo>
                    <a:cubicBezTo>
                      <a:pt x="234" y="325"/>
                      <a:pt x="222" y="319"/>
                      <a:pt x="206" y="310"/>
                    </a:cubicBezTo>
                    <a:cubicBezTo>
                      <a:pt x="195" y="304"/>
                      <a:pt x="183" y="296"/>
                      <a:pt x="170" y="287"/>
                    </a:cubicBezTo>
                    <a:cubicBezTo>
                      <a:pt x="157" y="279"/>
                      <a:pt x="144" y="269"/>
                      <a:pt x="132" y="258"/>
                    </a:cubicBezTo>
                    <a:cubicBezTo>
                      <a:pt x="124" y="251"/>
                      <a:pt x="116" y="244"/>
                      <a:pt x="110" y="237"/>
                    </a:cubicBezTo>
                    <a:cubicBezTo>
                      <a:pt x="106" y="232"/>
                      <a:pt x="107" y="224"/>
                      <a:pt x="111" y="220"/>
                    </a:cubicBezTo>
                    <a:cubicBezTo>
                      <a:pt x="116" y="216"/>
                      <a:pt x="124" y="217"/>
                      <a:pt x="128" y="222"/>
                    </a:cubicBezTo>
                    <a:cubicBezTo>
                      <a:pt x="133" y="228"/>
                      <a:pt x="140" y="235"/>
                      <a:pt x="147" y="241"/>
                    </a:cubicBezTo>
                    <a:cubicBezTo>
                      <a:pt x="154" y="247"/>
                      <a:pt x="162" y="254"/>
                      <a:pt x="171" y="259"/>
                    </a:cubicBezTo>
                    <a:cubicBezTo>
                      <a:pt x="187" y="271"/>
                      <a:pt x="204" y="282"/>
                      <a:pt x="217" y="290"/>
                    </a:cubicBezTo>
                    <a:cubicBezTo>
                      <a:pt x="232" y="298"/>
                      <a:pt x="243" y="303"/>
                      <a:pt x="244" y="304"/>
                    </a:cubicBezTo>
                    <a:cubicBezTo>
                      <a:pt x="280" y="321"/>
                      <a:pt x="313" y="328"/>
                      <a:pt x="342" y="328"/>
                    </a:cubicBezTo>
                    <a:cubicBezTo>
                      <a:pt x="371" y="329"/>
                      <a:pt x="396" y="324"/>
                      <a:pt x="418" y="316"/>
                    </a:cubicBezTo>
                    <a:cubicBezTo>
                      <a:pt x="432" y="311"/>
                      <a:pt x="445" y="304"/>
                      <a:pt x="457" y="297"/>
                    </a:cubicBezTo>
                    <a:cubicBezTo>
                      <a:pt x="472" y="287"/>
                      <a:pt x="484" y="277"/>
                      <a:pt x="493" y="269"/>
                    </a:cubicBezTo>
                    <a:cubicBezTo>
                      <a:pt x="505" y="257"/>
                      <a:pt x="511" y="249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1" y="248"/>
                      <a:pt x="511" y="248"/>
                      <a:pt x="511" y="248"/>
                    </a:cubicBezTo>
                    <a:cubicBezTo>
                      <a:pt x="512" y="247"/>
                      <a:pt x="513" y="247"/>
                      <a:pt x="514" y="246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8" y="117"/>
                      <a:pt x="588" y="117"/>
                      <a:pt x="588" y="117"/>
                    </a:cubicBezTo>
                    <a:cubicBezTo>
                      <a:pt x="589" y="115"/>
                      <a:pt x="591" y="112"/>
                      <a:pt x="593" y="106"/>
                    </a:cubicBezTo>
                    <a:cubicBezTo>
                      <a:pt x="596" y="101"/>
                      <a:pt x="598" y="94"/>
                      <a:pt x="599" y="86"/>
                    </a:cubicBezTo>
                    <a:cubicBezTo>
                      <a:pt x="600" y="81"/>
                      <a:pt x="600" y="75"/>
                      <a:pt x="600" y="70"/>
                    </a:cubicBezTo>
                    <a:cubicBezTo>
                      <a:pt x="599" y="62"/>
                      <a:pt x="597" y="55"/>
                      <a:pt x="593" y="47"/>
                    </a:cubicBezTo>
                    <a:cubicBezTo>
                      <a:pt x="591" y="43"/>
                      <a:pt x="588" y="38"/>
                      <a:pt x="584" y="34"/>
                    </a:cubicBezTo>
                    <a:cubicBezTo>
                      <a:pt x="577" y="26"/>
                      <a:pt x="570" y="20"/>
                      <a:pt x="562" y="16"/>
                    </a:cubicBezTo>
                    <a:cubicBezTo>
                      <a:pt x="551" y="9"/>
                      <a:pt x="539" y="6"/>
                      <a:pt x="527" y="5"/>
                    </a:cubicBezTo>
                    <a:cubicBezTo>
                      <a:pt x="515" y="4"/>
                      <a:pt x="504" y="6"/>
                      <a:pt x="493" y="11"/>
                    </a:cubicBezTo>
                    <a:cubicBezTo>
                      <a:pt x="486" y="14"/>
                      <a:pt x="479" y="18"/>
                      <a:pt x="472" y="24"/>
                    </a:cubicBezTo>
                    <a:cubicBezTo>
                      <a:pt x="472" y="24"/>
                      <a:pt x="472" y="24"/>
                      <a:pt x="472" y="24"/>
                    </a:cubicBezTo>
                    <a:cubicBezTo>
                      <a:pt x="472" y="24"/>
                      <a:pt x="472" y="24"/>
                      <a:pt x="471" y="25"/>
                    </a:cubicBezTo>
                    <a:cubicBezTo>
                      <a:pt x="470" y="26"/>
                      <a:pt x="469" y="27"/>
                      <a:pt x="467" y="29"/>
                    </a:cubicBezTo>
                    <a:cubicBezTo>
                      <a:pt x="464" y="32"/>
                      <a:pt x="460" y="37"/>
                      <a:pt x="456" y="44"/>
                    </a:cubicBezTo>
                    <a:cubicBezTo>
                      <a:pt x="454" y="49"/>
                      <a:pt x="451" y="54"/>
                      <a:pt x="449" y="60"/>
                    </a:cubicBezTo>
                    <a:cubicBezTo>
                      <a:pt x="447" y="67"/>
                      <a:pt x="445" y="74"/>
                      <a:pt x="445" y="82"/>
                    </a:cubicBezTo>
                    <a:cubicBezTo>
                      <a:pt x="445" y="90"/>
                      <a:pt x="446" y="99"/>
                      <a:pt x="449" y="107"/>
                    </a:cubicBezTo>
                    <a:cubicBezTo>
                      <a:pt x="452" y="113"/>
                      <a:pt x="454" y="119"/>
                      <a:pt x="459" y="125"/>
                    </a:cubicBezTo>
                    <a:cubicBezTo>
                      <a:pt x="464" y="132"/>
                      <a:pt x="471" y="140"/>
                      <a:pt x="481" y="148"/>
                    </a:cubicBezTo>
                    <a:cubicBezTo>
                      <a:pt x="482" y="146"/>
                      <a:pt x="484" y="144"/>
                      <a:pt x="486" y="143"/>
                    </a:cubicBezTo>
                    <a:cubicBezTo>
                      <a:pt x="489" y="139"/>
                      <a:pt x="494" y="136"/>
                      <a:pt x="499" y="134"/>
                    </a:cubicBezTo>
                    <a:cubicBezTo>
                      <a:pt x="503" y="132"/>
                      <a:pt x="508" y="134"/>
                      <a:pt x="509" y="138"/>
                    </a:cubicBezTo>
                    <a:cubicBezTo>
                      <a:pt x="511" y="142"/>
                      <a:pt x="509" y="146"/>
                      <a:pt x="505" y="148"/>
                    </a:cubicBezTo>
                    <a:cubicBezTo>
                      <a:pt x="502" y="150"/>
                      <a:pt x="499" y="152"/>
                      <a:pt x="496" y="154"/>
                    </a:cubicBezTo>
                    <a:cubicBezTo>
                      <a:pt x="494" y="156"/>
                      <a:pt x="492" y="159"/>
                      <a:pt x="490" y="161"/>
                    </a:cubicBezTo>
                    <a:cubicBezTo>
                      <a:pt x="489" y="164"/>
                      <a:pt x="487" y="168"/>
                      <a:pt x="486" y="171"/>
                    </a:cubicBezTo>
                    <a:cubicBezTo>
                      <a:pt x="486" y="174"/>
                      <a:pt x="485" y="177"/>
                      <a:pt x="485" y="180"/>
                    </a:cubicBezTo>
                    <a:cubicBezTo>
                      <a:pt x="484" y="185"/>
                      <a:pt x="485" y="189"/>
                      <a:pt x="485" y="189"/>
                    </a:cubicBezTo>
                    <a:cubicBezTo>
                      <a:pt x="485" y="189"/>
                      <a:pt x="485" y="189"/>
                      <a:pt x="485" y="189"/>
                    </a:cubicBezTo>
                    <a:cubicBezTo>
                      <a:pt x="485" y="189"/>
                      <a:pt x="485" y="189"/>
                      <a:pt x="485" y="189"/>
                    </a:cubicBezTo>
                    <a:cubicBezTo>
                      <a:pt x="486" y="194"/>
                      <a:pt x="483" y="197"/>
                      <a:pt x="478" y="198"/>
                    </a:cubicBezTo>
                    <a:cubicBezTo>
                      <a:pt x="474" y="199"/>
                      <a:pt x="470" y="196"/>
                      <a:pt x="470" y="191"/>
                    </a:cubicBezTo>
                    <a:cubicBezTo>
                      <a:pt x="470" y="191"/>
                      <a:pt x="469" y="188"/>
                      <a:pt x="469" y="184"/>
                    </a:cubicBezTo>
                    <a:cubicBezTo>
                      <a:pt x="469" y="180"/>
                      <a:pt x="470" y="174"/>
                      <a:pt x="471" y="169"/>
                    </a:cubicBezTo>
                    <a:cubicBezTo>
                      <a:pt x="470" y="168"/>
                      <a:pt x="469" y="168"/>
                      <a:pt x="468" y="167"/>
                    </a:cubicBezTo>
                    <a:cubicBezTo>
                      <a:pt x="454" y="157"/>
                      <a:pt x="444" y="146"/>
                      <a:pt x="437" y="135"/>
                    </a:cubicBezTo>
                    <a:cubicBezTo>
                      <a:pt x="430" y="123"/>
                      <a:pt x="425" y="112"/>
                      <a:pt x="423" y="100"/>
                    </a:cubicBezTo>
                    <a:cubicBezTo>
                      <a:pt x="422" y="93"/>
                      <a:pt x="422" y="85"/>
                      <a:pt x="422" y="78"/>
                    </a:cubicBezTo>
                    <a:cubicBezTo>
                      <a:pt x="423" y="69"/>
                      <a:pt x="425" y="60"/>
                      <a:pt x="427" y="52"/>
                    </a:cubicBezTo>
                    <a:cubicBezTo>
                      <a:pt x="430" y="45"/>
                      <a:pt x="433" y="38"/>
                      <a:pt x="436" y="32"/>
                    </a:cubicBezTo>
                    <a:cubicBezTo>
                      <a:pt x="440" y="27"/>
                      <a:pt x="443" y="22"/>
                      <a:pt x="446" y="18"/>
                    </a:cubicBezTo>
                    <a:cubicBezTo>
                      <a:pt x="442" y="15"/>
                      <a:pt x="437" y="13"/>
                      <a:pt x="431" y="10"/>
                    </a:cubicBezTo>
                    <a:cubicBezTo>
                      <a:pt x="421" y="7"/>
                      <a:pt x="410" y="3"/>
                      <a:pt x="399" y="2"/>
                    </a:cubicBezTo>
                    <a:cubicBezTo>
                      <a:pt x="391" y="0"/>
                      <a:pt x="383" y="0"/>
                      <a:pt x="374" y="1"/>
                    </a:cubicBezTo>
                    <a:cubicBezTo>
                      <a:pt x="363" y="1"/>
                      <a:pt x="352" y="4"/>
                      <a:pt x="340" y="9"/>
                    </a:cubicBezTo>
                    <a:cubicBezTo>
                      <a:pt x="334" y="12"/>
                      <a:pt x="327" y="16"/>
                      <a:pt x="321" y="21"/>
                    </a:cubicBezTo>
                    <a:cubicBezTo>
                      <a:pt x="316" y="25"/>
                      <a:pt x="316" y="25"/>
                      <a:pt x="316" y="25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10" y="23"/>
                      <a:pt x="310" y="23"/>
                    </a:cubicBezTo>
                    <a:cubicBezTo>
                      <a:pt x="310" y="23"/>
                      <a:pt x="309" y="23"/>
                      <a:pt x="308" y="23"/>
                    </a:cubicBezTo>
                    <a:cubicBezTo>
                      <a:pt x="307" y="22"/>
                      <a:pt x="305" y="22"/>
                      <a:pt x="302" y="21"/>
                    </a:cubicBezTo>
                    <a:cubicBezTo>
                      <a:pt x="296" y="20"/>
                      <a:pt x="288" y="19"/>
                      <a:pt x="279" y="19"/>
                    </a:cubicBezTo>
                    <a:cubicBezTo>
                      <a:pt x="273" y="19"/>
                      <a:pt x="267" y="20"/>
                      <a:pt x="260" y="21"/>
                    </a:cubicBezTo>
                    <a:cubicBezTo>
                      <a:pt x="252" y="22"/>
                      <a:pt x="243" y="25"/>
                      <a:pt x="235" y="30"/>
                    </a:cubicBezTo>
                    <a:cubicBezTo>
                      <a:pt x="230" y="33"/>
                      <a:pt x="225" y="36"/>
                      <a:pt x="221" y="41"/>
                    </a:cubicBezTo>
                    <a:cubicBezTo>
                      <a:pt x="216" y="45"/>
                      <a:pt x="211" y="51"/>
                      <a:pt x="207" y="59"/>
                    </a:cubicBezTo>
                    <a:cubicBezTo>
                      <a:pt x="203" y="65"/>
                      <a:pt x="200" y="72"/>
                      <a:pt x="197" y="81"/>
                    </a:cubicBezTo>
                    <a:cubicBezTo>
                      <a:pt x="196" y="83"/>
                      <a:pt x="196" y="83"/>
                      <a:pt x="196" y="83"/>
                    </a:cubicBezTo>
                    <a:cubicBezTo>
                      <a:pt x="196" y="83"/>
                      <a:pt x="196" y="83"/>
                      <a:pt x="196" y="83"/>
                    </a:cubicBezTo>
                    <a:cubicBezTo>
                      <a:pt x="196" y="85"/>
                      <a:pt x="195" y="87"/>
                      <a:pt x="195" y="90"/>
                    </a:cubicBezTo>
                    <a:cubicBezTo>
                      <a:pt x="194" y="96"/>
                      <a:pt x="193" y="104"/>
                      <a:pt x="195" y="114"/>
                    </a:cubicBezTo>
                    <a:cubicBezTo>
                      <a:pt x="196" y="120"/>
                      <a:pt x="198" y="127"/>
                      <a:pt x="201" y="134"/>
                    </a:cubicBezTo>
                    <a:cubicBezTo>
                      <a:pt x="206" y="144"/>
                      <a:pt x="213" y="154"/>
                      <a:pt x="224" y="164"/>
                    </a:cubicBezTo>
                    <a:cubicBezTo>
                      <a:pt x="231" y="169"/>
                      <a:pt x="238" y="175"/>
                      <a:pt x="248" y="181"/>
                    </a:cubicBezTo>
                    <a:cubicBezTo>
                      <a:pt x="256" y="185"/>
                      <a:pt x="266" y="190"/>
                      <a:pt x="278" y="195"/>
                    </a:cubicBezTo>
                    <a:cubicBezTo>
                      <a:pt x="278" y="189"/>
                      <a:pt x="279" y="183"/>
                      <a:pt x="280" y="178"/>
                    </a:cubicBezTo>
                    <a:cubicBezTo>
                      <a:pt x="283" y="169"/>
                      <a:pt x="287" y="161"/>
                      <a:pt x="291" y="154"/>
                    </a:cubicBezTo>
                    <a:cubicBezTo>
                      <a:pt x="294" y="148"/>
                      <a:pt x="298" y="143"/>
                      <a:pt x="301" y="139"/>
                    </a:cubicBezTo>
                    <a:cubicBezTo>
                      <a:pt x="302" y="137"/>
                      <a:pt x="304" y="136"/>
                      <a:pt x="304" y="135"/>
                    </a:cubicBezTo>
                    <a:cubicBezTo>
                      <a:pt x="304" y="134"/>
                      <a:pt x="303" y="134"/>
                      <a:pt x="303" y="133"/>
                    </a:cubicBezTo>
                    <a:cubicBezTo>
                      <a:pt x="298" y="128"/>
                      <a:pt x="295" y="121"/>
                      <a:pt x="293" y="113"/>
                    </a:cubicBezTo>
                    <a:cubicBezTo>
                      <a:pt x="292" y="109"/>
                      <a:pt x="295" y="104"/>
                      <a:pt x="299" y="103"/>
                    </a:cubicBezTo>
                    <a:cubicBezTo>
                      <a:pt x="303" y="103"/>
                      <a:pt x="307" y="105"/>
                      <a:pt x="308" y="109"/>
                    </a:cubicBezTo>
                    <a:cubicBezTo>
                      <a:pt x="310" y="115"/>
                      <a:pt x="312" y="120"/>
                      <a:pt x="315" y="123"/>
                    </a:cubicBezTo>
                    <a:cubicBezTo>
                      <a:pt x="318" y="127"/>
                      <a:pt x="321" y="130"/>
                      <a:pt x="325" y="132"/>
                    </a:cubicBezTo>
                    <a:cubicBezTo>
                      <a:pt x="331" y="135"/>
                      <a:pt x="337" y="137"/>
                      <a:pt x="342" y="138"/>
                    </a:cubicBezTo>
                    <a:cubicBezTo>
                      <a:pt x="346" y="139"/>
                      <a:pt x="350" y="139"/>
                      <a:pt x="350" y="139"/>
                    </a:cubicBezTo>
                    <a:cubicBezTo>
                      <a:pt x="350" y="139"/>
                      <a:pt x="350" y="139"/>
                      <a:pt x="350" y="139"/>
                    </a:cubicBezTo>
                    <a:cubicBezTo>
                      <a:pt x="350" y="139"/>
                      <a:pt x="350" y="139"/>
                      <a:pt x="350" y="139"/>
                    </a:cubicBezTo>
                    <a:cubicBezTo>
                      <a:pt x="354" y="139"/>
                      <a:pt x="357" y="143"/>
                      <a:pt x="357" y="147"/>
                    </a:cubicBezTo>
                    <a:cubicBezTo>
                      <a:pt x="357" y="151"/>
                      <a:pt x="354" y="155"/>
                      <a:pt x="349" y="155"/>
                    </a:cubicBezTo>
                    <a:cubicBezTo>
                      <a:pt x="349" y="155"/>
                      <a:pt x="345" y="154"/>
                      <a:pt x="339" y="153"/>
                    </a:cubicBezTo>
                    <a:cubicBezTo>
                      <a:pt x="335" y="152"/>
                      <a:pt x="329" y="151"/>
                      <a:pt x="324" y="149"/>
                    </a:cubicBezTo>
                    <a:cubicBezTo>
                      <a:pt x="323" y="149"/>
                      <a:pt x="323" y="149"/>
                      <a:pt x="323" y="150"/>
                    </a:cubicBezTo>
                    <a:cubicBezTo>
                      <a:pt x="323" y="150"/>
                      <a:pt x="323" y="150"/>
                      <a:pt x="323" y="150"/>
                    </a:cubicBezTo>
                    <a:cubicBezTo>
                      <a:pt x="323" y="150"/>
                      <a:pt x="323" y="150"/>
                      <a:pt x="323" y="150"/>
                    </a:cubicBezTo>
                    <a:cubicBezTo>
                      <a:pt x="323" y="150"/>
                      <a:pt x="323" y="150"/>
                      <a:pt x="322" y="150"/>
                    </a:cubicBezTo>
                    <a:cubicBezTo>
                      <a:pt x="322" y="150"/>
                      <a:pt x="322" y="150"/>
                      <a:pt x="322" y="151"/>
                    </a:cubicBezTo>
                    <a:cubicBezTo>
                      <a:pt x="321" y="151"/>
                      <a:pt x="320" y="152"/>
                      <a:pt x="319" y="154"/>
                    </a:cubicBezTo>
                    <a:cubicBezTo>
                      <a:pt x="317" y="156"/>
                      <a:pt x="314" y="161"/>
                      <a:pt x="311" y="166"/>
                    </a:cubicBezTo>
                    <a:cubicBezTo>
                      <a:pt x="308" y="170"/>
                      <a:pt x="306" y="175"/>
                      <a:pt x="304" y="181"/>
                    </a:cubicBezTo>
                    <a:cubicBezTo>
                      <a:pt x="302" y="187"/>
                      <a:pt x="301" y="193"/>
                      <a:pt x="301" y="200"/>
                    </a:cubicBezTo>
                    <a:cubicBezTo>
                      <a:pt x="301" y="204"/>
                      <a:pt x="301" y="209"/>
                      <a:pt x="302" y="213"/>
                    </a:cubicBezTo>
                    <a:cubicBezTo>
                      <a:pt x="303" y="220"/>
                      <a:pt x="306" y="226"/>
                      <a:pt x="310" y="233"/>
                    </a:cubicBezTo>
                    <a:cubicBezTo>
                      <a:pt x="316" y="242"/>
                      <a:pt x="325" y="252"/>
                      <a:pt x="338" y="262"/>
                    </a:cubicBezTo>
                    <a:cubicBezTo>
                      <a:pt x="343" y="266"/>
                      <a:pt x="344" y="273"/>
                      <a:pt x="340" y="278"/>
                    </a:cubicBezTo>
                    <a:cubicBezTo>
                      <a:pt x="336" y="283"/>
                      <a:pt x="329" y="284"/>
                      <a:pt x="324" y="280"/>
                    </a:cubicBezTo>
                    <a:cubicBezTo>
                      <a:pt x="311" y="271"/>
                      <a:pt x="301" y="261"/>
                      <a:pt x="294" y="251"/>
                    </a:cubicBezTo>
                    <a:cubicBezTo>
                      <a:pt x="287" y="241"/>
                      <a:pt x="282" y="231"/>
                      <a:pt x="280" y="221"/>
                    </a:cubicBezTo>
                    <a:cubicBezTo>
                      <a:pt x="280" y="221"/>
                      <a:pt x="280" y="220"/>
                      <a:pt x="280" y="220"/>
                    </a:cubicBezTo>
                    <a:cubicBezTo>
                      <a:pt x="263" y="214"/>
                      <a:pt x="248" y="208"/>
                      <a:pt x="236" y="201"/>
                    </a:cubicBezTo>
                    <a:cubicBezTo>
                      <a:pt x="218" y="190"/>
                      <a:pt x="205" y="179"/>
                      <a:pt x="195" y="167"/>
                    </a:cubicBezTo>
                    <a:cubicBezTo>
                      <a:pt x="185" y="155"/>
                      <a:pt x="179" y="142"/>
                      <a:pt x="175" y="131"/>
                    </a:cubicBezTo>
                    <a:cubicBezTo>
                      <a:pt x="173" y="123"/>
                      <a:pt x="172" y="116"/>
                      <a:pt x="171" y="109"/>
                    </a:cubicBezTo>
                    <a:cubicBezTo>
                      <a:pt x="171" y="103"/>
                      <a:pt x="171" y="97"/>
                      <a:pt x="171" y="92"/>
                    </a:cubicBezTo>
                    <a:cubicBezTo>
                      <a:pt x="166" y="94"/>
                      <a:pt x="159" y="96"/>
                      <a:pt x="153" y="99"/>
                    </a:cubicBezTo>
                    <a:cubicBezTo>
                      <a:pt x="146" y="102"/>
                      <a:pt x="140" y="106"/>
                      <a:pt x="134" y="110"/>
                    </a:cubicBezTo>
                    <a:cubicBezTo>
                      <a:pt x="126" y="117"/>
                      <a:pt x="119" y="124"/>
                      <a:pt x="113" y="134"/>
                    </a:cubicBezTo>
                    <a:cubicBezTo>
                      <a:pt x="108" y="143"/>
                      <a:pt x="104" y="153"/>
                      <a:pt x="103" y="165"/>
                    </a:cubicBezTo>
                    <a:cubicBezTo>
                      <a:pt x="102" y="173"/>
                      <a:pt x="102" y="173"/>
                      <a:pt x="102" y="173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5" y="175"/>
                      <a:pt x="95" y="175"/>
                      <a:pt x="95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5"/>
                      <a:pt x="94" y="175"/>
                      <a:pt x="94" y="175"/>
                    </a:cubicBezTo>
                    <a:cubicBezTo>
                      <a:pt x="94" y="175"/>
                      <a:pt x="93" y="176"/>
                      <a:pt x="92" y="176"/>
                    </a:cubicBezTo>
                    <a:cubicBezTo>
                      <a:pt x="90" y="177"/>
                      <a:pt x="87" y="178"/>
                      <a:pt x="84" y="180"/>
                    </a:cubicBezTo>
                    <a:cubicBezTo>
                      <a:pt x="77" y="183"/>
                      <a:pt x="68" y="188"/>
                      <a:pt x="59" y="196"/>
                    </a:cubicBezTo>
                    <a:cubicBezTo>
                      <a:pt x="54" y="202"/>
                      <a:pt x="48" y="208"/>
                      <a:pt x="44" y="216"/>
                    </a:cubicBezTo>
                    <a:cubicBezTo>
                      <a:pt x="39" y="224"/>
                      <a:pt x="36" y="232"/>
                      <a:pt x="34" y="243"/>
                    </a:cubicBezTo>
                    <a:cubicBezTo>
                      <a:pt x="32" y="250"/>
                      <a:pt x="32" y="258"/>
                      <a:pt x="32" y="268"/>
                    </a:cubicBezTo>
                    <a:cubicBezTo>
                      <a:pt x="33" y="269"/>
                      <a:pt x="33" y="271"/>
                      <a:pt x="33" y="272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3" y="272"/>
                      <a:pt x="33" y="272"/>
                      <a:pt x="33" y="272"/>
                    </a:cubicBezTo>
                    <a:cubicBezTo>
                      <a:pt x="33" y="272"/>
                      <a:pt x="33" y="273"/>
                      <a:pt x="33" y="273"/>
                    </a:cubicBezTo>
                    <a:cubicBezTo>
                      <a:pt x="33" y="273"/>
                      <a:pt x="33" y="273"/>
                      <a:pt x="33" y="274"/>
                    </a:cubicBezTo>
                    <a:cubicBezTo>
                      <a:pt x="33" y="275"/>
                      <a:pt x="33" y="277"/>
                      <a:pt x="33" y="280"/>
                    </a:cubicBezTo>
                    <a:cubicBezTo>
                      <a:pt x="34" y="285"/>
                      <a:pt x="36" y="292"/>
                      <a:pt x="39" y="300"/>
                    </a:cubicBezTo>
                    <a:cubicBezTo>
                      <a:pt x="42" y="305"/>
                      <a:pt x="45" y="311"/>
                      <a:pt x="49" y="316"/>
                    </a:cubicBezTo>
                    <a:cubicBezTo>
                      <a:pt x="55" y="323"/>
                      <a:pt x="62" y="330"/>
                      <a:pt x="73" y="337"/>
                    </a:cubicBezTo>
                    <a:cubicBezTo>
                      <a:pt x="82" y="342"/>
                      <a:pt x="94" y="347"/>
                      <a:pt x="108" y="350"/>
                    </a:cubicBezTo>
                    <a:cubicBezTo>
                      <a:pt x="122" y="353"/>
                      <a:pt x="139" y="355"/>
                      <a:pt x="160" y="355"/>
                    </a:cubicBezTo>
                    <a:cubicBezTo>
                      <a:pt x="161" y="355"/>
                      <a:pt x="162" y="356"/>
                      <a:pt x="163" y="356"/>
                    </a:cubicBezTo>
                    <a:cubicBezTo>
                      <a:pt x="164" y="351"/>
                      <a:pt x="166" y="346"/>
                      <a:pt x="168" y="341"/>
                    </a:cubicBezTo>
                    <a:cubicBezTo>
                      <a:pt x="170" y="338"/>
                      <a:pt x="172" y="336"/>
                      <a:pt x="174" y="333"/>
                    </a:cubicBezTo>
                    <a:cubicBezTo>
                      <a:pt x="177" y="330"/>
                      <a:pt x="182" y="329"/>
                      <a:pt x="185" y="332"/>
                    </a:cubicBezTo>
                    <a:cubicBezTo>
                      <a:pt x="188" y="335"/>
                      <a:pt x="189" y="340"/>
                      <a:pt x="186" y="343"/>
                    </a:cubicBezTo>
                    <a:cubicBezTo>
                      <a:pt x="184" y="345"/>
                      <a:pt x="183" y="347"/>
                      <a:pt x="182" y="349"/>
                    </a:cubicBezTo>
                    <a:cubicBezTo>
                      <a:pt x="180" y="353"/>
                      <a:pt x="178" y="356"/>
                      <a:pt x="178" y="360"/>
                    </a:cubicBezTo>
                    <a:cubicBezTo>
                      <a:pt x="177" y="363"/>
                      <a:pt x="177" y="367"/>
                      <a:pt x="177" y="370"/>
                    </a:cubicBezTo>
                    <a:cubicBezTo>
                      <a:pt x="177" y="377"/>
                      <a:pt x="179" y="382"/>
                      <a:pt x="181" y="386"/>
                    </a:cubicBezTo>
                    <a:cubicBezTo>
                      <a:pt x="182" y="388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3" y="390"/>
                      <a:pt x="183" y="390"/>
                      <a:pt x="183" y="390"/>
                    </a:cubicBezTo>
                    <a:cubicBezTo>
                      <a:pt x="185" y="393"/>
                      <a:pt x="184" y="398"/>
                      <a:pt x="180" y="400"/>
                    </a:cubicBezTo>
                    <a:cubicBezTo>
                      <a:pt x="177" y="403"/>
                      <a:pt x="172" y="402"/>
                      <a:pt x="170" y="398"/>
                    </a:cubicBezTo>
                    <a:cubicBezTo>
                      <a:pt x="169" y="398"/>
                      <a:pt x="168" y="395"/>
                      <a:pt x="166" y="392"/>
                    </a:cubicBezTo>
                    <a:cubicBezTo>
                      <a:pt x="165" y="388"/>
                      <a:pt x="163" y="384"/>
                      <a:pt x="162" y="378"/>
                    </a:cubicBezTo>
                    <a:cubicBezTo>
                      <a:pt x="162" y="379"/>
                      <a:pt x="161" y="379"/>
                      <a:pt x="160" y="379"/>
                    </a:cubicBezTo>
                    <a:cubicBezTo>
                      <a:pt x="138" y="379"/>
                      <a:pt x="119" y="376"/>
                      <a:pt x="103" y="373"/>
                    </a:cubicBezTo>
                    <a:cubicBezTo>
                      <a:pt x="86" y="369"/>
                      <a:pt x="73" y="363"/>
                      <a:pt x="62" y="357"/>
                    </a:cubicBezTo>
                    <a:cubicBezTo>
                      <a:pt x="47" y="348"/>
                      <a:pt x="36" y="338"/>
                      <a:pt x="28" y="327"/>
                    </a:cubicBezTo>
                    <a:cubicBezTo>
                      <a:pt x="23" y="320"/>
                      <a:pt x="20" y="314"/>
                      <a:pt x="17" y="307"/>
                    </a:cubicBezTo>
                    <a:cubicBezTo>
                      <a:pt x="14" y="313"/>
                      <a:pt x="10" y="321"/>
                      <a:pt x="7" y="329"/>
                    </a:cubicBezTo>
                    <a:cubicBezTo>
                      <a:pt x="4" y="337"/>
                      <a:pt x="2" y="347"/>
                      <a:pt x="1" y="357"/>
                    </a:cubicBezTo>
                    <a:cubicBezTo>
                      <a:pt x="0" y="363"/>
                      <a:pt x="0" y="370"/>
                      <a:pt x="1" y="377"/>
                    </a:cubicBezTo>
                    <a:cubicBezTo>
                      <a:pt x="1" y="379"/>
                      <a:pt x="1" y="380"/>
                      <a:pt x="1" y="382"/>
                    </a:cubicBezTo>
                    <a:cubicBezTo>
                      <a:pt x="4" y="379"/>
                      <a:pt x="6" y="376"/>
                      <a:pt x="9" y="373"/>
                    </a:cubicBezTo>
                    <a:cubicBezTo>
                      <a:pt x="14" y="367"/>
                      <a:pt x="21" y="361"/>
                      <a:pt x="29" y="357"/>
                    </a:cubicBezTo>
                    <a:cubicBezTo>
                      <a:pt x="35" y="354"/>
                      <a:pt x="42" y="356"/>
                      <a:pt x="45" y="361"/>
                    </a:cubicBezTo>
                    <a:cubicBezTo>
                      <a:pt x="48" y="367"/>
                      <a:pt x="46" y="374"/>
                      <a:pt x="41" y="377"/>
                    </a:cubicBezTo>
                    <a:cubicBezTo>
                      <a:pt x="35" y="380"/>
                      <a:pt x="30" y="384"/>
                      <a:pt x="26" y="389"/>
                    </a:cubicBezTo>
                    <a:cubicBezTo>
                      <a:pt x="22" y="393"/>
                      <a:pt x="19" y="398"/>
                      <a:pt x="16" y="402"/>
                    </a:cubicBezTo>
                    <a:cubicBezTo>
                      <a:pt x="13" y="407"/>
                      <a:pt x="11" y="412"/>
                      <a:pt x="10" y="415"/>
                    </a:cubicBezTo>
                    <a:cubicBezTo>
                      <a:pt x="10" y="416"/>
                      <a:pt x="10" y="416"/>
                      <a:pt x="10" y="417"/>
                    </a:cubicBezTo>
                    <a:cubicBezTo>
                      <a:pt x="9" y="418"/>
                      <a:pt x="9" y="418"/>
                      <a:pt x="9" y="419"/>
                    </a:cubicBezTo>
                    <a:cubicBezTo>
                      <a:pt x="9" y="419"/>
                      <a:pt x="9" y="419"/>
                      <a:pt x="9" y="419"/>
                    </a:cubicBezTo>
                    <a:cubicBezTo>
                      <a:pt x="9" y="420"/>
                      <a:pt x="9" y="420"/>
                      <a:pt x="8" y="420"/>
                    </a:cubicBezTo>
                    <a:cubicBezTo>
                      <a:pt x="8" y="420"/>
                      <a:pt x="8" y="420"/>
                      <a:pt x="8" y="421"/>
                    </a:cubicBezTo>
                    <a:cubicBezTo>
                      <a:pt x="8" y="421"/>
                      <a:pt x="8" y="421"/>
                      <a:pt x="8" y="421"/>
                    </a:cubicBezTo>
                    <a:cubicBezTo>
                      <a:pt x="7" y="425"/>
                      <a:pt x="5" y="430"/>
                      <a:pt x="4" y="436"/>
                    </a:cubicBezTo>
                    <a:cubicBezTo>
                      <a:pt x="2" y="448"/>
                      <a:pt x="0" y="465"/>
                      <a:pt x="3" y="483"/>
                    </a:cubicBezTo>
                    <a:cubicBezTo>
                      <a:pt x="5" y="495"/>
                      <a:pt x="9" y="508"/>
                      <a:pt x="16" y="520"/>
                    </a:cubicBezTo>
                    <a:cubicBezTo>
                      <a:pt x="19" y="528"/>
                      <a:pt x="24" y="535"/>
                      <a:pt x="31" y="542"/>
                    </a:cubicBezTo>
                    <a:cubicBezTo>
                      <a:pt x="33" y="545"/>
                      <a:pt x="36" y="548"/>
                      <a:pt x="39" y="551"/>
                    </a:cubicBezTo>
                    <a:cubicBezTo>
                      <a:pt x="40" y="547"/>
                      <a:pt x="41" y="542"/>
                      <a:pt x="42" y="537"/>
                    </a:cubicBezTo>
                    <a:cubicBezTo>
                      <a:pt x="45" y="524"/>
                      <a:pt x="51" y="508"/>
                      <a:pt x="59" y="493"/>
                    </a:cubicBezTo>
                    <a:cubicBezTo>
                      <a:pt x="67" y="479"/>
                      <a:pt x="78" y="465"/>
                      <a:pt x="93" y="453"/>
                    </a:cubicBezTo>
                    <a:cubicBezTo>
                      <a:pt x="107" y="441"/>
                      <a:pt x="125" y="431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7" y="425"/>
                      <a:pt x="147" y="425"/>
                      <a:pt x="147" y="425"/>
                    </a:cubicBezTo>
                    <a:cubicBezTo>
                      <a:pt x="149" y="425"/>
                      <a:pt x="157" y="423"/>
                      <a:pt x="169" y="421"/>
                    </a:cubicBezTo>
                    <a:cubicBezTo>
                      <a:pt x="182" y="420"/>
                      <a:pt x="200" y="420"/>
                      <a:pt x="220" y="424"/>
                    </a:cubicBezTo>
                    <a:cubicBezTo>
                      <a:pt x="233" y="426"/>
                      <a:pt x="247" y="431"/>
                      <a:pt x="260" y="439"/>
                    </a:cubicBezTo>
                    <a:cubicBezTo>
                      <a:pt x="269" y="444"/>
                      <a:pt x="278" y="450"/>
                      <a:pt x="286" y="458"/>
                    </a:cubicBezTo>
                    <a:cubicBezTo>
                      <a:pt x="294" y="466"/>
                      <a:pt x="301" y="475"/>
                      <a:pt x="308" y="486"/>
                    </a:cubicBezTo>
                    <a:cubicBezTo>
                      <a:pt x="312" y="491"/>
                      <a:pt x="310" y="499"/>
                      <a:pt x="305" y="502"/>
                    </a:cubicBezTo>
                    <a:cubicBezTo>
                      <a:pt x="299" y="505"/>
                      <a:pt x="292" y="504"/>
                      <a:pt x="289" y="498"/>
                    </a:cubicBezTo>
                    <a:cubicBezTo>
                      <a:pt x="283" y="489"/>
                      <a:pt x="276" y="481"/>
                      <a:pt x="270" y="475"/>
                    </a:cubicBezTo>
                    <a:cubicBezTo>
                      <a:pt x="263" y="468"/>
                      <a:pt x="256" y="463"/>
                      <a:pt x="249" y="459"/>
                    </a:cubicBezTo>
                    <a:cubicBezTo>
                      <a:pt x="238" y="453"/>
                      <a:pt x="226" y="449"/>
                      <a:pt x="215" y="447"/>
                    </a:cubicBezTo>
                    <a:cubicBezTo>
                      <a:pt x="205" y="444"/>
                      <a:pt x="194" y="444"/>
                      <a:pt x="185" y="444"/>
                    </a:cubicBezTo>
                    <a:cubicBezTo>
                      <a:pt x="167" y="444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54" y="448"/>
                      <a:pt x="154" y="448"/>
                      <a:pt x="154" y="448"/>
                    </a:cubicBezTo>
                    <a:cubicBezTo>
                      <a:pt x="135" y="453"/>
                      <a:pt x="120" y="461"/>
                      <a:pt x="108" y="471"/>
                    </a:cubicBezTo>
                    <a:cubicBezTo>
                      <a:pt x="96" y="481"/>
                      <a:pt x="86" y="493"/>
                      <a:pt x="79" y="505"/>
                    </a:cubicBezTo>
                    <a:cubicBezTo>
                      <a:pt x="72" y="518"/>
                      <a:pt x="67" y="531"/>
                      <a:pt x="65" y="542"/>
                    </a:cubicBezTo>
                    <a:cubicBezTo>
                      <a:pt x="62" y="551"/>
                      <a:pt x="62" y="559"/>
                      <a:pt x="62" y="565"/>
                    </a:cubicBezTo>
                    <a:cubicBezTo>
                      <a:pt x="62" y="566"/>
                      <a:pt x="62" y="568"/>
                      <a:pt x="62" y="569"/>
                    </a:cubicBezTo>
                    <a:cubicBezTo>
                      <a:pt x="62" y="570"/>
                      <a:pt x="62" y="570"/>
                      <a:pt x="62" y="570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6"/>
                      <a:pt x="62" y="576"/>
                      <a:pt x="62" y="576"/>
                    </a:cubicBezTo>
                    <a:cubicBezTo>
                      <a:pt x="62" y="577"/>
                      <a:pt x="63" y="577"/>
                      <a:pt x="63" y="578"/>
                    </a:cubicBezTo>
                    <a:cubicBezTo>
                      <a:pt x="63" y="581"/>
                      <a:pt x="63" y="584"/>
                      <a:pt x="64" y="588"/>
                    </a:cubicBezTo>
                    <a:cubicBezTo>
                      <a:pt x="65" y="595"/>
                      <a:pt x="68" y="606"/>
                      <a:pt x="74" y="618"/>
                    </a:cubicBezTo>
                    <a:cubicBezTo>
                      <a:pt x="78" y="626"/>
                      <a:pt x="83" y="634"/>
                      <a:pt x="89" y="642"/>
                    </a:cubicBezTo>
                    <a:cubicBezTo>
                      <a:pt x="98" y="653"/>
                      <a:pt x="110" y="664"/>
                      <a:pt x="126" y="673"/>
                    </a:cubicBezTo>
                    <a:cubicBezTo>
                      <a:pt x="139" y="681"/>
                      <a:pt x="156" y="688"/>
                      <a:pt x="177" y="692"/>
                    </a:cubicBezTo>
                    <a:cubicBezTo>
                      <a:pt x="177" y="692"/>
                      <a:pt x="177" y="692"/>
                      <a:pt x="177" y="692"/>
                    </a:cubicBezTo>
                    <a:cubicBezTo>
                      <a:pt x="178" y="692"/>
                      <a:pt x="178" y="693"/>
                      <a:pt x="180" y="693"/>
                    </a:cubicBezTo>
                    <a:cubicBezTo>
                      <a:pt x="182" y="693"/>
                      <a:pt x="185" y="693"/>
                      <a:pt x="189" y="693"/>
                    </a:cubicBezTo>
                    <a:cubicBezTo>
                      <a:pt x="197" y="693"/>
                      <a:pt x="208" y="693"/>
                      <a:pt x="219" y="690"/>
                    </a:cubicBezTo>
                    <a:cubicBezTo>
                      <a:pt x="227" y="688"/>
                      <a:pt x="234" y="685"/>
                      <a:pt x="241" y="681"/>
                    </a:cubicBezTo>
                    <a:cubicBezTo>
                      <a:pt x="247" y="678"/>
                      <a:pt x="252" y="675"/>
                      <a:pt x="256" y="672"/>
                    </a:cubicBezTo>
                    <a:cubicBezTo>
                      <a:pt x="260" y="669"/>
                      <a:pt x="263" y="666"/>
                      <a:pt x="267" y="662"/>
                    </a:cubicBezTo>
                    <a:cubicBezTo>
                      <a:pt x="270" y="660"/>
                      <a:pt x="272" y="657"/>
                      <a:pt x="275" y="654"/>
                    </a:cubicBezTo>
                    <a:cubicBezTo>
                      <a:pt x="278" y="650"/>
                      <a:pt x="282" y="645"/>
                      <a:pt x="286" y="638"/>
                    </a:cubicBezTo>
                    <a:cubicBezTo>
                      <a:pt x="292" y="630"/>
                      <a:pt x="298" y="620"/>
                      <a:pt x="306" y="607"/>
                    </a:cubicBezTo>
                    <a:cubicBezTo>
                      <a:pt x="306" y="607"/>
                      <a:pt x="306" y="607"/>
                      <a:pt x="306" y="607"/>
                    </a:cubicBezTo>
                    <a:lnTo>
                      <a:pt x="475" y="312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Freeform: Shape 16"/>
              <p:cNvSpPr>
                <a:spLocks/>
              </p:cNvSpPr>
              <p:nvPr/>
            </p:nvSpPr>
            <p:spPr bwMode="auto">
              <a:xfrm flipH="1">
                <a:off x="2135188" y="2505075"/>
                <a:ext cx="152400" cy="276225"/>
              </a:xfrm>
              <a:custGeom>
                <a:avLst/>
                <a:gdLst/>
                <a:ahLst/>
                <a:cxnLst>
                  <a:cxn ang="0">
                    <a:pos x="18" y="197"/>
                  </a:cxn>
                  <a:cxn ang="0">
                    <a:pos x="14" y="195"/>
                  </a:cxn>
                  <a:cxn ang="0">
                    <a:pos x="9" y="156"/>
                  </a:cxn>
                  <a:cxn ang="0">
                    <a:pos x="44" y="35"/>
                  </a:cxn>
                  <a:cxn ang="0">
                    <a:pos x="67" y="3"/>
                  </a:cxn>
                  <a:cxn ang="0">
                    <a:pos x="99" y="26"/>
                  </a:cxn>
                  <a:cxn ang="0">
                    <a:pos x="54" y="190"/>
                  </a:cxn>
                  <a:cxn ang="0">
                    <a:pos x="18" y="197"/>
                  </a:cxn>
                </a:cxnLst>
                <a:rect l="0" t="0" r="r" b="b"/>
                <a:pathLst>
                  <a:path w="113" h="204">
                    <a:moveTo>
                      <a:pt x="18" y="197"/>
                    </a:moveTo>
                    <a:cubicBezTo>
                      <a:pt x="17" y="197"/>
                      <a:pt x="16" y="196"/>
                      <a:pt x="14" y="195"/>
                    </a:cubicBezTo>
                    <a:cubicBezTo>
                      <a:pt x="2" y="186"/>
                      <a:pt x="0" y="168"/>
                      <a:pt x="9" y="156"/>
                    </a:cubicBezTo>
                    <a:cubicBezTo>
                      <a:pt x="10" y="155"/>
                      <a:pt x="54" y="97"/>
                      <a:pt x="44" y="35"/>
                    </a:cubicBezTo>
                    <a:cubicBezTo>
                      <a:pt x="41" y="20"/>
                      <a:pt x="52" y="5"/>
                      <a:pt x="67" y="3"/>
                    </a:cubicBezTo>
                    <a:cubicBezTo>
                      <a:pt x="83" y="0"/>
                      <a:pt x="97" y="11"/>
                      <a:pt x="99" y="26"/>
                    </a:cubicBezTo>
                    <a:cubicBezTo>
                      <a:pt x="113" y="112"/>
                      <a:pt x="56" y="187"/>
                      <a:pt x="54" y="190"/>
                    </a:cubicBezTo>
                    <a:cubicBezTo>
                      <a:pt x="45" y="202"/>
                      <a:pt x="30" y="204"/>
                      <a:pt x="18" y="19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3" name="Freeform: Shape 17"/>
              <p:cNvSpPr>
                <a:spLocks/>
              </p:cNvSpPr>
              <p:nvPr/>
            </p:nvSpPr>
            <p:spPr bwMode="auto">
              <a:xfrm flipH="1">
                <a:off x="1862138" y="2668588"/>
                <a:ext cx="227013" cy="230188"/>
              </a:xfrm>
              <a:custGeom>
                <a:avLst/>
                <a:gdLst/>
                <a:ahLst/>
                <a:cxnLst>
                  <a:cxn ang="0">
                    <a:pos x="18" y="162"/>
                  </a:cxn>
                  <a:cxn ang="0">
                    <a:pos x="6" y="127"/>
                  </a:cxn>
                  <a:cxn ang="0">
                    <a:pos x="125" y="6"/>
                  </a:cxn>
                  <a:cxn ang="0">
                    <a:pos x="161" y="22"/>
                  </a:cxn>
                  <a:cxn ang="0">
                    <a:pos x="145" y="58"/>
                  </a:cxn>
                  <a:cxn ang="0">
                    <a:pos x="58" y="149"/>
                  </a:cxn>
                  <a:cxn ang="0">
                    <a:pos x="21" y="164"/>
                  </a:cxn>
                  <a:cxn ang="0">
                    <a:pos x="18" y="162"/>
                  </a:cxn>
                </a:cxnLst>
                <a:rect l="0" t="0" r="r" b="b"/>
                <a:pathLst>
                  <a:path w="167" h="170">
                    <a:moveTo>
                      <a:pt x="18" y="162"/>
                    </a:moveTo>
                    <a:cubicBezTo>
                      <a:pt x="6" y="155"/>
                      <a:pt x="0" y="140"/>
                      <a:pt x="6" y="127"/>
                    </a:cubicBezTo>
                    <a:cubicBezTo>
                      <a:pt x="7" y="124"/>
                      <a:pt x="44" y="37"/>
                      <a:pt x="125" y="6"/>
                    </a:cubicBezTo>
                    <a:cubicBezTo>
                      <a:pt x="140" y="0"/>
                      <a:pt x="156" y="8"/>
                      <a:pt x="161" y="22"/>
                    </a:cubicBezTo>
                    <a:cubicBezTo>
                      <a:pt x="167" y="37"/>
                      <a:pt x="160" y="53"/>
                      <a:pt x="145" y="58"/>
                    </a:cubicBezTo>
                    <a:cubicBezTo>
                      <a:pt x="87" y="81"/>
                      <a:pt x="58" y="148"/>
                      <a:pt x="58" y="149"/>
                    </a:cubicBezTo>
                    <a:cubicBezTo>
                      <a:pt x="52" y="163"/>
                      <a:pt x="35" y="170"/>
                      <a:pt x="21" y="164"/>
                    </a:cubicBezTo>
                    <a:cubicBezTo>
                      <a:pt x="20" y="163"/>
                      <a:pt x="19" y="163"/>
                      <a:pt x="18" y="162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sp>
        <p:nvSpPr>
          <p:cNvPr id="6" name="Freeform: Shape 18"/>
          <p:cNvSpPr>
            <a:spLocks/>
          </p:cNvSpPr>
          <p:nvPr/>
        </p:nvSpPr>
        <p:spPr bwMode="auto">
          <a:xfrm flipH="1">
            <a:off x="2671828" y="4070120"/>
            <a:ext cx="3665024" cy="918829"/>
          </a:xfrm>
          <a:custGeom>
            <a:avLst/>
            <a:gdLst>
              <a:gd name="T0" fmla="*/ 229 w 695"/>
              <a:gd name="T1" fmla="*/ 157 h 174"/>
              <a:gd name="T2" fmla="*/ 338 w 695"/>
              <a:gd name="T3" fmla="*/ 173 h 174"/>
              <a:gd name="T4" fmla="*/ 395 w 695"/>
              <a:gd name="T5" fmla="*/ 157 h 174"/>
              <a:gd name="T6" fmla="*/ 273 w 695"/>
              <a:gd name="T7" fmla="*/ 86 h 174"/>
              <a:gd name="T8" fmla="*/ 273 w 695"/>
              <a:gd name="T9" fmla="*/ 72 h 174"/>
              <a:gd name="T10" fmla="*/ 355 w 695"/>
              <a:gd name="T11" fmla="*/ 82 h 174"/>
              <a:gd name="T12" fmla="*/ 493 w 695"/>
              <a:gd name="T13" fmla="*/ 99 h 174"/>
              <a:gd name="T14" fmla="*/ 563 w 695"/>
              <a:gd name="T15" fmla="*/ 86 h 174"/>
              <a:gd name="T16" fmla="*/ 534 w 695"/>
              <a:gd name="T17" fmla="*/ 47 h 174"/>
              <a:gd name="T18" fmla="*/ 569 w 695"/>
              <a:gd name="T19" fmla="*/ 32 h 174"/>
              <a:gd name="T20" fmla="*/ 656 w 695"/>
              <a:gd name="T21" fmla="*/ 39 h 174"/>
              <a:gd name="T22" fmla="*/ 653 w 695"/>
              <a:gd name="T23" fmla="*/ 8 h 174"/>
              <a:gd name="T24" fmla="*/ 656 w 695"/>
              <a:gd name="T25" fmla="*/ 4 h 174"/>
              <a:gd name="T26" fmla="*/ 677 w 695"/>
              <a:gd name="T27" fmla="*/ 3 h 174"/>
              <a:gd name="T28" fmla="*/ 689 w 695"/>
              <a:gd name="T29" fmla="*/ 2 h 174"/>
              <a:gd name="T30" fmla="*/ 656 w 695"/>
              <a:gd name="T31" fmla="*/ 1 h 174"/>
              <a:gd name="T32" fmla="*/ 645 w 695"/>
              <a:gd name="T33" fmla="*/ 8 h 174"/>
              <a:gd name="T34" fmla="*/ 652 w 695"/>
              <a:gd name="T35" fmla="*/ 28 h 174"/>
              <a:gd name="T36" fmla="*/ 633 w 695"/>
              <a:gd name="T37" fmla="*/ 32 h 174"/>
              <a:gd name="T38" fmla="*/ 631 w 695"/>
              <a:gd name="T39" fmla="*/ 31 h 174"/>
              <a:gd name="T40" fmla="*/ 623 w 695"/>
              <a:gd name="T41" fmla="*/ 29 h 174"/>
              <a:gd name="T42" fmla="*/ 588 w 695"/>
              <a:gd name="T43" fmla="*/ 27 h 174"/>
              <a:gd name="T44" fmla="*/ 573 w 695"/>
              <a:gd name="T45" fmla="*/ 24 h 174"/>
              <a:gd name="T46" fmla="*/ 562 w 695"/>
              <a:gd name="T47" fmla="*/ 22 h 174"/>
              <a:gd name="T48" fmla="*/ 532 w 695"/>
              <a:gd name="T49" fmla="*/ 21 h 174"/>
              <a:gd name="T50" fmla="*/ 498 w 695"/>
              <a:gd name="T51" fmla="*/ 36 h 174"/>
              <a:gd name="T52" fmla="*/ 500 w 695"/>
              <a:gd name="T53" fmla="*/ 43 h 174"/>
              <a:gd name="T54" fmla="*/ 516 w 695"/>
              <a:gd name="T55" fmla="*/ 47 h 174"/>
              <a:gd name="T56" fmla="*/ 509 w 695"/>
              <a:gd name="T57" fmla="*/ 51 h 174"/>
              <a:gd name="T58" fmla="*/ 529 w 695"/>
              <a:gd name="T59" fmla="*/ 74 h 174"/>
              <a:gd name="T60" fmla="*/ 535 w 695"/>
              <a:gd name="T61" fmla="*/ 83 h 174"/>
              <a:gd name="T62" fmla="*/ 515 w 695"/>
              <a:gd name="T63" fmla="*/ 91 h 174"/>
              <a:gd name="T64" fmla="*/ 466 w 695"/>
              <a:gd name="T65" fmla="*/ 86 h 174"/>
              <a:gd name="T66" fmla="*/ 444 w 695"/>
              <a:gd name="T67" fmla="*/ 84 h 174"/>
              <a:gd name="T68" fmla="*/ 435 w 695"/>
              <a:gd name="T69" fmla="*/ 82 h 174"/>
              <a:gd name="T70" fmla="*/ 418 w 695"/>
              <a:gd name="T71" fmla="*/ 82 h 174"/>
              <a:gd name="T72" fmla="*/ 383 w 695"/>
              <a:gd name="T73" fmla="*/ 77 h 174"/>
              <a:gd name="T74" fmla="*/ 346 w 695"/>
              <a:gd name="T75" fmla="*/ 71 h 174"/>
              <a:gd name="T76" fmla="*/ 307 w 695"/>
              <a:gd name="T77" fmla="*/ 68 h 174"/>
              <a:gd name="T78" fmla="*/ 240 w 695"/>
              <a:gd name="T79" fmla="*/ 69 h 174"/>
              <a:gd name="T80" fmla="*/ 241 w 695"/>
              <a:gd name="T81" fmla="*/ 78 h 174"/>
              <a:gd name="T82" fmla="*/ 247 w 695"/>
              <a:gd name="T83" fmla="*/ 84 h 174"/>
              <a:gd name="T84" fmla="*/ 245 w 695"/>
              <a:gd name="T85" fmla="*/ 86 h 174"/>
              <a:gd name="T86" fmla="*/ 269 w 695"/>
              <a:gd name="T87" fmla="*/ 98 h 174"/>
              <a:gd name="T88" fmla="*/ 293 w 695"/>
              <a:gd name="T89" fmla="*/ 111 h 174"/>
              <a:gd name="T90" fmla="*/ 308 w 695"/>
              <a:gd name="T91" fmla="*/ 118 h 174"/>
              <a:gd name="T92" fmla="*/ 332 w 695"/>
              <a:gd name="T93" fmla="*/ 128 h 174"/>
              <a:gd name="T94" fmla="*/ 352 w 695"/>
              <a:gd name="T95" fmla="*/ 144 h 174"/>
              <a:gd name="T96" fmla="*/ 371 w 695"/>
              <a:gd name="T97" fmla="*/ 156 h 174"/>
              <a:gd name="T98" fmla="*/ 370 w 695"/>
              <a:gd name="T99" fmla="*/ 167 h 174"/>
              <a:gd name="T100" fmla="*/ 281 w 695"/>
              <a:gd name="T101" fmla="*/ 157 h 174"/>
              <a:gd name="T102" fmla="*/ 249 w 695"/>
              <a:gd name="T103" fmla="*/ 152 h 174"/>
              <a:gd name="T104" fmla="*/ 160 w 695"/>
              <a:gd name="T105" fmla="*/ 140 h 174"/>
              <a:gd name="T106" fmla="*/ 79 w 695"/>
              <a:gd name="T107" fmla="*/ 123 h 174"/>
              <a:gd name="T108" fmla="*/ 656 w 695"/>
              <a:gd name="T109" fmla="*/ 33 h 174"/>
              <a:gd name="T110" fmla="*/ 648 w 695"/>
              <a:gd name="T111" fmla="*/ 5 h 174"/>
              <a:gd name="T112" fmla="*/ 655 w 695"/>
              <a:gd name="T113" fmla="*/ 33 h 174"/>
              <a:gd name="T114" fmla="*/ 648 w 695"/>
              <a:gd name="T115" fmla="*/ 37 h 174"/>
              <a:gd name="T116" fmla="*/ 535 w 695"/>
              <a:gd name="T117" fmla="*/ 92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95" h="174">
                <a:moveTo>
                  <a:pt x="78" y="130"/>
                </a:moveTo>
                <a:cubicBezTo>
                  <a:pt x="88" y="132"/>
                  <a:pt x="101" y="134"/>
                  <a:pt x="109" y="136"/>
                </a:cubicBezTo>
                <a:cubicBezTo>
                  <a:pt x="147" y="143"/>
                  <a:pt x="179" y="151"/>
                  <a:pt x="220" y="157"/>
                </a:cubicBezTo>
                <a:cubicBezTo>
                  <a:pt x="219" y="157"/>
                  <a:pt x="222" y="157"/>
                  <a:pt x="225" y="157"/>
                </a:cubicBezTo>
                <a:cubicBezTo>
                  <a:pt x="224" y="157"/>
                  <a:pt x="224" y="157"/>
                  <a:pt x="224" y="157"/>
                </a:cubicBezTo>
                <a:cubicBezTo>
                  <a:pt x="229" y="157"/>
                  <a:pt x="229" y="157"/>
                  <a:pt x="229" y="157"/>
                </a:cubicBezTo>
                <a:cubicBezTo>
                  <a:pt x="232" y="157"/>
                  <a:pt x="229" y="158"/>
                  <a:pt x="226" y="158"/>
                </a:cubicBezTo>
                <a:cubicBezTo>
                  <a:pt x="242" y="160"/>
                  <a:pt x="257" y="162"/>
                  <a:pt x="272" y="165"/>
                </a:cubicBezTo>
                <a:cubicBezTo>
                  <a:pt x="275" y="164"/>
                  <a:pt x="280" y="166"/>
                  <a:pt x="283" y="165"/>
                </a:cubicBezTo>
                <a:cubicBezTo>
                  <a:pt x="283" y="166"/>
                  <a:pt x="283" y="166"/>
                  <a:pt x="282" y="166"/>
                </a:cubicBezTo>
                <a:cubicBezTo>
                  <a:pt x="294" y="167"/>
                  <a:pt x="295" y="167"/>
                  <a:pt x="303" y="169"/>
                </a:cubicBezTo>
                <a:cubicBezTo>
                  <a:pt x="314" y="171"/>
                  <a:pt x="325" y="172"/>
                  <a:pt x="338" y="173"/>
                </a:cubicBezTo>
                <a:cubicBezTo>
                  <a:pt x="346" y="174"/>
                  <a:pt x="351" y="174"/>
                  <a:pt x="366" y="173"/>
                </a:cubicBezTo>
                <a:cubicBezTo>
                  <a:pt x="367" y="173"/>
                  <a:pt x="372" y="173"/>
                  <a:pt x="375" y="172"/>
                </a:cubicBezTo>
                <a:cubicBezTo>
                  <a:pt x="379" y="171"/>
                  <a:pt x="379" y="171"/>
                  <a:pt x="379" y="171"/>
                </a:cubicBezTo>
                <a:cubicBezTo>
                  <a:pt x="396" y="166"/>
                  <a:pt x="387" y="169"/>
                  <a:pt x="391" y="167"/>
                </a:cubicBezTo>
                <a:cubicBezTo>
                  <a:pt x="398" y="163"/>
                  <a:pt x="396" y="163"/>
                  <a:pt x="397" y="161"/>
                </a:cubicBezTo>
                <a:cubicBezTo>
                  <a:pt x="397" y="160"/>
                  <a:pt x="396" y="158"/>
                  <a:pt x="395" y="157"/>
                </a:cubicBezTo>
                <a:cubicBezTo>
                  <a:pt x="389" y="149"/>
                  <a:pt x="378" y="143"/>
                  <a:pt x="368" y="136"/>
                </a:cubicBezTo>
                <a:cubicBezTo>
                  <a:pt x="347" y="123"/>
                  <a:pt x="322" y="111"/>
                  <a:pt x="300" y="97"/>
                </a:cubicBezTo>
                <a:cubicBezTo>
                  <a:pt x="292" y="96"/>
                  <a:pt x="289" y="93"/>
                  <a:pt x="282" y="92"/>
                </a:cubicBezTo>
                <a:cubicBezTo>
                  <a:pt x="283" y="91"/>
                  <a:pt x="283" y="91"/>
                  <a:pt x="283" y="91"/>
                </a:cubicBezTo>
                <a:cubicBezTo>
                  <a:pt x="278" y="90"/>
                  <a:pt x="279" y="89"/>
                  <a:pt x="277" y="86"/>
                </a:cubicBezTo>
                <a:cubicBezTo>
                  <a:pt x="276" y="86"/>
                  <a:pt x="275" y="85"/>
                  <a:pt x="273" y="86"/>
                </a:cubicBezTo>
                <a:cubicBezTo>
                  <a:pt x="270" y="85"/>
                  <a:pt x="274" y="83"/>
                  <a:pt x="271" y="82"/>
                </a:cubicBezTo>
                <a:cubicBezTo>
                  <a:pt x="272" y="82"/>
                  <a:pt x="270" y="83"/>
                  <a:pt x="270" y="82"/>
                </a:cubicBezTo>
                <a:cubicBezTo>
                  <a:pt x="262" y="79"/>
                  <a:pt x="272" y="82"/>
                  <a:pt x="269" y="77"/>
                </a:cubicBezTo>
                <a:cubicBezTo>
                  <a:pt x="267" y="76"/>
                  <a:pt x="264" y="74"/>
                  <a:pt x="262" y="72"/>
                </a:cubicBezTo>
                <a:cubicBezTo>
                  <a:pt x="265" y="72"/>
                  <a:pt x="269" y="72"/>
                  <a:pt x="272" y="73"/>
                </a:cubicBezTo>
                <a:cubicBezTo>
                  <a:pt x="270" y="73"/>
                  <a:pt x="271" y="72"/>
                  <a:pt x="273" y="72"/>
                </a:cubicBezTo>
                <a:cubicBezTo>
                  <a:pt x="273" y="74"/>
                  <a:pt x="281" y="72"/>
                  <a:pt x="284" y="73"/>
                </a:cubicBezTo>
                <a:cubicBezTo>
                  <a:pt x="283" y="73"/>
                  <a:pt x="281" y="73"/>
                  <a:pt x="280" y="73"/>
                </a:cubicBezTo>
                <a:cubicBezTo>
                  <a:pt x="288" y="75"/>
                  <a:pt x="297" y="75"/>
                  <a:pt x="304" y="76"/>
                </a:cubicBezTo>
                <a:cubicBezTo>
                  <a:pt x="314" y="76"/>
                  <a:pt x="320" y="79"/>
                  <a:pt x="327" y="78"/>
                </a:cubicBezTo>
                <a:cubicBezTo>
                  <a:pt x="325" y="79"/>
                  <a:pt x="330" y="79"/>
                  <a:pt x="331" y="80"/>
                </a:cubicBezTo>
                <a:cubicBezTo>
                  <a:pt x="341" y="79"/>
                  <a:pt x="345" y="82"/>
                  <a:pt x="355" y="82"/>
                </a:cubicBezTo>
                <a:cubicBezTo>
                  <a:pt x="354" y="82"/>
                  <a:pt x="354" y="82"/>
                  <a:pt x="354" y="82"/>
                </a:cubicBezTo>
                <a:cubicBezTo>
                  <a:pt x="376" y="85"/>
                  <a:pt x="398" y="88"/>
                  <a:pt x="422" y="90"/>
                </a:cubicBezTo>
                <a:cubicBezTo>
                  <a:pt x="436" y="92"/>
                  <a:pt x="446" y="95"/>
                  <a:pt x="463" y="96"/>
                </a:cubicBezTo>
                <a:cubicBezTo>
                  <a:pt x="466" y="96"/>
                  <a:pt x="464" y="96"/>
                  <a:pt x="467" y="96"/>
                </a:cubicBezTo>
                <a:cubicBezTo>
                  <a:pt x="470" y="96"/>
                  <a:pt x="466" y="96"/>
                  <a:pt x="467" y="96"/>
                </a:cubicBezTo>
                <a:cubicBezTo>
                  <a:pt x="475" y="97"/>
                  <a:pt x="483" y="98"/>
                  <a:pt x="493" y="99"/>
                </a:cubicBezTo>
                <a:cubicBezTo>
                  <a:pt x="494" y="99"/>
                  <a:pt x="497" y="99"/>
                  <a:pt x="497" y="99"/>
                </a:cubicBezTo>
                <a:cubicBezTo>
                  <a:pt x="501" y="100"/>
                  <a:pt x="508" y="100"/>
                  <a:pt x="516" y="100"/>
                </a:cubicBezTo>
                <a:cubicBezTo>
                  <a:pt x="520" y="100"/>
                  <a:pt x="524" y="100"/>
                  <a:pt x="530" y="100"/>
                </a:cubicBezTo>
                <a:cubicBezTo>
                  <a:pt x="534" y="101"/>
                  <a:pt x="558" y="94"/>
                  <a:pt x="557" y="93"/>
                </a:cubicBezTo>
                <a:cubicBezTo>
                  <a:pt x="549" y="96"/>
                  <a:pt x="562" y="89"/>
                  <a:pt x="560" y="87"/>
                </a:cubicBezTo>
                <a:cubicBezTo>
                  <a:pt x="561" y="86"/>
                  <a:pt x="562" y="86"/>
                  <a:pt x="563" y="86"/>
                </a:cubicBezTo>
                <a:cubicBezTo>
                  <a:pt x="564" y="83"/>
                  <a:pt x="563" y="81"/>
                  <a:pt x="563" y="77"/>
                </a:cubicBezTo>
                <a:cubicBezTo>
                  <a:pt x="562" y="76"/>
                  <a:pt x="559" y="76"/>
                  <a:pt x="559" y="74"/>
                </a:cubicBezTo>
                <a:cubicBezTo>
                  <a:pt x="561" y="72"/>
                  <a:pt x="557" y="70"/>
                  <a:pt x="557" y="68"/>
                </a:cubicBezTo>
                <a:cubicBezTo>
                  <a:pt x="554" y="69"/>
                  <a:pt x="551" y="68"/>
                  <a:pt x="550" y="66"/>
                </a:cubicBezTo>
                <a:cubicBezTo>
                  <a:pt x="554" y="65"/>
                  <a:pt x="554" y="65"/>
                  <a:pt x="554" y="65"/>
                </a:cubicBezTo>
                <a:cubicBezTo>
                  <a:pt x="548" y="61"/>
                  <a:pt x="545" y="52"/>
                  <a:pt x="534" y="47"/>
                </a:cubicBezTo>
                <a:cubicBezTo>
                  <a:pt x="536" y="46"/>
                  <a:pt x="536" y="46"/>
                  <a:pt x="536" y="46"/>
                </a:cubicBezTo>
                <a:cubicBezTo>
                  <a:pt x="528" y="41"/>
                  <a:pt x="524" y="34"/>
                  <a:pt x="521" y="29"/>
                </a:cubicBezTo>
                <a:cubicBezTo>
                  <a:pt x="521" y="29"/>
                  <a:pt x="520" y="30"/>
                  <a:pt x="527" y="30"/>
                </a:cubicBezTo>
                <a:cubicBezTo>
                  <a:pt x="534" y="29"/>
                  <a:pt x="537" y="29"/>
                  <a:pt x="543" y="29"/>
                </a:cubicBezTo>
                <a:cubicBezTo>
                  <a:pt x="546" y="29"/>
                  <a:pt x="546" y="30"/>
                  <a:pt x="547" y="30"/>
                </a:cubicBezTo>
                <a:cubicBezTo>
                  <a:pt x="555" y="31"/>
                  <a:pt x="560" y="33"/>
                  <a:pt x="569" y="32"/>
                </a:cubicBezTo>
                <a:cubicBezTo>
                  <a:pt x="568" y="33"/>
                  <a:pt x="568" y="33"/>
                  <a:pt x="568" y="33"/>
                </a:cubicBezTo>
                <a:cubicBezTo>
                  <a:pt x="575" y="33"/>
                  <a:pt x="586" y="34"/>
                  <a:pt x="592" y="35"/>
                </a:cubicBezTo>
                <a:cubicBezTo>
                  <a:pt x="595" y="35"/>
                  <a:pt x="603" y="36"/>
                  <a:pt x="601" y="35"/>
                </a:cubicBezTo>
                <a:cubicBezTo>
                  <a:pt x="604" y="35"/>
                  <a:pt x="600" y="36"/>
                  <a:pt x="605" y="36"/>
                </a:cubicBezTo>
                <a:cubicBezTo>
                  <a:pt x="600" y="36"/>
                  <a:pt x="600" y="36"/>
                  <a:pt x="600" y="36"/>
                </a:cubicBezTo>
                <a:cubicBezTo>
                  <a:pt x="618" y="38"/>
                  <a:pt x="625" y="42"/>
                  <a:pt x="656" y="39"/>
                </a:cubicBezTo>
                <a:cubicBezTo>
                  <a:pt x="672" y="35"/>
                  <a:pt x="667" y="30"/>
                  <a:pt x="667" y="26"/>
                </a:cubicBezTo>
                <a:cubicBezTo>
                  <a:pt x="665" y="25"/>
                  <a:pt x="664" y="21"/>
                  <a:pt x="659" y="21"/>
                </a:cubicBezTo>
                <a:cubicBezTo>
                  <a:pt x="661" y="20"/>
                  <a:pt x="661" y="20"/>
                  <a:pt x="661" y="20"/>
                </a:cubicBezTo>
                <a:cubicBezTo>
                  <a:pt x="659" y="18"/>
                  <a:pt x="657" y="14"/>
                  <a:pt x="655" y="11"/>
                </a:cubicBezTo>
                <a:cubicBezTo>
                  <a:pt x="655" y="9"/>
                  <a:pt x="653" y="10"/>
                  <a:pt x="651" y="8"/>
                </a:cubicBezTo>
                <a:cubicBezTo>
                  <a:pt x="653" y="8"/>
                  <a:pt x="653" y="8"/>
                  <a:pt x="653" y="8"/>
                </a:cubicBezTo>
                <a:cubicBezTo>
                  <a:pt x="651" y="6"/>
                  <a:pt x="649" y="6"/>
                  <a:pt x="647" y="6"/>
                </a:cubicBezTo>
                <a:cubicBezTo>
                  <a:pt x="648" y="5"/>
                  <a:pt x="648" y="5"/>
                  <a:pt x="648" y="5"/>
                </a:cubicBezTo>
                <a:cubicBezTo>
                  <a:pt x="649" y="5"/>
                  <a:pt x="650" y="4"/>
                  <a:pt x="651" y="4"/>
                </a:cubicBezTo>
                <a:cubicBezTo>
                  <a:pt x="652" y="5"/>
                  <a:pt x="653" y="5"/>
                  <a:pt x="654" y="5"/>
                </a:cubicBezTo>
                <a:cubicBezTo>
                  <a:pt x="653" y="5"/>
                  <a:pt x="654" y="5"/>
                  <a:pt x="654" y="4"/>
                </a:cubicBezTo>
                <a:cubicBezTo>
                  <a:pt x="655" y="4"/>
                  <a:pt x="655" y="4"/>
                  <a:pt x="656" y="4"/>
                </a:cubicBezTo>
                <a:cubicBezTo>
                  <a:pt x="662" y="4"/>
                  <a:pt x="666" y="4"/>
                  <a:pt x="668" y="3"/>
                </a:cubicBezTo>
                <a:cubicBezTo>
                  <a:pt x="666" y="4"/>
                  <a:pt x="671" y="4"/>
                  <a:pt x="667" y="4"/>
                </a:cubicBezTo>
                <a:cubicBezTo>
                  <a:pt x="671" y="4"/>
                  <a:pt x="674" y="4"/>
                  <a:pt x="677" y="4"/>
                </a:cubicBezTo>
                <a:cubicBezTo>
                  <a:pt x="676" y="4"/>
                  <a:pt x="675" y="4"/>
                  <a:pt x="674" y="4"/>
                </a:cubicBezTo>
                <a:cubicBezTo>
                  <a:pt x="678" y="3"/>
                  <a:pt x="682" y="3"/>
                  <a:pt x="682" y="3"/>
                </a:cubicBezTo>
                <a:cubicBezTo>
                  <a:pt x="680" y="3"/>
                  <a:pt x="679" y="3"/>
                  <a:pt x="677" y="3"/>
                </a:cubicBezTo>
                <a:cubicBezTo>
                  <a:pt x="679" y="2"/>
                  <a:pt x="687" y="2"/>
                  <a:pt x="687" y="3"/>
                </a:cubicBezTo>
                <a:cubicBezTo>
                  <a:pt x="687" y="4"/>
                  <a:pt x="681" y="4"/>
                  <a:pt x="683" y="4"/>
                </a:cubicBezTo>
                <a:cubicBezTo>
                  <a:pt x="695" y="4"/>
                  <a:pt x="695" y="4"/>
                  <a:pt x="695" y="4"/>
                </a:cubicBezTo>
                <a:cubicBezTo>
                  <a:pt x="692" y="4"/>
                  <a:pt x="691" y="3"/>
                  <a:pt x="693" y="3"/>
                </a:cubicBezTo>
                <a:cubicBezTo>
                  <a:pt x="688" y="3"/>
                  <a:pt x="688" y="3"/>
                  <a:pt x="688" y="3"/>
                </a:cubicBezTo>
                <a:cubicBezTo>
                  <a:pt x="689" y="2"/>
                  <a:pt x="689" y="2"/>
                  <a:pt x="689" y="2"/>
                </a:cubicBezTo>
                <a:cubicBezTo>
                  <a:pt x="682" y="2"/>
                  <a:pt x="677" y="1"/>
                  <a:pt x="668" y="1"/>
                </a:cubicBezTo>
                <a:cubicBezTo>
                  <a:pt x="670" y="2"/>
                  <a:pt x="670" y="2"/>
                  <a:pt x="670" y="2"/>
                </a:cubicBezTo>
                <a:cubicBezTo>
                  <a:pt x="665" y="2"/>
                  <a:pt x="659" y="3"/>
                  <a:pt x="655" y="3"/>
                </a:cubicBezTo>
                <a:cubicBezTo>
                  <a:pt x="658" y="2"/>
                  <a:pt x="656" y="2"/>
                  <a:pt x="657" y="2"/>
                </a:cubicBezTo>
                <a:cubicBezTo>
                  <a:pt x="655" y="2"/>
                  <a:pt x="654" y="2"/>
                  <a:pt x="652" y="2"/>
                </a:cubicBezTo>
                <a:cubicBezTo>
                  <a:pt x="656" y="1"/>
                  <a:pt x="656" y="1"/>
                  <a:pt x="656" y="1"/>
                </a:cubicBezTo>
                <a:cubicBezTo>
                  <a:pt x="655" y="1"/>
                  <a:pt x="654" y="2"/>
                  <a:pt x="652" y="2"/>
                </a:cubicBezTo>
                <a:cubicBezTo>
                  <a:pt x="649" y="3"/>
                  <a:pt x="655" y="0"/>
                  <a:pt x="645" y="4"/>
                </a:cubicBezTo>
                <a:cubicBezTo>
                  <a:pt x="644" y="4"/>
                  <a:pt x="644" y="4"/>
                  <a:pt x="644" y="4"/>
                </a:cubicBezTo>
                <a:cubicBezTo>
                  <a:pt x="644" y="6"/>
                  <a:pt x="643" y="7"/>
                  <a:pt x="643" y="7"/>
                </a:cubicBezTo>
                <a:cubicBezTo>
                  <a:pt x="643" y="7"/>
                  <a:pt x="643" y="7"/>
                  <a:pt x="643" y="7"/>
                </a:cubicBezTo>
                <a:cubicBezTo>
                  <a:pt x="641" y="10"/>
                  <a:pt x="645" y="6"/>
                  <a:pt x="645" y="8"/>
                </a:cubicBezTo>
                <a:cubicBezTo>
                  <a:pt x="644" y="9"/>
                  <a:pt x="641" y="9"/>
                  <a:pt x="640" y="11"/>
                </a:cubicBezTo>
                <a:cubicBezTo>
                  <a:pt x="640" y="13"/>
                  <a:pt x="645" y="16"/>
                  <a:pt x="644" y="19"/>
                </a:cubicBezTo>
                <a:cubicBezTo>
                  <a:pt x="647" y="21"/>
                  <a:pt x="650" y="23"/>
                  <a:pt x="653" y="24"/>
                </a:cubicBezTo>
                <a:cubicBezTo>
                  <a:pt x="654" y="25"/>
                  <a:pt x="649" y="25"/>
                  <a:pt x="652" y="26"/>
                </a:cubicBezTo>
                <a:cubicBezTo>
                  <a:pt x="650" y="26"/>
                  <a:pt x="649" y="26"/>
                  <a:pt x="648" y="27"/>
                </a:cubicBezTo>
                <a:cubicBezTo>
                  <a:pt x="650" y="27"/>
                  <a:pt x="650" y="30"/>
                  <a:pt x="652" y="28"/>
                </a:cubicBezTo>
                <a:cubicBezTo>
                  <a:pt x="653" y="30"/>
                  <a:pt x="654" y="32"/>
                  <a:pt x="653" y="33"/>
                </a:cubicBezTo>
                <a:cubicBezTo>
                  <a:pt x="652" y="33"/>
                  <a:pt x="650" y="33"/>
                  <a:pt x="649" y="33"/>
                </a:cubicBezTo>
                <a:cubicBezTo>
                  <a:pt x="648" y="34"/>
                  <a:pt x="650" y="34"/>
                  <a:pt x="646" y="34"/>
                </a:cubicBezTo>
                <a:cubicBezTo>
                  <a:pt x="638" y="35"/>
                  <a:pt x="640" y="33"/>
                  <a:pt x="639" y="32"/>
                </a:cubicBezTo>
                <a:cubicBezTo>
                  <a:pt x="643" y="32"/>
                  <a:pt x="643" y="32"/>
                  <a:pt x="643" y="32"/>
                </a:cubicBezTo>
                <a:cubicBezTo>
                  <a:pt x="640" y="32"/>
                  <a:pt x="637" y="32"/>
                  <a:pt x="633" y="32"/>
                </a:cubicBezTo>
                <a:cubicBezTo>
                  <a:pt x="635" y="30"/>
                  <a:pt x="640" y="32"/>
                  <a:pt x="643" y="32"/>
                </a:cubicBezTo>
                <a:cubicBezTo>
                  <a:pt x="642" y="30"/>
                  <a:pt x="642" y="30"/>
                  <a:pt x="642" y="30"/>
                </a:cubicBezTo>
                <a:cubicBezTo>
                  <a:pt x="636" y="29"/>
                  <a:pt x="638" y="31"/>
                  <a:pt x="632" y="30"/>
                </a:cubicBezTo>
                <a:cubicBezTo>
                  <a:pt x="634" y="30"/>
                  <a:pt x="634" y="30"/>
                  <a:pt x="634" y="30"/>
                </a:cubicBezTo>
                <a:cubicBezTo>
                  <a:pt x="629" y="29"/>
                  <a:pt x="629" y="29"/>
                  <a:pt x="629" y="29"/>
                </a:cubicBezTo>
                <a:cubicBezTo>
                  <a:pt x="628" y="30"/>
                  <a:pt x="627" y="31"/>
                  <a:pt x="631" y="31"/>
                </a:cubicBezTo>
                <a:cubicBezTo>
                  <a:pt x="626" y="32"/>
                  <a:pt x="627" y="31"/>
                  <a:pt x="621" y="30"/>
                </a:cubicBezTo>
                <a:cubicBezTo>
                  <a:pt x="618" y="31"/>
                  <a:pt x="624" y="31"/>
                  <a:pt x="622" y="31"/>
                </a:cubicBezTo>
                <a:cubicBezTo>
                  <a:pt x="621" y="32"/>
                  <a:pt x="617" y="32"/>
                  <a:pt x="614" y="31"/>
                </a:cubicBezTo>
                <a:cubicBezTo>
                  <a:pt x="609" y="31"/>
                  <a:pt x="614" y="30"/>
                  <a:pt x="613" y="30"/>
                </a:cubicBezTo>
                <a:cubicBezTo>
                  <a:pt x="614" y="30"/>
                  <a:pt x="618" y="30"/>
                  <a:pt x="616" y="30"/>
                </a:cubicBezTo>
                <a:cubicBezTo>
                  <a:pt x="624" y="30"/>
                  <a:pt x="618" y="29"/>
                  <a:pt x="623" y="29"/>
                </a:cubicBezTo>
                <a:cubicBezTo>
                  <a:pt x="619" y="27"/>
                  <a:pt x="617" y="28"/>
                  <a:pt x="615" y="28"/>
                </a:cubicBezTo>
                <a:cubicBezTo>
                  <a:pt x="616" y="29"/>
                  <a:pt x="612" y="29"/>
                  <a:pt x="613" y="29"/>
                </a:cubicBezTo>
                <a:cubicBezTo>
                  <a:pt x="600" y="30"/>
                  <a:pt x="611" y="27"/>
                  <a:pt x="603" y="27"/>
                </a:cubicBezTo>
                <a:cubicBezTo>
                  <a:pt x="602" y="28"/>
                  <a:pt x="589" y="27"/>
                  <a:pt x="591" y="29"/>
                </a:cubicBezTo>
                <a:cubicBezTo>
                  <a:pt x="589" y="29"/>
                  <a:pt x="586" y="29"/>
                  <a:pt x="585" y="29"/>
                </a:cubicBezTo>
                <a:cubicBezTo>
                  <a:pt x="589" y="28"/>
                  <a:pt x="583" y="28"/>
                  <a:pt x="588" y="27"/>
                </a:cubicBezTo>
                <a:cubicBezTo>
                  <a:pt x="586" y="27"/>
                  <a:pt x="586" y="27"/>
                  <a:pt x="586" y="27"/>
                </a:cubicBezTo>
                <a:cubicBezTo>
                  <a:pt x="592" y="27"/>
                  <a:pt x="592" y="27"/>
                  <a:pt x="592" y="27"/>
                </a:cubicBezTo>
                <a:cubicBezTo>
                  <a:pt x="590" y="26"/>
                  <a:pt x="587" y="24"/>
                  <a:pt x="586" y="24"/>
                </a:cubicBezTo>
                <a:cubicBezTo>
                  <a:pt x="581" y="24"/>
                  <a:pt x="586" y="25"/>
                  <a:pt x="580" y="24"/>
                </a:cubicBezTo>
                <a:cubicBezTo>
                  <a:pt x="583" y="24"/>
                  <a:pt x="581" y="23"/>
                  <a:pt x="579" y="23"/>
                </a:cubicBezTo>
                <a:cubicBezTo>
                  <a:pt x="582" y="24"/>
                  <a:pt x="576" y="24"/>
                  <a:pt x="573" y="24"/>
                </a:cubicBezTo>
                <a:cubicBezTo>
                  <a:pt x="569" y="24"/>
                  <a:pt x="567" y="23"/>
                  <a:pt x="568" y="23"/>
                </a:cubicBezTo>
                <a:cubicBezTo>
                  <a:pt x="574" y="22"/>
                  <a:pt x="574" y="22"/>
                  <a:pt x="574" y="22"/>
                </a:cubicBezTo>
                <a:cubicBezTo>
                  <a:pt x="570" y="23"/>
                  <a:pt x="573" y="22"/>
                  <a:pt x="570" y="22"/>
                </a:cubicBezTo>
                <a:cubicBezTo>
                  <a:pt x="568" y="22"/>
                  <a:pt x="564" y="23"/>
                  <a:pt x="562" y="23"/>
                </a:cubicBezTo>
                <a:cubicBezTo>
                  <a:pt x="558" y="23"/>
                  <a:pt x="558" y="22"/>
                  <a:pt x="556" y="22"/>
                </a:cubicBezTo>
                <a:cubicBezTo>
                  <a:pt x="562" y="22"/>
                  <a:pt x="562" y="22"/>
                  <a:pt x="562" y="22"/>
                </a:cubicBezTo>
                <a:cubicBezTo>
                  <a:pt x="556" y="22"/>
                  <a:pt x="564" y="21"/>
                  <a:pt x="556" y="21"/>
                </a:cubicBezTo>
                <a:cubicBezTo>
                  <a:pt x="553" y="21"/>
                  <a:pt x="553" y="21"/>
                  <a:pt x="553" y="21"/>
                </a:cubicBezTo>
                <a:cubicBezTo>
                  <a:pt x="552" y="21"/>
                  <a:pt x="552" y="21"/>
                  <a:pt x="554" y="20"/>
                </a:cubicBezTo>
                <a:cubicBezTo>
                  <a:pt x="552" y="21"/>
                  <a:pt x="548" y="21"/>
                  <a:pt x="546" y="21"/>
                </a:cubicBezTo>
                <a:cubicBezTo>
                  <a:pt x="546" y="20"/>
                  <a:pt x="546" y="20"/>
                  <a:pt x="546" y="20"/>
                </a:cubicBezTo>
                <a:cubicBezTo>
                  <a:pt x="543" y="20"/>
                  <a:pt x="536" y="21"/>
                  <a:pt x="532" y="21"/>
                </a:cubicBezTo>
                <a:cubicBezTo>
                  <a:pt x="534" y="22"/>
                  <a:pt x="538" y="20"/>
                  <a:pt x="543" y="21"/>
                </a:cubicBezTo>
                <a:cubicBezTo>
                  <a:pt x="545" y="22"/>
                  <a:pt x="536" y="22"/>
                  <a:pt x="534" y="22"/>
                </a:cubicBezTo>
                <a:cubicBezTo>
                  <a:pt x="537" y="21"/>
                  <a:pt x="523" y="22"/>
                  <a:pt x="513" y="25"/>
                </a:cubicBezTo>
                <a:cubicBezTo>
                  <a:pt x="507" y="26"/>
                  <a:pt x="500" y="29"/>
                  <a:pt x="500" y="29"/>
                </a:cubicBezTo>
                <a:cubicBezTo>
                  <a:pt x="501" y="30"/>
                  <a:pt x="501" y="30"/>
                  <a:pt x="501" y="30"/>
                </a:cubicBezTo>
                <a:cubicBezTo>
                  <a:pt x="493" y="32"/>
                  <a:pt x="499" y="34"/>
                  <a:pt x="498" y="36"/>
                </a:cubicBezTo>
                <a:cubicBezTo>
                  <a:pt x="496" y="35"/>
                  <a:pt x="494" y="35"/>
                  <a:pt x="494" y="37"/>
                </a:cubicBezTo>
                <a:cubicBezTo>
                  <a:pt x="497" y="35"/>
                  <a:pt x="499" y="38"/>
                  <a:pt x="501" y="37"/>
                </a:cubicBezTo>
                <a:cubicBezTo>
                  <a:pt x="501" y="39"/>
                  <a:pt x="496" y="37"/>
                  <a:pt x="494" y="38"/>
                </a:cubicBezTo>
                <a:cubicBezTo>
                  <a:pt x="497" y="39"/>
                  <a:pt x="494" y="41"/>
                  <a:pt x="498" y="41"/>
                </a:cubicBezTo>
                <a:cubicBezTo>
                  <a:pt x="498" y="40"/>
                  <a:pt x="500" y="41"/>
                  <a:pt x="502" y="41"/>
                </a:cubicBezTo>
                <a:cubicBezTo>
                  <a:pt x="503" y="43"/>
                  <a:pt x="500" y="41"/>
                  <a:pt x="500" y="43"/>
                </a:cubicBezTo>
                <a:cubicBezTo>
                  <a:pt x="501" y="43"/>
                  <a:pt x="504" y="44"/>
                  <a:pt x="504" y="42"/>
                </a:cubicBezTo>
                <a:cubicBezTo>
                  <a:pt x="504" y="43"/>
                  <a:pt x="509" y="44"/>
                  <a:pt x="507" y="45"/>
                </a:cubicBezTo>
                <a:cubicBezTo>
                  <a:pt x="506" y="46"/>
                  <a:pt x="505" y="44"/>
                  <a:pt x="504" y="45"/>
                </a:cubicBezTo>
                <a:cubicBezTo>
                  <a:pt x="505" y="47"/>
                  <a:pt x="510" y="45"/>
                  <a:pt x="513" y="47"/>
                </a:cubicBezTo>
                <a:cubicBezTo>
                  <a:pt x="513" y="45"/>
                  <a:pt x="518" y="45"/>
                  <a:pt x="520" y="46"/>
                </a:cubicBezTo>
                <a:cubicBezTo>
                  <a:pt x="521" y="49"/>
                  <a:pt x="518" y="45"/>
                  <a:pt x="516" y="47"/>
                </a:cubicBezTo>
                <a:cubicBezTo>
                  <a:pt x="517" y="48"/>
                  <a:pt x="517" y="48"/>
                  <a:pt x="517" y="48"/>
                </a:cubicBezTo>
                <a:cubicBezTo>
                  <a:pt x="515" y="50"/>
                  <a:pt x="508" y="46"/>
                  <a:pt x="506" y="48"/>
                </a:cubicBezTo>
                <a:cubicBezTo>
                  <a:pt x="509" y="49"/>
                  <a:pt x="509" y="49"/>
                  <a:pt x="509" y="49"/>
                </a:cubicBezTo>
                <a:cubicBezTo>
                  <a:pt x="507" y="49"/>
                  <a:pt x="505" y="49"/>
                  <a:pt x="504" y="50"/>
                </a:cubicBezTo>
                <a:cubicBezTo>
                  <a:pt x="507" y="50"/>
                  <a:pt x="507" y="52"/>
                  <a:pt x="508" y="52"/>
                </a:cubicBezTo>
                <a:cubicBezTo>
                  <a:pt x="511" y="52"/>
                  <a:pt x="507" y="52"/>
                  <a:pt x="509" y="51"/>
                </a:cubicBezTo>
                <a:cubicBezTo>
                  <a:pt x="510" y="52"/>
                  <a:pt x="514" y="52"/>
                  <a:pt x="515" y="54"/>
                </a:cubicBezTo>
                <a:cubicBezTo>
                  <a:pt x="512" y="53"/>
                  <a:pt x="512" y="55"/>
                  <a:pt x="510" y="55"/>
                </a:cubicBezTo>
                <a:cubicBezTo>
                  <a:pt x="510" y="56"/>
                  <a:pt x="513" y="55"/>
                  <a:pt x="513" y="56"/>
                </a:cubicBezTo>
                <a:cubicBezTo>
                  <a:pt x="512" y="56"/>
                  <a:pt x="512" y="56"/>
                  <a:pt x="512" y="56"/>
                </a:cubicBezTo>
                <a:cubicBezTo>
                  <a:pt x="516" y="61"/>
                  <a:pt x="521" y="66"/>
                  <a:pt x="530" y="69"/>
                </a:cubicBezTo>
                <a:cubicBezTo>
                  <a:pt x="528" y="70"/>
                  <a:pt x="529" y="72"/>
                  <a:pt x="529" y="74"/>
                </a:cubicBezTo>
                <a:cubicBezTo>
                  <a:pt x="529" y="73"/>
                  <a:pt x="531" y="74"/>
                  <a:pt x="532" y="74"/>
                </a:cubicBezTo>
                <a:cubicBezTo>
                  <a:pt x="530" y="76"/>
                  <a:pt x="530" y="76"/>
                  <a:pt x="530" y="76"/>
                </a:cubicBezTo>
                <a:cubicBezTo>
                  <a:pt x="530" y="78"/>
                  <a:pt x="533" y="79"/>
                  <a:pt x="535" y="80"/>
                </a:cubicBezTo>
                <a:cubicBezTo>
                  <a:pt x="535" y="80"/>
                  <a:pt x="534" y="80"/>
                  <a:pt x="534" y="80"/>
                </a:cubicBezTo>
                <a:cubicBezTo>
                  <a:pt x="533" y="82"/>
                  <a:pt x="536" y="81"/>
                  <a:pt x="537" y="82"/>
                </a:cubicBezTo>
                <a:cubicBezTo>
                  <a:pt x="535" y="83"/>
                  <a:pt x="535" y="83"/>
                  <a:pt x="535" y="83"/>
                </a:cubicBezTo>
                <a:cubicBezTo>
                  <a:pt x="537" y="83"/>
                  <a:pt x="537" y="83"/>
                  <a:pt x="537" y="83"/>
                </a:cubicBezTo>
                <a:cubicBezTo>
                  <a:pt x="538" y="84"/>
                  <a:pt x="538" y="86"/>
                  <a:pt x="535" y="86"/>
                </a:cubicBezTo>
                <a:cubicBezTo>
                  <a:pt x="536" y="86"/>
                  <a:pt x="536" y="87"/>
                  <a:pt x="537" y="86"/>
                </a:cubicBezTo>
                <a:cubicBezTo>
                  <a:pt x="536" y="87"/>
                  <a:pt x="535" y="90"/>
                  <a:pt x="535" y="91"/>
                </a:cubicBezTo>
                <a:cubicBezTo>
                  <a:pt x="530" y="91"/>
                  <a:pt x="523" y="91"/>
                  <a:pt x="518" y="91"/>
                </a:cubicBezTo>
                <a:cubicBezTo>
                  <a:pt x="516" y="91"/>
                  <a:pt x="516" y="91"/>
                  <a:pt x="515" y="91"/>
                </a:cubicBezTo>
                <a:cubicBezTo>
                  <a:pt x="510" y="89"/>
                  <a:pt x="499" y="90"/>
                  <a:pt x="493" y="88"/>
                </a:cubicBezTo>
                <a:cubicBezTo>
                  <a:pt x="494" y="89"/>
                  <a:pt x="489" y="90"/>
                  <a:pt x="485" y="90"/>
                </a:cubicBezTo>
                <a:cubicBezTo>
                  <a:pt x="479" y="90"/>
                  <a:pt x="486" y="88"/>
                  <a:pt x="483" y="87"/>
                </a:cubicBezTo>
                <a:cubicBezTo>
                  <a:pt x="480" y="87"/>
                  <a:pt x="476" y="87"/>
                  <a:pt x="475" y="87"/>
                </a:cubicBezTo>
                <a:cubicBezTo>
                  <a:pt x="475" y="87"/>
                  <a:pt x="475" y="87"/>
                  <a:pt x="475" y="87"/>
                </a:cubicBezTo>
                <a:cubicBezTo>
                  <a:pt x="472" y="87"/>
                  <a:pt x="468" y="87"/>
                  <a:pt x="466" y="86"/>
                </a:cubicBezTo>
                <a:cubicBezTo>
                  <a:pt x="466" y="86"/>
                  <a:pt x="466" y="86"/>
                  <a:pt x="466" y="86"/>
                </a:cubicBezTo>
                <a:cubicBezTo>
                  <a:pt x="464" y="86"/>
                  <a:pt x="463" y="85"/>
                  <a:pt x="460" y="85"/>
                </a:cubicBezTo>
                <a:cubicBezTo>
                  <a:pt x="457" y="85"/>
                  <a:pt x="453" y="84"/>
                  <a:pt x="450" y="85"/>
                </a:cubicBezTo>
                <a:cubicBezTo>
                  <a:pt x="450" y="84"/>
                  <a:pt x="450" y="84"/>
                  <a:pt x="450" y="84"/>
                </a:cubicBezTo>
                <a:cubicBezTo>
                  <a:pt x="448" y="85"/>
                  <a:pt x="448" y="85"/>
                  <a:pt x="448" y="85"/>
                </a:cubicBezTo>
                <a:cubicBezTo>
                  <a:pt x="444" y="84"/>
                  <a:pt x="444" y="84"/>
                  <a:pt x="444" y="84"/>
                </a:cubicBezTo>
                <a:cubicBezTo>
                  <a:pt x="446" y="84"/>
                  <a:pt x="447" y="83"/>
                  <a:pt x="448" y="83"/>
                </a:cubicBezTo>
                <a:cubicBezTo>
                  <a:pt x="444" y="82"/>
                  <a:pt x="445" y="84"/>
                  <a:pt x="442" y="84"/>
                </a:cubicBezTo>
                <a:cubicBezTo>
                  <a:pt x="437" y="84"/>
                  <a:pt x="439" y="83"/>
                  <a:pt x="438" y="83"/>
                </a:cubicBezTo>
                <a:cubicBezTo>
                  <a:pt x="440" y="83"/>
                  <a:pt x="440" y="83"/>
                  <a:pt x="441" y="83"/>
                </a:cubicBezTo>
                <a:cubicBezTo>
                  <a:pt x="445" y="83"/>
                  <a:pt x="440" y="83"/>
                  <a:pt x="440" y="82"/>
                </a:cubicBezTo>
                <a:cubicBezTo>
                  <a:pt x="440" y="82"/>
                  <a:pt x="438" y="83"/>
                  <a:pt x="435" y="82"/>
                </a:cubicBezTo>
                <a:cubicBezTo>
                  <a:pt x="433" y="82"/>
                  <a:pt x="428" y="82"/>
                  <a:pt x="430" y="81"/>
                </a:cubicBezTo>
                <a:cubicBezTo>
                  <a:pt x="427" y="81"/>
                  <a:pt x="425" y="81"/>
                  <a:pt x="423" y="81"/>
                </a:cubicBezTo>
                <a:cubicBezTo>
                  <a:pt x="424" y="81"/>
                  <a:pt x="427" y="82"/>
                  <a:pt x="427" y="82"/>
                </a:cubicBezTo>
                <a:cubicBezTo>
                  <a:pt x="425" y="82"/>
                  <a:pt x="421" y="82"/>
                  <a:pt x="421" y="82"/>
                </a:cubicBezTo>
                <a:cubicBezTo>
                  <a:pt x="423" y="82"/>
                  <a:pt x="423" y="82"/>
                  <a:pt x="423" y="82"/>
                </a:cubicBezTo>
                <a:cubicBezTo>
                  <a:pt x="421" y="82"/>
                  <a:pt x="417" y="81"/>
                  <a:pt x="418" y="82"/>
                </a:cubicBezTo>
                <a:cubicBezTo>
                  <a:pt x="417" y="80"/>
                  <a:pt x="417" y="80"/>
                  <a:pt x="417" y="80"/>
                </a:cubicBezTo>
                <a:cubicBezTo>
                  <a:pt x="414" y="81"/>
                  <a:pt x="411" y="80"/>
                  <a:pt x="408" y="80"/>
                </a:cubicBezTo>
                <a:cubicBezTo>
                  <a:pt x="409" y="79"/>
                  <a:pt x="413" y="79"/>
                  <a:pt x="408" y="78"/>
                </a:cubicBezTo>
                <a:cubicBezTo>
                  <a:pt x="402" y="78"/>
                  <a:pt x="402" y="78"/>
                  <a:pt x="402" y="78"/>
                </a:cubicBezTo>
                <a:cubicBezTo>
                  <a:pt x="400" y="78"/>
                  <a:pt x="399" y="78"/>
                  <a:pt x="401" y="77"/>
                </a:cubicBezTo>
                <a:cubicBezTo>
                  <a:pt x="393" y="76"/>
                  <a:pt x="388" y="78"/>
                  <a:pt x="383" y="77"/>
                </a:cubicBezTo>
                <a:cubicBezTo>
                  <a:pt x="387" y="76"/>
                  <a:pt x="385" y="76"/>
                  <a:pt x="383" y="75"/>
                </a:cubicBezTo>
                <a:cubicBezTo>
                  <a:pt x="383" y="75"/>
                  <a:pt x="382" y="76"/>
                  <a:pt x="380" y="76"/>
                </a:cubicBezTo>
                <a:cubicBezTo>
                  <a:pt x="380" y="76"/>
                  <a:pt x="383" y="75"/>
                  <a:pt x="384" y="76"/>
                </a:cubicBezTo>
                <a:cubicBezTo>
                  <a:pt x="384" y="77"/>
                  <a:pt x="381" y="76"/>
                  <a:pt x="379" y="76"/>
                </a:cubicBezTo>
                <a:cubicBezTo>
                  <a:pt x="378" y="73"/>
                  <a:pt x="361" y="73"/>
                  <a:pt x="354" y="71"/>
                </a:cubicBezTo>
                <a:cubicBezTo>
                  <a:pt x="352" y="72"/>
                  <a:pt x="349" y="71"/>
                  <a:pt x="346" y="71"/>
                </a:cubicBezTo>
                <a:cubicBezTo>
                  <a:pt x="349" y="70"/>
                  <a:pt x="340" y="71"/>
                  <a:pt x="339" y="70"/>
                </a:cubicBezTo>
                <a:cubicBezTo>
                  <a:pt x="338" y="71"/>
                  <a:pt x="338" y="71"/>
                  <a:pt x="338" y="71"/>
                </a:cubicBezTo>
                <a:cubicBezTo>
                  <a:pt x="333" y="70"/>
                  <a:pt x="325" y="71"/>
                  <a:pt x="324" y="70"/>
                </a:cubicBezTo>
                <a:cubicBezTo>
                  <a:pt x="321" y="69"/>
                  <a:pt x="327" y="69"/>
                  <a:pt x="329" y="69"/>
                </a:cubicBezTo>
                <a:cubicBezTo>
                  <a:pt x="327" y="67"/>
                  <a:pt x="314" y="69"/>
                  <a:pt x="313" y="67"/>
                </a:cubicBezTo>
                <a:cubicBezTo>
                  <a:pt x="312" y="67"/>
                  <a:pt x="312" y="68"/>
                  <a:pt x="307" y="68"/>
                </a:cubicBezTo>
                <a:cubicBezTo>
                  <a:pt x="305" y="68"/>
                  <a:pt x="299" y="66"/>
                  <a:pt x="300" y="66"/>
                </a:cubicBezTo>
                <a:cubicBezTo>
                  <a:pt x="297" y="66"/>
                  <a:pt x="295" y="67"/>
                  <a:pt x="293" y="66"/>
                </a:cubicBezTo>
                <a:cubicBezTo>
                  <a:pt x="294" y="66"/>
                  <a:pt x="295" y="66"/>
                  <a:pt x="297" y="66"/>
                </a:cubicBezTo>
                <a:cubicBezTo>
                  <a:pt x="292" y="65"/>
                  <a:pt x="287" y="65"/>
                  <a:pt x="282" y="65"/>
                </a:cubicBezTo>
                <a:cubicBezTo>
                  <a:pt x="281" y="64"/>
                  <a:pt x="271" y="64"/>
                  <a:pt x="263" y="64"/>
                </a:cubicBezTo>
                <a:cubicBezTo>
                  <a:pt x="259" y="65"/>
                  <a:pt x="244" y="65"/>
                  <a:pt x="240" y="69"/>
                </a:cubicBezTo>
                <a:cubicBezTo>
                  <a:pt x="240" y="68"/>
                  <a:pt x="238" y="69"/>
                  <a:pt x="237" y="70"/>
                </a:cubicBezTo>
                <a:cubicBezTo>
                  <a:pt x="235" y="72"/>
                  <a:pt x="239" y="72"/>
                  <a:pt x="239" y="73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3" y="74"/>
                  <a:pt x="237" y="76"/>
                  <a:pt x="236" y="77"/>
                </a:cubicBezTo>
                <a:cubicBezTo>
                  <a:pt x="238" y="76"/>
                  <a:pt x="237" y="78"/>
                  <a:pt x="239" y="77"/>
                </a:cubicBezTo>
                <a:cubicBezTo>
                  <a:pt x="241" y="78"/>
                  <a:pt x="241" y="78"/>
                  <a:pt x="241" y="78"/>
                </a:cubicBezTo>
                <a:cubicBezTo>
                  <a:pt x="243" y="80"/>
                  <a:pt x="242" y="78"/>
                  <a:pt x="245" y="80"/>
                </a:cubicBezTo>
                <a:cubicBezTo>
                  <a:pt x="246" y="81"/>
                  <a:pt x="242" y="81"/>
                  <a:pt x="242" y="81"/>
                </a:cubicBezTo>
                <a:cubicBezTo>
                  <a:pt x="241" y="82"/>
                  <a:pt x="243" y="82"/>
                  <a:pt x="245" y="83"/>
                </a:cubicBezTo>
                <a:cubicBezTo>
                  <a:pt x="245" y="83"/>
                  <a:pt x="245" y="83"/>
                  <a:pt x="246" y="83"/>
                </a:cubicBezTo>
                <a:cubicBezTo>
                  <a:pt x="245" y="83"/>
                  <a:pt x="245" y="83"/>
                  <a:pt x="245" y="83"/>
                </a:cubicBezTo>
                <a:cubicBezTo>
                  <a:pt x="246" y="84"/>
                  <a:pt x="246" y="84"/>
                  <a:pt x="247" y="84"/>
                </a:cubicBezTo>
                <a:cubicBezTo>
                  <a:pt x="247" y="84"/>
                  <a:pt x="247" y="84"/>
                  <a:pt x="247" y="84"/>
                </a:cubicBezTo>
                <a:cubicBezTo>
                  <a:pt x="246" y="84"/>
                  <a:pt x="246" y="84"/>
                  <a:pt x="245" y="83"/>
                </a:cubicBezTo>
                <a:cubicBezTo>
                  <a:pt x="245" y="84"/>
                  <a:pt x="246" y="84"/>
                  <a:pt x="246" y="84"/>
                </a:cubicBezTo>
                <a:cubicBezTo>
                  <a:pt x="246" y="85"/>
                  <a:pt x="246" y="85"/>
                  <a:pt x="246" y="85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5" y="86"/>
                  <a:pt x="245" y="86"/>
                  <a:pt x="245" y="86"/>
                </a:cubicBezTo>
                <a:cubicBezTo>
                  <a:pt x="245" y="86"/>
                  <a:pt x="250" y="87"/>
                  <a:pt x="251" y="87"/>
                </a:cubicBezTo>
                <a:cubicBezTo>
                  <a:pt x="252" y="90"/>
                  <a:pt x="260" y="94"/>
                  <a:pt x="263" y="95"/>
                </a:cubicBezTo>
                <a:cubicBezTo>
                  <a:pt x="262" y="95"/>
                  <a:pt x="262" y="95"/>
                  <a:pt x="263" y="95"/>
                </a:cubicBezTo>
                <a:cubicBezTo>
                  <a:pt x="265" y="96"/>
                  <a:pt x="268" y="96"/>
                  <a:pt x="267" y="96"/>
                </a:cubicBezTo>
                <a:cubicBezTo>
                  <a:pt x="269" y="97"/>
                  <a:pt x="266" y="97"/>
                  <a:pt x="268" y="99"/>
                </a:cubicBezTo>
                <a:cubicBezTo>
                  <a:pt x="268" y="99"/>
                  <a:pt x="270" y="98"/>
                  <a:pt x="269" y="98"/>
                </a:cubicBezTo>
                <a:cubicBezTo>
                  <a:pt x="270" y="101"/>
                  <a:pt x="279" y="102"/>
                  <a:pt x="281" y="105"/>
                </a:cubicBezTo>
                <a:cubicBezTo>
                  <a:pt x="280" y="105"/>
                  <a:pt x="279" y="105"/>
                  <a:pt x="278" y="105"/>
                </a:cubicBezTo>
                <a:cubicBezTo>
                  <a:pt x="282" y="106"/>
                  <a:pt x="285" y="108"/>
                  <a:pt x="291" y="109"/>
                </a:cubicBezTo>
                <a:cubicBezTo>
                  <a:pt x="289" y="109"/>
                  <a:pt x="289" y="109"/>
                  <a:pt x="287" y="109"/>
                </a:cubicBezTo>
                <a:cubicBezTo>
                  <a:pt x="289" y="110"/>
                  <a:pt x="292" y="112"/>
                  <a:pt x="295" y="112"/>
                </a:cubicBezTo>
                <a:cubicBezTo>
                  <a:pt x="295" y="111"/>
                  <a:pt x="294" y="112"/>
                  <a:pt x="293" y="111"/>
                </a:cubicBezTo>
                <a:cubicBezTo>
                  <a:pt x="293" y="110"/>
                  <a:pt x="298" y="111"/>
                  <a:pt x="299" y="112"/>
                </a:cubicBezTo>
                <a:cubicBezTo>
                  <a:pt x="299" y="112"/>
                  <a:pt x="299" y="112"/>
                  <a:pt x="299" y="112"/>
                </a:cubicBezTo>
                <a:cubicBezTo>
                  <a:pt x="301" y="113"/>
                  <a:pt x="302" y="113"/>
                  <a:pt x="304" y="114"/>
                </a:cubicBezTo>
                <a:cubicBezTo>
                  <a:pt x="304" y="115"/>
                  <a:pt x="302" y="114"/>
                  <a:pt x="302" y="115"/>
                </a:cubicBezTo>
                <a:cubicBezTo>
                  <a:pt x="299" y="116"/>
                  <a:pt x="304" y="118"/>
                  <a:pt x="304" y="118"/>
                </a:cubicBezTo>
                <a:cubicBezTo>
                  <a:pt x="306" y="118"/>
                  <a:pt x="307" y="119"/>
                  <a:pt x="308" y="118"/>
                </a:cubicBezTo>
                <a:cubicBezTo>
                  <a:pt x="310" y="119"/>
                  <a:pt x="307" y="119"/>
                  <a:pt x="308" y="120"/>
                </a:cubicBezTo>
                <a:cubicBezTo>
                  <a:pt x="318" y="121"/>
                  <a:pt x="318" y="121"/>
                  <a:pt x="318" y="121"/>
                </a:cubicBezTo>
                <a:cubicBezTo>
                  <a:pt x="317" y="121"/>
                  <a:pt x="317" y="123"/>
                  <a:pt x="314" y="122"/>
                </a:cubicBezTo>
                <a:cubicBezTo>
                  <a:pt x="318" y="124"/>
                  <a:pt x="324" y="124"/>
                  <a:pt x="328" y="125"/>
                </a:cubicBezTo>
                <a:cubicBezTo>
                  <a:pt x="329" y="126"/>
                  <a:pt x="333" y="127"/>
                  <a:pt x="334" y="128"/>
                </a:cubicBezTo>
                <a:cubicBezTo>
                  <a:pt x="333" y="129"/>
                  <a:pt x="334" y="127"/>
                  <a:pt x="332" y="128"/>
                </a:cubicBezTo>
                <a:cubicBezTo>
                  <a:pt x="332" y="129"/>
                  <a:pt x="332" y="129"/>
                  <a:pt x="332" y="129"/>
                </a:cubicBezTo>
                <a:cubicBezTo>
                  <a:pt x="329" y="128"/>
                  <a:pt x="329" y="130"/>
                  <a:pt x="326" y="130"/>
                </a:cubicBezTo>
                <a:cubicBezTo>
                  <a:pt x="329" y="131"/>
                  <a:pt x="332" y="133"/>
                  <a:pt x="335" y="135"/>
                </a:cubicBezTo>
                <a:cubicBezTo>
                  <a:pt x="336" y="133"/>
                  <a:pt x="340" y="137"/>
                  <a:pt x="343" y="136"/>
                </a:cubicBezTo>
                <a:cubicBezTo>
                  <a:pt x="347" y="138"/>
                  <a:pt x="342" y="138"/>
                  <a:pt x="342" y="139"/>
                </a:cubicBezTo>
                <a:cubicBezTo>
                  <a:pt x="347" y="140"/>
                  <a:pt x="349" y="143"/>
                  <a:pt x="352" y="144"/>
                </a:cubicBezTo>
                <a:cubicBezTo>
                  <a:pt x="352" y="144"/>
                  <a:pt x="352" y="144"/>
                  <a:pt x="351" y="144"/>
                </a:cubicBezTo>
                <a:cubicBezTo>
                  <a:pt x="355" y="146"/>
                  <a:pt x="358" y="149"/>
                  <a:pt x="363" y="150"/>
                </a:cubicBezTo>
                <a:cubicBezTo>
                  <a:pt x="363" y="150"/>
                  <a:pt x="362" y="150"/>
                  <a:pt x="361" y="150"/>
                </a:cubicBezTo>
                <a:cubicBezTo>
                  <a:pt x="362" y="152"/>
                  <a:pt x="366" y="149"/>
                  <a:pt x="367" y="152"/>
                </a:cubicBezTo>
                <a:cubicBezTo>
                  <a:pt x="364" y="152"/>
                  <a:pt x="364" y="152"/>
                  <a:pt x="364" y="152"/>
                </a:cubicBezTo>
                <a:cubicBezTo>
                  <a:pt x="368" y="153"/>
                  <a:pt x="366" y="155"/>
                  <a:pt x="371" y="156"/>
                </a:cubicBezTo>
                <a:cubicBezTo>
                  <a:pt x="370" y="156"/>
                  <a:pt x="369" y="156"/>
                  <a:pt x="368" y="156"/>
                </a:cubicBezTo>
                <a:cubicBezTo>
                  <a:pt x="371" y="157"/>
                  <a:pt x="372" y="159"/>
                  <a:pt x="376" y="160"/>
                </a:cubicBezTo>
                <a:cubicBezTo>
                  <a:pt x="375" y="160"/>
                  <a:pt x="374" y="160"/>
                  <a:pt x="372" y="160"/>
                </a:cubicBezTo>
                <a:cubicBezTo>
                  <a:pt x="372" y="161"/>
                  <a:pt x="377" y="161"/>
                  <a:pt x="376" y="162"/>
                </a:cubicBezTo>
                <a:cubicBezTo>
                  <a:pt x="376" y="163"/>
                  <a:pt x="375" y="164"/>
                  <a:pt x="375" y="164"/>
                </a:cubicBezTo>
                <a:cubicBezTo>
                  <a:pt x="378" y="164"/>
                  <a:pt x="376" y="167"/>
                  <a:pt x="370" y="167"/>
                </a:cubicBezTo>
                <a:cubicBezTo>
                  <a:pt x="370" y="167"/>
                  <a:pt x="368" y="167"/>
                  <a:pt x="365" y="167"/>
                </a:cubicBezTo>
                <a:cubicBezTo>
                  <a:pt x="339" y="166"/>
                  <a:pt x="317" y="163"/>
                  <a:pt x="293" y="161"/>
                </a:cubicBezTo>
                <a:cubicBezTo>
                  <a:pt x="292" y="159"/>
                  <a:pt x="300" y="161"/>
                  <a:pt x="299" y="160"/>
                </a:cubicBezTo>
                <a:cubicBezTo>
                  <a:pt x="297" y="161"/>
                  <a:pt x="295" y="159"/>
                  <a:pt x="288" y="159"/>
                </a:cubicBezTo>
                <a:cubicBezTo>
                  <a:pt x="288" y="159"/>
                  <a:pt x="288" y="159"/>
                  <a:pt x="288" y="159"/>
                </a:cubicBezTo>
                <a:cubicBezTo>
                  <a:pt x="285" y="158"/>
                  <a:pt x="285" y="157"/>
                  <a:pt x="281" y="157"/>
                </a:cubicBezTo>
                <a:cubicBezTo>
                  <a:pt x="280" y="158"/>
                  <a:pt x="280" y="158"/>
                  <a:pt x="280" y="158"/>
                </a:cubicBezTo>
                <a:cubicBezTo>
                  <a:pt x="276" y="158"/>
                  <a:pt x="276" y="155"/>
                  <a:pt x="272" y="156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65" y="156"/>
                  <a:pt x="267" y="154"/>
                  <a:pt x="261" y="154"/>
                </a:cubicBezTo>
                <a:cubicBezTo>
                  <a:pt x="262" y="154"/>
                  <a:pt x="262" y="154"/>
                  <a:pt x="262" y="154"/>
                </a:cubicBezTo>
                <a:cubicBezTo>
                  <a:pt x="258" y="153"/>
                  <a:pt x="249" y="154"/>
                  <a:pt x="249" y="152"/>
                </a:cubicBezTo>
                <a:cubicBezTo>
                  <a:pt x="244" y="152"/>
                  <a:pt x="239" y="151"/>
                  <a:pt x="236" y="152"/>
                </a:cubicBezTo>
                <a:cubicBezTo>
                  <a:pt x="236" y="151"/>
                  <a:pt x="238" y="151"/>
                  <a:pt x="239" y="151"/>
                </a:cubicBezTo>
                <a:cubicBezTo>
                  <a:pt x="222" y="149"/>
                  <a:pt x="205" y="145"/>
                  <a:pt x="188" y="144"/>
                </a:cubicBezTo>
                <a:cubicBezTo>
                  <a:pt x="188" y="143"/>
                  <a:pt x="189" y="144"/>
                  <a:pt x="190" y="143"/>
                </a:cubicBezTo>
                <a:cubicBezTo>
                  <a:pt x="179" y="143"/>
                  <a:pt x="175" y="139"/>
                  <a:pt x="164" y="140"/>
                </a:cubicBezTo>
                <a:cubicBezTo>
                  <a:pt x="160" y="140"/>
                  <a:pt x="160" y="140"/>
                  <a:pt x="160" y="140"/>
                </a:cubicBezTo>
                <a:cubicBezTo>
                  <a:pt x="159" y="139"/>
                  <a:pt x="160" y="139"/>
                  <a:pt x="159" y="138"/>
                </a:cubicBezTo>
                <a:cubicBezTo>
                  <a:pt x="156" y="139"/>
                  <a:pt x="151" y="137"/>
                  <a:pt x="148" y="138"/>
                </a:cubicBezTo>
                <a:cubicBezTo>
                  <a:pt x="148" y="137"/>
                  <a:pt x="150" y="137"/>
                  <a:pt x="150" y="137"/>
                </a:cubicBezTo>
                <a:cubicBezTo>
                  <a:pt x="147" y="136"/>
                  <a:pt x="139" y="136"/>
                  <a:pt x="136" y="135"/>
                </a:cubicBezTo>
                <a:cubicBezTo>
                  <a:pt x="138" y="135"/>
                  <a:pt x="138" y="135"/>
                  <a:pt x="138" y="135"/>
                </a:cubicBezTo>
                <a:cubicBezTo>
                  <a:pt x="122" y="130"/>
                  <a:pt x="100" y="124"/>
                  <a:pt x="79" y="123"/>
                </a:cubicBezTo>
                <a:cubicBezTo>
                  <a:pt x="74" y="122"/>
                  <a:pt x="80" y="122"/>
                  <a:pt x="78" y="121"/>
                </a:cubicBezTo>
                <a:cubicBezTo>
                  <a:pt x="58" y="120"/>
                  <a:pt x="44" y="114"/>
                  <a:pt x="23" y="113"/>
                </a:cubicBezTo>
                <a:cubicBezTo>
                  <a:pt x="10" y="111"/>
                  <a:pt x="0" y="113"/>
                  <a:pt x="0" y="113"/>
                </a:cubicBezTo>
                <a:cubicBezTo>
                  <a:pt x="31" y="117"/>
                  <a:pt x="53" y="123"/>
                  <a:pt x="78" y="130"/>
                </a:cubicBezTo>
                <a:close/>
                <a:moveTo>
                  <a:pt x="656" y="33"/>
                </a:moveTo>
                <a:cubicBezTo>
                  <a:pt x="656" y="33"/>
                  <a:pt x="656" y="33"/>
                  <a:pt x="656" y="33"/>
                </a:cubicBezTo>
                <a:moveTo>
                  <a:pt x="655" y="33"/>
                </a:moveTo>
                <a:cubicBezTo>
                  <a:pt x="655" y="33"/>
                  <a:pt x="655" y="33"/>
                  <a:pt x="655" y="33"/>
                </a:cubicBezTo>
                <a:cubicBezTo>
                  <a:pt x="656" y="33"/>
                  <a:pt x="656" y="33"/>
                  <a:pt x="655" y="33"/>
                </a:cubicBezTo>
                <a:close/>
                <a:moveTo>
                  <a:pt x="650" y="3"/>
                </a:moveTo>
                <a:cubicBezTo>
                  <a:pt x="650" y="3"/>
                  <a:pt x="650" y="4"/>
                  <a:pt x="650" y="4"/>
                </a:cubicBezTo>
                <a:cubicBezTo>
                  <a:pt x="650" y="4"/>
                  <a:pt x="649" y="4"/>
                  <a:pt x="648" y="5"/>
                </a:cubicBezTo>
                <a:cubicBezTo>
                  <a:pt x="648" y="4"/>
                  <a:pt x="648" y="3"/>
                  <a:pt x="650" y="3"/>
                </a:cubicBezTo>
                <a:close/>
                <a:moveTo>
                  <a:pt x="649" y="34"/>
                </a:moveTo>
                <a:cubicBezTo>
                  <a:pt x="650" y="34"/>
                  <a:pt x="651" y="34"/>
                  <a:pt x="653" y="34"/>
                </a:cubicBezTo>
                <a:cubicBezTo>
                  <a:pt x="653" y="33"/>
                  <a:pt x="653" y="33"/>
                  <a:pt x="653" y="33"/>
                </a:cubicBezTo>
                <a:cubicBezTo>
                  <a:pt x="653" y="34"/>
                  <a:pt x="653" y="34"/>
                  <a:pt x="653" y="34"/>
                </a:cubicBezTo>
                <a:cubicBezTo>
                  <a:pt x="654" y="34"/>
                  <a:pt x="655" y="33"/>
                  <a:pt x="655" y="33"/>
                </a:cubicBezTo>
                <a:cubicBezTo>
                  <a:pt x="654" y="34"/>
                  <a:pt x="654" y="34"/>
                  <a:pt x="653" y="34"/>
                </a:cubicBezTo>
                <a:cubicBezTo>
                  <a:pt x="653" y="34"/>
                  <a:pt x="653" y="35"/>
                  <a:pt x="652" y="35"/>
                </a:cubicBezTo>
                <a:cubicBezTo>
                  <a:pt x="652" y="35"/>
                  <a:pt x="652" y="35"/>
                  <a:pt x="652" y="35"/>
                </a:cubicBezTo>
                <a:cubicBezTo>
                  <a:pt x="652" y="35"/>
                  <a:pt x="651" y="35"/>
                  <a:pt x="650" y="35"/>
                </a:cubicBezTo>
                <a:cubicBezTo>
                  <a:pt x="649" y="35"/>
                  <a:pt x="649" y="35"/>
                  <a:pt x="649" y="35"/>
                </a:cubicBezTo>
                <a:cubicBezTo>
                  <a:pt x="647" y="36"/>
                  <a:pt x="650" y="36"/>
                  <a:pt x="648" y="37"/>
                </a:cubicBezTo>
                <a:cubicBezTo>
                  <a:pt x="646" y="37"/>
                  <a:pt x="644" y="37"/>
                  <a:pt x="643" y="37"/>
                </a:cubicBezTo>
                <a:cubicBezTo>
                  <a:pt x="643" y="36"/>
                  <a:pt x="646" y="35"/>
                  <a:pt x="640" y="34"/>
                </a:cubicBezTo>
                <a:cubicBezTo>
                  <a:pt x="644" y="33"/>
                  <a:pt x="649" y="35"/>
                  <a:pt x="649" y="34"/>
                </a:cubicBezTo>
                <a:close/>
                <a:moveTo>
                  <a:pt x="539" y="91"/>
                </a:moveTo>
                <a:cubicBezTo>
                  <a:pt x="541" y="91"/>
                  <a:pt x="537" y="92"/>
                  <a:pt x="538" y="92"/>
                </a:cubicBezTo>
                <a:cubicBezTo>
                  <a:pt x="537" y="92"/>
                  <a:pt x="535" y="93"/>
                  <a:pt x="535" y="92"/>
                </a:cubicBezTo>
                <a:cubicBezTo>
                  <a:pt x="538" y="92"/>
                  <a:pt x="539" y="91"/>
                  <a:pt x="539" y="91"/>
                </a:cubicBezTo>
                <a:close/>
              </a:path>
            </a:pathLst>
          </a:custGeom>
          <a:solidFill>
            <a:srgbClr val="13436C"/>
          </a:solidFill>
          <a:ln>
            <a:noFill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9" name="Group 62"/>
          <p:cNvGrpSpPr/>
          <p:nvPr/>
        </p:nvGrpSpPr>
        <p:grpSpPr>
          <a:xfrm>
            <a:off x="3356002" y="1808535"/>
            <a:ext cx="2435595" cy="2215313"/>
            <a:chOff x="5827928" y="1354498"/>
            <a:chExt cx="3767559" cy="2953752"/>
          </a:xfrm>
        </p:grpSpPr>
        <p:sp>
          <p:nvSpPr>
            <p:cNvPr id="13" name="Rectangle 63"/>
            <p:cNvSpPr/>
            <p:nvPr/>
          </p:nvSpPr>
          <p:spPr>
            <a:xfrm>
              <a:off x="5871033" y="2155997"/>
              <a:ext cx="3681352" cy="21522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100" dirty="0" err="1"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" name="Rectangle: Rounded Corners 64"/>
            <p:cNvSpPr/>
            <p:nvPr/>
          </p:nvSpPr>
          <p:spPr>
            <a:xfrm>
              <a:off x="5827928" y="1354498"/>
              <a:ext cx="3767559" cy="631341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Group 62"/>
          <p:cNvGrpSpPr/>
          <p:nvPr/>
        </p:nvGrpSpPr>
        <p:grpSpPr>
          <a:xfrm>
            <a:off x="6084168" y="1808535"/>
            <a:ext cx="2435595" cy="2215313"/>
            <a:chOff x="5827928" y="1354498"/>
            <a:chExt cx="3767559" cy="2953752"/>
          </a:xfrm>
        </p:grpSpPr>
        <p:sp>
          <p:nvSpPr>
            <p:cNvPr id="36" name="Rectangle 63"/>
            <p:cNvSpPr/>
            <p:nvPr/>
          </p:nvSpPr>
          <p:spPr>
            <a:xfrm>
              <a:off x="5871033" y="2155997"/>
              <a:ext cx="3681352" cy="2152253"/>
            </a:xfrm>
            <a:prstGeom prst="rect">
              <a:avLst/>
            </a:prstGeom>
          </p:spPr>
          <p:txBody>
            <a:bodyPr wrap="square">
              <a:norm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</a:p>
            <a:p>
              <a:pPr algn="just">
                <a:lnSpc>
                  <a:spcPct val="120000"/>
                </a:lnSpc>
              </a:pP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100" dirty="0" err="1">
                  <a:latin typeface="+mn-lt"/>
                  <a:ea typeface="+mn-ea"/>
                  <a:cs typeface="+mn-ea"/>
                  <a:sym typeface="+mn-lt"/>
                </a:rPr>
                <a:t>title.Click</a:t>
              </a:r>
              <a:r>
                <a:rPr lang="en-US" altLang="zh-CN" sz="1100" dirty="0">
                  <a:latin typeface="+mn-lt"/>
                  <a:ea typeface="+mn-ea"/>
                  <a:cs typeface="+mn-ea"/>
                  <a:sym typeface="+mn-lt"/>
                </a:rPr>
                <a:t> here to add content that matches the title.</a:t>
              </a:r>
              <a:br>
                <a:rPr lang="zh-CN" altLang="en-US" sz="11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1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Rectangle: Rounded Corners 64"/>
            <p:cNvSpPr/>
            <p:nvPr/>
          </p:nvSpPr>
          <p:spPr>
            <a:xfrm>
              <a:off x="5827928" y="1354498"/>
              <a:ext cx="3767559" cy="631341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文本框 19"/>
          <p:cNvSpPr txBox="1"/>
          <p:nvPr/>
        </p:nvSpPr>
        <p:spPr>
          <a:xfrm>
            <a:off x="619515" y="208339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086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>
            <a:off x="5152152" y="1233060"/>
            <a:ext cx="3013814" cy="2305957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835696" y="1466545"/>
            <a:ext cx="1863207" cy="462926"/>
            <a:chOff x="3237957" y="1456183"/>
            <a:chExt cx="1863207" cy="462926"/>
          </a:xfrm>
        </p:grpSpPr>
        <p:sp>
          <p:nvSpPr>
            <p:cNvPr id="5" name="Rectangle: Rounded Corners 5"/>
            <p:cNvSpPr/>
            <p:nvPr/>
          </p:nvSpPr>
          <p:spPr>
            <a:xfrm>
              <a:off x="3237957" y="1456183"/>
              <a:ext cx="1863207" cy="462926"/>
            </a:xfrm>
            <a:prstGeom prst="roundRect">
              <a:avLst>
                <a:gd name="adj" fmla="val 50000"/>
              </a:avLst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zh-CN" u="sng" dirty="0">
                  <a:solidFill>
                    <a:schemeClr val="bg1"/>
                  </a:solidFill>
                  <a:cs typeface="+mn-ea"/>
                  <a:sym typeface="+mn-lt"/>
                </a:rPr>
                <a:t>Add title</a:t>
              </a:r>
              <a:endParaRPr lang="zh-CN" altLang="en-US" u="sng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Freeform: Shape 4"/>
            <p:cNvSpPr>
              <a:spLocks/>
            </p:cNvSpPr>
            <p:nvPr/>
          </p:nvSpPr>
          <p:spPr bwMode="auto">
            <a:xfrm>
              <a:off x="3426346" y="1506690"/>
              <a:ext cx="367352" cy="270792"/>
            </a:xfrm>
            <a:custGeom>
              <a:avLst/>
              <a:gdLst/>
              <a:ahLst/>
              <a:cxnLst>
                <a:cxn ang="0">
                  <a:pos x="10" y="45"/>
                </a:cxn>
                <a:cxn ang="0">
                  <a:pos x="28" y="45"/>
                </a:cxn>
                <a:cxn ang="0">
                  <a:pos x="4" y="30"/>
                </a:cxn>
                <a:cxn ang="0">
                  <a:pos x="65" y="50"/>
                </a:cxn>
                <a:cxn ang="0">
                  <a:pos x="77" y="52"/>
                </a:cxn>
                <a:cxn ang="0">
                  <a:pos x="86" y="46"/>
                </a:cxn>
                <a:cxn ang="0">
                  <a:pos x="94" y="59"/>
                </a:cxn>
                <a:cxn ang="0">
                  <a:pos x="73" y="69"/>
                </a:cxn>
                <a:cxn ang="0">
                  <a:pos x="23" y="59"/>
                </a:cxn>
                <a:cxn ang="0">
                  <a:pos x="3" y="49"/>
                </a:cxn>
                <a:cxn ang="0">
                  <a:pos x="22" y="49"/>
                </a:cxn>
                <a:cxn ang="0">
                  <a:pos x="28" y="52"/>
                </a:cxn>
                <a:cxn ang="0">
                  <a:pos x="45" y="57"/>
                </a:cxn>
                <a:cxn ang="0">
                  <a:pos x="45" y="49"/>
                </a:cxn>
                <a:cxn ang="0">
                  <a:pos x="51" y="47"/>
                </a:cxn>
                <a:cxn ang="0">
                  <a:pos x="51" y="51"/>
                </a:cxn>
                <a:cxn ang="0">
                  <a:pos x="60" y="47"/>
                </a:cxn>
                <a:cxn ang="0">
                  <a:pos x="89" y="30"/>
                </a:cxn>
                <a:cxn ang="0">
                  <a:pos x="70" y="30"/>
                </a:cxn>
                <a:cxn ang="0">
                  <a:pos x="70" y="33"/>
                </a:cxn>
                <a:cxn ang="0">
                  <a:pos x="71" y="40"/>
                </a:cxn>
                <a:cxn ang="0">
                  <a:pos x="72" y="41"/>
                </a:cxn>
                <a:cxn ang="0">
                  <a:pos x="87" y="41"/>
                </a:cxn>
                <a:cxn ang="0">
                  <a:pos x="88" y="34"/>
                </a:cxn>
                <a:cxn ang="0">
                  <a:pos x="89" y="31"/>
                </a:cxn>
                <a:cxn ang="0">
                  <a:pos x="63" y="24"/>
                </a:cxn>
                <a:cxn ang="0">
                  <a:pos x="33" y="14"/>
                </a:cxn>
                <a:cxn ang="0">
                  <a:pos x="36" y="33"/>
                </a:cxn>
                <a:cxn ang="0">
                  <a:pos x="42" y="43"/>
                </a:cxn>
                <a:cxn ang="0">
                  <a:pos x="49" y="44"/>
                </a:cxn>
                <a:cxn ang="0">
                  <a:pos x="55" y="43"/>
                </a:cxn>
                <a:cxn ang="0">
                  <a:pos x="61" y="33"/>
                </a:cxn>
              </a:cxnLst>
              <a:rect l="0" t="0" r="r" b="b"/>
              <a:pathLst>
                <a:path w="94" h="69">
                  <a:moveTo>
                    <a:pt x="2" y="45"/>
                  </a:moveTo>
                  <a:cubicBezTo>
                    <a:pt x="10" y="45"/>
                    <a:pt x="10" y="45"/>
                    <a:pt x="10" y="45"/>
                  </a:cubicBezTo>
                  <a:cubicBezTo>
                    <a:pt x="13" y="48"/>
                    <a:pt x="17" y="48"/>
                    <a:pt x="20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40"/>
                    <a:pt x="26" y="35"/>
                    <a:pt x="26" y="30"/>
                  </a:cubicBezTo>
                  <a:cubicBezTo>
                    <a:pt x="22" y="19"/>
                    <a:pt x="7" y="20"/>
                    <a:pt x="4" y="30"/>
                  </a:cubicBezTo>
                  <a:cubicBezTo>
                    <a:pt x="2" y="45"/>
                    <a:pt x="2" y="45"/>
                    <a:pt x="2" y="45"/>
                  </a:cubicBezTo>
                  <a:close/>
                  <a:moveTo>
                    <a:pt x="65" y="50"/>
                  </a:moveTo>
                  <a:cubicBezTo>
                    <a:pt x="73" y="46"/>
                    <a:pt x="73" y="46"/>
                    <a:pt x="73" y="46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82" y="52"/>
                    <a:pt x="82" y="52"/>
                    <a:pt x="82" y="52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94" y="50"/>
                    <a:pt x="94" y="50"/>
                    <a:pt x="94" y="50"/>
                  </a:cubicBezTo>
                  <a:cubicBezTo>
                    <a:pt x="94" y="59"/>
                    <a:pt x="94" y="59"/>
                    <a:pt x="94" y="59"/>
                  </a:cubicBezTo>
                  <a:cubicBezTo>
                    <a:pt x="73" y="59"/>
                    <a:pt x="73" y="59"/>
                    <a:pt x="73" y="59"/>
                  </a:cubicBezTo>
                  <a:cubicBezTo>
                    <a:pt x="73" y="69"/>
                    <a:pt x="73" y="69"/>
                    <a:pt x="73" y="69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55"/>
                    <a:pt x="1" y="52"/>
                    <a:pt x="3" y="49"/>
                  </a:cubicBezTo>
                  <a:cubicBezTo>
                    <a:pt x="5" y="49"/>
                    <a:pt x="7" y="49"/>
                    <a:pt x="8" y="49"/>
                  </a:cubicBezTo>
                  <a:cubicBezTo>
                    <a:pt x="13" y="54"/>
                    <a:pt x="17" y="54"/>
                    <a:pt x="22" y="49"/>
                  </a:cubicBezTo>
                  <a:cubicBezTo>
                    <a:pt x="23" y="49"/>
                    <a:pt x="25" y="49"/>
                    <a:pt x="27" y="49"/>
                  </a:cubicBezTo>
                  <a:cubicBezTo>
                    <a:pt x="27" y="50"/>
                    <a:pt x="28" y="51"/>
                    <a:pt x="28" y="52"/>
                  </a:cubicBezTo>
                  <a:cubicBezTo>
                    <a:pt x="37" y="47"/>
                    <a:pt x="37" y="47"/>
                    <a:pt x="37" y="4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51" y="47"/>
                    <a:pt x="51" y="47"/>
                    <a:pt x="51" y="47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1" y="51"/>
                    <a:pt x="51" y="51"/>
                    <a:pt x="51" y="51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60" y="47"/>
                    <a:pt x="60" y="47"/>
                    <a:pt x="60" y="47"/>
                  </a:cubicBezTo>
                  <a:cubicBezTo>
                    <a:pt x="65" y="50"/>
                    <a:pt x="65" y="50"/>
                    <a:pt x="65" y="50"/>
                  </a:cubicBezTo>
                  <a:close/>
                  <a:moveTo>
                    <a:pt x="89" y="30"/>
                  </a:moveTo>
                  <a:cubicBezTo>
                    <a:pt x="89" y="24"/>
                    <a:pt x="85" y="21"/>
                    <a:pt x="79" y="20"/>
                  </a:cubicBezTo>
                  <a:cubicBezTo>
                    <a:pt x="74" y="20"/>
                    <a:pt x="70" y="24"/>
                    <a:pt x="70" y="3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70" y="31"/>
                    <a:pt x="70" y="32"/>
                    <a:pt x="70" y="33"/>
                  </a:cubicBezTo>
                  <a:cubicBezTo>
                    <a:pt x="70" y="33"/>
                    <a:pt x="70" y="34"/>
                    <a:pt x="71" y="34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71" y="41"/>
                    <a:pt x="71" y="41"/>
                    <a:pt x="71" y="41"/>
                  </a:cubicBezTo>
                  <a:cubicBezTo>
                    <a:pt x="72" y="41"/>
                    <a:pt x="72" y="41"/>
                    <a:pt x="72" y="41"/>
                  </a:cubicBezTo>
                  <a:cubicBezTo>
                    <a:pt x="77" y="46"/>
                    <a:pt x="81" y="45"/>
                    <a:pt x="87" y="41"/>
                  </a:cubicBezTo>
                  <a:cubicBezTo>
                    <a:pt x="87" y="41"/>
                    <a:pt x="87" y="41"/>
                    <a:pt x="87" y="41"/>
                  </a:cubicBezTo>
                  <a:cubicBezTo>
                    <a:pt x="87" y="40"/>
                    <a:pt x="87" y="40"/>
                    <a:pt x="87" y="40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9" y="33"/>
                    <a:pt x="89" y="33"/>
                  </a:cubicBezTo>
                  <a:cubicBezTo>
                    <a:pt x="89" y="33"/>
                    <a:pt x="89" y="31"/>
                    <a:pt x="89" y="31"/>
                  </a:cubicBezTo>
                  <a:cubicBezTo>
                    <a:pt x="89" y="30"/>
                    <a:pt x="89" y="30"/>
                    <a:pt x="89" y="30"/>
                  </a:cubicBezTo>
                  <a:close/>
                  <a:moveTo>
                    <a:pt x="63" y="24"/>
                  </a:moveTo>
                  <a:cubicBezTo>
                    <a:pt x="66" y="14"/>
                    <a:pt x="66" y="14"/>
                    <a:pt x="66" y="14"/>
                  </a:cubicBezTo>
                  <a:cubicBezTo>
                    <a:pt x="59" y="13"/>
                    <a:pt x="47" y="0"/>
                    <a:pt x="33" y="14"/>
                  </a:cubicBezTo>
                  <a:cubicBezTo>
                    <a:pt x="35" y="24"/>
                    <a:pt x="35" y="24"/>
                    <a:pt x="35" y="24"/>
                  </a:cubicBezTo>
                  <a:cubicBezTo>
                    <a:pt x="35" y="27"/>
                    <a:pt x="35" y="30"/>
                    <a:pt x="36" y="33"/>
                  </a:cubicBezTo>
                  <a:cubicBezTo>
                    <a:pt x="37" y="37"/>
                    <a:pt x="39" y="40"/>
                    <a:pt x="41" y="43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42" y="44"/>
                    <a:pt x="42" y="44"/>
                    <a:pt x="42" y="44"/>
                  </a:cubicBezTo>
                  <a:cubicBezTo>
                    <a:pt x="45" y="44"/>
                    <a:pt x="47" y="44"/>
                    <a:pt x="49" y="44"/>
                  </a:cubicBezTo>
                  <a:cubicBezTo>
                    <a:pt x="51" y="44"/>
                    <a:pt x="53" y="44"/>
                    <a:pt x="55" y="44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58" y="40"/>
                    <a:pt x="60" y="37"/>
                    <a:pt x="61" y="33"/>
                  </a:cubicBezTo>
                  <a:cubicBezTo>
                    <a:pt x="62" y="30"/>
                    <a:pt x="63" y="27"/>
                    <a:pt x="63" y="2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Freeform: Shape 25"/>
          <p:cNvSpPr>
            <a:spLocks/>
          </p:cNvSpPr>
          <p:nvPr/>
        </p:nvSpPr>
        <p:spPr bwMode="auto">
          <a:xfrm>
            <a:off x="939425" y="2271181"/>
            <a:ext cx="114102" cy="114858"/>
          </a:xfrm>
          <a:custGeom>
            <a:avLst/>
            <a:gdLst>
              <a:gd name="T0" fmla="*/ 32 w 64"/>
              <a:gd name="T1" fmla="*/ 0 h 64"/>
              <a:gd name="T2" fmla="*/ 0 w 64"/>
              <a:gd name="T3" fmla="*/ 32 h 64"/>
              <a:gd name="T4" fmla="*/ 32 w 64"/>
              <a:gd name="T5" fmla="*/ 64 h 64"/>
              <a:gd name="T6" fmla="*/ 64 w 64"/>
              <a:gd name="T7" fmla="*/ 32 h 64"/>
              <a:gd name="T8" fmla="*/ 32 w 64"/>
              <a:gd name="T9" fmla="*/ 0 h 64"/>
              <a:gd name="T10" fmla="*/ 51 w 64"/>
              <a:gd name="T11" fmla="*/ 47 h 64"/>
              <a:gd name="T12" fmla="*/ 17 w 64"/>
              <a:gd name="T13" fmla="*/ 50 h 64"/>
              <a:gd name="T14" fmla="*/ 14 w 64"/>
              <a:gd name="T15" fmla="*/ 16 h 64"/>
              <a:gd name="T16" fmla="*/ 48 w 64"/>
              <a:gd name="T17" fmla="*/ 14 h 64"/>
              <a:gd name="T18" fmla="*/ 51 w 64"/>
              <a:gd name="T19" fmla="*/ 47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4" h="64">
                <a:moveTo>
                  <a:pt x="32" y="0"/>
                </a:moveTo>
                <a:cubicBezTo>
                  <a:pt x="15" y="0"/>
                  <a:pt x="0" y="14"/>
                  <a:pt x="0" y="32"/>
                </a:cubicBezTo>
                <a:cubicBezTo>
                  <a:pt x="0" y="49"/>
                  <a:pt x="15" y="64"/>
                  <a:pt x="32" y="64"/>
                </a:cubicBezTo>
                <a:cubicBezTo>
                  <a:pt x="50" y="64"/>
                  <a:pt x="64" y="49"/>
                  <a:pt x="64" y="32"/>
                </a:cubicBezTo>
                <a:cubicBezTo>
                  <a:pt x="64" y="14"/>
                  <a:pt x="50" y="0"/>
                  <a:pt x="32" y="0"/>
                </a:cubicBezTo>
                <a:close/>
                <a:moveTo>
                  <a:pt x="51" y="47"/>
                </a:moveTo>
                <a:cubicBezTo>
                  <a:pt x="42" y="57"/>
                  <a:pt x="27" y="59"/>
                  <a:pt x="17" y="50"/>
                </a:cubicBezTo>
                <a:cubicBezTo>
                  <a:pt x="7" y="41"/>
                  <a:pt x="6" y="26"/>
                  <a:pt x="14" y="16"/>
                </a:cubicBezTo>
                <a:cubicBezTo>
                  <a:pt x="23" y="6"/>
                  <a:pt x="38" y="5"/>
                  <a:pt x="48" y="14"/>
                </a:cubicBezTo>
                <a:cubicBezTo>
                  <a:pt x="58" y="22"/>
                  <a:pt x="59" y="37"/>
                  <a:pt x="51" y="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Freeform: Shape 26"/>
          <p:cNvSpPr>
            <a:spLocks/>
          </p:cNvSpPr>
          <p:nvPr/>
        </p:nvSpPr>
        <p:spPr bwMode="auto">
          <a:xfrm>
            <a:off x="3432853" y="2310257"/>
            <a:ext cx="31737" cy="32492"/>
          </a:xfrm>
          <a:custGeom>
            <a:avLst/>
            <a:gdLst>
              <a:gd name="T0" fmla="*/ 16 w 18"/>
              <a:gd name="T1" fmla="*/ 0 h 18"/>
              <a:gd name="T2" fmla="*/ 0 w 18"/>
              <a:gd name="T3" fmla="*/ 16 h 18"/>
              <a:gd name="T4" fmla="*/ 0 w 18"/>
              <a:gd name="T5" fmla="*/ 16 h 18"/>
              <a:gd name="T6" fmla="*/ 2 w 18"/>
              <a:gd name="T7" fmla="*/ 18 h 18"/>
              <a:gd name="T8" fmla="*/ 4 w 18"/>
              <a:gd name="T9" fmla="*/ 16 h 18"/>
              <a:gd name="T10" fmla="*/ 4 w 18"/>
              <a:gd name="T11" fmla="*/ 16 h 18"/>
              <a:gd name="T12" fmla="*/ 16 w 18"/>
              <a:gd name="T13" fmla="*/ 4 h 18"/>
              <a:gd name="T14" fmla="*/ 18 w 18"/>
              <a:gd name="T15" fmla="*/ 2 h 18"/>
              <a:gd name="T16" fmla="*/ 16 w 18"/>
              <a:gd name="T17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" h="18">
                <a:moveTo>
                  <a:pt x="16" y="0"/>
                </a:moveTo>
                <a:cubicBezTo>
                  <a:pt x="8" y="0"/>
                  <a:pt x="0" y="7"/>
                  <a:pt x="0" y="16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7"/>
                  <a:pt x="1" y="18"/>
                  <a:pt x="2" y="18"/>
                </a:cubicBezTo>
                <a:cubicBezTo>
                  <a:pt x="4" y="18"/>
                  <a:pt x="4" y="17"/>
                  <a:pt x="4" y="16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9"/>
                  <a:pt x="10" y="4"/>
                  <a:pt x="16" y="4"/>
                </a:cubicBezTo>
                <a:cubicBezTo>
                  <a:pt x="18" y="4"/>
                  <a:pt x="18" y="3"/>
                  <a:pt x="18" y="2"/>
                </a:cubicBezTo>
                <a:cubicBezTo>
                  <a:pt x="18" y="1"/>
                  <a:pt x="18" y="0"/>
                  <a:pt x="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Freeform: Shape 27"/>
          <p:cNvSpPr>
            <a:spLocks/>
          </p:cNvSpPr>
          <p:nvPr/>
        </p:nvSpPr>
        <p:spPr bwMode="auto">
          <a:xfrm>
            <a:off x="881996" y="2221308"/>
            <a:ext cx="228959" cy="193445"/>
          </a:xfrm>
          <a:custGeom>
            <a:avLst/>
            <a:gdLst>
              <a:gd name="T0" fmla="*/ 118 w 128"/>
              <a:gd name="T1" fmla="*/ 24 h 108"/>
              <a:gd name="T2" fmla="*/ 101 w 128"/>
              <a:gd name="T3" fmla="*/ 21 h 108"/>
              <a:gd name="T4" fmla="*/ 96 w 128"/>
              <a:gd name="T5" fmla="*/ 7 h 108"/>
              <a:gd name="T6" fmla="*/ 84 w 128"/>
              <a:gd name="T7" fmla="*/ 0 h 108"/>
              <a:gd name="T8" fmla="*/ 44 w 128"/>
              <a:gd name="T9" fmla="*/ 0 h 108"/>
              <a:gd name="T10" fmla="*/ 33 w 128"/>
              <a:gd name="T11" fmla="*/ 7 h 108"/>
              <a:gd name="T12" fmla="*/ 28 w 128"/>
              <a:gd name="T13" fmla="*/ 21 h 108"/>
              <a:gd name="T14" fmla="*/ 10 w 128"/>
              <a:gd name="T15" fmla="*/ 24 h 108"/>
              <a:gd name="T16" fmla="*/ 0 w 128"/>
              <a:gd name="T17" fmla="*/ 36 h 108"/>
              <a:gd name="T18" fmla="*/ 0 w 128"/>
              <a:gd name="T19" fmla="*/ 96 h 108"/>
              <a:gd name="T20" fmla="*/ 12 w 128"/>
              <a:gd name="T21" fmla="*/ 108 h 108"/>
              <a:gd name="T22" fmla="*/ 116 w 128"/>
              <a:gd name="T23" fmla="*/ 108 h 108"/>
              <a:gd name="T24" fmla="*/ 128 w 128"/>
              <a:gd name="T25" fmla="*/ 96 h 108"/>
              <a:gd name="T26" fmla="*/ 128 w 128"/>
              <a:gd name="T27" fmla="*/ 36 h 108"/>
              <a:gd name="T28" fmla="*/ 118 w 128"/>
              <a:gd name="T29" fmla="*/ 24 h 108"/>
              <a:gd name="T30" fmla="*/ 120 w 128"/>
              <a:gd name="T31" fmla="*/ 96 h 108"/>
              <a:gd name="T32" fmla="*/ 116 w 128"/>
              <a:gd name="T33" fmla="*/ 100 h 108"/>
              <a:gd name="T34" fmla="*/ 12 w 128"/>
              <a:gd name="T35" fmla="*/ 100 h 108"/>
              <a:gd name="T36" fmla="*/ 8 w 128"/>
              <a:gd name="T37" fmla="*/ 96 h 108"/>
              <a:gd name="T38" fmla="*/ 8 w 128"/>
              <a:gd name="T39" fmla="*/ 36 h 108"/>
              <a:gd name="T40" fmla="*/ 12 w 128"/>
              <a:gd name="T41" fmla="*/ 32 h 108"/>
              <a:gd name="T42" fmla="*/ 34 w 128"/>
              <a:gd name="T43" fmla="*/ 28 h 108"/>
              <a:gd name="T44" fmla="*/ 41 w 128"/>
              <a:gd name="T45" fmla="*/ 10 h 108"/>
              <a:gd name="T46" fmla="*/ 44 w 128"/>
              <a:gd name="T47" fmla="*/ 8 h 108"/>
              <a:gd name="T48" fmla="*/ 84 w 128"/>
              <a:gd name="T49" fmla="*/ 8 h 108"/>
              <a:gd name="T50" fmla="*/ 88 w 128"/>
              <a:gd name="T51" fmla="*/ 10 h 108"/>
              <a:gd name="T52" fmla="*/ 95 w 128"/>
              <a:gd name="T53" fmla="*/ 28 h 108"/>
              <a:gd name="T54" fmla="*/ 117 w 128"/>
              <a:gd name="T55" fmla="*/ 32 h 108"/>
              <a:gd name="T56" fmla="*/ 120 w 128"/>
              <a:gd name="T57" fmla="*/ 36 h 108"/>
              <a:gd name="T58" fmla="*/ 120 w 128"/>
              <a:gd name="T59" fmla="*/ 9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8" h="108">
                <a:moveTo>
                  <a:pt x="118" y="24"/>
                </a:moveTo>
                <a:cubicBezTo>
                  <a:pt x="101" y="21"/>
                  <a:pt x="101" y="21"/>
                  <a:pt x="101" y="21"/>
                </a:cubicBezTo>
                <a:cubicBezTo>
                  <a:pt x="96" y="7"/>
                  <a:pt x="96" y="7"/>
                  <a:pt x="96" y="7"/>
                </a:cubicBezTo>
                <a:cubicBezTo>
                  <a:pt x="94" y="3"/>
                  <a:pt x="89" y="0"/>
                  <a:pt x="84" y="0"/>
                </a:cubicBezTo>
                <a:cubicBezTo>
                  <a:pt x="44" y="0"/>
                  <a:pt x="44" y="0"/>
                  <a:pt x="44" y="0"/>
                </a:cubicBezTo>
                <a:cubicBezTo>
                  <a:pt x="40" y="0"/>
                  <a:pt x="35" y="3"/>
                  <a:pt x="33" y="7"/>
                </a:cubicBezTo>
                <a:cubicBezTo>
                  <a:pt x="28" y="21"/>
                  <a:pt x="28" y="21"/>
                  <a:pt x="28" y="21"/>
                </a:cubicBezTo>
                <a:cubicBezTo>
                  <a:pt x="10" y="24"/>
                  <a:pt x="10" y="24"/>
                  <a:pt x="10" y="24"/>
                </a:cubicBezTo>
                <a:cubicBezTo>
                  <a:pt x="5" y="25"/>
                  <a:pt x="0" y="30"/>
                  <a:pt x="0" y="36"/>
                </a:cubicBezTo>
                <a:cubicBezTo>
                  <a:pt x="0" y="96"/>
                  <a:pt x="0" y="96"/>
                  <a:pt x="0" y="96"/>
                </a:cubicBezTo>
                <a:cubicBezTo>
                  <a:pt x="0" y="102"/>
                  <a:pt x="6" y="108"/>
                  <a:pt x="12" y="108"/>
                </a:cubicBezTo>
                <a:cubicBezTo>
                  <a:pt x="116" y="108"/>
                  <a:pt x="116" y="108"/>
                  <a:pt x="116" y="108"/>
                </a:cubicBezTo>
                <a:cubicBezTo>
                  <a:pt x="123" y="108"/>
                  <a:pt x="128" y="102"/>
                  <a:pt x="128" y="96"/>
                </a:cubicBezTo>
                <a:cubicBezTo>
                  <a:pt x="128" y="36"/>
                  <a:pt x="128" y="36"/>
                  <a:pt x="128" y="36"/>
                </a:cubicBezTo>
                <a:cubicBezTo>
                  <a:pt x="128" y="30"/>
                  <a:pt x="124" y="25"/>
                  <a:pt x="118" y="24"/>
                </a:cubicBezTo>
                <a:close/>
                <a:moveTo>
                  <a:pt x="120" y="96"/>
                </a:moveTo>
                <a:cubicBezTo>
                  <a:pt x="120" y="98"/>
                  <a:pt x="119" y="100"/>
                  <a:pt x="116" y="100"/>
                </a:cubicBezTo>
                <a:cubicBezTo>
                  <a:pt x="12" y="100"/>
                  <a:pt x="12" y="100"/>
                  <a:pt x="12" y="100"/>
                </a:cubicBezTo>
                <a:cubicBezTo>
                  <a:pt x="10" y="100"/>
                  <a:pt x="8" y="98"/>
                  <a:pt x="8" y="96"/>
                </a:cubicBezTo>
                <a:cubicBezTo>
                  <a:pt x="8" y="36"/>
                  <a:pt x="8" y="36"/>
                  <a:pt x="8" y="36"/>
                </a:cubicBezTo>
                <a:cubicBezTo>
                  <a:pt x="8" y="34"/>
                  <a:pt x="10" y="32"/>
                  <a:pt x="12" y="32"/>
                </a:cubicBezTo>
                <a:cubicBezTo>
                  <a:pt x="34" y="28"/>
                  <a:pt x="34" y="28"/>
                  <a:pt x="34" y="28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9"/>
                  <a:pt x="43" y="8"/>
                  <a:pt x="44" y="8"/>
                </a:cubicBezTo>
                <a:cubicBezTo>
                  <a:pt x="84" y="8"/>
                  <a:pt x="84" y="8"/>
                  <a:pt x="84" y="8"/>
                </a:cubicBezTo>
                <a:cubicBezTo>
                  <a:pt x="86" y="8"/>
                  <a:pt x="88" y="9"/>
                  <a:pt x="88" y="10"/>
                </a:cubicBezTo>
                <a:cubicBezTo>
                  <a:pt x="95" y="28"/>
                  <a:pt x="95" y="28"/>
                  <a:pt x="95" y="28"/>
                </a:cubicBezTo>
                <a:cubicBezTo>
                  <a:pt x="117" y="32"/>
                  <a:pt x="117" y="32"/>
                  <a:pt x="117" y="32"/>
                </a:cubicBezTo>
                <a:cubicBezTo>
                  <a:pt x="119" y="32"/>
                  <a:pt x="120" y="34"/>
                  <a:pt x="120" y="36"/>
                </a:cubicBezTo>
                <a:lnTo>
                  <a:pt x="120" y="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34"/>
          <p:cNvSpPr txBox="1"/>
          <p:nvPr/>
        </p:nvSpPr>
        <p:spPr>
          <a:xfrm>
            <a:off x="1114695" y="2071097"/>
            <a:ext cx="3524263" cy="2228845"/>
          </a:xfrm>
          <a:prstGeom prst="rect">
            <a:avLst/>
          </a:prstGeom>
        </p:spPr>
        <p:txBody>
          <a:bodyPr vert="horz" wrap="square" lIns="144000" rIns="14400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  <a:p>
            <a:pPr lvl="0">
              <a:lnSpc>
                <a:spcPct val="120000"/>
              </a:lnSpc>
            </a:pPr>
            <a:endParaRPr lang="zh-CN" altLang="en-US" sz="1100" dirty="0">
              <a:solidFill>
                <a:schemeClr val="dk1">
                  <a:lumMod val="100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19"/>
          <p:cNvSpPr txBox="1"/>
          <p:nvPr/>
        </p:nvSpPr>
        <p:spPr>
          <a:xfrm>
            <a:off x="560697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75869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4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5827987" y="1289107"/>
            <a:ext cx="1890210" cy="2565285"/>
            <a:chOff x="5827987" y="1289107"/>
            <a:chExt cx="1890210" cy="2565285"/>
          </a:xfrm>
        </p:grpSpPr>
        <p:sp>
          <p:nvSpPr>
            <p:cNvPr id="8" name="Rectangle 11"/>
            <p:cNvSpPr/>
            <p:nvPr/>
          </p:nvSpPr>
          <p:spPr>
            <a:xfrm>
              <a:off x="5887831" y="1370116"/>
              <a:ext cx="1770522" cy="2484276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9" name="Arrow: Pentagon 12"/>
            <p:cNvSpPr/>
            <p:nvPr/>
          </p:nvSpPr>
          <p:spPr>
            <a:xfrm rot="5400000">
              <a:off x="6044010" y="1073084"/>
              <a:ext cx="1458164" cy="189021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tIns="0" anchor="t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>
              <a:spLocks/>
            </p:cNvSpPr>
            <p:nvPr/>
          </p:nvSpPr>
          <p:spPr bwMode="auto">
            <a:xfrm>
              <a:off x="6535640" y="1894422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1425804" y="1289107"/>
            <a:ext cx="1890210" cy="2565285"/>
            <a:chOff x="1425804" y="1289107"/>
            <a:chExt cx="1890210" cy="2565285"/>
          </a:xfrm>
        </p:grpSpPr>
        <p:sp>
          <p:nvSpPr>
            <p:cNvPr id="4" name="Rectangle 1"/>
            <p:cNvSpPr/>
            <p:nvPr/>
          </p:nvSpPr>
          <p:spPr>
            <a:xfrm>
              <a:off x="1485648" y="1370116"/>
              <a:ext cx="1770522" cy="248427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5" name="Arrow: Pentagon 2"/>
            <p:cNvSpPr/>
            <p:nvPr/>
          </p:nvSpPr>
          <p:spPr>
            <a:xfrm rot="5400000">
              <a:off x="1641827" y="1073084"/>
              <a:ext cx="1458164" cy="189021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: Shape 20"/>
            <p:cNvSpPr>
              <a:spLocks/>
            </p:cNvSpPr>
            <p:nvPr/>
          </p:nvSpPr>
          <p:spPr bwMode="auto">
            <a:xfrm>
              <a:off x="2133458" y="1894422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626895" y="1289107"/>
            <a:ext cx="1890210" cy="2565285"/>
            <a:chOff x="3626895" y="1289107"/>
            <a:chExt cx="1890210" cy="2565285"/>
          </a:xfrm>
        </p:grpSpPr>
        <p:sp>
          <p:nvSpPr>
            <p:cNvPr id="6" name="Rectangle 6"/>
            <p:cNvSpPr/>
            <p:nvPr/>
          </p:nvSpPr>
          <p:spPr>
            <a:xfrm>
              <a:off x="3686739" y="1370116"/>
              <a:ext cx="1770522" cy="2484276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2160000" anchor="t" anchorCtr="1">
              <a:normAutofit fontScale="850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100" dirty="0">
                  <a:cs typeface="+mn-ea"/>
                  <a:sym typeface="+mn-lt"/>
                </a:rPr>
                <a:t>Click here to add content that matches the title.</a:t>
              </a:r>
              <a:endParaRPr lang="zh-CN" altLang="en-US" sz="1100" dirty="0">
                <a:cs typeface="+mn-ea"/>
                <a:sym typeface="+mn-lt"/>
              </a:endParaRPr>
            </a:p>
          </p:txBody>
        </p:sp>
        <p:sp>
          <p:nvSpPr>
            <p:cNvPr id="7" name="Arrow: Pentagon 7"/>
            <p:cNvSpPr/>
            <p:nvPr/>
          </p:nvSpPr>
          <p:spPr>
            <a:xfrm rot="5400000">
              <a:off x="3842918" y="1073084"/>
              <a:ext cx="1458164" cy="189021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216000" anchor="t" anchorCtr="1">
              <a:normAutofit/>
            </a:bodyPr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: Shape 21"/>
            <p:cNvSpPr>
              <a:spLocks/>
            </p:cNvSpPr>
            <p:nvPr/>
          </p:nvSpPr>
          <p:spPr bwMode="auto">
            <a:xfrm>
              <a:off x="4342814" y="1894561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3" name="文本框 19"/>
          <p:cNvSpPr txBox="1"/>
          <p:nvPr/>
        </p:nvSpPr>
        <p:spPr>
          <a:xfrm>
            <a:off x="611560" y="1819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1787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文本框 19"/>
          <p:cNvSpPr txBox="1"/>
          <p:nvPr/>
        </p:nvSpPr>
        <p:spPr>
          <a:xfrm>
            <a:off x="605755" y="187794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86" name="组合 85">
            <a:extLst>
              <a:ext uri="{FF2B5EF4-FFF2-40B4-BE49-F238E27FC236}">
                <a16:creationId xmlns:a16="http://schemas.microsoft.com/office/drawing/2014/main" id="{57BC453D-EF8F-4A18-83F4-094F7A6FE83B}"/>
              </a:ext>
            </a:extLst>
          </p:cNvPr>
          <p:cNvGrpSpPr/>
          <p:nvPr/>
        </p:nvGrpSpPr>
        <p:grpSpPr>
          <a:xfrm>
            <a:off x="990601" y="2067693"/>
            <a:ext cx="1376285" cy="1552797"/>
            <a:chOff x="990601" y="2067694"/>
            <a:chExt cx="1376285" cy="1552797"/>
          </a:xfrm>
        </p:grpSpPr>
        <p:sp>
          <p:nvSpPr>
            <p:cNvPr id="87" name="星形: 七角 86">
              <a:extLst>
                <a:ext uri="{FF2B5EF4-FFF2-40B4-BE49-F238E27FC236}">
                  <a16:creationId xmlns:a16="http://schemas.microsoft.com/office/drawing/2014/main" id="{4BC867D3-577D-476D-8DDD-5914225043E0}"/>
                </a:ext>
              </a:extLst>
            </p:cNvPr>
            <p:cNvSpPr/>
            <p:nvPr/>
          </p:nvSpPr>
          <p:spPr>
            <a:xfrm>
              <a:off x="1316558" y="2067694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88" name="任意多边形: 形状 87">
              <a:extLst>
                <a:ext uri="{FF2B5EF4-FFF2-40B4-BE49-F238E27FC236}">
                  <a16:creationId xmlns:a16="http://schemas.microsoft.com/office/drawing/2014/main" id="{669C0D93-04D3-4213-816F-265F4B7753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499169" y="2228451"/>
              <a:ext cx="359151" cy="402859"/>
            </a:xfrm>
            <a:custGeom>
              <a:avLst/>
              <a:gdLst>
                <a:gd name="connsiteX0" fmla="*/ 199932 w 300038"/>
                <a:gd name="connsiteY0" fmla="*/ 273051 h 336551"/>
                <a:gd name="connsiteX1" fmla="*/ 192088 w 300038"/>
                <a:gd name="connsiteY1" fmla="*/ 280989 h 336551"/>
                <a:gd name="connsiteX2" fmla="*/ 192088 w 300038"/>
                <a:gd name="connsiteY2" fmla="*/ 306124 h 336551"/>
                <a:gd name="connsiteX3" fmla="*/ 199932 w 300038"/>
                <a:gd name="connsiteY3" fmla="*/ 312739 h 336551"/>
                <a:gd name="connsiteX4" fmla="*/ 250919 w 300038"/>
                <a:gd name="connsiteY4" fmla="*/ 312739 h 336551"/>
                <a:gd name="connsiteX5" fmla="*/ 258763 w 300038"/>
                <a:gd name="connsiteY5" fmla="*/ 306124 h 336551"/>
                <a:gd name="connsiteX6" fmla="*/ 258763 w 300038"/>
                <a:gd name="connsiteY6" fmla="*/ 280989 h 336551"/>
                <a:gd name="connsiteX7" fmla="*/ 250919 w 300038"/>
                <a:gd name="connsiteY7" fmla="*/ 273051 h 336551"/>
                <a:gd name="connsiteX8" fmla="*/ 199932 w 300038"/>
                <a:gd name="connsiteY8" fmla="*/ 273051 h 336551"/>
                <a:gd name="connsiteX9" fmla="*/ 101328 w 300038"/>
                <a:gd name="connsiteY9" fmla="*/ 196851 h 336551"/>
                <a:gd name="connsiteX10" fmla="*/ 107908 w 300038"/>
                <a:gd name="connsiteY10" fmla="*/ 196851 h 336551"/>
                <a:gd name="connsiteX11" fmla="*/ 111856 w 300038"/>
                <a:gd name="connsiteY11" fmla="*/ 202123 h 336551"/>
                <a:gd name="connsiteX12" fmla="*/ 128964 w 300038"/>
                <a:gd name="connsiteY12" fmla="*/ 248250 h 336551"/>
                <a:gd name="connsiteX13" fmla="*/ 131595 w 300038"/>
                <a:gd name="connsiteY13" fmla="*/ 239025 h 336551"/>
                <a:gd name="connsiteX14" fmla="*/ 126332 w 300038"/>
                <a:gd name="connsiteY14" fmla="*/ 225845 h 336551"/>
                <a:gd name="connsiteX15" fmla="*/ 127648 w 300038"/>
                <a:gd name="connsiteY15" fmla="*/ 217938 h 336551"/>
                <a:gd name="connsiteX16" fmla="*/ 132911 w 300038"/>
                <a:gd name="connsiteY16" fmla="*/ 215302 h 336551"/>
                <a:gd name="connsiteX17" fmla="*/ 167126 w 300038"/>
                <a:gd name="connsiteY17" fmla="*/ 215302 h 336551"/>
                <a:gd name="connsiteX18" fmla="*/ 172390 w 300038"/>
                <a:gd name="connsiteY18" fmla="*/ 217938 h 336551"/>
                <a:gd name="connsiteX19" fmla="*/ 173706 w 300038"/>
                <a:gd name="connsiteY19" fmla="*/ 225845 h 336551"/>
                <a:gd name="connsiteX20" fmla="*/ 168442 w 300038"/>
                <a:gd name="connsiteY20" fmla="*/ 239025 h 336551"/>
                <a:gd name="connsiteX21" fmla="*/ 171074 w 300038"/>
                <a:gd name="connsiteY21" fmla="*/ 248250 h 336551"/>
                <a:gd name="connsiteX22" fmla="*/ 188182 w 300038"/>
                <a:gd name="connsiteY22" fmla="*/ 202123 h 336551"/>
                <a:gd name="connsiteX23" fmla="*/ 192130 w 300038"/>
                <a:gd name="connsiteY23" fmla="*/ 196851 h 336551"/>
                <a:gd name="connsiteX24" fmla="*/ 198710 w 300038"/>
                <a:gd name="connsiteY24" fmla="*/ 196851 h 336551"/>
                <a:gd name="connsiteX25" fmla="*/ 265823 w 300038"/>
                <a:gd name="connsiteY25" fmla="*/ 224527 h 336551"/>
                <a:gd name="connsiteX26" fmla="*/ 300038 w 300038"/>
                <a:gd name="connsiteY26" fmla="*/ 274609 h 336551"/>
                <a:gd name="connsiteX27" fmla="*/ 300038 w 300038"/>
                <a:gd name="connsiteY27" fmla="*/ 328643 h 336551"/>
                <a:gd name="connsiteX28" fmla="*/ 292142 w 300038"/>
                <a:gd name="connsiteY28" fmla="*/ 336551 h 336551"/>
                <a:gd name="connsiteX29" fmla="*/ 7896 w 300038"/>
                <a:gd name="connsiteY29" fmla="*/ 336551 h 336551"/>
                <a:gd name="connsiteX30" fmla="*/ 0 w 300038"/>
                <a:gd name="connsiteY30" fmla="*/ 328643 h 336551"/>
                <a:gd name="connsiteX31" fmla="*/ 0 w 300038"/>
                <a:gd name="connsiteY31" fmla="*/ 274609 h 336551"/>
                <a:gd name="connsiteX32" fmla="*/ 34215 w 300038"/>
                <a:gd name="connsiteY32" fmla="*/ 224527 h 336551"/>
                <a:gd name="connsiteX33" fmla="*/ 101328 w 300038"/>
                <a:gd name="connsiteY33" fmla="*/ 196851 h 336551"/>
                <a:gd name="connsiteX34" fmla="*/ 155328 w 300038"/>
                <a:gd name="connsiteY34" fmla="*/ 0 h 336551"/>
                <a:gd name="connsiteX35" fmla="*/ 201775 w 300038"/>
                <a:gd name="connsiteY35" fmla="*/ 15854 h 336551"/>
                <a:gd name="connsiteX36" fmla="*/ 223008 w 300038"/>
                <a:gd name="connsiteY36" fmla="*/ 79268 h 336551"/>
                <a:gd name="connsiteX37" fmla="*/ 224335 w 300038"/>
                <a:gd name="connsiteY37" fmla="*/ 93801 h 336551"/>
                <a:gd name="connsiteX38" fmla="*/ 229643 w 300038"/>
                <a:gd name="connsiteY38" fmla="*/ 100407 h 336551"/>
                <a:gd name="connsiteX39" fmla="*/ 232297 w 300038"/>
                <a:gd name="connsiteY39" fmla="*/ 125508 h 336551"/>
                <a:gd name="connsiteX40" fmla="*/ 208410 w 300038"/>
                <a:gd name="connsiteY40" fmla="*/ 151931 h 336551"/>
                <a:gd name="connsiteX41" fmla="*/ 185850 w 300038"/>
                <a:gd name="connsiteY41" fmla="*/ 183639 h 336551"/>
                <a:gd name="connsiteX42" fmla="*/ 172579 w 300038"/>
                <a:gd name="connsiteY42" fmla="*/ 192887 h 336551"/>
                <a:gd name="connsiteX43" fmla="*/ 150019 w 300038"/>
                <a:gd name="connsiteY43" fmla="*/ 196850 h 336551"/>
                <a:gd name="connsiteX44" fmla="*/ 127459 w 300038"/>
                <a:gd name="connsiteY44" fmla="*/ 192887 h 336551"/>
                <a:gd name="connsiteX45" fmla="*/ 114189 w 300038"/>
                <a:gd name="connsiteY45" fmla="*/ 183639 h 336551"/>
                <a:gd name="connsiteX46" fmla="*/ 91629 w 300038"/>
                <a:gd name="connsiteY46" fmla="*/ 151931 h 336551"/>
                <a:gd name="connsiteX47" fmla="*/ 67742 w 300038"/>
                <a:gd name="connsiteY47" fmla="*/ 125508 h 336551"/>
                <a:gd name="connsiteX48" fmla="*/ 70396 w 300038"/>
                <a:gd name="connsiteY48" fmla="*/ 100407 h 336551"/>
                <a:gd name="connsiteX49" fmla="*/ 75704 w 300038"/>
                <a:gd name="connsiteY49" fmla="*/ 93801 h 336551"/>
                <a:gd name="connsiteX50" fmla="*/ 77031 w 300038"/>
                <a:gd name="connsiteY50" fmla="*/ 85874 h 336551"/>
                <a:gd name="connsiteX51" fmla="*/ 74377 w 300038"/>
                <a:gd name="connsiteY51" fmla="*/ 50203 h 336551"/>
                <a:gd name="connsiteX52" fmla="*/ 103572 w 300038"/>
                <a:gd name="connsiteY52" fmla="*/ 27744 h 336551"/>
                <a:gd name="connsiteX53" fmla="*/ 119497 w 300038"/>
                <a:gd name="connsiteY53" fmla="*/ 10569 h 336551"/>
                <a:gd name="connsiteX54" fmla="*/ 155328 w 300038"/>
                <a:gd name="connsiteY54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300038" h="336551">
                  <a:moveTo>
                    <a:pt x="199932" y="273051"/>
                  </a:moveTo>
                  <a:cubicBezTo>
                    <a:pt x="194703" y="273051"/>
                    <a:pt x="192088" y="277020"/>
                    <a:pt x="192088" y="280989"/>
                  </a:cubicBezTo>
                  <a:cubicBezTo>
                    <a:pt x="192088" y="306124"/>
                    <a:pt x="192088" y="306124"/>
                    <a:pt x="192088" y="306124"/>
                  </a:cubicBezTo>
                  <a:cubicBezTo>
                    <a:pt x="192088" y="310093"/>
                    <a:pt x="194703" y="312739"/>
                    <a:pt x="199932" y="312739"/>
                  </a:cubicBezTo>
                  <a:cubicBezTo>
                    <a:pt x="250919" y="312739"/>
                    <a:pt x="250919" y="312739"/>
                    <a:pt x="250919" y="312739"/>
                  </a:cubicBezTo>
                  <a:cubicBezTo>
                    <a:pt x="254841" y="312739"/>
                    <a:pt x="258763" y="310093"/>
                    <a:pt x="258763" y="306124"/>
                  </a:cubicBezTo>
                  <a:lnTo>
                    <a:pt x="258763" y="280989"/>
                  </a:lnTo>
                  <a:cubicBezTo>
                    <a:pt x="258763" y="277020"/>
                    <a:pt x="254841" y="273051"/>
                    <a:pt x="250919" y="273051"/>
                  </a:cubicBezTo>
                  <a:cubicBezTo>
                    <a:pt x="199932" y="273051"/>
                    <a:pt x="199932" y="273051"/>
                    <a:pt x="199932" y="273051"/>
                  </a:cubicBezTo>
                  <a:close/>
                  <a:moveTo>
                    <a:pt x="101328" y="196851"/>
                  </a:moveTo>
                  <a:cubicBezTo>
                    <a:pt x="103960" y="196851"/>
                    <a:pt x="105276" y="196851"/>
                    <a:pt x="107908" y="196851"/>
                  </a:cubicBezTo>
                  <a:cubicBezTo>
                    <a:pt x="109224" y="198169"/>
                    <a:pt x="110540" y="199487"/>
                    <a:pt x="111856" y="202123"/>
                  </a:cubicBezTo>
                  <a:cubicBezTo>
                    <a:pt x="128964" y="248250"/>
                    <a:pt x="128964" y="248250"/>
                    <a:pt x="128964" y="248250"/>
                  </a:cubicBezTo>
                  <a:cubicBezTo>
                    <a:pt x="131595" y="239025"/>
                    <a:pt x="131595" y="239025"/>
                    <a:pt x="131595" y="239025"/>
                  </a:cubicBezTo>
                  <a:cubicBezTo>
                    <a:pt x="126332" y="225845"/>
                    <a:pt x="126332" y="225845"/>
                    <a:pt x="126332" y="225845"/>
                  </a:cubicBezTo>
                  <a:cubicBezTo>
                    <a:pt x="125016" y="223209"/>
                    <a:pt x="126332" y="220574"/>
                    <a:pt x="127648" y="217938"/>
                  </a:cubicBezTo>
                  <a:cubicBezTo>
                    <a:pt x="128964" y="216620"/>
                    <a:pt x="131595" y="215302"/>
                    <a:pt x="132911" y="215302"/>
                  </a:cubicBezTo>
                  <a:cubicBezTo>
                    <a:pt x="167126" y="215302"/>
                    <a:pt x="167126" y="215302"/>
                    <a:pt x="167126" y="215302"/>
                  </a:cubicBezTo>
                  <a:cubicBezTo>
                    <a:pt x="168442" y="215302"/>
                    <a:pt x="171074" y="216620"/>
                    <a:pt x="172390" y="217938"/>
                  </a:cubicBezTo>
                  <a:cubicBezTo>
                    <a:pt x="173706" y="220574"/>
                    <a:pt x="175022" y="223209"/>
                    <a:pt x="173706" y="225845"/>
                  </a:cubicBezTo>
                  <a:cubicBezTo>
                    <a:pt x="168442" y="239025"/>
                    <a:pt x="168442" y="239025"/>
                    <a:pt x="168442" y="239025"/>
                  </a:cubicBezTo>
                  <a:cubicBezTo>
                    <a:pt x="171074" y="248250"/>
                    <a:pt x="171074" y="248250"/>
                    <a:pt x="171074" y="248250"/>
                  </a:cubicBezTo>
                  <a:cubicBezTo>
                    <a:pt x="188182" y="202123"/>
                    <a:pt x="188182" y="202123"/>
                    <a:pt x="188182" y="202123"/>
                  </a:cubicBezTo>
                  <a:cubicBezTo>
                    <a:pt x="189498" y="199487"/>
                    <a:pt x="190814" y="198169"/>
                    <a:pt x="192130" y="196851"/>
                  </a:cubicBezTo>
                  <a:cubicBezTo>
                    <a:pt x="194762" y="196851"/>
                    <a:pt x="196078" y="196851"/>
                    <a:pt x="198710" y="196851"/>
                  </a:cubicBezTo>
                  <a:cubicBezTo>
                    <a:pt x="265823" y="224527"/>
                    <a:pt x="265823" y="224527"/>
                    <a:pt x="265823" y="224527"/>
                  </a:cubicBezTo>
                  <a:cubicBezTo>
                    <a:pt x="286879" y="232435"/>
                    <a:pt x="300038" y="252204"/>
                    <a:pt x="300038" y="274609"/>
                  </a:cubicBezTo>
                  <a:cubicBezTo>
                    <a:pt x="300038" y="328643"/>
                    <a:pt x="300038" y="328643"/>
                    <a:pt x="300038" y="328643"/>
                  </a:cubicBezTo>
                  <a:cubicBezTo>
                    <a:pt x="300038" y="332597"/>
                    <a:pt x="296090" y="336551"/>
                    <a:pt x="292142" y="336551"/>
                  </a:cubicBezTo>
                  <a:cubicBezTo>
                    <a:pt x="7896" y="336551"/>
                    <a:pt x="7896" y="336551"/>
                    <a:pt x="7896" y="336551"/>
                  </a:cubicBezTo>
                  <a:cubicBezTo>
                    <a:pt x="3948" y="336551"/>
                    <a:pt x="0" y="332597"/>
                    <a:pt x="0" y="328643"/>
                  </a:cubicBezTo>
                  <a:cubicBezTo>
                    <a:pt x="0" y="274609"/>
                    <a:pt x="0" y="274609"/>
                    <a:pt x="0" y="274609"/>
                  </a:cubicBezTo>
                  <a:cubicBezTo>
                    <a:pt x="0" y="252204"/>
                    <a:pt x="13159" y="232435"/>
                    <a:pt x="34215" y="224527"/>
                  </a:cubicBezTo>
                  <a:cubicBezTo>
                    <a:pt x="101328" y="196851"/>
                    <a:pt x="101328" y="196851"/>
                    <a:pt x="101328" y="196851"/>
                  </a:cubicBezTo>
                  <a:close/>
                  <a:moveTo>
                    <a:pt x="155328" y="0"/>
                  </a:moveTo>
                  <a:cubicBezTo>
                    <a:pt x="171252" y="0"/>
                    <a:pt x="187177" y="5285"/>
                    <a:pt x="201775" y="15854"/>
                  </a:cubicBezTo>
                  <a:cubicBezTo>
                    <a:pt x="225662" y="34350"/>
                    <a:pt x="223008" y="72663"/>
                    <a:pt x="223008" y="79268"/>
                  </a:cubicBezTo>
                  <a:cubicBezTo>
                    <a:pt x="223008" y="84553"/>
                    <a:pt x="224335" y="89838"/>
                    <a:pt x="224335" y="93801"/>
                  </a:cubicBezTo>
                  <a:cubicBezTo>
                    <a:pt x="225662" y="95122"/>
                    <a:pt x="228316" y="96443"/>
                    <a:pt x="229643" y="100407"/>
                  </a:cubicBezTo>
                  <a:cubicBezTo>
                    <a:pt x="234951" y="107012"/>
                    <a:pt x="234951" y="114939"/>
                    <a:pt x="232297" y="125508"/>
                  </a:cubicBezTo>
                  <a:cubicBezTo>
                    <a:pt x="226989" y="146647"/>
                    <a:pt x="215045" y="150610"/>
                    <a:pt x="208410" y="151931"/>
                  </a:cubicBezTo>
                  <a:cubicBezTo>
                    <a:pt x="204429" y="159858"/>
                    <a:pt x="195139" y="175712"/>
                    <a:pt x="185850" y="183639"/>
                  </a:cubicBezTo>
                  <a:cubicBezTo>
                    <a:pt x="183196" y="187602"/>
                    <a:pt x="177888" y="190244"/>
                    <a:pt x="172579" y="192887"/>
                  </a:cubicBezTo>
                  <a:cubicBezTo>
                    <a:pt x="164617" y="195529"/>
                    <a:pt x="157982" y="196850"/>
                    <a:pt x="150019" y="196850"/>
                  </a:cubicBezTo>
                  <a:cubicBezTo>
                    <a:pt x="142057" y="196850"/>
                    <a:pt x="135422" y="195529"/>
                    <a:pt x="127459" y="192887"/>
                  </a:cubicBezTo>
                  <a:cubicBezTo>
                    <a:pt x="122151" y="190244"/>
                    <a:pt x="116843" y="187602"/>
                    <a:pt x="114189" y="183639"/>
                  </a:cubicBezTo>
                  <a:cubicBezTo>
                    <a:pt x="104900" y="175712"/>
                    <a:pt x="95610" y="159858"/>
                    <a:pt x="91629" y="151931"/>
                  </a:cubicBezTo>
                  <a:cubicBezTo>
                    <a:pt x="84994" y="150610"/>
                    <a:pt x="73050" y="146647"/>
                    <a:pt x="67742" y="125508"/>
                  </a:cubicBezTo>
                  <a:cubicBezTo>
                    <a:pt x="65088" y="114939"/>
                    <a:pt x="65088" y="107012"/>
                    <a:pt x="70396" y="100407"/>
                  </a:cubicBezTo>
                  <a:cubicBezTo>
                    <a:pt x="71723" y="96443"/>
                    <a:pt x="74377" y="95122"/>
                    <a:pt x="75704" y="93801"/>
                  </a:cubicBezTo>
                  <a:cubicBezTo>
                    <a:pt x="75704" y="91159"/>
                    <a:pt x="75704" y="88516"/>
                    <a:pt x="77031" y="85874"/>
                  </a:cubicBezTo>
                  <a:cubicBezTo>
                    <a:pt x="73050" y="80590"/>
                    <a:pt x="67742" y="68699"/>
                    <a:pt x="74377" y="50203"/>
                  </a:cubicBezTo>
                  <a:cubicBezTo>
                    <a:pt x="81013" y="30386"/>
                    <a:pt x="95610" y="27744"/>
                    <a:pt x="103572" y="27744"/>
                  </a:cubicBezTo>
                  <a:cubicBezTo>
                    <a:pt x="106227" y="22459"/>
                    <a:pt x="111535" y="17175"/>
                    <a:pt x="119497" y="10569"/>
                  </a:cubicBezTo>
                  <a:cubicBezTo>
                    <a:pt x="128786" y="3963"/>
                    <a:pt x="142057" y="0"/>
                    <a:pt x="1553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89" name="组合 88">
              <a:extLst>
                <a:ext uri="{FF2B5EF4-FFF2-40B4-BE49-F238E27FC236}">
                  <a16:creationId xmlns:a16="http://schemas.microsoft.com/office/drawing/2014/main" id="{D3809B36-E86A-4848-8E4D-50D4C21D68CF}"/>
                </a:ext>
              </a:extLst>
            </p:cNvPr>
            <p:cNvGrpSpPr/>
            <p:nvPr/>
          </p:nvGrpSpPr>
          <p:grpSpPr>
            <a:xfrm>
              <a:off x="990601" y="2988698"/>
              <a:ext cx="1376285" cy="631793"/>
              <a:chOff x="5122025" y="525814"/>
              <a:chExt cx="2020976" cy="927740"/>
            </a:xfrm>
          </p:grpSpPr>
          <p:sp>
            <p:nvSpPr>
              <p:cNvPr id="90" name="文本框 48">
                <a:extLst>
                  <a:ext uri="{FF2B5EF4-FFF2-40B4-BE49-F238E27FC236}">
                    <a16:creationId xmlns:a16="http://schemas.microsoft.com/office/drawing/2014/main" id="{C91E002B-E747-4410-B3BA-7F19974DAF5F}"/>
                  </a:ext>
                </a:extLst>
              </p:cNvPr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矩形 90">
                <a:extLst>
                  <a:ext uri="{FF2B5EF4-FFF2-40B4-BE49-F238E27FC236}">
                    <a16:creationId xmlns:a16="http://schemas.microsoft.com/office/drawing/2014/main" id="{7508A787-5967-44E8-97D2-93BDC871BA91}"/>
                  </a:ext>
                </a:extLst>
              </p:cNvPr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43CE64FE-EF74-40C0-8BDA-45243250BF0E}"/>
              </a:ext>
            </a:extLst>
          </p:cNvPr>
          <p:cNvGrpSpPr/>
          <p:nvPr/>
        </p:nvGrpSpPr>
        <p:grpSpPr>
          <a:xfrm>
            <a:off x="2919086" y="2067693"/>
            <a:ext cx="1376285" cy="1552797"/>
            <a:chOff x="2919086" y="2067694"/>
            <a:chExt cx="1376285" cy="1552797"/>
          </a:xfrm>
        </p:grpSpPr>
        <p:sp>
          <p:nvSpPr>
            <p:cNvPr id="93" name="星形: 七角 92">
              <a:extLst>
                <a:ext uri="{FF2B5EF4-FFF2-40B4-BE49-F238E27FC236}">
                  <a16:creationId xmlns:a16="http://schemas.microsoft.com/office/drawing/2014/main" id="{6EDBBDA2-E16A-41B8-B7CD-3A7312700388}"/>
                </a:ext>
              </a:extLst>
            </p:cNvPr>
            <p:cNvSpPr/>
            <p:nvPr/>
          </p:nvSpPr>
          <p:spPr>
            <a:xfrm>
              <a:off x="3245396" y="2067694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94" name="任意多边形: 形状 93">
              <a:extLst>
                <a:ext uri="{FF2B5EF4-FFF2-40B4-BE49-F238E27FC236}">
                  <a16:creationId xmlns:a16="http://schemas.microsoft.com/office/drawing/2014/main" id="{91AA7AC7-57C5-47FE-8E3F-AB18A8E3C5C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403597" y="2227126"/>
              <a:ext cx="407262" cy="421395"/>
            </a:xfrm>
            <a:custGeom>
              <a:avLst/>
              <a:gdLst>
                <a:gd name="connsiteX0" fmla="*/ 94055 w 317452"/>
                <a:gd name="connsiteY0" fmla="*/ 135965 h 328468"/>
                <a:gd name="connsiteX1" fmla="*/ 94407 w 317452"/>
                <a:gd name="connsiteY1" fmla="*/ 136055 h 328468"/>
                <a:gd name="connsiteX2" fmla="*/ 104825 w 317452"/>
                <a:gd name="connsiteY2" fmla="*/ 158537 h 328468"/>
                <a:gd name="connsiteX3" fmla="*/ 106109 w 317452"/>
                <a:gd name="connsiteY3" fmla="*/ 161308 h 328468"/>
                <a:gd name="connsiteX4" fmla="*/ 98162 w 317452"/>
                <a:gd name="connsiteY4" fmla="*/ 160053 h 328468"/>
                <a:gd name="connsiteX5" fmla="*/ 96849 w 317452"/>
                <a:gd name="connsiteY5" fmla="*/ 160053 h 328468"/>
                <a:gd name="connsiteX6" fmla="*/ 92911 w 317452"/>
                <a:gd name="connsiteY6" fmla="*/ 137630 h 328468"/>
                <a:gd name="connsiteX7" fmla="*/ 93506 w 317452"/>
                <a:gd name="connsiteY7" fmla="*/ 136765 h 328468"/>
                <a:gd name="connsiteX8" fmla="*/ 39496 w 317452"/>
                <a:gd name="connsiteY8" fmla="*/ 115887 h 328468"/>
                <a:gd name="connsiteX9" fmla="*/ 51437 w 317452"/>
                <a:gd name="connsiteY9" fmla="*/ 165488 h 328468"/>
                <a:gd name="connsiteX10" fmla="*/ 48784 w 317452"/>
                <a:gd name="connsiteY10" fmla="*/ 166793 h 328468"/>
                <a:gd name="connsiteX11" fmla="*/ 47457 w 317452"/>
                <a:gd name="connsiteY11" fmla="*/ 170709 h 328468"/>
                <a:gd name="connsiteX12" fmla="*/ 48784 w 317452"/>
                <a:gd name="connsiteY12" fmla="*/ 173319 h 328468"/>
                <a:gd name="connsiteX13" fmla="*/ 52764 w 317452"/>
                <a:gd name="connsiteY13" fmla="*/ 175930 h 328468"/>
                <a:gd name="connsiteX14" fmla="*/ 55418 w 317452"/>
                <a:gd name="connsiteY14" fmla="*/ 174625 h 328468"/>
                <a:gd name="connsiteX15" fmla="*/ 87263 w 317452"/>
                <a:gd name="connsiteY15" fmla="*/ 216393 h 328468"/>
                <a:gd name="connsiteX16" fmla="*/ 55418 w 317452"/>
                <a:gd name="connsiteY16" fmla="*/ 230752 h 328468"/>
                <a:gd name="connsiteX17" fmla="*/ 38169 w 317452"/>
                <a:gd name="connsiteY17" fmla="*/ 224225 h 328468"/>
                <a:gd name="connsiteX18" fmla="*/ 1017 w 317452"/>
                <a:gd name="connsiteY18" fmla="*/ 147214 h 328468"/>
                <a:gd name="connsiteX19" fmla="*/ 7651 w 317452"/>
                <a:gd name="connsiteY19" fmla="*/ 128940 h 328468"/>
                <a:gd name="connsiteX20" fmla="*/ 39496 w 317452"/>
                <a:gd name="connsiteY20" fmla="*/ 115887 h 328468"/>
                <a:gd name="connsiteX21" fmla="*/ 63900 w 317452"/>
                <a:gd name="connsiteY21" fmla="*/ 106627 h 328468"/>
                <a:gd name="connsiteX22" fmla="*/ 71807 w 317452"/>
                <a:gd name="connsiteY22" fmla="*/ 114982 h 328468"/>
                <a:gd name="connsiteX23" fmla="*/ 81033 w 317452"/>
                <a:gd name="connsiteY23" fmla="*/ 133331 h 328468"/>
                <a:gd name="connsiteX24" fmla="*/ 87623 w 317452"/>
                <a:gd name="connsiteY24" fmla="*/ 130710 h 328468"/>
                <a:gd name="connsiteX25" fmla="*/ 95803 w 317452"/>
                <a:gd name="connsiteY25" fmla="*/ 133422 h 328468"/>
                <a:gd name="connsiteX26" fmla="*/ 94055 w 317452"/>
                <a:gd name="connsiteY26" fmla="*/ 135965 h 328468"/>
                <a:gd name="connsiteX27" fmla="*/ 89115 w 317452"/>
                <a:gd name="connsiteY27" fmla="*/ 134702 h 328468"/>
                <a:gd name="connsiteX28" fmla="*/ 83823 w 317452"/>
                <a:gd name="connsiteY28" fmla="*/ 137407 h 328468"/>
                <a:gd name="connsiteX29" fmla="*/ 82500 w 317452"/>
                <a:gd name="connsiteY29" fmla="*/ 137407 h 328468"/>
                <a:gd name="connsiteX30" fmla="*/ 97053 w 317452"/>
                <a:gd name="connsiteY30" fmla="*/ 169863 h 328468"/>
                <a:gd name="connsiteX31" fmla="*/ 98375 w 317452"/>
                <a:gd name="connsiteY31" fmla="*/ 169863 h 328468"/>
                <a:gd name="connsiteX32" fmla="*/ 103667 w 317452"/>
                <a:gd name="connsiteY32" fmla="*/ 167158 h 328468"/>
                <a:gd name="connsiteX33" fmla="*/ 106313 w 317452"/>
                <a:gd name="connsiteY33" fmla="*/ 161749 h 328468"/>
                <a:gd name="connsiteX34" fmla="*/ 106109 w 317452"/>
                <a:gd name="connsiteY34" fmla="*/ 161308 h 328468"/>
                <a:gd name="connsiteX35" fmla="*/ 109648 w 317452"/>
                <a:gd name="connsiteY35" fmla="*/ 161866 h 328468"/>
                <a:gd name="connsiteX36" fmla="*/ 110272 w 317452"/>
                <a:gd name="connsiteY36" fmla="*/ 161402 h 328468"/>
                <a:gd name="connsiteX37" fmla="*/ 110522 w 317452"/>
                <a:gd name="connsiteY37" fmla="*/ 164622 h 328468"/>
                <a:gd name="connsiteX38" fmla="*/ 106074 w 317452"/>
                <a:gd name="connsiteY38" fmla="*/ 170028 h 328468"/>
                <a:gd name="connsiteX39" fmla="*/ 99484 w 317452"/>
                <a:gd name="connsiteY39" fmla="*/ 172650 h 328468"/>
                <a:gd name="connsiteX40" fmla="*/ 107391 w 317452"/>
                <a:gd name="connsiteY40" fmla="*/ 192309 h 328468"/>
                <a:gd name="connsiteX41" fmla="*/ 100802 w 317452"/>
                <a:gd name="connsiteY41" fmla="*/ 211968 h 328468"/>
                <a:gd name="connsiteX42" fmla="*/ 91576 w 317452"/>
                <a:gd name="connsiteY42" fmla="*/ 215900 h 328468"/>
                <a:gd name="connsiteX43" fmla="*/ 59946 w 317452"/>
                <a:gd name="connsiteY43" fmla="*/ 172650 h 328468"/>
                <a:gd name="connsiteX44" fmla="*/ 62582 w 317452"/>
                <a:gd name="connsiteY44" fmla="*/ 171339 h 328468"/>
                <a:gd name="connsiteX45" fmla="*/ 63900 w 317452"/>
                <a:gd name="connsiteY45" fmla="*/ 166097 h 328468"/>
                <a:gd name="connsiteX46" fmla="*/ 62582 w 317452"/>
                <a:gd name="connsiteY46" fmla="*/ 163475 h 328468"/>
                <a:gd name="connsiteX47" fmla="*/ 58628 w 317452"/>
                <a:gd name="connsiteY47" fmla="*/ 162165 h 328468"/>
                <a:gd name="connsiteX48" fmla="*/ 54674 w 317452"/>
                <a:gd name="connsiteY48" fmla="*/ 163475 h 328468"/>
                <a:gd name="connsiteX49" fmla="*/ 42813 w 317452"/>
                <a:gd name="connsiteY49" fmla="*/ 111051 h 328468"/>
                <a:gd name="connsiteX50" fmla="*/ 52038 w 317452"/>
                <a:gd name="connsiteY50" fmla="*/ 107119 h 328468"/>
                <a:gd name="connsiteX51" fmla="*/ 63900 w 317452"/>
                <a:gd name="connsiteY51" fmla="*/ 106627 h 328468"/>
                <a:gd name="connsiteX52" fmla="*/ 221560 w 317452"/>
                <a:gd name="connsiteY52" fmla="*/ 67725 h 328468"/>
                <a:gd name="connsiteX53" fmla="*/ 239938 w 317452"/>
                <a:gd name="connsiteY53" fmla="*/ 67725 h 328468"/>
                <a:gd name="connsiteX54" fmla="*/ 249127 w 317452"/>
                <a:gd name="connsiteY54" fmla="*/ 90147 h 328468"/>
                <a:gd name="connsiteX55" fmla="*/ 249127 w 317452"/>
                <a:gd name="connsiteY55" fmla="*/ 99380 h 328468"/>
                <a:gd name="connsiteX56" fmla="*/ 259629 w 317452"/>
                <a:gd name="connsiteY56" fmla="*/ 162691 h 328468"/>
                <a:gd name="connsiteX57" fmla="*/ 300324 w 317452"/>
                <a:gd name="connsiteY57" fmla="*/ 193027 h 328468"/>
                <a:gd name="connsiteX58" fmla="*/ 304262 w 317452"/>
                <a:gd name="connsiteY58" fmla="*/ 215450 h 328468"/>
                <a:gd name="connsiteX59" fmla="*/ 283258 w 317452"/>
                <a:gd name="connsiteY59" fmla="*/ 219407 h 328468"/>
                <a:gd name="connsiteX60" fmla="*/ 281946 w 317452"/>
                <a:gd name="connsiteY60" fmla="*/ 218088 h 328468"/>
                <a:gd name="connsiteX61" fmla="*/ 236000 w 317452"/>
                <a:gd name="connsiteY61" fmla="*/ 185113 h 328468"/>
                <a:gd name="connsiteX62" fmla="*/ 229436 w 317452"/>
                <a:gd name="connsiteY62" fmla="*/ 174562 h 328468"/>
                <a:gd name="connsiteX63" fmla="*/ 224185 w 317452"/>
                <a:gd name="connsiteY63" fmla="*/ 145544 h 328468"/>
                <a:gd name="connsiteX64" fmla="*/ 196617 w 317452"/>
                <a:gd name="connsiteY64" fmla="*/ 194346 h 328468"/>
                <a:gd name="connsiteX65" fmla="*/ 229436 w 317452"/>
                <a:gd name="connsiteY65" fmla="*/ 243148 h 328468"/>
                <a:gd name="connsiteX66" fmla="*/ 230749 w 317452"/>
                <a:gd name="connsiteY66" fmla="*/ 265571 h 328468"/>
                <a:gd name="connsiteX67" fmla="*/ 195305 w 317452"/>
                <a:gd name="connsiteY67" fmla="*/ 318329 h 328468"/>
                <a:gd name="connsiteX68" fmla="*/ 169050 w 317452"/>
                <a:gd name="connsiteY68" fmla="*/ 323605 h 328468"/>
                <a:gd name="connsiteX69" fmla="*/ 167737 w 317452"/>
                <a:gd name="connsiteY69" fmla="*/ 323605 h 328468"/>
                <a:gd name="connsiteX70" fmla="*/ 162486 w 317452"/>
                <a:gd name="connsiteY70" fmla="*/ 297226 h 328468"/>
                <a:gd name="connsiteX71" fmla="*/ 191366 w 317452"/>
                <a:gd name="connsiteY71" fmla="*/ 255019 h 328468"/>
                <a:gd name="connsiteX72" fmla="*/ 167737 w 317452"/>
                <a:gd name="connsiteY72" fmla="*/ 220726 h 328468"/>
                <a:gd name="connsiteX73" fmla="*/ 70594 w 317452"/>
                <a:gd name="connsiteY73" fmla="*/ 322286 h 328468"/>
                <a:gd name="connsiteX74" fmla="*/ 46965 w 317452"/>
                <a:gd name="connsiteY74" fmla="*/ 326243 h 328468"/>
                <a:gd name="connsiteX75" fmla="*/ 44339 w 317452"/>
                <a:gd name="connsiteY75" fmla="*/ 322286 h 328468"/>
                <a:gd name="connsiteX76" fmla="*/ 43027 w 317452"/>
                <a:gd name="connsiteY76" fmla="*/ 295907 h 328468"/>
                <a:gd name="connsiteX77" fmla="*/ 144108 w 317452"/>
                <a:gd name="connsiteY77" fmla="*/ 189070 h 328468"/>
                <a:gd name="connsiteX78" fmla="*/ 148046 w 317452"/>
                <a:gd name="connsiteY78" fmla="*/ 177200 h 328468"/>
                <a:gd name="connsiteX79" fmla="*/ 190054 w 317452"/>
                <a:gd name="connsiteY79" fmla="*/ 103337 h 328468"/>
                <a:gd name="connsiteX80" fmla="*/ 151984 w 317452"/>
                <a:gd name="connsiteY80" fmla="*/ 107294 h 328468"/>
                <a:gd name="connsiteX81" fmla="*/ 119166 w 317452"/>
                <a:gd name="connsiteY81" fmla="*/ 154777 h 328468"/>
                <a:gd name="connsiteX82" fmla="*/ 110272 w 317452"/>
                <a:gd name="connsiteY82" fmla="*/ 161402 h 328468"/>
                <a:gd name="connsiteX83" fmla="*/ 110027 w 317452"/>
                <a:gd name="connsiteY83" fmla="*/ 158233 h 328468"/>
                <a:gd name="connsiteX84" fmla="*/ 99484 w 317452"/>
                <a:gd name="connsiteY84" fmla="*/ 134642 h 328468"/>
                <a:gd name="connsiteX85" fmla="*/ 95803 w 317452"/>
                <a:gd name="connsiteY85" fmla="*/ 133422 h 328468"/>
                <a:gd name="connsiteX86" fmla="*/ 97670 w 317452"/>
                <a:gd name="connsiteY86" fmla="*/ 130706 h 328468"/>
                <a:gd name="connsiteX87" fmla="*/ 130980 w 317452"/>
                <a:gd name="connsiteY87" fmla="*/ 82234 h 328468"/>
                <a:gd name="connsiteX88" fmla="*/ 141482 w 317452"/>
                <a:gd name="connsiteY88" fmla="*/ 75639 h 328468"/>
                <a:gd name="connsiteX89" fmla="*/ 221560 w 317452"/>
                <a:gd name="connsiteY89" fmla="*/ 67725 h 328468"/>
                <a:gd name="connsiteX90" fmla="*/ 276970 w 317452"/>
                <a:gd name="connsiteY90" fmla="*/ 0 h 328468"/>
                <a:gd name="connsiteX91" fmla="*/ 317452 w 317452"/>
                <a:gd name="connsiteY91" fmla="*/ 39688 h 328468"/>
                <a:gd name="connsiteX92" fmla="*/ 276970 w 317452"/>
                <a:gd name="connsiteY92" fmla="*/ 79376 h 328468"/>
                <a:gd name="connsiteX93" fmla="*/ 236488 w 317452"/>
                <a:gd name="connsiteY93" fmla="*/ 39688 h 328468"/>
                <a:gd name="connsiteX94" fmla="*/ 276970 w 317452"/>
                <a:gd name="connsiteY94" fmla="*/ 0 h 328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317452" h="328468">
                  <a:moveTo>
                    <a:pt x="94055" y="135965"/>
                  </a:moveTo>
                  <a:lnTo>
                    <a:pt x="94407" y="136055"/>
                  </a:lnTo>
                  <a:cubicBezTo>
                    <a:pt x="100360" y="148902"/>
                    <a:pt x="103337" y="155325"/>
                    <a:pt x="104825" y="158537"/>
                  </a:cubicBezTo>
                  <a:lnTo>
                    <a:pt x="106109" y="161308"/>
                  </a:lnTo>
                  <a:lnTo>
                    <a:pt x="98162" y="160053"/>
                  </a:lnTo>
                  <a:cubicBezTo>
                    <a:pt x="98162" y="160053"/>
                    <a:pt x="96849" y="160053"/>
                    <a:pt x="96849" y="160053"/>
                  </a:cubicBezTo>
                  <a:cubicBezTo>
                    <a:pt x="90285" y="154777"/>
                    <a:pt x="87660" y="144225"/>
                    <a:pt x="92911" y="137630"/>
                  </a:cubicBezTo>
                  <a:cubicBezTo>
                    <a:pt x="92911" y="137630"/>
                    <a:pt x="92911" y="137630"/>
                    <a:pt x="93506" y="136765"/>
                  </a:cubicBezTo>
                  <a:close/>
                  <a:moveTo>
                    <a:pt x="39496" y="115887"/>
                  </a:moveTo>
                  <a:cubicBezTo>
                    <a:pt x="39496" y="115887"/>
                    <a:pt x="39496" y="115887"/>
                    <a:pt x="51437" y="165488"/>
                  </a:cubicBezTo>
                  <a:cubicBezTo>
                    <a:pt x="51437" y="165488"/>
                    <a:pt x="51437" y="165488"/>
                    <a:pt x="48784" y="166793"/>
                  </a:cubicBezTo>
                  <a:cubicBezTo>
                    <a:pt x="47457" y="166793"/>
                    <a:pt x="47457" y="169403"/>
                    <a:pt x="47457" y="170709"/>
                  </a:cubicBezTo>
                  <a:cubicBezTo>
                    <a:pt x="47457" y="170709"/>
                    <a:pt x="47457" y="170709"/>
                    <a:pt x="48784" y="173319"/>
                  </a:cubicBezTo>
                  <a:cubicBezTo>
                    <a:pt x="50111" y="175930"/>
                    <a:pt x="51437" y="175930"/>
                    <a:pt x="52764" y="175930"/>
                  </a:cubicBezTo>
                  <a:lnTo>
                    <a:pt x="55418" y="174625"/>
                  </a:lnTo>
                  <a:cubicBezTo>
                    <a:pt x="55418" y="174625"/>
                    <a:pt x="55418" y="174625"/>
                    <a:pt x="87263" y="216393"/>
                  </a:cubicBezTo>
                  <a:cubicBezTo>
                    <a:pt x="87263" y="216393"/>
                    <a:pt x="87263" y="216393"/>
                    <a:pt x="55418" y="230752"/>
                  </a:cubicBezTo>
                  <a:cubicBezTo>
                    <a:pt x="48784" y="233362"/>
                    <a:pt x="40823" y="230752"/>
                    <a:pt x="38169" y="224225"/>
                  </a:cubicBezTo>
                  <a:cubicBezTo>
                    <a:pt x="38169" y="224225"/>
                    <a:pt x="38169" y="224225"/>
                    <a:pt x="1017" y="147214"/>
                  </a:cubicBezTo>
                  <a:cubicBezTo>
                    <a:pt x="-1637" y="140687"/>
                    <a:pt x="1017" y="132856"/>
                    <a:pt x="7651" y="128940"/>
                  </a:cubicBezTo>
                  <a:cubicBezTo>
                    <a:pt x="7651" y="128940"/>
                    <a:pt x="7651" y="128940"/>
                    <a:pt x="39496" y="115887"/>
                  </a:cubicBezTo>
                  <a:close/>
                  <a:moveTo>
                    <a:pt x="63900" y="106627"/>
                  </a:moveTo>
                  <a:cubicBezTo>
                    <a:pt x="67524" y="108102"/>
                    <a:pt x="70489" y="111051"/>
                    <a:pt x="71807" y="114982"/>
                  </a:cubicBezTo>
                  <a:cubicBezTo>
                    <a:pt x="71807" y="114982"/>
                    <a:pt x="71807" y="114982"/>
                    <a:pt x="81033" y="133331"/>
                  </a:cubicBezTo>
                  <a:cubicBezTo>
                    <a:pt x="81033" y="133331"/>
                    <a:pt x="81033" y="133331"/>
                    <a:pt x="87623" y="130710"/>
                  </a:cubicBezTo>
                  <a:lnTo>
                    <a:pt x="95803" y="133422"/>
                  </a:lnTo>
                  <a:lnTo>
                    <a:pt x="94055" y="135965"/>
                  </a:lnTo>
                  <a:lnTo>
                    <a:pt x="89115" y="134702"/>
                  </a:lnTo>
                  <a:cubicBezTo>
                    <a:pt x="89115" y="134702"/>
                    <a:pt x="89115" y="134702"/>
                    <a:pt x="83823" y="137407"/>
                  </a:cubicBezTo>
                  <a:cubicBezTo>
                    <a:pt x="83823" y="137407"/>
                    <a:pt x="82500" y="137407"/>
                    <a:pt x="82500" y="137407"/>
                  </a:cubicBezTo>
                  <a:cubicBezTo>
                    <a:pt x="82500" y="137407"/>
                    <a:pt x="82500" y="137407"/>
                    <a:pt x="97053" y="169863"/>
                  </a:cubicBezTo>
                  <a:cubicBezTo>
                    <a:pt x="97053" y="169863"/>
                    <a:pt x="97053" y="169863"/>
                    <a:pt x="98375" y="169863"/>
                  </a:cubicBezTo>
                  <a:lnTo>
                    <a:pt x="103667" y="167158"/>
                  </a:lnTo>
                  <a:cubicBezTo>
                    <a:pt x="106313" y="165806"/>
                    <a:pt x="106313" y="163101"/>
                    <a:pt x="106313" y="161749"/>
                  </a:cubicBezTo>
                  <a:lnTo>
                    <a:pt x="106109" y="161308"/>
                  </a:lnTo>
                  <a:lnTo>
                    <a:pt x="109648" y="161866"/>
                  </a:lnTo>
                  <a:lnTo>
                    <a:pt x="110272" y="161402"/>
                  </a:lnTo>
                  <a:lnTo>
                    <a:pt x="110522" y="164622"/>
                  </a:lnTo>
                  <a:cubicBezTo>
                    <a:pt x="109698" y="166752"/>
                    <a:pt x="108051" y="168718"/>
                    <a:pt x="106074" y="170028"/>
                  </a:cubicBezTo>
                  <a:cubicBezTo>
                    <a:pt x="106074" y="170028"/>
                    <a:pt x="106074" y="170028"/>
                    <a:pt x="99484" y="172650"/>
                  </a:cubicBezTo>
                  <a:cubicBezTo>
                    <a:pt x="99484" y="172650"/>
                    <a:pt x="99484" y="172650"/>
                    <a:pt x="107391" y="192309"/>
                  </a:cubicBezTo>
                  <a:cubicBezTo>
                    <a:pt x="111345" y="198862"/>
                    <a:pt x="107391" y="208036"/>
                    <a:pt x="100802" y="211968"/>
                  </a:cubicBezTo>
                  <a:cubicBezTo>
                    <a:pt x="100802" y="211968"/>
                    <a:pt x="100802" y="211968"/>
                    <a:pt x="91576" y="215900"/>
                  </a:cubicBezTo>
                  <a:cubicBezTo>
                    <a:pt x="91576" y="215900"/>
                    <a:pt x="91576" y="215900"/>
                    <a:pt x="59946" y="172650"/>
                  </a:cubicBezTo>
                  <a:cubicBezTo>
                    <a:pt x="59946" y="172650"/>
                    <a:pt x="59946" y="172650"/>
                    <a:pt x="62582" y="171339"/>
                  </a:cubicBezTo>
                  <a:cubicBezTo>
                    <a:pt x="65218" y="170028"/>
                    <a:pt x="65218" y="167407"/>
                    <a:pt x="63900" y="166097"/>
                  </a:cubicBezTo>
                  <a:cubicBezTo>
                    <a:pt x="63900" y="166097"/>
                    <a:pt x="63900" y="166097"/>
                    <a:pt x="62582" y="163475"/>
                  </a:cubicBezTo>
                  <a:cubicBezTo>
                    <a:pt x="62582" y="162165"/>
                    <a:pt x="59946" y="160854"/>
                    <a:pt x="58628" y="162165"/>
                  </a:cubicBezTo>
                  <a:cubicBezTo>
                    <a:pt x="58628" y="162165"/>
                    <a:pt x="58628" y="162165"/>
                    <a:pt x="54674" y="163475"/>
                  </a:cubicBezTo>
                  <a:cubicBezTo>
                    <a:pt x="54674" y="163475"/>
                    <a:pt x="54674" y="163475"/>
                    <a:pt x="42813" y="111051"/>
                  </a:cubicBezTo>
                  <a:cubicBezTo>
                    <a:pt x="42813" y="111051"/>
                    <a:pt x="42813" y="111051"/>
                    <a:pt x="52038" y="107119"/>
                  </a:cubicBezTo>
                  <a:cubicBezTo>
                    <a:pt x="55992" y="105153"/>
                    <a:pt x="60275" y="105153"/>
                    <a:pt x="63900" y="106627"/>
                  </a:cubicBezTo>
                  <a:close/>
                  <a:moveTo>
                    <a:pt x="221560" y="67725"/>
                  </a:moveTo>
                  <a:cubicBezTo>
                    <a:pt x="226810" y="65087"/>
                    <a:pt x="234687" y="65087"/>
                    <a:pt x="239938" y="67725"/>
                  </a:cubicBezTo>
                  <a:cubicBezTo>
                    <a:pt x="247814" y="73001"/>
                    <a:pt x="250440" y="80915"/>
                    <a:pt x="249127" y="90147"/>
                  </a:cubicBezTo>
                  <a:cubicBezTo>
                    <a:pt x="249127" y="92785"/>
                    <a:pt x="249127" y="96742"/>
                    <a:pt x="249127" y="99380"/>
                  </a:cubicBezTo>
                  <a:cubicBezTo>
                    <a:pt x="249127" y="99380"/>
                    <a:pt x="249127" y="99380"/>
                    <a:pt x="259629" y="162691"/>
                  </a:cubicBezTo>
                  <a:cubicBezTo>
                    <a:pt x="259629" y="162691"/>
                    <a:pt x="259629" y="162691"/>
                    <a:pt x="300324" y="193027"/>
                  </a:cubicBezTo>
                  <a:cubicBezTo>
                    <a:pt x="308200" y="198303"/>
                    <a:pt x="309513" y="207536"/>
                    <a:pt x="304262" y="215450"/>
                  </a:cubicBezTo>
                  <a:cubicBezTo>
                    <a:pt x="299011" y="222045"/>
                    <a:pt x="289822" y="223363"/>
                    <a:pt x="283258" y="219407"/>
                  </a:cubicBezTo>
                  <a:cubicBezTo>
                    <a:pt x="283258" y="219407"/>
                    <a:pt x="281946" y="219407"/>
                    <a:pt x="281946" y="218088"/>
                  </a:cubicBezTo>
                  <a:cubicBezTo>
                    <a:pt x="281946" y="218088"/>
                    <a:pt x="281946" y="218088"/>
                    <a:pt x="236000" y="185113"/>
                  </a:cubicBezTo>
                  <a:cubicBezTo>
                    <a:pt x="232061" y="182475"/>
                    <a:pt x="230749" y="178518"/>
                    <a:pt x="229436" y="174562"/>
                  </a:cubicBezTo>
                  <a:cubicBezTo>
                    <a:pt x="229436" y="174562"/>
                    <a:pt x="229436" y="174562"/>
                    <a:pt x="224185" y="145544"/>
                  </a:cubicBezTo>
                  <a:cubicBezTo>
                    <a:pt x="224185" y="145544"/>
                    <a:pt x="224185" y="145544"/>
                    <a:pt x="196617" y="194346"/>
                  </a:cubicBezTo>
                  <a:cubicBezTo>
                    <a:pt x="196617" y="194346"/>
                    <a:pt x="196617" y="194346"/>
                    <a:pt x="229436" y="243148"/>
                  </a:cubicBezTo>
                  <a:cubicBezTo>
                    <a:pt x="234687" y="249743"/>
                    <a:pt x="234687" y="258976"/>
                    <a:pt x="230749" y="265571"/>
                  </a:cubicBezTo>
                  <a:cubicBezTo>
                    <a:pt x="230749" y="265571"/>
                    <a:pt x="230749" y="265571"/>
                    <a:pt x="195305" y="318329"/>
                  </a:cubicBezTo>
                  <a:cubicBezTo>
                    <a:pt x="188741" y="326243"/>
                    <a:pt x="178239" y="328881"/>
                    <a:pt x="169050" y="323605"/>
                  </a:cubicBezTo>
                  <a:cubicBezTo>
                    <a:pt x="169050" y="323605"/>
                    <a:pt x="169050" y="323605"/>
                    <a:pt x="167737" y="323605"/>
                  </a:cubicBezTo>
                  <a:cubicBezTo>
                    <a:pt x="159861" y="318329"/>
                    <a:pt x="157235" y="305140"/>
                    <a:pt x="162486" y="297226"/>
                  </a:cubicBezTo>
                  <a:cubicBezTo>
                    <a:pt x="162486" y="297226"/>
                    <a:pt x="162486" y="297226"/>
                    <a:pt x="191366" y="255019"/>
                  </a:cubicBezTo>
                  <a:cubicBezTo>
                    <a:pt x="191366" y="255019"/>
                    <a:pt x="191366" y="255019"/>
                    <a:pt x="167737" y="220726"/>
                  </a:cubicBezTo>
                  <a:cubicBezTo>
                    <a:pt x="167737" y="220726"/>
                    <a:pt x="167737" y="220726"/>
                    <a:pt x="70594" y="322286"/>
                  </a:cubicBezTo>
                  <a:cubicBezTo>
                    <a:pt x="65343" y="328881"/>
                    <a:pt x="54841" y="330200"/>
                    <a:pt x="46965" y="326243"/>
                  </a:cubicBezTo>
                  <a:cubicBezTo>
                    <a:pt x="45652" y="324924"/>
                    <a:pt x="44339" y="323605"/>
                    <a:pt x="44339" y="322286"/>
                  </a:cubicBezTo>
                  <a:cubicBezTo>
                    <a:pt x="36463" y="315691"/>
                    <a:pt x="36463" y="303821"/>
                    <a:pt x="43027" y="295907"/>
                  </a:cubicBezTo>
                  <a:cubicBezTo>
                    <a:pt x="43027" y="295907"/>
                    <a:pt x="43027" y="295907"/>
                    <a:pt x="144108" y="189070"/>
                  </a:cubicBezTo>
                  <a:cubicBezTo>
                    <a:pt x="144108" y="185113"/>
                    <a:pt x="145421" y="181156"/>
                    <a:pt x="148046" y="177200"/>
                  </a:cubicBezTo>
                  <a:cubicBezTo>
                    <a:pt x="148046" y="177200"/>
                    <a:pt x="148046" y="177200"/>
                    <a:pt x="190054" y="103337"/>
                  </a:cubicBezTo>
                  <a:cubicBezTo>
                    <a:pt x="190054" y="103337"/>
                    <a:pt x="190054" y="103337"/>
                    <a:pt x="151984" y="107294"/>
                  </a:cubicBezTo>
                  <a:cubicBezTo>
                    <a:pt x="151984" y="107294"/>
                    <a:pt x="151984" y="107294"/>
                    <a:pt x="119166" y="154777"/>
                  </a:cubicBezTo>
                  <a:lnTo>
                    <a:pt x="110272" y="161402"/>
                  </a:lnTo>
                  <a:lnTo>
                    <a:pt x="110027" y="158233"/>
                  </a:lnTo>
                  <a:cubicBezTo>
                    <a:pt x="99484" y="134642"/>
                    <a:pt x="99484" y="134642"/>
                    <a:pt x="99484" y="134642"/>
                  </a:cubicBezTo>
                  <a:lnTo>
                    <a:pt x="95803" y="133422"/>
                  </a:lnTo>
                  <a:lnTo>
                    <a:pt x="97670" y="130706"/>
                  </a:lnTo>
                  <a:cubicBezTo>
                    <a:pt x="102428" y="123781"/>
                    <a:pt x="111946" y="109932"/>
                    <a:pt x="130980" y="82234"/>
                  </a:cubicBezTo>
                  <a:cubicBezTo>
                    <a:pt x="133606" y="78277"/>
                    <a:pt x="137544" y="75639"/>
                    <a:pt x="141482" y="75639"/>
                  </a:cubicBezTo>
                  <a:cubicBezTo>
                    <a:pt x="141482" y="75639"/>
                    <a:pt x="141482" y="75639"/>
                    <a:pt x="221560" y="67725"/>
                  </a:cubicBezTo>
                  <a:close/>
                  <a:moveTo>
                    <a:pt x="276970" y="0"/>
                  </a:moveTo>
                  <a:cubicBezTo>
                    <a:pt x="299328" y="0"/>
                    <a:pt x="317452" y="17769"/>
                    <a:pt x="317452" y="39688"/>
                  </a:cubicBezTo>
                  <a:cubicBezTo>
                    <a:pt x="317452" y="61607"/>
                    <a:pt x="299328" y="79376"/>
                    <a:pt x="276970" y="79376"/>
                  </a:cubicBezTo>
                  <a:cubicBezTo>
                    <a:pt x="254612" y="79376"/>
                    <a:pt x="236488" y="61607"/>
                    <a:pt x="236488" y="39688"/>
                  </a:cubicBezTo>
                  <a:cubicBezTo>
                    <a:pt x="236488" y="17769"/>
                    <a:pt x="254612" y="0"/>
                    <a:pt x="27697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95" name="组合 94">
              <a:extLst>
                <a:ext uri="{FF2B5EF4-FFF2-40B4-BE49-F238E27FC236}">
                  <a16:creationId xmlns:a16="http://schemas.microsoft.com/office/drawing/2014/main" id="{576DEF5C-1B2B-41D1-B7E8-7D74B148F80A}"/>
                </a:ext>
              </a:extLst>
            </p:cNvPr>
            <p:cNvGrpSpPr/>
            <p:nvPr/>
          </p:nvGrpSpPr>
          <p:grpSpPr>
            <a:xfrm>
              <a:off x="2919086" y="2988698"/>
              <a:ext cx="1376285" cy="631793"/>
              <a:chOff x="5122025" y="525814"/>
              <a:chExt cx="2020976" cy="927740"/>
            </a:xfrm>
          </p:grpSpPr>
          <p:sp>
            <p:nvSpPr>
              <p:cNvPr id="96" name="文本框 46">
                <a:extLst>
                  <a:ext uri="{FF2B5EF4-FFF2-40B4-BE49-F238E27FC236}">
                    <a16:creationId xmlns:a16="http://schemas.microsoft.com/office/drawing/2014/main" id="{CAE6CC8E-C493-45A0-841E-191F5007FA76}"/>
                  </a:ext>
                </a:extLst>
              </p:cNvPr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:a16="http://schemas.microsoft.com/office/drawing/2014/main" id="{DA1E0117-9E02-4944-9714-2E27766702D9}"/>
                  </a:ext>
                </a:extLst>
              </p:cNvPr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8" name="组合 97">
            <a:extLst>
              <a:ext uri="{FF2B5EF4-FFF2-40B4-BE49-F238E27FC236}">
                <a16:creationId xmlns:a16="http://schemas.microsoft.com/office/drawing/2014/main" id="{E7EA5CF9-D9F0-4C53-8F77-848E504323C3}"/>
              </a:ext>
            </a:extLst>
          </p:cNvPr>
          <p:cNvGrpSpPr/>
          <p:nvPr/>
        </p:nvGrpSpPr>
        <p:grpSpPr>
          <a:xfrm>
            <a:off x="4854264" y="2067693"/>
            <a:ext cx="1376285" cy="1552797"/>
            <a:chOff x="4854264" y="2067694"/>
            <a:chExt cx="1376285" cy="1552797"/>
          </a:xfrm>
        </p:grpSpPr>
        <p:sp>
          <p:nvSpPr>
            <p:cNvPr id="99" name="星形: 七角 98">
              <a:extLst>
                <a:ext uri="{FF2B5EF4-FFF2-40B4-BE49-F238E27FC236}">
                  <a16:creationId xmlns:a16="http://schemas.microsoft.com/office/drawing/2014/main" id="{DB5DC0DF-CC89-4ADC-ABDF-0F2985F0517C}"/>
                </a:ext>
              </a:extLst>
            </p:cNvPr>
            <p:cNvSpPr/>
            <p:nvPr/>
          </p:nvSpPr>
          <p:spPr>
            <a:xfrm>
              <a:off x="5174233" y="2067694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0" name="任意多边形: 形状 99">
              <a:extLst>
                <a:ext uri="{FF2B5EF4-FFF2-40B4-BE49-F238E27FC236}">
                  <a16:creationId xmlns:a16="http://schemas.microsoft.com/office/drawing/2014/main" id="{D7EEF40E-2B93-4BD0-9DD6-4EED577EC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5361256" y="2283401"/>
              <a:ext cx="362302" cy="292960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1" name="组合 100">
              <a:extLst>
                <a:ext uri="{FF2B5EF4-FFF2-40B4-BE49-F238E27FC236}">
                  <a16:creationId xmlns:a16="http://schemas.microsoft.com/office/drawing/2014/main" id="{50D1172B-731A-481A-91A7-B0D9A79F59B1}"/>
                </a:ext>
              </a:extLst>
            </p:cNvPr>
            <p:cNvGrpSpPr/>
            <p:nvPr/>
          </p:nvGrpSpPr>
          <p:grpSpPr>
            <a:xfrm>
              <a:off x="4854264" y="2988698"/>
              <a:ext cx="1376285" cy="631793"/>
              <a:chOff x="5122025" y="525814"/>
              <a:chExt cx="2020976" cy="927740"/>
            </a:xfrm>
          </p:grpSpPr>
          <p:sp>
            <p:nvSpPr>
              <p:cNvPr id="102" name="文本框 44">
                <a:extLst>
                  <a:ext uri="{FF2B5EF4-FFF2-40B4-BE49-F238E27FC236}">
                    <a16:creationId xmlns:a16="http://schemas.microsoft.com/office/drawing/2014/main" id="{309E7D9C-D3C7-4F54-A347-D1645945F64A}"/>
                  </a:ext>
                </a:extLst>
              </p:cNvPr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3" name="矩形 102">
                <a:extLst>
                  <a:ext uri="{FF2B5EF4-FFF2-40B4-BE49-F238E27FC236}">
                    <a16:creationId xmlns:a16="http://schemas.microsoft.com/office/drawing/2014/main" id="{EC055863-AE0C-4C8C-86D2-D2FE920D7179}"/>
                  </a:ext>
                </a:extLst>
              </p:cNvPr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>
                <a:defPPr>
                  <a:defRPr lang="zh-CN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itchFamily="34" charset="0"/>
                    <a:ea typeface="宋体" charset="-122"/>
                    <a:cs typeface="+mn-cs"/>
                  </a:defRPr>
                </a:lvl9pPr>
              </a:lstStyle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dirty="0">
                    <a:solidFill>
                      <a:srgbClr val="13436C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rgbClr val="13436C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04" name="组合 103">
            <a:extLst>
              <a:ext uri="{FF2B5EF4-FFF2-40B4-BE49-F238E27FC236}">
                <a16:creationId xmlns:a16="http://schemas.microsoft.com/office/drawing/2014/main" id="{A4B3BEC7-5D55-4345-84E8-D07C77A56B07}"/>
              </a:ext>
            </a:extLst>
          </p:cNvPr>
          <p:cNvGrpSpPr/>
          <p:nvPr/>
        </p:nvGrpSpPr>
        <p:grpSpPr>
          <a:xfrm>
            <a:off x="6777114" y="2067694"/>
            <a:ext cx="1376285" cy="1552795"/>
            <a:chOff x="6777114" y="2067694"/>
            <a:chExt cx="1376285" cy="1552795"/>
          </a:xfrm>
        </p:grpSpPr>
        <p:sp>
          <p:nvSpPr>
            <p:cNvPr id="105" name="星形: 七角 104">
              <a:extLst>
                <a:ext uri="{FF2B5EF4-FFF2-40B4-BE49-F238E27FC236}">
                  <a16:creationId xmlns:a16="http://schemas.microsoft.com/office/drawing/2014/main" id="{A6FB5BDD-A82D-41D4-BFDA-0B72C57044AF}"/>
                </a:ext>
              </a:extLst>
            </p:cNvPr>
            <p:cNvSpPr/>
            <p:nvPr/>
          </p:nvSpPr>
          <p:spPr>
            <a:xfrm>
              <a:off x="7103070" y="2067694"/>
              <a:ext cx="724373" cy="724374"/>
            </a:xfrm>
            <a:prstGeom prst="star7">
              <a:avLst>
                <a:gd name="adj" fmla="val 40882"/>
                <a:gd name="hf" fmla="val 102572"/>
                <a:gd name="vf" fmla="val 105210"/>
              </a:avLst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106" name="任意多边形: 形状 105">
              <a:extLst>
                <a:ext uri="{FF2B5EF4-FFF2-40B4-BE49-F238E27FC236}">
                  <a16:creationId xmlns:a16="http://schemas.microsoft.com/office/drawing/2014/main" id="{83A4D353-4437-4CA6-AC44-3473A7686C3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0512" y="2248405"/>
              <a:ext cx="429489" cy="36295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grpSp>
          <p:nvGrpSpPr>
            <p:cNvPr id="107" name="组合 106">
              <a:extLst>
                <a:ext uri="{FF2B5EF4-FFF2-40B4-BE49-F238E27FC236}">
                  <a16:creationId xmlns:a16="http://schemas.microsoft.com/office/drawing/2014/main" id="{6A466B26-4640-4E68-8DF7-A93B94F0AC03}"/>
                </a:ext>
              </a:extLst>
            </p:cNvPr>
            <p:cNvGrpSpPr/>
            <p:nvPr/>
          </p:nvGrpSpPr>
          <p:grpSpPr>
            <a:xfrm>
              <a:off x="6777114" y="2988697"/>
              <a:ext cx="1376285" cy="631792"/>
              <a:chOff x="5122025" y="525814"/>
              <a:chExt cx="2020976" cy="927740"/>
            </a:xfrm>
          </p:grpSpPr>
          <p:sp>
            <p:nvSpPr>
              <p:cNvPr id="108" name="文本框 42">
                <a:extLst>
                  <a:ext uri="{FF2B5EF4-FFF2-40B4-BE49-F238E27FC236}">
                    <a16:creationId xmlns:a16="http://schemas.microsoft.com/office/drawing/2014/main" id="{D2ECC6FC-B178-49C0-956F-FAC7F0C98CE5}"/>
                  </a:ext>
                </a:extLst>
              </p:cNvPr>
              <p:cNvSpPr txBox="1"/>
              <p:nvPr/>
            </p:nvSpPr>
            <p:spPr>
              <a:xfrm>
                <a:off x="5122026" y="826908"/>
                <a:ext cx="2020975" cy="626646"/>
              </a:xfrm>
              <a:prstGeom prst="rect">
                <a:avLst/>
              </a:prstGeom>
              <a:noFill/>
            </p:spPr>
            <p:txBody>
              <a:bodyPr wrap="square" lIns="0" tIns="0" rIns="0" bIns="0" anchor="ctr" anchorCtr="1">
                <a:normAutofit fontScale="92500" lnSpcReduction="20000"/>
              </a:bodyPr>
              <a:lstStyle/>
              <a:p>
                <a:pPr algn="ctr">
                  <a:lnSpc>
                    <a:spcPct val="120000"/>
                  </a:lnSpc>
                  <a:spcBef>
                    <a:spcPct val="0"/>
                  </a:spcBef>
                </a:pPr>
                <a:r>
                  <a:rPr lang="en-US" altLang="zh-CN" sz="1000" dirty="0"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000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:a16="http://schemas.microsoft.com/office/drawing/2014/main" id="{E2F9633D-4180-40A0-B9FE-3A0DE9F6B315}"/>
                  </a:ext>
                </a:extLst>
              </p:cNvPr>
              <p:cNvSpPr/>
              <p:nvPr/>
            </p:nvSpPr>
            <p:spPr>
              <a:xfrm>
                <a:off x="5122025" y="525814"/>
                <a:ext cx="2020976" cy="325410"/>
              </a:xfrm>
              <a:prstGeom prst="rect">
                <a:avLst/>
              </a:prstGeom>
            </p:spPr>
            <p:txBody>
              <a:bodyPr wrap="none" lIns="0" tIns="0" rIns="0" bIns="0" anchor="ctr" anchorCtr="1">
                <a:normAutofit fontScale="92500" lnSpcReduction="20000"/>
              </a:bodyPr>
              <a:lstStyle/>
              <a:p>
                <a:pPr lvl="0" algn="ctr" defTabSz="914378">
                  <a:spcBef>
                    <a:spcPct val="0"/>
                  </a:spcBef>
                  <a:defRPr/>
                </a:pPr>
                <a:r>
                  <a:rPr lang="en-US" altLang="zh-CN" dirty="0">
                    <a:solidFill>
                      <a:schemeClr val="accent6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accent6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759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>
          <a:xfrm rot="16200000">
            <a:off x="3871259" y="-43040"/>
            <a:ext cx="1770522" cy="510356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5" name="Arrow: Pentagon 2"/>
          <p:cNvSpPr/>
          <p:nvPr/>
        </p:nvSpPr>
        <p:spPr>
          <a:xfrm>
            <a:off x="2123728" y="1563638"/>
            <a:ext cx="1458164" cy="189021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2234850" y="1999327"/>
            <a:ext cx="949733" cy="949733"/>
            <a:chOff x="4097133" y="1563638"/>
            <a:chExt cx="949733" cy="949733"/>
          </a:xfrm>
        </p:grpSpPr>
        <p:sp>
          <p:nvSpPr>
            <p:cNvPr id="15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TextBox 2"/>
            <p:cNvSpPr txBox="1"/>
            <p:nvPr/>
          </p:nvSpPr>
          <p:spPr>
            <a:xfrm>
              <a:off x="4355976" y="1826300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rgbClr val="3B4761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3600" dirty="0">
                <a:solidFill>
                  <a:srgbClr val="3B476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40"/>
          <p:cNvSpPr txBox="1"/>
          <p:nvPr/>
        </p:nvSpPr>
        <p:spPr>
          <a:xfrm>
            <a:off x="4512807" y="3592515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1-1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4512807" y="3844183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1-2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40"/>
          <p:cNvSpPr txBox="1"/>
          <p:nvPr/>
        </p:nvSpPr>
        <p:spPr>
          <a:xfrm>
            <a:off x="4512807" y="4095851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1-3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40"/>
          <p:cNvSpPr txBox="1"/>
          <p:nvPr/>
        </p:nvSpPr>
        <p:spPr>
          <a:xfrm>
            <a:off x="4512807" y="4347519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1-4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40"/>
          <p:cNvSpPr txBox="1"/>
          <p:nvPr/>
        </p:nvSpPr>
        <p:spPr>
          <a:xfrm>
            <a:off x="3685402" y="2199296"/>
            <a:ext cx="1102622" cy="70854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r>
              <a:rPr lang="en-US" altLang="zh-CN" sz="3200" b="1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3200" b="1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44A4C17D-1DD3-4305-A13E-C9BD0E063378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3915E236-99E9-4476-ABF7-75394B3AC961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1B8DCEBB-F224-4C7D-89A7-0304A562D638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F7CF806E-AFD2-4A60-9D7A-1E67EE498863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4FE33AA1-1672-4F65-945B-F832958330CE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988422C4-FEB1-40DF-92A2-B7751C7A76D3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任意多边形: 形状 21">
              <a:extLst>
                <a:ext uri="{FF2B5EF4-FFF2-40B4-BE49-F238E27FC236}">
                  <a16:creationId xmlns:a16="http://schemas.microsoft.com/office/drawing/2014/main" id="{790ADC3A-7765-4E8A-AFB1-77F35ABDCB35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任意多边形: 形状 22">
              <a:extLst>
                <a:ext uri="{FF2B5EF4-FFF2-40B4-BE49-F238E27FC236}">
                  <a16:creationId xmlns:a16="http://schemas.microsoft.com/office/drawing/2014/main" id="{AD9FF250-B71B-4667-9A91-1CDD79EA3D3A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9102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0" grpId="0"/>
      <p:bldP spid="24" grpId="0"/>
      <p:bldP spid="25" grpId="0"/>
      <p:bldP spid="26" grpId="0"/>
      <p:bldP spid="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80235" y="2387031"/>
            <a:ext cx="5704199" cy="25160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350" dirty="0">
                <a:solidFill>
                  <a:schemeClr val="accent1"/>
                </a:solidFill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lang="es-CO" altLang="ja-JP" sz="1350" dirty="0">
                <a:solidFill>
                  <a:schemeClr val="accent1"/>
                </a:solidFill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algn="ctr"/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/>
            <a:endParaRPr lang="es-CO" altLang="ja-JP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https://www.instagram.com/</a:t>
            </a:r>
            <a:r>
              <a:rPr lang="en-US" altLang="zh-CN" sz="1350" dirty="0" err="1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slidesfree</a:t>
            </a:r>
            <a:r>
              <a:rPr lang="es-CO" altLang="ja-JP" sz="1350" dirty="0">
                <a:solidFill>
                  <a:schemeClr val="accent1"/>
                </a:solidFill>
                <a:cs typeface="Arial" panose="020B0604020202020204" pitchFamily="34" charset="0"/>
                <a:hlinkClick r:id="rId3"/>
              </a:rPr>
              <a:t>/ </a:t>
            </a:r>
            <a:endParaRPr lang="es-CO" altLang="ja-JP" sz="135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accent2">
                    <a:lumMod val="75000"/>
                  </a:schemeClr>
                </a:solidFill>
                <a:cs typeface="Arial" panose="020B0604020202020204" pitchFamily="34" charset="0"/>
                <a:hlinkClick r:id="rId4"/>
              </a:rPr>
              <a:t>https://www.facebook.com/freeppt7/</a:t>
            </a:r>
            <a:endParaRPr lang="es-CO" altLang="ja-JP" sz="1350" dirty="0">
              <a:solidFill>
                <a:schemeClr val="accent2">
                  <a:lumMod val="75000"/>
                </a:schemeClr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accent1"/>
                </a:solidFill>
                <a:cs typeface="Arial" panose="020B0604020202020204" pitchFamily="34" charset="0"/>
                <a:hlinkClick r:id="rId5"/>
              </a:rPr>
              <a:t>https://www.facebook.com/groups/best.PowerPoint.templates</a:t>
            </a:r>
            <a:endParaRPr lang="es-CO" altLang="ja-JP" sz="1350" dirty="0">
              <a:solidFill>
                <a:schemeClr val="accent1"/>
              </a:solidFill>
              <a:cs typeface="Arial" panose="020B0604020202020204" pitchFamily="34" charset="0"/>
            </a:endParaRPr>
          </a:p>
          <a:p>
            <a:pPr algn="ctr"/>
            <a:endParaRPr lang="es-CO" altLang="ja-JP" sz="135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ctr"/>
            <a:r>
              <a:rPr lang="es-CO" altLang="ja-JP" sz="1350" dirty="0">
                <a:solidFill>
                  <a:schemeClr val="accent1"/>
                </a:solidFill>
                <a:cs typeface="Arial" panose="020B0604020202020204" pitchFamily="34" charset="0"/>
                <a:hlinkClick r:id="rId6"/>
              </a:rPr>
              <a:t>https://twitter.com/freeppt7_com</a:t>
            </a:r>
            <a:endParaRPr lang="es-CO" altLang="ja-JP" sz="1350" dirty="0">
              <a:solidFill>
                <a:schemeClr val="accent1"/>
              </a:solidFill>
              <a:cs typeface="Arial" panose="020B0604020202020204" pitchFamily="34" charset="0"/>
            </a:endParaRPr>
          </a:p>
        </p:txBody>
      </p:sp>
      <p:sp>
        <p:nvSpPr>
          <p:cNvPr id="7" name="タイトル 15">
            <a:extLst>
              <a:ext uri="{FF2B5EF4-FFF2-40B4-BE49-F238E27FC236}">
                <a16:creationId xmlns:a16="http://schemas.microsoft.com/office/drawing/2014/main" id="{EA2964A4-C53B-4686-8F44-37CF365472D4}"/>
              </a:ext>
            </a:extLst>
          </p:cNvPr>
          <p:cNvSpPr txBox="1">
            <a:spLocks/>
          </p:cNvSpPr>
          <p:nvPr/>
        </p:nvSpPr>
        <p:spPr>
          <a:xfrm>
            <a:off x="1259632" y="251154"/>
            <a:ext cx="6888088" cy="555526"/>
          </a:xfrm>
          <a:prstGeom prst="rect">
            <a:avLst/>
          </a:prstGeo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itchFamily="34" charset="-122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宋体" charset="-122"/>
              </a:defRPr>
            </a:lvl9pPr>
          </a:lstStyle>
          <a:p>
            <a:r>
              <a:rPr kumimoji="1" lang="en-US" altLang="ja-JP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8" name="サブタイトル 16">
            <a:extLst>
              <a:ext uri="{FF2B5EF4-FFF2-40B4-BE49-F238E27FC236}">
                <a16:creationId xmlns:a16="http://schemas.microsoft.com/office/drawing/2014/main" id="{4475D34C-2049-44D7-B3AF-83CE9484D5C2}"/>
              </a:ext>
            </a:extLst>
          </p:cNvPr>
          <p:cNvSpPr txBox="1">
            <a:spLocks/>
          </p:cNvSpPr>
          <p:nvPr/>
        </p:nvSpPr>
        <p:spPr>
          <a:xfrm>
            <a:off x="457200" y="987574"/>
            <a:ext cx="8229600" cy="2149475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微软雅黑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7"/>
              </a:rPr>
              <a:t>https://www.jpppt.com/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hlinkClick r:id="rId8"/>
              </a:rPr>
              <a:t>www.freeppt7.com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9"/>
              </a:rPr>
              <a:t>www.Pixabay.com</a:t>
            </a:r>
            <a: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Font typeface="Arial" charset="0"/>
              <a:buNone/>
            </a:pPr>
            <a:br>
              <a:rPr lang="en-US" altLang="ja-JP" sz="2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</a:br>
            <a:endParaRPr lang="en-US" altLang="ja-JP" sz="2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延时符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2158370" y="2748413"/>
            <a:ext cx="4756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THANKS</a:t>
            </a: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74BE7271-A54D-4CB2-B216-93D966386CBE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5434AF42-0F16-4C11-9039-4F7B8BF834BE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FE8A1841-5E80-4997-83DE-82D400660F6C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6F405147-7268-4ACF-8D1F-B5A7C3DDA4FF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C09678D9-B542-4025-A94A-8EDDB1CD3DB1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16" name="矩形: 圆角 15">
              <a:extLst>
                <a:ext uri="{FF2B5EF4-FFF2-40B4-BE49-F238E27FC236}">
                  <a16:creationId xmlns:a16="http://schemas.microsoft.com/office/drawing/2014/main" id="{1E97548E-2E2C-42B5-B0FA-BCC91BC2C95A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E682EFCE-903C-46BC-A96E-40D2F5EFA554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4A227387-CA2A-4F37-85BE-F56F9151440C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BB16120B-A20C-47CB-AE15-6A74DFEDDD97}"/>
              </a:ext>
            </a:extLst>
          </p:cNvPr>
          <p:cNvGrpSpPr/>
          <p:nvPr/>
        </p:nvGrpSpPr>
        <p:grpSpPr>
          <a:xfrm>
            <a:off x="2691522" y="1520125"/>
            <a:ext cx="1046460" cy="1046460"/>
            <a:chOff x="1677608" y="2996952"/>
            <a:chExt cx="1395643" cy="1395643"/>
          </a:xfrm>
        </p:grpSpPr>
        <p:sp>
          <p:nvSpPr>
            <p:cNvPr id="20" name="Oval 60">
              <a:extLst>
                <a:ext uri="{FF2B5EF4-FFF2-40B4-BE49-F238E27FC236}">
                  <a16:creationId xmlns:a16="http://schemas.microsoft.com/office/drawing/2014/main" id="{1B7DD59D-1523-49D2-B892-6AFD29834F3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29">
              <a:extLst>
                <a:ext uri="{FF2B5EF4-FFF2-40B4-BE49-F238E27FC236}">
                  <a16:creationId xmlns:a16="http://schemas.microsoft.com/office/drawing/2014/main" id="{D28E854D-44A3-4331-BF2C-1A0CF86C36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1" cy="1050631"/>
            </a:xfrm>
            <a:prstGeom prst="ellipse">
              <a:avLst/>
            </a:prstGeom>
            <a:solidFill>
              <a:srgbClr val="13436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2" name="TextBox 11">
            <a:extLst>
              <a:ext uri="{FF2B5EF4-FFF2-40B4-BE49-F238E27FC236}">
                <a16:creationId xmlns:a16="http://schemas.microsoft.com/office/drawing/2014/main" id="{88DAFF95-590C-4170-94F4-B47CFA4C2558}"/>
              </a:ext>
            </a:extLst>
          </p:cNvPr>
          <p:cNvSpPr txBox="1"/>
          <p:nvPr/>
        </p:nvSpPr>
        <p:spPr>
          <a:xfrm flipH="1">
            <a:off x="3099752" y="1664142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73ACF9EC-1C10-4891-BF62-F5DD370A79DF}"/>
              </a:ext>
            </a:extLst>
          </p:cNvPr>
          <p:cNvGrpSpPr/>
          <p:nvPr/>
        </p:nvGrpSpPr>
        <p:grpSpPr>
          <a:xfrm>
            <a:off x="3626907" y="1538923"/>
            <a:ext cx="1046460" cy="1046460"/>
            <a:chOff x="1677608" y="2996952"/>
            <a:chExt cx="1395643" cy="1395643"/>
          </a:xfrm>
        </p:grpSpPr>
        <p:sp>
          <p:nvSpPr>
            <p:cNvPr id="24" name="Oval 60">
              <a:extLst>
                <a:ext uri="{FF2B5EF4-FFF2-40B4-BE49-F238E27FC236}">
                  <a16:creationId xmlns:a16="http://schemas.microsoft.com/office/drawing/2014/main" id="{E822793F-C114-4519-AF5E-0DC03B81C65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25" name="Oval 29">
              <a:extLst>
                <a:ext uri="{FF2B5EF4-FFF2-40B4-BE49-F238E27FC236}">
                  <a16:creationId xmlns:a16="http://schemas.microsoft.com/office/drawing/2014/main" id="{FAA91FD4-9D86-4EEB-B4D3-231E3230448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9F110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6" name="TextBox 15">
            <a:extLst>
              <a:ext uri="{FF2B5EF4-FFF2-40B4-BE49-F238E27FC236}">
                <a16:creationId xmlns:a16="http://schemas.microsoft.com/office/drawing/2014/main" id="{E9881A81-827B-409E-86E1-C0A4326B6067}"/>
              </a:ext>
            </a:extLst>
          </p:cNvPr>
          <p:cNvSpPr txBox="1"/>
          <p:nvPr/>
        </p:nvSpPr>
        <p:spPr>
          <a:xfrm flipH="1">
            <a:off x="4015155" y="1664141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0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0C5B851-A9F6-431B-AE4E-EFC349D1A685}"/>
              </a:ext>
            </a:extLst>
          </p:cNvPr>
          <p:cNvGrpSpPr/>
          <p:nvPr/>
        </p:nvGrpSpPr>
        <p:grpSpPr>
          <a:xfrm>
            <a:off x="4544770" y="1538923"/>
            <a:ext cx="1046460" cy="1046460"/>
            <a:chOff x="1677608" y="2996952"/>
            <a:chExt cx="1395643" cy="1395643"/>
          </a:xfrm>
        </p:grpSpPr>
        <p:sp>
          <p:nvSpPr>
            <p:cNvPr id="29" name="Oval 60">
              <a:extLst>
                <a:ext uri="{FF2B5EF4-FFF2-40B4-BE49-F238E27FC236}">
                  <a16:creationId xmlns:a16="http://schemas.microsoft.com/office/drawing/2014/main" id="{A29AE431-9866-4938-A8A8-66A97114F5D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3834CBD4-1150-4B63-8376-177B1169CC4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13436C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1" name="TextBox 19">
            <a:extLst>
              <a:ext uri="{FF2B5EF4-FFF2-40B4-BE49-F238E27FC236}">
                <a16:creationId xmlns:a16="http://schemas.microsoft.com/office/drawing/2014/main" id="{F33F51DD-0EA4-4B4F-9EC8-02EC2F17944B}"/>
              </a:ext>
            </a:extLst>
          </p:cNvPr>
          <p:cNvSpPr txBox="1"/>
          <p:nvPr/>
        </p:nvSpPr>
        <p:spPr>
          <a:xfrm flipH="1">
            <a:off x="4945103" y="1664142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DEDE2DAE-BB41-48F8-87CF-B05FC0D4A737}"/>
              </a:ext>
            </a:extLst>
          </p:cNvPr>
          <p:cNvGrpSpPr/>
          <p:nvPr/>
        </p:nvGrpSpPr>
        <p:grpSpPr>
          <a:xfrm>
            <a:off x="5462633" y="1538923"/>
            <a:ext cx="1046460" cy="1046460"/>
            <a:chOff x="1677608" y="2996952"/>
            <a:chExt cx="1395643" cy="1395643"/>
          </a:xfrm>
        </p:grpSpPr>
        <p:sp>
          <p:nvSpPr>
            <p:cNvPr id="33" name="Oval 60">
              <a:extLst>
                <a:ext uri="{FF2B5EF4-FFF2-40B4-BE49-F238E27FC236}">
                  <a16:creationId xmlns:a16="http://schemas.microsoft.com/office/drawing/2014/main" id="{7296D8D2-B34F-489A-A422-24D4B78C6D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677608" y="2996952"/>
              <a:ext cx="1395643" cy="1395643"/>
            </a:xfrm>
            <a:prstGeom prst="ellipse">
              <a:avLst/>
            </a:prstGeom>
            <a:gradFill flip="none" rotWithShape="1">
              <a:gsLst>
                <a:gs pos="100000">
                  <a:schemeClr val="bg1">
                    <a:lumMod val="81000"/>
                  </a:schemeClr>
                </a:gs>
                <a:gs pos="0">
                  <a:schemeClr val="bg1">
                    <a:lumMod val="99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317500" dist="1143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34" name="Oval 29">
              <a:extLst>
                <a:ext uri="{FF2B5EF4-FFF2-40B4-BE49-F238E27FC236}">
                  <a16:creationId xmlns:a16="http://schemas.microsoft.com/office/drawing/2014/main" id="{DC5A27CC-8222-4C1C-95E3-1913B6CB313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50114" y="3169458"/>
              <a:ext cx="1050630" cy="1050630"/>
            </a:xfrm>
            <a:prstGeom prst="ellipse">
              <a:avLst/>
            </a:prstGeom>
            <a:solidFill>
              <a:srgbClr val="A91503"/>
            </a:solidFill>
            <a:ln w="120650">
              <a:gradFill flip="none" rotWithShape="1">
                <a:gsLst>
                  <a:gs pos="0">
                    <a:schemeClr val="bg1">
                      <a:lumMod val="78000"/>
                    </a:schemeClr>
                  </a:gs>
                  <a:gs pos="100000">
                    <a:schemeClr val="bg1">
                      <a:lumMod val="98000"/>
                    </a:schemeClr>
                  </a:gs>
                </a:gsLst>
                <a:lin ang="5400000" scaled="1"/>
                <a:tileRect/>
              </a:gradFill>
            </a:ln>
            <a:effectLst>
              <a:innerShdw blurRad="330200" dist="165100" dir="16200000">
                <a:prstClr val="black">
                  <a:alpha val="53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99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35" name="TextBox 23">
            <a:extLst>
              <a:ext uri="{FF2B5EF4-FFF2-40B4-BE49-F238E27FC236}">
                <a16:creationId xmlns:a16="http://schemas.microsoft.com/office/drawing/2014/main" id="{7F5685EC-3AD1-4FB9-AFC1-565188226BCF}"/>
              </a:ext>
            </a:extLst>
          </p:cNvPr>
          <p:cNvSpPr txBox="1"/>
          <p:nvPr/>
        </p:nvSpPr>
        <p:spPr>
          <a:xfrm flipH="1">
            <a:off x="5861187" y="1664142"/>
            <a:ext cx="269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X</a:t>
            </a:r>
            <a:endParaRPr lang="id-ID" sz="48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6" name="graduation-cap_16905">
            <a:extLst>
              <a:ext uri="{FF2B5EF4-FFF2-40B4-BE49-F238E27FC236}">
                <a16:creationId xmlns:a16="http://schemas.microsoft.com/office/drawing/2014/main" id="{BDE76072-EE2E-4798-B998-E8282251E5A9}"/>
              </a:ext>
            </a:extLst>
          </p:cNvPr>
          <p:cNvSpPr>
            <a:spLocks noChangeAspect="1"/>
          </p:cNvSpPr>
          <p:nvPr/>
        </p:nvSpPr>
        <p:spPr bwMode="auto">
          <a:xfrm>
            <a:off x="3504071" y="299633"/>
            <a:ext cx="2135858" cy="1277428"/>
          </a:xfrm>
          <a:custGeom>
            <a:avLst/>
            <a:gdLst>
              <a:gd name="connsiteX0" fmla="*/ 82550 w 331788"/>
              <a:gd name="connsiteY0" fmla="*/ 117475 h 198438"/>
              <a:gd name="connsiteX1" fmla="*/ 165100 w 331788"/>
              <a:gd name="connsiteY1" fmla="*/ 157163 h 198438"/>
              <a:gd name="connsiteX2" fmla="*/ 247650 w 331788"/>
              <a:gd name="connsiteY2" fmla="*/ 117475 h 198438"/>
              <a:gd name="connsiteX3" fmla="*/ 247650 w 331788"/>
              <a:gd name="connsiteY3" fmla="*/ 157163 h 198438"/>
              <a:gd name="connsiteX4" fmla="*/ 165100 w 331788"/>
              <a:gd name="connsiteY4" fmla="*/ 198438 h 198438"/>
              <a:gd name="connsiteX5" fmla="*/ 82550 w 331788"/>
              <a:gd name="connsiteY5" fmla="*/ 157163 h 198438"/>
              <a:gd name="connsiteX6" fmla="*/ 20638 w 331788"/>
              <a:gd name="connsiteY6" fmla="*/ 82550 h 198438"/>
              <a:gd name="connsiteX7" fmla="*/ 24606 w 331788"/>
              <a:gd name="connsiteY7" fmla="*/ 86447 h 198438"/>
              <a:gd name="connsiteX8" fmla="*/ 24606 w 331788"/>
              <a:gd name="connsiteY8" fmla="*/ 150091 h 198438"/>
              <a:gd name="connsiteX9" fmla="*/ 28575 w 331788"/>
              <a:gd name="connsiteY9" fmla="*/ 157885 h 198438"/>
              <a:gd name="connsiteX10" fmla="*/ 24606 w 331788"/>
              <a:gd name="connsiteY10" fmla="*/ 164379 h 198438"/>
              <a:gd name="connsiteX11" fmla="*/ 24606 w 331788"/>
              <a:gd name="connsiteY11" fmla="*/ 178667 h 198438"/>
              <a:gd name="connsiteX12" fmla="*/ 20638 w 331788"/>
              <a:gd name="connsiteY12" fmla="*/ 182563 h 198438"/>
              <a:gd name="connsiteX13" fmla="*/ 16669 w 331788"/>
              <a:gd name="connsiteY13" fmla="*/ 178667 h 198438"/>
              <a:gd name="connsiteX14" fmla="*/ 16669 w 331788"/>
              <a:gd name="connsiteY14" fmla="*/ 164379 h 198438"/>
              <a:gd name="connsiteX15" fmla="*/ 12700 w 331788"/>
              <a:gd name="connsiteY15" fmla="*/ 157885 h 198438"/>
              <a:gd name="connsiteX16" fmla="*/ 16669 w 331788"/>
              <a:gd name="connsiteY16" fmla="*/ 150091 h 198438"/>
              <a:gd name="connsiteX17" fmla="*/ 16669 w 331788"/>
              <a:gd name="connsiteY17" fmla="*/ 86447 h 198438"/>
              <a:gd name="connsiteX18" fmla="*/ 20638 w 331788"/>
              <a:gd name="connsiteY18" fmla="*/ 82550 h 198438"/>
              <a:gd name="connsiteX19" fmla="*/ 165100 w 331788"/>
              <a:gd name="connsiteY19" fmla="*/ 58738 h 198438"/>
              <a:gd name="connsiteX20" fmla="*/ 152400 w 331788"/>
              <a:gd name="connsiteY20" fmla="*/ 66676 h 198438"/>
              <a:gd name="connsiteX21" fmla="*/ 165100 w 331788"/>
              <a:gd name="connsiteY21" fmla="*/ 74614 h 198438"/>
              <a:gd name="connsiteX22" fmla="*/ 177800 w 331788"/>
              <a:gd name="connsiteY22" fmla="*/ 66676 h 198438"/>
              <a:gd name="connsiteX23" fmla="*/ 165100 w 331788"/>
              <a:gd name="connsiteY23" fmla="*/ 58738 h 198438"/>
              <a:gd name="connsiteX24" fmla="*/ 165100 w 331788"/>
              <a:gd name="connsiteY24" fmla="*/ 0 h 198438"/>
              <a:gd name="connsiteX25" fmla="*/ 331788 w 331788"/>
              <a:gd name="connsiteY25" fmla="*/ 66675 h 198438"/>
              <a:gd name="connsiteX26" fmla="*/ 165100 w 331788"/>
              <a:gd name="connsiteY26" fmla="*/ 149225 h 198438"/>
              <a:gd name="connsiteX27" fmla="*/ 0 w 331788"/>
              <a:gd name="connsiteY27" fmla="*/ 66675 h 198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31788" h="198438">
                <a:moveTo>
                  <a:pt x="82550" y="117475"/>
                </a:moveTo>
                <a:lnTo>
                  <a:pt x="165100" y="157163"/>
                </a:lnTo>
                <a:lnTo>
                  <a:pt x="247650" y="117475"/>
                </a:lnTo>
                <a:lnTo>
                  <a:pt x="247650" y="157163"/>
                </a:lnTo>
                <a:lnTo>
                  <a:pt x="165100" y="198438"/>
                </a:lnTo>
                <a:lnTo>
                  <a:pt x="82550" y="157163"/>
                </a:lnTo>
                <a:close/>
                <a:moveTo>
                  <a:pt x="20638" y="82550"/>
                </a:moveTo>
                <a:cubicBezTo>
                  <a:pt x="23283" y="82550"/>
                  <a:pt x="24606" y="85148"/>
                  <a:pt x="24606" y="86447"/>
                </a:cubicBezTo>
                <a:cubicBezTo>
                  <a:pt x="24606" y="86447"/>
                  <a:pt x="24606" y="86447"/>
                  <a:pt x="24606" y="150091"/>
                </a:cubicBezTo>
                <a:cubicBezTo>
                  <a:pt x="27252" y="151390"/>
                  <a:pt x="28575" y="153988"/>
                  <a:pt x="28575" y="157885"/>
                </a:cubicBezTo>
                <a:cubicBezTo>
                  <a:pt x="28575" y="160482"/>
                  <a:pt x="27252" y="163080"/>
                  <a:pt x="24606" y="164379"/>
                </a:cubicBezTo>
                <a:cubicBezTo>
                  <a:pt x="24606" y="164379"/>
                  <a:pt x="24606" y="164379"/>
                  <a:pt x="24606" y="178667"/>
                </a:cubicBezTo>
                <a:cubicBezTo>
                  <a:pt x="24606" y="181264"/>
                  <a:pt x="23283" y="182563"/>
                  <a:pt x="20638" y="182563"/>
                </a:cubicBezTo>
                <a:cubicBezTo>
                  <a:pt x="17992" y="182563"/>
                  <a:pt x="16669" y="181264"/>
                  <a:pt x="16669" y="178667"/>
                </a:cubicBezTo>
                <a:cubicBezTo>
                  <a:pt x="16669" y="178667"/>
                  <a:pt x="16669" y="178667"/>
                  <a:pt x="16669" y="164379"/>
                </a:cubicBezTo>
                <a:cubicBezTo>
                  <a:pt x="14023" y="163080"/>
                  <a:pt x="12700" y="160482"/>
                  <a:pt x="12700" y="157885"/>
                </a:cubicBezTo>
                <a:cubicBezTo>
                  <a:pt x="12700" y="153988"/>
                  <a:pt x="14023" y="151390"/>
                  <a:pt x="16669" y="150091"/>
                </a:cubicBezTo>
                <a:cubicBezTo>
                  <a:pt x="16669" y="150091"/>
                  <a:pt x="16669" y="150091"/>
                  <a:pt x="16669" y="86447"/>
                </a:cubicBezTo>
                <a:cubicBezTo>
                  <a:pt x="16669" y="85148"/>
                  <a:pt x="17992" y="82550"/>
                  <a:pt x="20638" y="82550"/>
                </a:cubicBezTo>
                <a:close/>
                <a:moveTo>
                  <a:pt x="165100" y="58738"/>
                </a:moveTo>
                <a:cubicBezTo>
                  <a:pt x="158086" y="58738"/>
                  <a:pt x="152400" y="62292"/>
                  <a:pt x="152400" y="66676"/>
                </a:cubicBezTo>
                <a:cubicBezTo>
                  <a:pt x="152400" y="71060"/>
                  <a:pt x="158086" y="74614"/>
                  <a:pt x="165100" y="74614"/>
                </a:cubicBezTo>
                <a:cubicBezTo>
                  <a:pt x="172114" y="74614"/>
                  <a:pt x="177800" y="71060"/>
                  <a:pt x="177800" y="66676"/>
                </a:cubicBezTo>
                <a:cubicBezTo>
                  <a:pt x="177800" y="62292"/>
                  <a:pt x="172114" y="58738"/>
                  <a:pt x="165100" y="58738"/>
                </a:cubicBezTo>
                <a:close/>
                <a:moveTo>
                  <a:pt x="165100" y="0"/>
                </a:moveTo>
                <a:lnTo>
                  <a:pt x="331788" y="66675"/>
                </a:lnTo>
                <a:lnTo>
                  <a:pt x="165100" y="149225"/>
                </a:lnTo>
                <a:lnTo>
                  <a:pt x="0" y="66675"/>
                </a:lnTo>
                <a:close/>
              </a:path>
            </a:pathLst>
          </a:custGeom>
          <a:solidFill>
            <a:srgbClr val="13436C"/>
          </a:solidFill>
          <a:ln>
            <a:noFill/>
          </a:ln>
        </p:spPr>
        <p:txBody>
          <a:bodyPr/>
          <a:lstStyle/>
          <a:p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7" name="Rounded Rectangle 7">
            <a:extLst>
              <a:ext uri="{FF2B5EF4-FFF2-40B4-BE49-F238E27FC236}">
                <a16:creationId xmlns:a16="http://schemas.microsoft.com/office/drawing/2014/main" id="{D8E44FCF-567A-4EA4-8AB1-43CD6744931F}"/>
              </a:ext>
            </a:extLst>
          </p:cNvPr>
          <p:cNvSpPr/>
          <p:nvPr/>
        </p:nvSpPr>
        <p:spPr>
          <a:xfrm>
            <a:off x="7444142" y="278389"/>
            <a:ext cx="1192907" cy="350798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1343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/>
              <a:t>LOGO</a:t>
            </a:r>
            <a:endParaRPr lang="ko-KR" altLang="en-US" sz="2000" dirty="0"/>
          </a:p>
        </p:txBody>
      </p:sp>
      <p:sp>
        <p:nvSpPr>
          <p:cNvPr id="38" name="TextBox 3">
            <a:hlinkClick r:id="rId5"/>
            <a:extLst>
              <a:ext uri="{FF2B5EF4-FFF2-40B4-BE49-F238E27FC236}">
                <a16:creationId xmlns:a16="http://schemas.microsoft.com/office/drawing/2014/main" id="{EB45F097-A5C4-4DEA-A4CA-63C4132849BD}"/>
              </a:ext>
            </a:extLst>
          </p:cNvPr>
          <p:cNvSpPr txBox="1"/>
          <p:nvPr/>
        </p:nvSpPr>
        <p:spPr>
          <a:xfrm>
            <a:off x="1925762" y="4884508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28628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: 圆角 12"/>
          <p:cNvSpPr/>
          <p:nvPr/>
        </p:nvSpPr>
        <p:spPr>
          <a:xfrm>
            <a:off x="539354" y="1203598"/>
            <a:ext cx="3930919" cy="2034817"/>
          </a:xfrm>
          <a:prstGeom prst="roundRect">
            <a:avLst>
              <a:gd name="adj" fmla="val 0"/>
            </a:avLst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 dirty="0">
              <a:cs typeface="+mn-ea"/>
              <a:sym typeface="+mn-lt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539354" y="3336835"/>
            <a:ext cx="3930917" cy="6925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r>
              <a:rPr lang="zh-CN" altLang="en-US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1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354" y="2780472"/>
            <a:ext cx="3930918" cy="457944"/>
          </a:xfrm>
          <a:prstGeom prst="rect">
            <a:avLst/>
          </a:prstGeom>
          <a:gradFill>
            <a:gsLst>
              <a:gs pos="12000">
                <a:srgbClr val="1A497C">
                  <a:lumMod val="95000"/>
                  <a:lumOff val="5000"/>
                </a:srgbClr>
              </a:gs>
              <a:gs pos="59000">
                <a:srgbClr val="0B3754"/>
              </a:gs>
              <a:gs pos="100000">
                <a:srgbClr val="0D243F"/>
              </a:gs>
            </a:gsLst>
            <a:lin ang="13200000" scaled="0"/>
          </a:gradFill>
          <a:ln>
            <a:gradFill>
              <a:gsLst>
                <a:gs pos="0">
                  <a:srgbClr val="163B67"/>
                </a:gs>
                <a:gs pos="100000">
                  <a:srgbClr val="0C2A42"/>
                </a:gs>
              </a:gsLst>
              <a:lin ang="5400000" scaled="1"/>
            </a:gradFill>
          </a:ln>
          <a:effectLst>
            <a:outerShdw blurRad="127000" dist="63500" dir="5400000" algn="ctr" rotWithShape="0">
              <a:srgbClr val="000000">
                <a:alpha val="6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>
                <a:solidFill>
                  <a:srgbClr val="F1F1F1"/>
                </a:solidFill>
                <a:cs typeface="+mn-ea"/>
                <a:sym typeface="+mn-lt"/>
              </a:rPr>
              <a:t>Add title text</a:t>
            </a:r>
            <a:endParaRPr lang="id-ID" altLang="zh-CN" dirty="0">
              <a:solidFill>
                <a:srgbClr val="F1F1F1"/>
              </a:solidFill>
              <a:cs typeface="+mn-ea"/>
              <a:sym typeface="+mn-lt"/>
            </a:endParaRPr>
          </a:p>
        </p:txBody>
      </p:sp>
      <p:sp>
        <p:nvSpPr>
          <p:cNvPr id="16" name="文本框 19"/>
          <p:cNvSpPr txBox="1"/>
          <p:nvPr/>
        </p:nvSpPr>
        <p:spPr>
          <a:xfrm>
            <a:off x="539354" y="186194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: 圆角 16"/>
          <p:cNvSpPr/>
          <p:nvPr/>
        </p:nvSpPr>
        <p:spPr>
          <a:xfrm>
            <a:off x="4477964" y="1203598"/>
            <a:ext cx="3930919" cy="2034817"/>
          </a:xfrm>
          <a:prstGeom prst="roundRect">
            <a:avLst>
              <a:gd name="adj" fmla="val 0"/>
            </a:avLst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600" dirty="0">
              <a:cs typeface="+mn-ea"/>
              <a:sym typeface="+mn-lt"/>
            </a:endParaRPr>
          </a:p>
        </p:txBody>
      </p:sp>
      <p:sp>
        <p:nvSpPr>
          <p:cNvPr id="18" name="Text Placeholder 2"/>
          <p:cNvSpPr txBox="1">
            <a:spLocks/>
          </p:cNvSpPr>
          <p:nvPr/>
        </p:nvSpPr>
        <p:spPr>
          <a:xfrm>
            <a:off x="4477964" y="3336835"/>
            <a:ext cx="3930917" cy="69258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SF UI Display Thin" charset="0"/>
                <a:ea typeface="SF UI Display Thin" charset="0"/>
                <a:cs typeface="SF UI Display Thin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r>
              <a:rPr lang="zh-CN" altLang="en-US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20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2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1200" dirty="0">
                <a:latin typeface="+mn-lt"/>
                <a:ea typeface="+mn-ea"/>
                <a:cs typeface="+mn-ea"/>
                <a:sym typeface="+mn-lt"/>
              </a:rPr>
              <a:t>Click here to add content that matches the title.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en-US" sz="12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4477964" y="2780472"/>
            <a:ext cx="3930918" cy="4579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chemeClr val="bg1"/>
            </a:solidFill>
          </a:ln>
          <a:effectLst>
            <a:outerShdw blurRad="215900" dist="177800" dir="7200000" sx="102000" sy="102000" algn="tl" rotWithShape="0">
              <a:schemeClr val="tx1">
                <a:lumMod val="95000"/>
                <a:lumOff val="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Add title text</a:t>
            </a:r>
            <a:endParaRPr lang="id-ID" altLang="zh-CN" sz="2400" dirty="0">
              <a:solidFill>
                <a:schemeClr val="tx1">
                  <a:lumMod val="65000"/>
                  <a:lumOff val="3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216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5079178" y="843558"/>
            <a:ext cx="2269510" cy="95233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890" extrusionOk="0">
                <a:moveTo>
                  <a:pt x="0" y="17890"/>
                </a:moveTo>
                <a:cubicBezTo>
                  <a:pt x="4906" y="1368"/>
                  <a:pt x="12106" y="-3710"/>
                  <a:pt x="21600" y="2657"/>
                </a:cubicBezTo>
              </a:path>
            </a:pathLst>
          </a:custGeom>
          <a:ln w="12700" cap="flat" cmpd="sng" algn="ctr">
            <a:solidFill>
              <a:schemeClr val="tx2"/>
            </a:solidFill>
            <a:prstDash val="solid"/>
            <a:miter lim="400000"/>
            <a:headEnd type="oval" w="med" len="med"/>
            <a:tailEnd type="triangle" w="med" len="med"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3111318" y="1005659"/>
            <a:ext cx="1816852" cy="759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755" extrusionOk="0">
                <a:moveTo>
                  <a:pt x="0" y="17755"/>
                </a:moveTo>
                <a:cubicBezTo>
                  <a:pt x="4555" y="1088"/>
                  <a:pt x="11755" y="-3845"/>
                  <a:pt x="21600" y="2956"/>
                </a:cubicBezTo>
              </a:path>
            </a:pathLst>
          </a:custGeom>
          <a:ln w="12700" cap="flat" cmpd="sng" algn="ctr">
            <a:solidFill>
              <a:schemeClr val="tx2"/>
            </a:solidFill>
            <a:prstDash val="solid"/>
            <a:miter lim="400000"/>
            <a:headEnd type="oval" w="med" len="med"/>
            <a:tailEnd type="triangle" w="med" len="med"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任意多边形: 形状 5"/>
          <p:cNvSpPr/>
          <p:nvPr/>
        </p:nvSpPr>
        <p:spPr>
          <a:xfrm>
            <a:off x="1249137" y="1325391"/>
            <a:ext cx="1725543" cy="7702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478" extrusionOk="0">
                <a:moveTo>
                  <a:pt x="0" y="17478"/>
                </a:moveTo>
                <a:cubicBezTo>
                  <a:pt x="6934" y="476"/>
                  <a:pt x="14134" y="-4122"/>
                  <a:pt x="21600" y="3685"/>
                </a:cubicBezTo>
              </a:path>
            </a:pathLst>
          </a:custGeom>
          <a:ln w="12700" cap="flat" cmpd="sng" algn="ctr">
            <a:solidFill>
              <a:schemeClr val="tx2"/>
            </a:solidFill>
            <a:prstDash val="solid"/>
            <a:miter lim="400000"/>
            <a:headEnd type="oval" w="med" len="med"/>
            <a:tailEnd type="triangle" w="med" len="med"/>
          </a:ln>
        </p:spPr>
        <p:txBody>
          <a:bodyPr anchor="ctr"/>
          <a:lstStyle/>
          <a:p>
            <a:pPr algn="ctr"/>
            <a:endParaRPr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6361806" y="949128"/>
            <a:ext cx="2080822" cy="2811936"/>
            <a:chOff x="6361806" y="1203598"/>
            <a:chExt cx="2080822" cy="2811936"/>
          </a:xfrm>
        </p:grpSpPr>
        <p:sp>
          <p:nvSpPr>
            <p:cNvPr id="15" name="椭圆 14"/>
            <p:cNvSpPr/>
            <p:nvPr/>
          </p:nvSpPr>
          <p:spPr>
            <a:xfrm>
              <a:off x="6361806" y="1203598"/>
              <a:ext cx="2080822" cy="208082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zh-CN" altLang="en-US" sz="6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en-US" altLang="zh-CN" sz="20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6" name="任意多边形: 形状 15"/>
            <p:cNvSpPr/>
            <p:nvPr/>
          </p:nvSpPr>
          <p:spPr>
            <a:xfrm>
              <a:off x="6956898" y="1683794"/>
              <a:ext cx="890639" cy="676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71" extrusionOk="0">
                  <a:moveTo>
                    <a:pt x="18030" y="19454"/>
                  </a:moveTo>
                  <a:cubicBezTo>
                    <a:pt x="17963" y="19996"/>
                    <a:pt x="19394" y="20889"/>
                    <a:pt x="19531" y="19301"/>
                  </a:cubicBezTo>
                  <a:cubicBezTo>
                    <a:pt x="20145" y="12136"/>
                    <a:pt x="19088" y="10075"/>
                    <a:pt x="19088" y="10075"/>
                  </a:cubicBezTo>
                  <a:lnTo>
                    <a:pt x="17606" y="11177"/>
                  </a:lnTo>
                  <a:cubicBezTo>
                    <a:pt x="17606" y="11177"/>
                    <a:pt x="18863" y="12767"/>
                    <a:pt x="18030" y="19454"/>
                  </a:cubicBezTo>
                  <a:close/>
                  <a:moveTo>
                    <a:pt x="20733" y="6972"/>
                  </a:moveTo>
                  <a:lnTo>
                    <a:pt x="11887" y="388"/>
                  </a:lnTo>
                  <a:cubicBezTo>
                    <a:pt x="11194" y="-129"/>
                    <a:pt x="10060" y="-129"/>
                    <a:pt x="9367" y="388"/>
                  </a:cubicBezTo>
                  <a:lnTo>
                    <a:pt x="519" y="6972"/>
                  </a:lnTo>
                  <a:cubicBezTo>
                    <a:pt x="-173" y="7489"/>
                    <a:pt x="-173" y="8333"/>
                    <a:pt x="519" y="8848"/>
                  </a:cubicBezTo>
                  <a:lnTo>
                    <a:pt x="9367" y="15434"/>
                  </a:lnTo>
                  <a:cubicBezTo>
                    <a:pt x="10060" y="15950"/>
                    <a:pt x="11194" y="15950"/>
                    <a:pt x="11887" y="15434"/>
                  </a:cubicBezTo>
                  <a:lnTo>
                    <a:pt x="17606" y="11177"/>
                  </a:lnTo>
                  <a:lnTo>
                    <a:pt x="11405" y="9246"/>
                  </a:lnTo>
                  <a:cubicBezTo>
                    <a:pt x="11166" y="9325"/>
                    <a:pt x="10902" y="9369"/>
                    <a:pt x="10627" y="9369"/>
                  </a:cubicBezTo>
                  <a:cubicBezTo>
                    <a:pt x="9510" y="9369"/>
                    <a:pt x="8604" y="8653"/>
                    <a:pt x="8604" y="7770"/>
                  </a:cubicBezTo>
                  <a:cubicBezTo>
                    <a:pt x="8604" y="6886"/>
                    <a:pt x="9510" y="6170"/>
                    <a:pt x="10627" y="6170"/>
                  </a:cubicBezTo>
                  <a:cubicBezTo>
                    <a:pt x="11495" y="6170"/>
                    <a:pt x="12232" y="6603"/>
                    <a:pt x="12520" y="7209"/>
                  </a:cubicBezTo>
                  <a:lnTo>
                    <a:pt x="19088" y="10075"/>
                  </a:lnTo>
                  <a:lnTo>
                    <a:pt x="20733" y="8848"/>
                  </a:lnTo>
                  <a:cubicBezTo>
                    <a:pt x="21427" y="8333"/>
                    <a:pt x="21427" y="7489"/>
                    <a:pt x="20733" y="6972"/>
                  </a:cubicBezTo>
                  <a:close/>
                  <a:moveTo>
                    <a:pt x="3508" y="13898"/>
                  </a:moveTo>
                  <a:cubicBezTo>
                    <a:pt x="4002" y="16554"/>
                    <a:pt x="4628" y="17714"/>
                    <a:pt x="6720" y="18930"/>
                  </a:cubicBezTo>
                  <a:cubicBezTo>
                    <a:pt x="8812" y="20144"/>
                    <a:pt x="9807" y="21471"/>
                    <a:pt x="10627" y="21471"/>
                  </a:cubicBezTo>
                  <a:cubicBezTo>
                    <a:pt x="11447" y="21471"/>
                    <a:pt x="12378" y="20309"/>
                    <a:pt x="14470" y="19093"/>
                  </a:cubicBezTo>
                  <a:cubicBezTo>
                    <a:pt x="16562" y="17877"/>
                    <a:pt x="16004" y="17508"/>
                    <a:pt x="16497" y="14853"/>
                  </a:cubicBezTo>
                  <a:lnTo>
                    <a:pt x="10627" y="18646"/>
                  </a:lnTo>
                  <a:cubicBezTo>
                    <a:pt x="10627" y="18646"/>
                    <a:pt x="3508" y="13898"/>
                    <a:pt x="3508" y="13898"/>
                  </a:cubicBezTo>
                  <a:close/>
                </a:path>
              </a:pathLst>
            </a:custGeom>
            <a:solidFill>
              <a:srgbClr val="A9020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6839071" y="2450746"/>
              <a:ext cx="1126294" cy="380277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74890" y="3489737"/>
              <a:ext cx="1618147" cy="5257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t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4199874" y="1358711"/>
            <a:ext cx="1738644" cy="2402353"/>
            <a:chOff x="4199874" y="1613181"/>
            <a:chExt cx="1738644" cy="2402353"/>
          </a:xfrm>
        </p:grpSpPr>
        <p:sp>
          <p:nvSpPr>
            <p:cNvPr id="14" name="椭圆 13"/>
            <p:cNvSpPr/>
            <p:nvPr/>
          </p:nvSpPr>
          <p:spPr>
            <a:xfrm rot="21284061">
              <a:off x="4199874" y="1613181"/>
              <a:ext cx="1695651" cy="1695651"/>
            </a:xfrm>
            <a:prstGeom prst="ellipse">
              <a:avLst/>
            </a:prstGeom>
            <a:solidFill>
              <a:srgbClr val="53585E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4199874" y="1613181"/>
              <a:ext cx="1695651" cy="1695651"/>
            </a:xfrm>
            <a:prstGeom prst="ellipse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zh-CN" altLang="en-US" dirty="0">
                  <a:solidFill>
                    <a:srgbClr val="F1F1F1"/>
                  </a:solidFill>
                  <a:cs typeface="+mn-ea"/>
                  <a:sym typeface="+mn-lt"/>
                </a:rPr>
              </a:br>
              <a:endParaRPr lang="zh-CN" altLang="en-US" dirty="0">
                <a:solidFill>
                  <a:srgbClr val="F1F1F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dirty="0">
                  <a:solidFill>
                    <a:srgbClr val="F1F1F1"/>
                  </a:solidFill>
                  <a:cs typeface="+mn-ea"/>
                  <a:sym typeface="+mn-lt"/>
                </a:rPr>
                <a:t>Add title</a:t>
              </a:r>
              <a:endParaRPr lang="zh-CN" altLang="en-US" dirty="0">
                <a:solidFill>
                  <a:srgbClr val="F1F1F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4321228" y="2234709"/>
              <a:ext cx="1452943" cy="435498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4320371" y="3489737"/>
              <a:ext cx="1618147" cy="5257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t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6" name="任意多边形: 形状 35">
              <a:extLst>
                <a:ext uri="{FF2B5EF4-FFF2-40B4-BE49-F238E27FC236}">
                  <a16:creationId xmlns:a16="http://schemas.microsoft.com/office/drawing/2014/main" id="{8211265D-8375-4D4F-9337-BE9EB9EFA72A}"/>
                </a:ext>
              </a:extLst>
            </p:cNvPr>
            <p:cNvSpPr/>
            <p:nvPr/>
          </p:nvSpPr>
          <p:spPr>
            <a:xfrm>
              <a:off x="4833361" y="2019847"/>
              <a:ext cx="428678" cy="424574"/>
            </a:xfrm>
            <a:custGeom>
              <a:avLst/>
              <a:gdLst>
                <a:gd name="connsiteX0" fmla="*/ 57150 w 331788"/>
                <a:gd name="connsiteY0" fmla="*/ 244475 h 328613"/>
                <a:gd name="connsiteX1" fmla="*/ 190500 w 331788"/>
                <a:gd name="connsiteY1" fmla="*/ 244475 h 328613"/>
                <a:gd name="connsiteX2" fmla="*/ 179388 w 331788"/>
                <a:gd name="connsiteY2" fmla="*/ 266700 h 328613"/>
                <a:gd name="connsiteX3" fmla="*/ 44450 w 331788"/>
                <a:gd name="connsiteY3" fmla="*/ 266700 h 328613"/>
                <a:gd name="connsiteX4" fmla="*/ 238052 w 331788"/>
                <a:gd name="connsiteY4" fmla="*/ 236537 h 328613"/>
                <a:gd name="connsiteX5" fmla="*/ 267850 w 331788"/>
                <a:gd name="connsiteY5" fmla="*/ 306387 h 328613"/>
                <a:gd name="connsiteX6" fmla="*/ 308012 w 331788"/>
                <a:gd name="connsiteY6" fmla="*/ 236537 h 328613"/>
                <a:gd name="connsiteX7" fmla="*/ 238052 w 331788"/>
                <a:gd name="connsiteY7" fmla="*/ 236537 h 328613"/>
                <a:gd name="connsiteX8" fmla="*/ 79375 w 331788"/>
                <a:gd name="connsiteY8" fmla="*/ 198437 h 328613"/>
                <a:gd name="connsiteX9" fmla="*/ 211138 w 331788"/>
                <a:gd name="connsiteY9" fmla="*/ 198437 h 328613"/>
                <a:gd name="connsiteX10" fmla="*/ 200026 w 331788"/>
                <a:gd name="connsiteY10" fmla="*/ 220662 h 328613"/>
                <a:gd name="connsiteX11" fmla="*/ 66675 w 331788"/>
                <a:gd name="connsiteY11" fmla="*/ 220662 h 328613"/>
                <a:gd name="connsiteX12" fmla="*/ 98425 w 331788"/>
                <a:gd name="connsiteY12" fmla="*/ 152400 h 328613"/>
                <a:gd name="connsiteX13" fmla="*/ 230187 w 331788"/>
                <a:gd name="connsiteY13" fmla="*/ 152400 h 328613"/>
                <a:gd name="connsiteX14" fmla="*/ 220662 w 331788"/>
                <a:gd name="connsiteY14" fmla="*/ 174625 h 328613"/>
                <a:gd name="connsiteX15" fmla="*/ 87312 w 331788"/>
                <a:gd name="connsiteY15" fmla="*/ 174625 h 328613"/>
                <a:gd name="connsiteX16" fmla="*/ 267855 w 331788"/>
                <a:gd name="connsiteY16" fmla="*/ 20637 h 328613"/>
                <a:gd name="connsiteX17" fmla="*/ 230188 w 331788"/>
                <a:gd name="connsiteY17" fmla="*/ 108828 h 328613"/>
                <a:gd name="connsiteX18" fmla="*/ 234084 w 331788"/>
                <a:gd name="connsiteY18" fmla="*/ 116610 h 328613"/>
                <a:gd name="connsiteX19" fmla="*/ 224992 w 331788"/>
                <a:gd name="connsiteY19" fmla="*/ 125688 h 328613"/>
                <a:gd name="connsiteX20" fmla="*/ 78221 w 331788"/>
                <a:gd name="connsiteY20" fmla="*/ 125688 h 328613"/>
                <a:gd name="connsiteX21" fmla="*/ 28864 w 331788"/>
                <a:gd name="connsiteY21" fmla="*/ 224255 h 328613"/>
                <a:gd name="connsiteX22" fmla="*/ 15875 w 331788"/>
                <a:gd name="connsiteY22" fmla="*/ 263164 h 328613"/>
                <a:gd name="connsiteX23" fmla="*/ 60036 w 331788"/>
                <a:gd name="connsiteY23" fmla="*/ 311150 h 328613"/>
                <a:gd name="connsiteX24" fmla="*/ 232786 w 331788"/>
                <a:gd name="connsiteY24" fmla="*/ 311150 h 328613"/>
                <a:gd name="connsiteX25" fmla="*/ 205509 w 331788"/>
                <a:gd name="connsiteY25" fmla="*/ 263164 h 328613"/>
                <a:gd name="connsiteX26" fmla="*/ 232786 w 331788"/>
                <a:gd name="connsiteY26" fmla="*/ 213880 h 328613"/>
                <a:gd name="connsiteX27" fmla="*/ 314614 w 331788"/>
                <a:gd name="connsiteY27" fmla="*/ 69920 h 328613"/>
                <a:gd name="connsiteX28" fmla="*/ 267855 w 331788"/>
                <a:gd name="connsiteY28" fmla="*/ 20637 h 328613"/>
                <a:gd name="connsiteX29" fmla="*/ 64098 w 331788"/>
                <a:gd name="connsiteY29" fmla="*/ 17462 h 328613"/>
                <a:gd name="connsiteX30" fmla="*/ 17178 w 331788"/>
                <a:gd name="connsiteY30" fmla="*/ 65291 h 328613"/>
                <a:gd name="connsiteX31" fmla="*/ 31515 w 331788"/>
                <a:gd name="connsiteY31" fmla="*/ 107950 h 328613"/>
                <a:gd name="connsiteX32" fmla="*/ 211373 w 331788"/>
                <a:gd name="connsiteY32" fmla="*/ 107950 h 328613"/>
                <a:gd name="connsiteX33" fmla="*/ 202250 w 331788"/>
                <a:gd name="connsiteY33" fmla="*/ 65291 h 328613"/>
                <a:gd name="connsiteX34" fmla="*/ 227013 w 331788"/>
                <a:gd name="connsiteY34" fmla="*/ 17462 h 328613"/>
                <a:gd name="connsiteX35" fmla="*/ 64098 w 331788"/>
                <a:gd name="connsiteY35" fmla="*/ 17462 h 328613"/>
                <a:gd name="connsiteX36" fmla="*/ 66098 w 331788"/>
                <a:gd name="connsiteY36" fmla="*/ 0 h 328613"/>
                <a:gd name="connsiteX37" fmla="*/ 263098 w 331788"/>
                <a:gd name="connsiteY37" fmla="*/ 0 h 328613"/>
                <a:gd name="connsiteX38" fmla="*/ 331788 w 331788"/>
                <a:gd name="connsiteY38" fmla="*/ 69862 h 328613"/>
                <a:gd name="connsiteX39" fmla="*/ 255321 w 331788"/>
                <a:gd name="connsiteY39" fmla="*/ 217350 h 328613"/>
                <a:gd name="connsiteX40" fmla="*/ 304571 w 331788"/>
                <a:gd name="connsiteY40" fmla="*/ 217350 h 328613"/>
                <a:gd name="connsiteX41" fmla="*/ 322716 w 331788"/>
                <a:gd name="connsiteY41" fmla="*/ 228994 h 328613"/>
                <a:gd name="connsiteX42" fmla="*/ 331788 w 331788"/>
                <a:gd name="connsiteY42" fmla="*/ 262632 h 328613"/>
                <a:gd name="connsiteX43" fmla="*/ 256617 w 331788"/>
                <a:gd name="connsiteY43" fmla="*/ 327319 h 328613"/>
                <a:gd name="connsiteX44" fmla="*/ 57026 w 331788"/>
                <a:gd name="connsiteY44" fmla="*/ 328613 h 328613"/>
                <a:gd name="connsiteX45" fmla="*/ 0 w 331788"/>
                <a:gd name="connsiteY45" fmla="*/ 262632 h 328613"/>
                <a:gd name="connsiteX46" fmla="*/ 19441 w 331788"/>
                <a:gd name="connsiteY46" fmla="*/ 209588 h 328613"/>
                <a:gd name="connsiteX47" fmla="*/ 60914 w 331788"/>
                <a:gd name="connsiteY47" fmla="*/ 125494 h 328613"/>
                <a:gd name="connsiteX48" fmla="*/ 33697 w 331788"/>
                <a:gd name="connsiteY48" fmla="*/ 125494 h 328613"/>
                <a:gd name="connsiteX49" fmla="*/ 19441 w 331788"/>
                <a:gd name="connsiteY49" fmla="*/ 119025 h 328613"/>
                <a:gd name="connsiteX50" fmla="*/ 0 w 331788"/>
                <a:gd name="connsiteY50" fmla="*/ 69862 h 328613"/>
                <a:gd name="connsiteX51" fmla="*/ 66098 w 331788"/>
                <a:gd name="connsiteY51" fmla="*/ 0 h 3286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331788" h="328613">
                  <a:moveTo>
                    <a:pt x="57150" y="244475"/>
                  </a:moveTo>
                  <a:lnTo>
                    <a:pt x="190500" y="244475"/>
                  </a:lnTo>
                  <a:lnTo>
                    <a:pt x="179388" y="266700"/>
                  </a:lnTo>
                  <a:lnTo>
                    <a:pt x="44450" y="266700"/>
                  </a:lnTo>
                  <a:close/>
                  <a:moveTo>
                    <a:pt x="238052" y="236537"/>
                  </a:moveTo>
                  <a:cubicBezTo>
                    <a:pt x="209550" y="263701"/>
                    <a:pt x="238052" y="306387"/>
                    <a:pt x="267850" y="306387"/>
                  </a:cubicBezTo>
                  <a:cubicBezTo>
                    <a:pt x="314490" y="306387"/>
                    <a:pt x="322263" y="253353"/>
                    <a:pt x="308012" y="236537"/>
                  </a:cubicBezTo>
                  <a:cubicBezTo>
                    <a:pt x="308012" y="236537"/>
                    <a:pt x="308012" y="236537"/>
                    <a:pt x="238052" y="236537"/>
                  </a:cubicBezTo>
                  <a:close/>
                  <a:moveTo>
                    <a:pt x="79375" y="198437"/>
                  </a:moveTo>
                  <a:lnTo>
                    <a:pt x="211138" y="198437"/>
                  </a:lnTo>
                  <a:lnTo>
                    <a:pt x="200026" y="220662"/>
                  </a:lnTo>
                  <a:lnTo>
                    <a:pt x="66675" y="220662"/>
                  </a:lnTo>
                  <a:close/>
                  <a:moveTo>
                    <a:pt x="98425" y="152400"/>
                  </a:moveTo>
                  <a:lnTo>
                    <a:pt x="230187" y="152400"/>
                  </a:lnTo>
                  <a:lnTo>
                    <a:pt x="220662" y="174625"/>
                  </a:lnTo>
                  <a:lnTo>
                    <a:pt x="87312" y="174625"/>
                  </a:lnTo>
                  <a:close/>
                  <a:moveTo>
                    <a:pt x="267855" y="20637"/>
                  </a:moveTo>
                  <a:cubicBezTo>
                    <a:pt x="208107" y="20637"/>
                    <a:pt x="215900" y="84187"/>
                    <a:pt x="230188" y="108828"/>
                  </a:cubicBezTo>
                  <a:cubicBezTo>
                    <a:pt x="231487" y="111422"/>
                    <a:pt x="232786" y="114016"/>
                    <a:pt x="234084" y="116610"/>
                  </a:cubicBezTo>
                  <a:cubicBezTo>
                    <a:pt x="235383" y="117907"/>
                    <a:pt x="236682" y="125688"/>
                    <a:pt x="224992" y="125688"/>
                  </a:cubicBezTo>
                  <a:cubicBezTo>
                    <a:pt x="224992" y="125688"/>
                    <a:pt x="224992" y="125688"/>
                    <a:pt x="78221" y="125688"/>
                  </a:cubicBezTo>
                  <a:cubicBezTo>
                    <a:pt x="74324" y="165893"/>
                    <a:pt x="44450" y="202207"/>
                    <a:pt x="28864" y="224255"/>
                  </a:cubicBezTo>
                  <a:cubicBezTo>
                    <a:pt x="21070" y="237225"/>
                    <a:pt x="15875" y="248897"/>
                    <a:pt x="15875" y="263164"/>
                  </a:cubicBezTo>
                  <a:cubicBezTo>
                    <a:pt x="15875" y="287805"/>
                    <a:pt x="35358" y="309853"/>
                    <a:pt x="60036" y="311150"/>
                  </a:cubicBezTo>
                  <a:lnTo>
                    <a:pt x="232786" y="311150"/>
                  </a:lnTo>
                  <a:cubicBezTo>
                    <a:pt x="217199" y="300775"/>
                    <a:pt x="205509" y="282618"/>
                    <a:pt x="205509" y="263164"/>
                  </a:cubicBezTo>
                  <a:cubicBezTo>
                    <a:pt x="205509" y="242412"/>
                    <a:pt x="217199" y="226849"/>
                    <a:pt x="232786" y="213880"/>
                  </a:cubicBezTo>
                  <a:cubicBezTo>
                    <a:pt x="232786" y="213880"/>
                    <a:pt x="312016" y="143846"/>
                    <a:pt x="314614" y="69920"/>
                  </a:cubicBezTo>
                  <a:cubicBezTo>
                    <a:pt x="315913" y="42685"/>
                    <a:pt x="295131" y="20637"/>
                    <a:pt x="267855" y="20637"/>
                  </a:cubicBezTo>
                  <a:close/>
                  <a:moveTo>
                    <a:pt x="64098" y="17462"/>
                  </a:moveTo>
                  <a:cubicBezTo>
                    <a:pt x="39335" y="17462"/>
                    <a:pt x="17178" y="39438"/>
                    <a:pt x="17178" y="65291"/>
                  </a:cubicBezTo>
                  <a:cubicBezTo>
                    <a:pt x="15875" y="93730"/>
                    <a:pt x="31515" y="107950"/>
                    <a:pt x="31515" y="107950"/>
                  </a:cubicBezTo>
                  <a:lnTo>
                    <a:pt x="211373" y="107950"/>
                  </a:lnTo>
                  <a:cubicBezTo>
                    <a:pt x="204857" y="95023"/>
                    <a:pt x="202250" y="78218"/>
                    <a:pt x="202250" y="65291"/>
                  </a:cubicBezTo>
                  <a:cubicBezTo>
                    <a:pt x="202250" y="45901"/>
                    <a:pt x="212677" y="27803"/>
                    <a:pt x="227013" y="17462"/>
                  </a:cubicBezTo>
                  <a:cubicBezTo>
                    <a:pt x="227013" y="17462"/>
                    <a:pt x="227013" y="17462"/>
                    <a:pt x="64098" y="17462"/>
                  </a:cubicBezTo>
                  <a:close/>
                  <a:moveTo>
                    <a:pt x="66098" y="0"/>
                  </a:moveTo>
                  <a:cubicBezTo>
                    <a:pt x="66098" y="0"/>
                    <a:pt x="66098" y="0"/>
                    <a:pt x="263098" y="0"/>
                  </a:cubicBezTo>
                  <a:cubicBezTo>
                    <a:pt x="300683" y="0"/>
                    <a:pt x="331788" y="31050"/>
                    <a:pt x="331788" y="69862"/>
                  </a:cubicBezTo>
                  <a:cubicBezTo>
                    <a:pt x="331788" y="137138"/>
                    <a:pt x="278650" y="194063"/>
                    <a:pt x="255321" y="217350"/>
                  </a:cubicBezTo>
                  <a:cubicBezTo>
                    <a:pt x="255321" y="217350"/>
                    <a:pt x="255321" y="217350"/>
                    <a:pt x="304571" y="217350"/>
                  </a:cubicBezTo>
                  <a:cubicBezTo>
                    <a:pt x="312347" y="217350"/>
                    <a:pt x="318828" y="222525"/>
                    <a:pt x="322716" y="228994"/>
                  </a:cubicBezTo>
                  <a:cubicBezTo>
                    <a:pt x="329196" y="239344"/>
                    <a:pt x="331788" y="250988"/>
                    <a:pt x="331788" y="262632"/>
                  </a:cubicBezTo>
                  <a:cubicBezTo>
                    <a:pt x="331788" y="300151"/>
                    <a:pt x="295499" y="327319"/>
                    <a:pt x="256617" y="327319"/>
                  </a:cubicBezTo>
                  <a:cubicBezTo>
                    <a:pt x="250137" y="327319"/>
                    <a:pt x="58322" y="328613"/>
                    <a:pt x="57026" y="328613"/>
                  </a:cubicBezTo>
                  <a:cubicBezTo>
                    <a:pt x="22033" y="324732"/>
                    <a:pt x="0" y="297563"/>
                    <a:pt x="0" y="262632"/>
                  </a:cubicBezTo>
                  <a:cubicBezTo>
                    <a:pt x="0" y="232875"/>
                    <a:pt x="19441" y="209588"/>
                    <a:pt x="19441" y="209588"/>
                  </a:cubicBezTo>
                  <a:cubicBezTo>
                    <a:pt x="64802" y="147488"/>
                    <a:pt x="60914" y="125494"/>
                    <a:pt x="60914" y="125494"/>
                  </a:cubicBezTo>
                  <a:cubicBezTo>
                    <a:pt x="60914" y="125494"/>
                    <a:pt x="60914" y="125494"/>
                    <a:pt x="33697" y="125494"/>
                  </a:cubicBezTo>
                  <a:cubicBezTo>
                    <a:pt x="28513" y="125494"/>
                    <a:pt x="23329" y="122906"/>
                    <a:pt x="19441" y="119025"/>
                  </a:cubicBezTo>
                  <a:cubicBezTo>
                    <a:pt x="6480" y="106088"/>
                    <a:pt x="0" y="87975"/>
                    <a:pt x="0" y="69862"/>
                  </a:cubicBezTo>
                  <a:cubicBezTo>
                    <a:pt x="0" y="34931"/>
                    <a:pt x="28513" y="0"/>
                    <a:pt x="66098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606540" y="1962264"/>
            <a:ext cx="1520476" cy="1711679"/>
            <a:chOff x="606540" y="2216734"/>
            <a:chExt cx="1520476" cy="1711679"/>
          </a:xfrm>
        </p:grpSpPr>
        <p:sp>
          <p:nvSpPr>
            <p:cNvPr id="12" name="椭圆 11"/>
            <p:cNvSpPr/>
            <p:nvPr/>
          </p:nvSpPr>
          <p:spPr>
            <a:xfrm>
              <a:off x="932764" y="2216734"/>
              <a:ext cx="1068859" cy="1068859"/>
            </a:xfrm>
            <a:prstGeom prst="ellipse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zh-CN" altLang="en-US" sz="1200" dirty="0">
                  <a:solidFill>
                    <a:srgbClr val="F1F1F1"/>
                  </a:solidFill>
                  <a:cs typeface="+mn-ea"/>
                  <a:sym typeface="+mn-lt"/>
                </a:rPr>
              </a:br>
              <a:br>
                <a:rPr lang="zh-CN" altLang="en-US" sz="1200" dirty="0">
                  <a:solidFill>
                    <a:srgbClr val="F1F1F1"/>
                  </a:solidFill>
                  <a:cs typeface="+mn-ea"/>
                  <a:sym typeface="+mn-lt"/>
                </a:rPr>
              </a:br>
              <a:r>
                <a:rPr lang="en-US" altLang="zh-CN" sz="1200" dirty="0">
                  <a:solidFill>
                    <a:srgbClr val="F1F1F1"/>
                  </a:solidFill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rgbClr val="F1F1F1"/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1104489" y="2605793"/>
              <a:ext cx="725407" cy="231463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06540" y="3489737"/>
              <a:ext cx="1520476" cy="43867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t" anchorCtr="1">
              <a:normAutofit fontScale="77500" lnSpcReduction="2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7" name="任意多边形: 形状 36">
              <a:extLst>
                <a:ext uri="{FF2B5EF4-FFF2-40B4-BE49-F238E27FC236}">
                  <a16:creationId xmlns:a16="http://schemas.microsoft.com/office/drawing/2014/main" id="{14F00538-0EDE-4D29-B285-244B40E6A148}"/>
                </a:ext>
              </a:extLst>
            </p:cNvPr>
            <p:cNvSpPr/>
            <p:nvPr/>
          </p:nvSpPr>
          <p:spPr>
            <a:xfrm>
              <a:off x="1268369" y="2346654"/>
              <a:ext cx="371060" cy="342207"/>
            </a:xfrm>
            <a:custGeom>
              <a:avLst/>
              <a:gdLst>
                <a:gd name="connsiteX0" fmla="*/ 75173 w 330497"/>
                <a:gd name="connsiteY0" fmla="*/ 222249 h 304800"/>
                <a:gd name="connsiteX1" fmla="*/ 56870 w 330497"/>
                <a:gd name="connsiteY1" fmla="*/ 239535 h 304800"/>
                <a:gd name="connsiteX2" fmla="*/ 55563 w 330497"/>
                <a:gd name="connsiteY2" fmla="*/ 242005 h 304800"/>
                <a:gd name="connsiteX3" fmla="*/ 58178 w 330497"/>
                <a:gd name="connsiteY3" fmla="*/ 243240 h 304800"/>
                <a:gd name="connsiteX4" fmla="*/ 67329 w 330497"/>
                <a:gd name="connsiteY4" fmla="*/ 244474 h 304800"/>
                <a:gd name="connsiteX5" fmla="*/ 72559 w 330497"/>
                <a:gd name="connsiteY5" fmla="*/ 240770 h 304800"/>
                <a:gd name="connsiteX6" fmla="*/ 77788 w 330497"/>
                <a:gd name="connsiteY6" fmla="*/ 225953 h 304800"/>
                <a:gd name="connsiteX7" fmla="*/ 77788 w 330497"/>
                <a:gd name="connsiteY7" fmla="*/ 223484 h 304800"/>
                <a:gd name="connsiteX8" fmla="*/ 76481 w 330497"/>
                <a:gd name="connsiteY8" fmla="*/ 222249 h 304800"/>
                <a:gd name="connsiteX9" fmla="*/ 75173 w 330497"/>
                <a:gd name="connsiteY9" fmla="*/ 222249 h 304800"/>
                <a:gd name="connsiteX10" fmla="*/ 226286 w 330497"/>
                <a:gd name="connsiteY10" fmla="*/ 209549 h 304800"/>
                <a:gd name="connsiteX11" fmla="*/ 221258 w 330497"/>
                <a:gd name="connsiteY11" fmla="*/ 213461 h 304800"/>
                <a:gd name="connsiteX12" fmla="*/ 221258 w 330497"/>
                <a:gd name="connsiteY12" fmla="*/ 216069 h 304800"/>
                <a:gd name="connsiteX13" fmla="*/ 220002 w 330497"/>
                <a:gd name="connsiteY13" fmla="*/ 222589 h 304800"/>
                <a:gd name="connsiteX14" fmla="*/ 225029 w 330497"/>
                <a:gd name="connsiteY14" fmla="*/ 223893 h 304800"/>
                <a:gd name="connsiteX15" fmla="*/ 226286 w 330497"/>
                <a:gd name="connsiteY15" fmla="*/ 229110 h 304800"/>
                <a:gd name="connsiteX16" fmla="*/ 218745 w 330497"/>
                <a:gd name="connsiteY16" fmla="*/ 233022 h 304800"/>
                <a:gd name="connsiteX17" fmla="*/ 220002 w 330497"/>
                <a:gd name="connsiteY17" fmla="*/ 236934 h 304800"/>
                <a:gd name="connsiteX18" fmla="*/ 226286 w 330497"/>
                <a:gd name="connsiteY18" fmla="*/ 240846 h 304800"/>
                <a:gd name="connsiteX19" fmla="*/ 222515 w 330497"/>
                <a:gd name="connsiteY19" fmla="*/ 247366 h 304800"/>
                <a:gd name="connsiteX20" fmla="*/ 217488 w 330497"/>
                <a:gd name="connsiteY20" fmla="*/ 252582 h 304800"/>
                <a:gd name="connsiteX21" fmla="*/ 217488 w 330497"/>
                <a:gd name="connsiteY21" fmla="*/ 253886 h 304800"/>
                <a:gd name="connsiteX22" fmla="*/ 218745 w 330497"/>
                <a:gd name="connsiteY22" fmla="*/ 253886 h 304800"/>
                <a:gd name="connsiteX23" fmla="*/ 222515 w 330497"/>
                <a:gd name="connsiteY23" fmla="*/ 252582 h 304800"/>
                <a:gd name="connsiteX24" fmla="*/ 226286 w 330497"/>
                <a:gd name="connsiteY24" fmla="*/ 253886 h 304800"/>
                <a:gd name="connsiteX25" fmla="*/ 226286 w 330497"/>
                <a:gd name="connsiteY25" fmla="*/ 259102 h 304800"/>
                <a:gd name="connsiteX26" fmla="*/ 222515 w 330497"/>
                <a:gd name="connsiteY26" fmla="*/ 265622 h 304800"/>
                <a:gd name="connsiteX27" fmla="*/ 221258 w 330497"/>
                <a:gd name="connsiteY27" fmla="*/ 276054 h 304800"/>
                <a:gd name="connsiteX28" fmla="*/ 223772 w 330497"/>
                <a:gd name="connsiteY28" fmla="*/ 282574 h 304800"/>
                <a:gd name="connsiteX29" fmla="*/ 225029 w 330497"/>
                <a:gd name="connsiteY29" fmla="*/ 282574 h 304800"/>
                <a:gd name="connsiteX30" fmla="*/ 230056 w 330497"/>
                <a:gd name="connsiteY30" fmla="*/ 266926 h 304800"/>
                <a:gd name="connsiteX31" fmla="*/ 237597 w 330497"/>
                <a:gd name="connsiteY31" fmla="*/ 261710 h 304800"/>
                <a:gd name="connsiteX32" fmla="*/ 240110 w 330497"/>
                <a:gd name="connsiteY32" fmla="*/ 264318 h 304800"/>
                <a:gd name="connsiteX33" fmla="*/ 245137 w 330497"/>
                <a:gd name="connsiteY33" fmla="*/ 268230 h 304800"/>
                <a:gd name="connsiteX34" fmla="*/ 247651 w 330497"/>
                <a:gd name="connsiteY34" fmla="*/ 268230 h 304800"/>
                <a:gd name="connsiteX35" fmla="*/ 247651 w 330497"/>
                <a:gd name="connsiteY35" fmla="*/ 266926 h 304800"/>
                <a:gd name="connsiteX36" fmla="*/ 246394 w 330497"/>
                <a:gd name="connsiteY36" fmla="*/ 263014 h 304800"/>
                <a:gd name="connsiteX37" fmla="*/ 236340 w 330497"/>
                <a:gd name="connsiteY37" fmla="*/ 218677 h 304800"/>
                <a:gd name="connsiteX38" fmla="*/ 232569 w 330497"/>
                <a:gd name="connsiteY38" fmla="*/ 209549 h 304800"/>
                <a:gd name="connsiteX39" fmla="*/ 231313 w 330497"/>
                <a:gd name="connsiteY39" fmla="*/ 209549 h 304800"/>
                <a:gd name="connsiteX40" fmla="*/ 226286 w 330497"/>
                <a:gd name="connsiteY40" fmla="*/ 209549 h 304800"/>
                <a:gd name="connsiteX41" fmla="*/ 245475 w 330497"/>
                <a:gd name="connsiteY41" fmla="*/ 204787 h 304800"/>
                <a:gd name="connsiteX42" fmla="*/ 244182 w 330497"/>
                <a:gd name="connsiteY42" fmla="*/ 206082 h 304800"/>
                <a:gd name="connsiteX43" fmla="*/ 245475 w 330497"/>
                <a:gd name="connsiteY43" fmla="*/ 215148 h 304800"/>
                <a:gd name="connsiteX44" fmla="*/ 248062 w 330497"/>
                <a:gd name="connsiteY44" fmla="*/ 221623 h 304800"/>
                <a:gd name="connsiteX45" fmla="*/ 254530 w 330497"/>
                <a:gd name="connsiteY45" fmla="*/ 248820 h 304800"/>
                <a:gd name="connsiteX46" fmla="*/ 255823 w 330497"/>
                <a:gd name="connsiteY46" fmla="*/ 252705 h 304800"/>
                <a:gd name="connsiteX47" fmla="*/ 257117 w 330497"/>
                <a:gd name="connsiteY47" fmla="*/ 254000 h 304800"/>
                <a:gd name="connsiteX48" fmla="*/ 258410 w 330497"/>
                <a:gd name="connsiteY48" fmla="*/ 252705 h 304800"/>
                <a:gd name="connsiteX49" fmla="*/ 259704 w 330497"/>
                <a:gd name="connsiteY49" fmla="*/ 247525 h 304800"/>
                <a:gd name="connsiteX50" fmla="*/ 267465 w 330497"/>
                <a:gd name="connsiteY50" fmla="*/ 241049 h 304800"/>
                <a:gd name="connsiteX51" fmla="*/ 272639 w 330497"/>
                <a:gd name="connsiteY51" fmla="*/ 242345 h 304800"/>
                <a:gd name="connsiteX52" fmla="*/ 276520 w 330497"/>
                <a:gd name="connsiteY52" fmla="*/ 242345 h 304800"/>
                <a:gd name="connsiteX53" fmla="*/ 273932 w 330497"/>
                <a:gd name="connsiteY53" fmla="*/ 238459 h 304800"/>
                <a:gd name="connsiteX54" fmla="*/ 268758 w 330497"/>
                <a:gd name="connsiteY54" fmla="*/ 233279 h 304800"/>
                <a:gd name="connsiteX55" fmla="*/ 250649 w 330497"/>
                <a:gd name="connsiteY55" fmla="*/ 211263 h 304800"/>
                <a:gd name="connsiteX56" fmla="*/ 246769 w 330497"/>
                <a:gd name="connsiteY56" fmla="*/ 204787 h 304800"/>
                <a:gd name="connsiteX57" fmla="*/ 245475 w 330497"/>
                <a:gd name="connsiteY57" fmla="*/ 204787 h 304800"/>
                <a:gd name="connsiteX58" fmla="*/ 63501 w 330497"/>
                <a:gd name="connsiteY58" fmla="*/ 191786 h 304800"/>
                <a:gd name="connsiteX59" fmla="*/ 38822 w 330497"/>
                <a:gd name="connsiteY59" fmla="*/ 193074 h 304800"/>
                <a:gd name="connsiteX60" fmla="*/ 31029 w 330497"/>
                <a:gd name="connsiteY60" fmla="*/ 198222 h 304800"/>
                <a:gd name="connsiteX61" fmla="*/ 20638 w 330497"/>
                <a:gd name="connsiteY61" fmla="*/ 226540 h 304800"/>
                <a:gd name="connsiteX62" fmla="*/ 28431 w 330497"/>
                <a:gd name="connsiteY62" fmla="*/ 260006 h 304800"/>
                <a:gd name="connsiteX63" fmla="*/ 37523 w 330497"/>
                <a:gd name="connsiteY63" fmla="*/ 271590 h 304800"/>
                <a:gd name="connsiteX64" fmla="*/ 79087 w 330497"/>
                <a:gd name="connsiteY64" fmla="*/ 284462 h 304800"/>
                <a:gd name="connsiteX65" fmla="*/ 82984 w 330497"/>
                <a:gd name="connsiteY65" fmla="*/ 284462 h 304800"/>
                <a:gd name="connsiteX66" fmla="*/ 99869 w 330497"/>
                <a:gd name="connsiteY66" fmla="*/ 275452 h 304800"/>
                <a:gd name="connsiteX67" fmla="*/ 108961 w 330497"/>
                <a:gd name="connsiteY67" fmla="*/ 266442 h 304800"/>
                <a:gd name="connsiteX68" fmla="*/ 119352 w 330497"/>
                <a:gd name="connsiteY68" fmla="*/ 240699 h 304800"/>
                <a:gd name="connsiteX69" fmla="*/ 118053 w 330497"/>
                <a:gd name="connsiteY69" fmla="*/ 230401 h 304800"/>
                <a:gd name="connsiteX70" fmla="*/ 118053 w 330497"/>
                <a:gd name="connsiteY70" fmla="*/ 229114 h 304800"/>
                <a:gd name="connsiteX71" fmla="*/ 115455 w 330497"/>
                <a:gd name="connsiteY71" fmla="*/ 230401 h 304800"/>
                <a:gd name="connsiteX72" fmla="*/ 111559 w 330497"/>
                <a:gd name="connsiteY72" fmla="*/ 235550 h 304800"/>
                <a:gd name="connsiteX73" fmla="*/ 92076 w 330497"/>
                <a:gd name="connsiteY73" fmla="*/ 254857 h 304800"/>
                <a:gd name="connsiteX74" fmla="*/ 69995 w 330497"/>
                <a:gd name="connsiteY74" fmla="*/ 260006 h 304800"/>
                <a:gd name="connsiteX75" fmla="*/ 64800 w 330497"/>
                <a:gd name="connsiteY75" fmla="*/ 260006 h 304800"/>
                <a:gd name="connsiteX76" fmla="*/ 51811 w 330497"/>
                <a:gd name="connsiteY76" fmla="*/ 258719 h 304800"/>
                <a:gd name="connsiteX77" fmla="*/ 40121 w 330497"/>
                <a:gd name="connsiteY77" fmla="*/ 249709 h 304800"/>
                <a:gd name="connsiteX78" fmla="*/ 38822 w 330497"/>
                <a:gd name="connsiteY78" fmla="*/ 248422 h 304800"/>
                <a:gd name="connsiteX79" fmla="*/ 34926 w 330497"/>
                <a:gd name="connsiteY79" fmla="*/ 241986 h 304800"/>
                <a:gd name="connsiteX80" fmla="*/ 40121 w 330497"/>
                <a:gd name="connsiteY80" fmla="*/ 230401 h 304800"/>
                <a:gd name="connsiteX81" fmla="*/ 58305 w 330497"/>
                <a:gd name="connsiteY81" fmla="*/ 214955 h 304800"/>
                <a:gd name="connsiteX82" fmla="*/ 68696 w 330497"/>
                <a:gd name="connsiteY82" fmla="*/ 205945 h 304800"/>
                <a:gd name="connsiteX83" fmla="*/ 69995 w 330497"/>
                <a:gd name="connsiteY83" fmla="*/ 200797 h 304800"/>
                <a:gd name="connsiteX84" fmla="*/ 67397 w 330497"/>
                <a:gd name="connsiteY84" fmla="*/ 194361 h 304800"/>
                <a:gd name="connsiteX85" fmla="*/ 63501 w 330497"/>
                <a:gd name="connsiteY85" fmla="*/ 191786 h 304800"/>
                <a:gd name="connsiteX86" fmla="*/ 231942 w 330497"/>
                <a:gd name="connsiteY86" fmla="*/ 166687 h 304800"/>
                <a:gd name="connsiteX87" fmla="*/ 218574 w 330497"/>
                <a:gd name="connsiteY87" fmla="*/ 177967 h 304800"/>
                <a:gd name="connsiteX88" fmla="*/ 217237 w 330497"/>
                <a:gd name="connsiteY88" fmla="*/ 184234 h 304800"/>
                <a:gd name="connsiteX89" fmla="*/ 221247 w 330497"/>
                <a:gd name="connsiteY89" fmla="*/ 180474 h 304800"/>
                <a:gd name="connsiteX90" fmla="*/ 226595 w 330497"/>
                <a:gd name="connsiteY90" fmla="*/ 180474 h 304800"/>
                <a:gd name="connsiteX91" fmla="*/ 227932 w 330497"/>
                <a:gd name="connsiteY91" fmla="*/ 182980 h 304800"/>
                <a:gd name="connsiteX92" fmla="*/ 230605 w 330497"/>
                <a:gd name="connsiteY92" fmla="*/ 189247 h 304800"/>
                <a:gd name="connsiteX93" fmla="*/ 233279 w 330497"/>
                <a:gd name="connsiteY93" fmla="*/ 189247 h 304800"/>
                <a:gd name="connsiteX94" fmla="*/ 241300 w 330497"/>
                <a:gd name="connsiteY94" fmla="*/ 176714 h 304800"/>
                <a:gd name="connsiteX95" fmla="*/ 233279 w 330497"/>
                <a:gd name="connsiteY95" fmla="*/ 166687 h 304800"/>
                <a:gd name="connsiteX96" fmla="*/ 231942 w 330497"/>
                <a:gd name="connsiteY96" fmla="*/ 166687 h 304800"/>
                <a:gd name="connsiteX97" fmla="*/ 173526 w 330497"/>
                <a:gd name="connsiteY97" fmla="*/ 155277 h 304800"/>
                <a:gd name="connsiteX98" fmla="*/ 160704 w 330497"/>
                <a:gd name="connsiteY98" fmla="*/ 165596 h 304800"/>
                <a:gd name="connsiteX99" fmla="*/ 129931 w 330497"/>
                <a:gd name="connsiteY99" fmla="*/ 183654 h 304800"/>
                <a:gd name="connsiteX100" fmla="*/ 124802 w 330497"/>
                <a:gd name="connsiteY100" fmla="*/ 187523 h 304800"/>
                <a:gd name="connsiteX101" fmla="*/ 123520 w 330497"/>
                <a:gd name="connsiteY101" fmla="*/ 190103 h 304800"/>
                <a:gd name="connsiteX102" fmla="*/ 126085 w 330497"/>
                <a:gd name="connsiteY102" fmla="*/ 193972 h 304800"/>
                <a:gd name="connsiteX103" fmla="*/ 137625 w 330497"/>
                <a:gd name="connsiteY103" fmla="*/ 222349 h 304800"/>
                <a:gd name="connsiteX104" fmla="*/ 138907 w 330497"/>
                <a:gd name="connsiteY104" fmla="*/ 233958 h 304800"/>
                <a:gd name="connsiteX105" fmla="*/ 140189 w 330497"/>
                <a:gd name="connsiteY105" fmla="*/ 236537 h 304800"/>
                <a:gd name="connsiteX106" fmla="*/ 142753 w 330497"/>
                <a:gd name="connsiteY106" fmla="*/ 235247 h 304800"/>
                <a:gd name="connsiteX107" fmla="*/ 149164 w 330497"/>
                <a:gd name="connsiteY107" fmla="*/ 226218 h 304800"/>
                <a:gd name="connsiteX108" fmla="*/ 161987 w 330497"/>
                <a:gd name="connsiteY108" fmla="*/ 212030 h 304800"/>
                <a:gd name="connsiteX109" fmla="*/ 170962 w 330497"/>
                <a:gd name="connsiteY109" fmla="*/ 201711 h 304800"/>
                <a:gd name="connsiteX110" fmla="*/ 178655 w 330497"/>
                <a:gd name="connsiteY110" fmla="*/ 193972 h 304800"/>
                <a:gd name="connsiteX111" fmla="*/ 186349 w 330497"/>
                <a:gd name="connsiteY111" fmla="*/ 186233 h 304800"/>
                <a:gd name="connsiteX112" fmla="*/ 188913 w 330497"/>
                <a:gd name="connsiteY112" fmla="*/ 183654 h 304800"/>
                <a:gd name="connsiteX113" fmla="*/ 187631 w 330497"/>
                <a:gd name="connsiteY113" fmla="*/ 182364 h 304800"/>
                <a:gd name="connsiteX114" fmla="*/ 179937 w 330497"/>
                <a:gd name="connsiteY114" fmla="*/ 159147 h 304800"/>
                <a:gd name="connsiteX115" fmla="*/ 177373 w 330497"/>
                <a:gd name="connsiteY115" fmla="*/ 156567 h 304800"/>
                <a:gd name="connsiteX116" fmla="*/ 173526 w 330497"/>
                <a:gd name="connsiteY116" fmla="*/ 155277 h 304800"/>
                <a:gd name="connsiteX117" fmla="*/ 196118 w 330497"/>
                <a:gd name="connsiteY117" fmla="*/ 139382 h 304800"/>
                <a:gd name="connsiteX118" fmla="*/ 193431 w 330497"/>
                <a:gd name="connsiteY118" fmla="*/ 145732 h 304800"/>
                <a:gd name="connsiteX119" fmla="*/ 204178 w 330497"/>
                <a:gd name="connsiteY119" fmla="*/ 160972 h 304800"/>
                <a:gd name="connsiteX120" fmla="*/ 205521 w 330497"/>
                <a:gd name="connsiteY120" fmla="*/ 163512 h 304800"/>
                <a:gd name="connsiteX121" fmla="*/ 206864 w 330497"/>
                <a:gd name="connsiteY121" fmla="*/ 163512 h 304800"/>
                <a:gd name="connsiteX122" fmla="*/ 209551 w 330497"/>
                <a:gd name="connsiteY122" fmla="*/ 160972 h 304800"/>
                <a:gd name="connsiteX123" fmla="*/ 208208 w 330497"/>
                <a:gd name="connsiteY123" fmla="*/ 157162 h 304800"/>
                <a:gd name="connsiteX124" fmla="*/ 197461 w 330497"/>
                <a:gd name="connsiteY124" fmla="*/ 139382 h 304800"/>
                <a:gd name="connsiteX125" fmla="*/ 196118 w 330497"/>
                <a:gd name="connsiteY125" fmla="*/ 139382 h 304800"/>
                <a:gd name="connsiteX126" fmla="*/ 204470 w 330497"/>
                <a:gd name="connsiteY126" fmla="*/ 131762 h 304800"/>
                <a:gd name="connsiteX127" fmla="*/ 203200 w 330497"/>
                <a:gd name="connsiteY127" fmla="*/ 132896 h 304800"/>
                <a:gd name="connsiteX128" fmla="*/ 207010 w 330497"/>
                <a:gd name="connsiteY128" fmla="*/ 135164 h 304800"/>
                <a:gd name="connsiteX129" fmla="*/ 205740 w 330497"/>
                <a:gd name="connsiteY129" fmla="*/ 131762 h 304800"/>
                <a:gd name="connsiteX130" fmla="*/ 204470 w 330497"/>
                <a:gd name="connsiteY130" fmla="*/ 131762 h 304800"/>
                <a:gd name="connsiteX131" fmla="*/ 138936 w 330497"/>
                <a:gd name="connsiteY131" fmla="*/ 117474 h 304800"/>
                <a:gd name="connsiteX132" fmla="*/ 136349 w 330497"/>
                <a:gd name="connsiteY132" fmla="*/ 118784 h 304800"/>
                <a:gd name="connsiteX133" fmla="*/ 126001 w 330497"/>
                <a:gd name="connsiteY133" fmla="*/ 126642 h 304800"/>
                <a:gd name="connsiteX134" fmla="*/ 60031 w 330497"/>
                <a:gd name="connsiteY134" fmla="*/ 172481 h 304800"/>
                <a:gd name="connsiteX135" fmla="*/ 58738 w 330497"/>
                <a:gd name="connsiteY135" fmla="*/ 173791 h 304800"/>
                <a:gd name="connsiteX136" fmla="*/ 60031 w 330497"/>
                <a:gd name="connsiteY136" fmla="*/ 173791 h 304800"/>
                <a:gd name="connsiteX137" fmla="*/ 63912 w 330497"/>
                <a:gd name="connsiteY137" fmla="*/ 173791 h 304800"/>
                <a:gd name="connsiteX138" fmla="*/ 78141 w 330497"/>
                <a:gd name="connsiteY138" fmla="*/ 182959 h 304800"/>
                <a:gd name="connsiteX139" fmla="*/ 82021 w 330497"/>
                <a:gd name="connsiteY139" fmla="*/ 188197 h 304800"/>
                <a:gd name="connsiteX140" fmla="*/ 94956 w 330497"/>
                <a:gd name="connsiteY140" fmla="*/ 214391 h 304800"/>
                <a:gd name="connsiteX141" fmla="*/ 96250 w 330497"/>
                <a:gd name="connsiteY141" fmla="*/ 222249 h 304800"/>
                <a:gd name="connsiteX142" fmla="*/ 102718 w 330497"/>
                <a:gd name="connsiteY142" fmla="*/ 217010 h 304800"/>
                <a:gd name="connsiteX143" fmla="*/ 109185 w 330497"/>
                <a:gd name="connsiteY143" fmla="*/ 209152 h 304800"/>
                <a:gd name="connsiteX144" fmla="*/ 110479 w 330497"/>
                <a:gd name="connsiteY144" fmla="*/ 205223 h 304800"/>
                <a:gd name="connsiteX145" fmla="*/ 97544 w 330497"/>
                <a:gd name="connsiteY145" fmla="*/ 192126 h 304800"/>
                <a:gd name="connsiteX146" fmla="*/ 96250 w 330497"/>
                <a:gd name="connsiteY146" fmla="*/ 188197 h 304800"/>
                <a:gd name="connsiteX147" fmla="*/ 102718 w 330497"/>
                <a:gd name="connsiteY147" fmla="*/ 180339 h 304800"/>
                <a:gd name="connsiteX148" fmla="*/ 115653 w 330497"/>
                <a:gd name="connsiteY148" fmla="*/ 175100 h 304800"/>
                <a:gd name="connsiteX149" fmla="*/ 124707 w 330497"/>
                <a:gd name="connsiteY149" fmla="*/ 169862 h 304800"/>
                <a:gd name="connsiteX150" fmla="*/ 140230 w 330497"/>
                <a:gd name="connsiteY150" fmla="*/ 160694 h 304800"/>
                <a:gd name="connsiteX151" fmla="*/ 162219 w 330497"/>
                <a:gd name="connsiteY151" fmla="*/ 141049 h 304800"/>
                <a:gd name="connsiteX152" fmla="*/ 163513 w 330497"/>
                <a:gd name="connsiteY152" fmla="*/ 138429 h 304800"/>
                <a:gd name="connsiteX153" fmla="*/ 140230 w 330497"/>
                <a:gd name="connsiteY153" fmla="*/ 118784 h 304800"/>
                <a:gd name="connsiteX154" fmla="*/ 138936 w 330497"/>
                <a:gd name="connsiteY154" fmla="*/ 117474 h 304800"/>
                <a:gd name="connsiteX155" fmla="*/ 219220 w 330497"/>
                <a:gd name="connsiteY155" fmla="*/ 115887 h 304800"/>
                <a:gd name="connsiteX156" fmla="*/ 212725 w 330497"/>
                <a:gd name="connsiteY156" fmla="*/ 122382 h 304800"/>
                <a:gd name="connsiteX157" fmla="*/ 215323 w 330497"/>
                <a:gd name="connsiteY157" fmla="*/ 126278 h 304800"/>
                <a:gd name="connsiteX158" fmla="*/ 220518 w 330497"/>
                <a:gd name="connsiteY158" fmla="*/ 134071 h 304800"/>
                <a:gd name="connsiteX159" fmla="*/ 224415 w 330497"/>
                <a:gd name="connsiteY159" fmla="*/ 143163 h 304800"/>
                <a:gd name="connsiteX160" fmla="*/ 225714 w 330497"/>
                <a:gd name="connsiteY160" fmla="*/ 144462 h 304800"/>
                <a:gd name="connsiteX161" fmla="*/ 227013 w 330497"/>
                <a:gd name="connsiteY161" fmla="*/ 141865 h 304800"/>
                <a:gd name="connsiteX162" fmla="*/ 221817 w 330497"/>
                <a:gd name="connsiteY162" fmla="*/ 117186 h 304800"/>
                <a:gd name="connsiteX163" fmla="*/ 220518 w 330497"/>
                <a:gd name="connsiteY163" fmla="*/ 115887 h 304800"/>
                <a:gd name="connsiteX164" fmla="*/ 219220 w 330497"/>
                <a:gd name="connsiteY164" fmla="*/ 115887 h 304800"/>
                <a:gd name="connsiteX165" fmla="*/ 206375 w 330497"/>
                <a:gd name="connsiteY165" fmla="*/ 96837 h 304800"/>
                <a:gd name="connsiteX166" fmla="*/ 206375 w 330497"/>
                <a:gd name="connsiteY166" fmla="*/ 98425 h 304800"/>
                <a:gd name="connsiteX167" fmla="*/ 207169 w 330497"/>
                <a:gd name="connsiteY167" fmla="*/ 101600 h 304800"/>
                <a:gd name="connsiteX168" fmla="*/ 207963 w 330497"/>
                <a:gd name="connsiteY168" fmla="*/ 101600 h 304800"/>
                <a:gd name="connsiteX169" fmla="*/ 207963 w 330497"/>
                <a:gd name="connsiteY169" fmla="*/ 100013 h 304800"/>
                <a:gd name="connsiteX170" fmla="*/ 207169 w 330497"/>
                <a:gd name="connsiteY170" fmla="*/ 98425 h 304800"/>
                <a:gd name="connsiteX171" fmla="*/ 206375 w 330497"/>
                <a:gd name="connsiteY171" fmla="*/ 96837 h 304800"/>
                <a:gd name="connsiteX172" fmla="*/ 307146 w 330497"/>
                <a:gd name="connsiteY172" fmla="*/ 28272 h 304800"/>
                <a:gd name="connsiteX173" fmla="*/ 303262 w 330497"/>
                <a:gd name="connsiteY173" fmla="*/ 33413 h 304800"/>
                <a:gd name="connsiteX174" fmla="*/ 261841 w 330497"/>
                <a:gd name="connsiteY174" fmla="*/ 74537 h 304800"/>
                <a:gd name="connsiteX175" fmla="*/ 235952 w 330497"/>
                <a:gd name="connsiteY175" fmla="*/ 98954 h 304800"/>
                <a:gd name="connsiteX176" fmla="*/ 234657 w 330497"/>
                <a:gd name="connsiteY176" fmla="*/ 105380 h 304800"/>
                <a:gd name="connsiteX177" fmla="*/ 243718 w 330497"/>
                <a:gd name="connsiteY177" fmla="*/ 133652 h 304800"/>
                <a:gd name="connsiteX178" fmla="*/ 246307 w 330497"/>
                <a:gd name="connsiteY178" fmla="*/ 134937 h 304800"/>
                <a:gd name="connsiteX179" fmla="*/ 250191 w 330497"/>
                <a:gd name="connsiteY179" fmla="*/ 131082 h 304800"/>
                <a:gd name="connsiteX180" fmla="*/ 300673 w 330497"/>
                <a:gd name="connsiteY180" fmla="*/ 97669 h 304800"/>
                <a:gd name="connsiteX181" fmla="*/ 313618 w 330497"/>
                <a:gd name="connsiteY181" fmla="*/ 89958 h 304800"/>
                <a:gd name="connsiteX182" fmla="*/ 317501 w 330497"/>
                <a:gd name="connsiteY182" fmla="*/ 82247 h 304800"/>
                <a:gd name="connsiteX183" fmla="*/ 317501 w 330497"/>
                <a:gd name="connsiteY183" fmla="*/ 74537 h 304800"/>
                <a:gd name="connsiteX184" fmla="*/ 316207 w 330497"/>
                <a:gd name="connsiteY184" fmla="*/ 61685 h 304800"/>
                <a:gd name="connsiteX185" fmla="*/ 311029 w 330497"/>
                <a:gd name="connsiteY185" fmla="*/ 33413 h 304800"/>
                <a:gd name="connsiteX186" fmla="*/ 309734 w 330497"/>
                <a:gd name="connsiteY186" fmla="*/ 28272 h 304800"/>
                <a:gd name="connsiteX187" fmla="*/ 307146 w 330497"/>
                <a:gd name="connsiteY187" fmla="*/ 28272 h 304800"/>
                <a:gd name="connsiteX188" fmla="*/ 228600 w 330497"/>
                <a:gd name="connsiteY188" fmla="*/ 17173 h 304800"/>
                <a:gd name="connsiteX189" fmla="*/ 220861 w 330497"/>
                <a:gd name="connsiteY189" fmla="*/ 22368 h 304800"/>
                <a:gd name="connsiteX190" fmla="*/ 216991 w 330497"/>
                <a:gd name="connsiteY190" fmla="*/ 27564 h 304800"/>
                <a:gd name="connsiteX191" fmla="*/ 211832 w 330497"/>
                <a:gd name="connsiteY191" fmla="*/ 34058 h 304800"/>
                <a:gd name="connsiteX192" fmla="*/ 201513 w 330497"/>
                <a:gd name="connsiteY192" fmla="*/ 50944 h 304800"/>
                <a:gd name="connsiteX193" fmla="*/ 192484 w 330497"/>
                <a:gd name="connsiteY193" fmla="*/ 63933 h 304800"/>
                <a:gd name="connsiteX194" fmla="*/ 188615 w 330497"/>
                <a:gd name="connsiteY194" fmla="*/ 67829 h 304800"/>
                <a:gd name="connsiteX195" fmla="*/ 188615 w 330497"/>
                <a:gd name="connsiteY195" fmla="*/ 70427 h 304800"/>
                <a:gd name="connsiteX196" fmla="*/ 219571 w 330497"/>
                <a:gd name="connsiteY196" fmla="*/ 86013 h 304800"/>
                <a:gd name="connsiteX197" fmla="*/ 223441 w 330497"/>
                <a:gd name="connsiteY197" fmla="*/ 86013 h 304800"/>
                <a:gd name="connsiteX198" fmla="*/ 226020 w 330497"/>
                <a:gd name="connsiteY198" fmla="*/ 84715 h 304800"/>
                <a:gd name="connsiteX199" fmla="*/ 267295 w 330497"/>
                <a:gd name="connsiteY199" fmla="*/ 45748 h 304800"/>
                <a:gd name="connsiteX200" fmla="*/ 268585 w 330497"/>
                <a:gd name="connsiteY200" fmla="*/ 39254 h 304800"/>
                <a:gd name="connsiteX201" fmla="*/ 228600 w 330497"/>
                <a:gd name="connsiteY201" fmla="*/ 17173 h 304800"/>
                <a:gd name="connsiteX202" fmla="*/ 223344 w 330497"/>
                <a:gd name="connsiteY202" fmla="*/ 0 h 304800"/>
                <a:gd name="connsiteX203" fmla="*/ 233672 w 330497"/>
                <a:gd name="connsiteY203" fmla="*/ 1297 h 304800"/>
                <a:gd name="connsiteX204" fmla="*/ 246582 w 330497"/>
                <a:gd name="connsiteY204" fmla="*/ 3891 h 304800"/>
                <a:gd name="connsiteX205" fmla="*/ 281439 w 330497"/>
                <a:gd name="connsiteY205" fmla="*/ 27238 h 304800"/>
                <a:gd name="connsiteX206" fmla="*/ 285312 w 330497"/>
                <a:gd name="connsiteY206" fmla="*/ 27238 h 304800"/>
                <a:gd name="connsiteX207" fmla="*/ 300804 w 330497"/>
                <a:gd name="connsiteY207" fmla="*/ 11673 h 304800"/>
                <a:gd name="connsiteX208" fmla="*/ 315005 w 330497"/>
                <a:gd name="connsiteY208" fmla="*/ 12970 h 304800"/>
                <a:gd name="connsiteX209" fmla="*/ 318878 w 330497"/>
                <a:gd name="connsiteY209" fmla="*/ 22049 h 304800"/>
                <a:gd name="connsiteX210" fmla="*/ 329206 w 330497"/>
                <a:gd name="connsiteY210" fmla="*/ 71336 h 304800"/>
                <a:gd name="connsiteX211" fmla="*/ 329206 w 330497"/>
                <a:gd name="connsiteY211" fmla="*/ 75227 h 304800"/>
                <a:gd name="connsiteX212" fmla="*/ 330497 w 330497"/>
                <a:gd name="connsiteY212" fmla="*/ 89495 h 304800"/>
                <a:gd name="connsiteX213" fmla="*/ 327915 w 330497"/>
                <a:gd name="connsiteY213" fmla="*/ 101168 h 304800"/>
                <a:gd name="connsiteX214" fmla="*/ 325333 w 330497"/>
                <a:gd name="connsiteY214" fmla="*/ 103762 h 304800"/>
                <a:gd name="connsiteX215" fmla="*/ 316296 w 330497"/>
                <a:gd name="connsiteY215" fmla="*/ 108950 h 304800"/>
                <a:gd name="connsiteX216" fmla="*/ 305968 w 330497"/>
                <a:gd name="connsiteY216" fmla="*/ 114138 h 304800"/>
                <a:gd name="connsiteX217" fmla="*/ 277566 w 330497"/>
                <a:gd name="connsiteY217" fmla="*/ 127108 h 304800"/>
                <a:gd name="connsiteX218" fmla="*/ 247873 w 330497"/>
                <a:gd name="connsiteY218" fmla="*/ 151752 h 304800"/>
                <a:gd name="connsiteX219" fmla="*/ 246582 w 330497"/>
                <a:gd name="connsiteY219" fmla="*/ 155643 h 304800"/>
                <a:gd name="connsiteX220" fmla="*/ 249164 w 330497"/>
                <a:gd name="connsiteY220" fmla="*/ 158237 h 304800"/>
                <a:gd name="connsiteX221" fmla="*/ 253037 w 330497"/>
                <a:gd name="connsiteY221" fmla="*/ 175098 h 304800"/>
                <a:gd name="connsiteX222" fmla="*/ 251746 w 330497"/>
                <a:gd name="connsiteY222" fmla="*/ 186771 h 304800"/>
                <a:gd name="connsiteX223" fmla="*/ 253037 w 330497"/>
                <a:gd name="connsiteY223" fmla="*/ 197147 h 304800"/>
                <a:gd name="connsiteX224" fmla="*/ 273693 w 330497"/>
                <a:gd name="connsiteY224" fmla="*/ 223088 h 304800"/>
                <a:gd name="connsiteX225" fmla="*/ 293058 w 330497"/>
                <a:gd name="connsiteY225" fmla="*/ 239949 h 304800"/>
                <a:gd name="connsiteX226" fmla="*/ 295640 w 330497"/>
                <a:gd name="connsiteY226" fmla="*/ 242543 h 304800"/>
                <a:gd name="connsiteX227" fmla="*/ 296931 w 330497"/>
                <a:gd name="connsiteY227" fmla="*/ 250325 h 304800"/>
                <a:gd name="connsiteX228" fmla="*/ 293058 w 330497"/>
                <a:gd name="connsiteY228" fmla="*/ 252919 h 304800"/>
                <a:gd name="connsiteX229" fmla="*/ 280148 w 330497"/>
                <a:gd name="connsiteY229" fmla="*/ 254216 h 304800"/>
                <a:gd name="connsiteX230" fmla="*/ 273693 w 330497"/>
                <a:gd name="connsiteY230" fmla="*/ 255513 h 304800"/>
                <a:gd name="connsiteX231" fmla="*/ 274984 w 330497"/>
                <a:gd name="connsiteY231" fmla="*/ 260702 h 304800"/>
                <a:gd name="connsiteX232" fmla="*/ 265947 w 330497"/>
                <a:gd name="connsiteY232" fmla="*/ 268484 h 304800"/>
                <a:gd name="connsiteX233" fmla="*/ 263365 w 330497"/>
                <a:gd name="connsiteY233" fmla="*/ 268484 h 304800"/>
                <a:gd name="connsiteX234" fmla="*/ 262074 w 330497"/>
                <a:gd name="connsiteY234" fmla="*/ 269781 h 304800"/>
                <a:gd name="connsiteX235" fmla="*/ 264656 w 330497"/>
                <a:gd name="connsiteY235" fmla="*/ 273672 h 304800"/>
                <a:gd name="connsiteX236" fmla="*/ 265947 w 330497"/>
                <a:gd name="connsiteY236" fmla="*/ 284048 h 304800"/>
                <a:gd name="connsiteX237" fmla="*/ 255619 w 330497"/>
                <a:gd name="connsiteY237" fmla="*/ 287939 h 304800"/>
                <a:gd name="connsiteX238" fmla="*/ 244000 w 330497"/>
                <a:gd name="connsiteY238" fmla="*/ 281454 h 304800"/>
                <a:gd name="connsiteX239" fmla="*/ 240127 w 330497"/>
                <a:gd name="connsiteY239" fmla="*/ 280157 h 304800"/>
                <a:gd name="connsiteX240" fmla="*/ 238836 w 330497"/>
                <a:gd name="connsiteY240" fmla="*/ 281454 h 304800"/>
                <a:gd name="connsiteX241" fmla="*/ 238836 w 330497"/>
                <a:gd name="connsiteY241" fmla="*/ 284048 h 304800"/>
                <a:gd name="connsiteX242" fmla="*/ 238836 w 330497"/>
                <a:gd name="connsiteY242" fmla="*/ 298315 h 304800"/>
                <a:gd name="connsiteX243" fmla="*/ 232381 w 330497"/>
                <a:gd name="connsiteY243" fmla="*/ 304800 h 304800"/>
                <a:gd name="connsiteX244" fmla="*/ 227217 w 330497"/>
                <a:gd name="connsiteY244" fmla="*/ 304800 h 304800"/>
                <a:gd name="connsiteX245" fmla="*/ 223344 w 330497"/>
                <a:gd name="connsiteY245" fmla="*/ 303503 h 304800"/>
                <a:gd name="connsiteX246" fmla="*/ 211725 w 330497"/>
                <a:gd name="connsiteY246" fmla="*/ 289236 h 304800"/>
                <a:gd name="connsiteX247" fmla="*/ 202688 w 330497"/>
                <a:gd name="connsiteY247" fmla="*/ 263296 h 304800"/>
                <a:gd name="connsiteX248" fmla="*/ 209143 w 330497"/>
                <a:gd name="connsiteY248" fmla="*/ 219197 h 304800"/>
                <a:gd name="connsiteX249" fmla="*/ 210434 w 330497"/>
                <a:gd name="connsiteY249" fmla="*/ 214009 h 304800"/>
                <a:gd name="connsiteX250" fmla="*/ 209143 w 330497"/>
                <a:gd name="connsiteY250" fmla="*/ 208821 h 304800"/>
                <a:gd name="connsiteX251" fmla="*/ 198815 w 330497"/>
                <a:gd name="connsiteY251" fmla="*/ 202336 h 304800"/>
                <a:gd name="connsiteX252" fmla="*/ 193651 w 330497"/>
                <a:gd name="connsiteY252" fmla="*/ 201039 h 304800"/>
                <a:gd name="connsiteX253" fmla="*/ 162666 w 330497"/>
                <a:gd name="connsiteY253" fmla="*/ 230870 h 304800"/>
                <a:gd name="connsiteX254" fmla="*/ 148465 w 330497"/>
                <a:gd name="connsiteY254" fmla="*/ 249028 h 304800"/>
                <a:gd name="connsiteX255" fmla="*/ 127809 w 330497"/>
                <a:gd name="connsiteY255" fmla="*/ 269781 h 304800"/>
                <a:gd name="connsiteX256" fmla="*/ 126518 w 330497"/>
                <a:gd name="connsiteY256" fmla="*/ 272375 h 304800"/>
                <a:gd name="connsiteX257" fmla="*/ 100698 w 330497"/>
                <a:gd name="connsiteY257" fmla="*/ 294424 h 304800"/>
                <a:gd name="connsiteX258" fmla="*/ 96825 w 330497"/>
                <a:gd name="connsiteY258" fmla="*/ 297018 h 304800"/>
                <a:gd name="connsiteX259" fmla="*/ 72296 w 330497"/>
                <a:gd name="connsiteY259" fmla="*/ 303503 h 304800"/>
                <a:gd name="connsiteX260" fmla="*/ 54222 w 330497"/>
                <a:gd name="connsiteY260" fmla="*/ 300909 h 304800"/>
                <a:gd name="connsiteX261" fmla="*/ 45185 w 330497"/>
                <a:gd name="connsiteY261" fmla="*/ 298315 h 304800"/>
                <a:gd name="connsiteX262" fmla="*/ 14201 w 330497"/>
                <a:gd name="connsiteY262" fmla="*/ 273672 h 304800"/>
                <a:gd name="connsiteX263" fmla="*/ 6455 w 330497"/>
                <a:gd name="connsiteY263" fmla="*/ 260702 h 304800"/>
                <a:gd name="connsiteX264" fmla="*/ 0 w 330497"/>
                <a:gd name="connsiteY264" fmla="*/ 238652 h 304800"/>
                <a:gd name="connsiteX265" fmla="*/ 0 w 330497"/>
                <a:gd name="connsiteY265" fmla="*/ 236058 h 304800"/>
                <a:gd name="connsiteX266" fmla="*/ 5164 w 330497"/>
                <a:gd name="connsiteY266" fmla="*/ 202336 h 304800"/>
                <a:gd name="connsiteX267" fmla="*/ 16783 w 330497"/>
                <a:gd name="connsiteY267" fmla="*/ 188068 h 304800"/>
                <a:gd name="connsiteX268" fmla="*/ 24529 w 330497"/>
                <a:gd name="connsiteY268" fmla="*/ 180286 h 304800"/>
                <a:gd name="connsiteX269" fmla="*/ 29693 w 330497"/>
                <a:gd name="connsiteY269" fmla="*/ 176395 h 304800"/>
                <a:gd name="connsiteX270" fmla="*/ 37439 w 330497"/>
                <a:gd name="connsiteY270" fmla="*/ 172504 h 304800"/>
                <a:gd name="connsiteX271" fmla="*/ 112317 w 330497"/>
                <a:gd name="connsiteY271" fmla="*/ 118029 h 304800"/>
                <a:gd name="connsiteX272" fmla="*/ 138137 w 330497"/>
                <a:gd name="connsiteY272" fmla="*/ 95980 h 304800"/>
                <a:gd name="connsiteX273" fmla="*/ 153629 w 330497"/>
                <a:gd name="connsiteY273" fmla="*/ 81713 h 304800"/>
                <a:gd name="connsiteX274" fmla="*/ 171703 w 330497"/>
                <a:gd name="connsiteY274" fmla="*/ 63554 h 304800"/>
                <a:gd name="connsiteX275" fmla="*/ 182032 w 330497"/>
                <a:gd name="connsiteY275" fmla="*/ 51881 h 304800"/>
                <a:gd name="connsiteX276" fmla="*/ 187196 w 330497"/>
                <a:gd name="connsiteY276" fmla="*/ 44099 h 304800"/>
                <a:gd name="connsiteX277" fmla="*/ 205270 w 330497"/>
                <a:gd name="connsiteY277" fmla="*/ 16861 h 304800"/>
                <a:gd name="connsiteX278" fmla="*/ 209143 w 330497"/>
                <a:gd name="connsiteY278" fmla="*/ 9079 h 304800"/>
                <a:gd name="connsiteX279" fmla="*/ 214307 w 330497"/>
                <a:gd name="connsiteY279" fmla="*/ 2594 h 304800"/>
                <a:gd name="connsiteX280" fmla="*/ 223344 w 330497"/>
                <a:gd name="connsiteY280" fmla="*/ 0 h 30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</a:cxnLst>
              <a:rect l="l" t="t" r="r" b="b"/>
              <a:pathLst>
                <a:path w="330497" h="304800">
                  <a:moveTo>
                    <a:pt x="75173" y="222249"/>
                  </a:moveTo>
                  <a:cubicBezTo>
                    <a:pt x="68636" y="228423"/>
                    <a:pt x="63407" y="233362"/>
                    <a:pt x="56870" y="239535"/>
                  </a:cubicBezTo>
                  <a:cubicBezTo>
                    <a:pt x="55563" y="239535"/>
                    <a:pt x="55563" y="240770"/>
                    <a:pt x="55563" y="242005"/>
                  </a:cubicBezTo>
                  <a:cubicBezTo>
                    <a:pt x="55563" y="242005"/>
                    <a:pt x="56870" y="243240"/>
                    <a:pt x="58178" y="243240"/>
                  </a:cubicBezTo>
                  <a:cubicBezTo>
                    <a:pt x="60792" y="244474"/>
                    <a:pt x="64714" y="244474"/>
                    <a:pt x="67329" y="244474"/>
                  </a:cubicBezTo>
                  <a:cubicBezTo>
                    <a:pt x="69944" y="244474"/>
                    <a:pt x="71251" y="243240"/>
                    <a:pt x="72559" y="240770"/>
                  </a:cubicBezTo>
                  <a:cubicBezTo>
                    <a:pt x="76481" y="237066"/>
                    <a:pt x="77788" y="232127"/>
                    <a:pt x="77788" y="225953"/>
                  </a:cubicBezTo>
                  <a:cubicBezTo>
                    <a:pt x="77788" y="225953"/>
                    <a:pt x="77788" y="224719"/>
                    <a:pt x="77788" y="223484"/>
                  </a:cubicBezTo>
                  <a:cubicBezTo>
                    <a:pt x="77788" y="223484"/>
                    <a:pt x="76481" y="222249"/>
                    <a:pt x="76481" y="222249"/>
                  </a:cubicBezTo>
                  <a:cubicBezTo>
                    <a:pt x="76481" y="222249"/>
                    <a:pt x="75173" y="222249"/>
                    <a:pt x="75173" y="222249"/>
                  </a:cubicBezTo>
                  <a:close/>
                  <a:moveTo>
                    <a:pt x="226286" y="209549"/>
                  </a:moveTo>
                  <a:cubicBezTo>
                    <a:pt x="223772" y="209549"/>
                    <a:pt x="222515" y="210853"/>
                    <a:pt x="221258" y="213461"/>
                  </a:cubicBezTo>
                  <a:cubicBezTo>
                    <a:pt x="221258" y="214765"/>
                    <a:pt x="221258" y="214765"/>
                    <a:pt x="221258" y="216069"/>
                  </a:cubicBezTo>
                  <a:cubicBezTo>
                    <a:pt x="220002" y="218677"/>
                    <a:pt x="218745" y="221285"/>
                    <a:pt x="220002" y="222589"/>
                  </a:cubicBezTo>
                  <a:cubicBezTo>
                    <a:pt x="220002" y="223893"/>
                    <a:pt x="222515" y="223893"/>
                    <a:pt x="225029" y="223893"/>
                  </a:cubicBezTo>
                  <a:cubicBezTo>
                    <a:pt x="226286" y="225197"/>
                    <a:pt x="227542" y="227805"/>
                    <a:pt x="226286" y="229110"/>
                  </a:cubicBezTo>
                  <a:cubicBezTo>
                    <a:pt x="223772" y="230414"/>
                    <a:pt x="221258" y="231718"/>
                    <a:pt x="218745" y="233022"/>
                  </a:cubicBezTo>
                  <a:cubicBezTo>
                    <a:pt x="217488" y="234326"/>
                    <a:pt x="218745" y="236934"/>
                    <a:pt x="220002" y="236934"/>
                  </a:cubicBezTo>
                  <a:cubicBezTo>
                    <a:pt x="222515" y="236934"/>
                    <a:pt x="226286" y="238238"/>
                    <a:pt x="226286" y="240846"/>
                  </a:cubicBezTo>
                  <a:cubicBezTo>
                    <a:pt x="227542" y="244758"/>
                    <a:pt x="225029" y="246062"/>
                    <a:pt x="222515" y="247366"/>
                  </a:cubicBezTo>
                  <a:cubicBezTo>
                    <a:pt x="220002" y="248670"/>
                    <a:pt x="218745" y="251278"/>
                    <a:pt x="217488" y="252582"/>
                  </a:cubicBezTo>
                  <a:cubicBezTo>
                    <a:pt x="217488" y="252582"/>
                    <a:pt x="217488" y="253886"/>
                    <a:pt x="217488" y="253886"/>
                  </a:cubicBezTo>
                  <a:cubicBezTo>
                    <a:pt x="217488" y="255190"/>
                    <a:pt x="217488" y="255190"/>
                    <a:pt x="218745" y="253886"/>
                  </a:cubicBezTo>
                  <a:cubicBezTo>
                    <a:pt x="220002" y="253886"/>
                    <a:pt x="221258" y="252582"/>
                    <a:pt x="222515" y="252582"/>
                  </a:cubicBezTo>
                  <a:cubicBezTo>
                    <a:pt x="223772" y="252582"/>
                    <a:pt x="225029" y="252582"/>
                    <a:pt x="226286" y="253886"/>
                  </a:cubicBezTo>
                  <a:cubicBezTo>
                    <a:pt x="227542" y="255190"/>
                    <a:pt x="227542" y="257798"/>
                    <a:pt x="226286" y="259102"/>
                  </a:cubicBezTo>
                  <a:cubicBezTo>
                    <a:pt x="225029" y="261710"/>
                    <a:pt x="223772" y="263014"/>
                    <a:pt x="222515" y="265622"/>
                  </a:cubicBezTo>
                  <a:cubicBezTo>
                    <a:pt x="218745" y="268230"/>
                    <a:pt x="218745" y="272142"/>
                    <a:pt x="221258" y="276054"/>
                  </a:cubicBezTo>
                  <a:cubicBezTo>
                    <a:pt x="221258" y="278662"/>
                    <a:pt x="222515" y="279966"/>
                    <a:pt x="223772" y="282574"/>
                  </a:cubicBezTo>
                  <a:cubicBezTo>
                    <a:pt x="223772" y="282574"/>
                    <a:pt x="225029" y="282574"/>
                    <a:pt x="225029" y="282574"/>
                  </a:cubicBezTo>
                  <a:cubicBezTo>
                    <a:pt x="226286" y="277358"/>
                    <a:pt x="228799" y="272142"/>
                    <a:pt x="230056" y="266926"/>
                  </a:cubicBezTo>
                  <a:cubicBezTo>
                    <a:pt x="230056" y="261710"/>
                    <a:pt x="233826" y="260406"/>
                    <a:pt x="237597" y="261710"/>
                  </a:cubicBezTo>
                  <a:cubicBezTo>
                    <a:pt x="238853" y="263014"/>
                    <a:pt x="240110" y="263014"/>
                    <a:pt x="240110" y="264318"/>
                  </a:cubicBezTo>
                  <a:cubicBezTo>
                    <a:pt x="242624" y="265622"/>
                    <a:pt x="243881" y="266926"/>
                    <a:pt x="245137" y="268230"/>
                  </a:cubicBezTo>
                  <a:cubicBezTo>
                    <a:pt x="246394" y="268230"/>
                    <a:pt x="247651" y="268230"/>
                    <a:pt x="247651" y="268230"/>
                  </a:cubicBezTo>
                  <a:cubicBezTo>
                    <a:pt x="247651" y="268230"/>
                    <a:pt x="247651" y="266926"/>
                    <a:pt x="247651" y="266926"/>
                  </a:cubicBezTo>
                  <a:cubicBezTo>
                    <a:pt x="247651" y="265622"/>
                    <a:pt x="247651" y="264318"/>
                    <a:pt x="246394" y="263014"/>
                  </a:cubicBezTo>
                  <a:cubicBezTo>
                    <a:pt x="241367" y="248670"/>
                    <a:pt x="237597" y="234326"/>
                    <a:pt x="236340" y="218677"/>
                  </a:cubicBezTo>
                  <a:cubicBezTo>
                    <a:pt x="236340" y="214765"/>
                    <a:pt x="235083" y="212157"/>
                    <a:pt x="232569" y="209549"/>
                  </a:cubicBezTo>
                  <a:cubicBezTo>
                    <a:pt x="232569" y="209549"/>
                    <a:pt x="231313" y="209549"/>
                    <a:pt x="231313" y="209549"/>
                  </a:cubicBezTo>
                  <a:cubicBezTo>
                    <a:pt x="228799" y="209549"/>
                    <a:pt x="227542" y="209549"/>
                    <a:pt x="226286" y="209549"/>
                  </a:cubicBezTo>
                  <a:close/>
                  <a:moveTo>
                    <a:pt x="245475" y="204787"/>
                  </a:moveTo>
                  <a:cubicBezTo>
                    <a:pt x="245475" y="204787"/>
                    <a:pt x="244182" y="204787"/>
                    <a:pt x="244182" y="206082"/>
                  </a:cubicBezTo>
                  <a:cubicBezTo>
                    <a:pt x="242888" y="208672"/>
                    <a:pt x="244182" y="211263"/>
                    <a:pt x="245475" y="215148"/>
                  </a:cubicBezTo>
                  <a:cubicBezTo>
                    <a:pt x="245475" y="216443"/>
                    <a:pt x="246769" y="219033"/>
                    <a:pt x="248062" y="221623"/>
                  </a:cubicBezTo>
                  <a:cubicBezTo>
                    <a:pt x="248062" y="230689"/>
                    <a:pt x="251943" y="239754"/>
                    <a:pt x="254530" y="248820"/>
                  </a:cubicBezTo>
                  <a:cubicBezTo>
                    <a:pt x="254530" y="250115"/>
                    <a:pt x="254530" y="251410"/>
                    <a:pt x="255823" y="252705"/>
                  </a:cubicBezTo>
                  <a:cubicBezTo>
                    <a:pt x="255823" y="252705"/>
                    <a:pt x="257117" y="254000"/>
                    <a:pt x="257117" y="254000"/>
                  </a:cubicBezTo>
                  <a:cubicBezTo>
                    <a:pt x="257117" y="254000"/>
                    <a:pt x="258410" y="252705"/>
                    <a:pt x="258410" y="252705"/>
                  </a:cubicBezTo>
                  <a:cubicBezTo>
                    <a:pt x="258410" y="250115"/>
                    <a:pt x="258410" y="248820"/>
                    <a:pt x="259704" y="247525"/>
                  </a:cubicBezTo>
                  <a:cubicBezTo>
                    <a:pt x="259704" y="242345"/>
                    <a:pt x="263584" y="241049"/>
                    <a:pt x="267465" y="241049"/>
                  </a:cubicBezTo>
                  <a:cubicBezTo>
                    <a:pt x="268758" y="242345"/>
                    <a:pt x="271345" y="242345"/>
                    <a:pt x="272639" y="242345"/>
                  </a:cubicBezTo>
                  <a:cubicBezTo>
                    <a:pt x="273932" y="242345"/>
                    <a:pt x="275226" y="242345"/>
                    <a:pt x="276520" y="242345"/>
                  </a:cubicBezTo>
                  <a:cubicBezTo>
                    <a:pt x="277813" y="241049"/>
                    <a:pt x="275226" y="239754"/>
                    <a:pt x="273932" y="238459"/>
                  </a:cubicBezTo>
                  <a:cubicBezTo>
                    <a:pt x="272639" y="237164"/>
                    <a:pt x="270052" y="234574"/>
                    <a:pt x="268758" y="233279"/>
                  </a:cubicBezTo>
                  <a:cubicBezTo>
                    <a:pt x="260997" y="226804"/>
                    <a:pt x="255823" y="219033"/>
                    <a:pt x="250649" y="211263"/>
                  </a:cubicBezTo>
                  <a:cubicBezTo>
                    <a:pt x="249356" y="208672"/>
                    <a:pt x="248062" y="207377"/>
                    <a:pt x="246769" y="204787"/>
                  </a:cubicBezTo>
                  <a:cubicBezTo>
                    <a:pt x="246769" y="204787"/>
                    <a:pt x="245475" y="204787"/>
                    <a:pt x="245475" y="204787"/>
                  </a:cubicBezTo>
                  <a:close/>
                  <a:moveTo>
                    <a:pt x="63501" y="191786"/>
                  </a:moveTo>
                  <a:cubicBezTo>
                    <a:pt x="55707" y="190499"/>
                    <a:pt x="47914" y="191786"/>
                    <a:pt x="38822" y="193074"/>
                  </a:cubicBezTo>
                  <a:cubicBezTo>
                    <a:pt x="36224" y="193074"/>
                    <a:pt x="33627" y="195648"/>
                    <a:pt x="31029" y="198222"/>
                  </a:cubicBezTo>
                  <a:cubicBezTo>
                    <a:pt x="21937" y="205945"/>
                    <a:pt x="20638" y="216242"/>
                    <a:pt x="20638" y="226540"/>
                  </a:cubicBezTo>
                  <a:cubicBezTo>
                    <a:pt x="21937" y="238124"/>
                    <a:pt x="24535" y="249709"/>
                    <a:pt x="28431" y="260006"/>
                  </a:cubicBezTo>
                  <a:cubicBezTo>
                    <a:pt x="31029" y="263867"/>
                    <a:pt x="33627" y="267729"/>
                    <a:pt x="37523" y="271590"/>
                  </a:cubicBezTo>
                  <a:cubicBezTo>
                    <a:pt x="49213" y="281888"/>
                    <a:pt x="63501" y="285749"/>
                    <a:pt x="79087" y="284462"/>
                  </a:cubicBezTo>
                  <a:cubicBezTo>
                    <a:pt x="80386" y="284462"/>
                    <a:pt x="81685" y="284462"/>
                    <a:pt x="82984" y="284462"/>
                  </a:cubicBezTo>
                  <a:cubicBezTo>
                    <a:pt x="89478" y="281888"/>
                    <a:pt x="94674" y="278026"/>
                    <a:pt x="99869" y="275452"/>
                  </a:cubicBezTo>
                  <a:cubicBezTo>
                    <a:pt x="103766" y="272878"/>
                    <a:pt x="106363" y="269016"/>
                    <a:pt x="108961" y="266442"/>
                  </a:cubicBezTo>
                  <a:cubicBezTo>
                    <a:pt x="116754" y="260006"/>
                    <a:pt x="120651" y="250996"/>
                    <a:pt x="119352" y="240699"/>
                  </a:cubicBezTo>
                  <a:cubicBezTo>
                    <a:pt x="119352" y="236837"/>
                    <a:pt x="119352" y="234263"/>
                    <a:pt x="118053" y="230401"/>
                  </a:cubicBezTo>
                  <a:cubicBezTo>
                    <a:pt x="118053" y="230401"/>
                    <a:pt x="118053" y="229114"/>
                    <a:pt x="118053" y="229114"/>
                  </a:cubicBezTo>
                  <a:cubicBezTo>
                    <a:pt x="116754" y="229114"/>
                    <a:pt x="115455" y="230401"/>
                    <a:pt x="115455" y="230401"/>
                  </a:cubicBezTo>
                  <a:cubicBezTo>
                    <a:pt x="114157" y="231688"/>
                    <a:pt x="112858" y="234263"/>
                    <a:pt x="111559" y="235550"/>
                  </a:cubicBezTo>
                  <a:cubicBezTo>
                    <a:pt x="106363" y="243273"/>
                    <a:pt x="99869" y="249709"/>
                    <a:pt x="92076" y="254857"/>
                  </a:cubicBezTo>
                  <a:cubicBezTo>
                    <a:pt x="84283" y="258719"/>
                    <a:pt x="77788" y="261293"/>
                    <a:pt x="69995" y="260006"/>
                  </a:cubicBezTo>
                  <a:cubicBezTo>
                    <a:pt x="67397" y="260006"/>
                    <a:pt x="66098" y="260006"/>
                    <a:pt x="64800" y="260006"/>
                  </a:cubicBezTo>
                  <a:cubicBezTo>
                    <a:pt x="60903" y="260006"/>
                    <a:pt x="55707" y="258719"/>
                    <a:pt x="51811" y="258719"/>
                  </a:cubicBezTo>
                  <a:cubicBezTo>
                    <a:pt x="47914" y="256145"/>
                    <a:pt x="44018" y="252283"/>
                    <a:pt x="40121" y="249709"/>
                  </a:cubicBezTo>
                  <a:cubicBezTo>
                    <a:pt x="38822" y="248422"/>
                    <a:pt x="38822" y="248422"/>
                    <a:pt x="38822" y="248422"/>
                  </a:cubicBezTo>
                  <a:cubicBezTo>
                    <a:pt x="36224" y="245847"/>
                    <a:pt x="34926" y="244560"/>
                    <a:pt x="34926" y="241986"/>
                  </a:cubicBezTo>
                  <a:cubicBezTo>
                    <a:pt x="34926" y="236837"/>
                    <a:pt x="36224" y="232976"/>
                    <a:pt x="40121" y="230401"/>
                  </a:cubicBezTo>
                  <a:cubicBezTo>
                    <a:pt x="47914" y="226540"/>
                    <a:pt x="53110" y="220104"/>
                    <a:pt x="58305" y="214955"/>
                  </a:cubicBezTo>
                  <a:cubicBezTo>
                    <a:pt x="62202" y="211094"/>
                    <a:pt x="64800" y="208520"/>
                    <a:pt x="68696" y="205945"/>
                  </a:cubicBezTo>
                  <a:cubicBezTo>
                    <a:pt x="69995" y="203371"/>
                    <a:pt x="71294" y="203371"/>
                    <a:pt x="69995" y="200797"/>
                  </a:cubicBezTo>
                  <a:cubicBezTo>
                    <a:pt x="69995" y="198222"/>
                    <a:pt x="68696" y="196935"/>
                    <a:pt x="67397" y="194361"/>
                  </a:cubicBezTo>
                  <a:cubicBezTo>
                    <a:pt x="67397" y="193074"/>
                    <a:pt x="66098" y="193074"/>
                    <a:pt x="63501" y="191786"/>
                  </a:cubicBezTo>
                  <a:close/>
                  <a:moveTo>
                    <a:pt x="231942" y="166687"/>
                  </a:moveTo>
                  <a:cubicBezTo>
                    <a:pt x="226595" y="170447"/>
                    <a:pt x="222584" y="174207"/>
                    <a:pt x="218574" y="177967"/>
                  </a:cubicBezTo>
                  <a:cubicBezTo>
                    <a:pt x="215900" y="179220"/>
                    <a:pt x="215900" y="181727"/>
                    <a:pt x="217237" y="184234"/>
                  </a:cubicBezTo>
                  <a:cubicBezTo>
                    <a:pt x="218574" y="182980"/>
                    <a:pt x="219910" y="181727"/>
                    <a:pt x="221247" y="180474"/>
                  </a:cubicBezTo>
                  <a:cubicBezTo>
                    <a:pt x="222584" y="179220"/>
                    <a:pt x="226595" y="179220"/>
                    <a:pt x="226595" y="180474"/>
                  </a:cubicBezTo>
                  <a:cubicBezTo>
                    <a:pt x="227932" y="181727"/>
                    <a:pt x="227932" y="182980"/>
                    <a:pt x="227932" y="182980"/>
                  </a:cubicBezTo>
                  <a:cubicBezTo>
                    <a:pt x="229268" y="185487"/>
                    <a:pt x="229268" y="186740"/>
                    <a:pt x="230605" y="189247"/>
                  </a:cubicBezTo>
                  <a:cubicBezTo>
                    <a:pt x="230605" y="190500"/>
                    <a:pt x="231942" y="190500"/>
                    <a:pt x="233279" y="189247"/>
                  </a:cubicBezTo>
                  <a:cubicBezTo>
                    <a:pt x="238626" y="186740"/>
                    <a:pt x="239963" y="181727"/>
                    <a:pt x="241300" y="176714"/>
                  </a:cubicBezTo>
                  <a:cubicBezTo>
                    <a:pt x="241300" y="171701"/>
                    <a:pt x="237290" y="167941"/>
                    <a:pt x="233279" y="166687"/>
                  </a:cubicBezTo>
                  <a:cubicBezTo>
                    <a:pt x="233279" y="166687"/>
                    <a:pt x="231942" y="166687"/>
                    <a:pt x="231942" y="166687"/>
                  </a:cubicBezTo>
                  <a:close/>
                  <a:moveTo>
                    <a:pt x="173526" y="155277"/>
                  </a:moveTo>
                  <a:cubicBezTo>
                    <a:pt x="169680" y="159147"/>
                    <a:pt x="165833" y="161726"/>
                    <a:pt x="160704" y="165596"/>
                  </a:cubicBezTo>
                  <a:cubicBezTo>
                    <a:pt x="151729" y="172045"/>
                    <a:pt x="141471" y="178494"/>
                    <a:pt x="129931" y="183654"/>
                  </a:cubicBezTo>
                  <a:cubicBezTo>
                    <a:pt x="128649" y="184943"/>
                    <a:pt x="126085" y="186233"/>
                    <a:pt x="124802" y="187523"/>
                  </a:cubicBezTo>
                  <a:cubicBezTo>
                    <a:pt x="123520" y="188813"/>
                    <a:pt x="122238" y="188813"/>
                    <a:pt x="123520" y="190103"/>
                  </a:cubicBezTo>
                  <a:cubicBezTo>
                    <a:pt x="124802" y="191393"/>
                    <a:pt x="126085" y="192683"/>
                    <a:pt x="126085" y="193972"/>
                  </a:cubicBezTo>
                  <a:cubicBezTo>
                    <a:pt x="132496" y="203001"/>
                    <a:pt x="137625" y="212030"/>
                    <a:pt x="137625" y="222349"/>
                  </a:cubicBezTo>
                  <a:cubicBezTo>
                    <a:pt x="137625" y="226218"/>
                    <a:pt x="138907" y="230088"/>
                    <a:pt x="138907" y="233958"/>
                  </a:cubicBezTo>
                  <a:cubicBezTo>
                    <a:pt x="138907" y="235247"/>
                    <a:pt x="140189" y="235247"/>
                    <a:pt x="140189" y="236537"/>
                  </a:cubicBezTo>
                  <a:cubicBezTo>
                    <a:pt x="141471" y="235247"/>
                    <a:pt x="141471" y="235247"/>
                    <a:pt x="142753" y="235247"/>
                  </a:cubicBezTo>
                  <a:cubicBezTo>
                    <a:pt x="144036" y="231378"/>
                    <a:pt x="146600" y="228798"/>
                    <a:pt x="149164" y="226218"/>
                  </a:cubicBezTo>
                  <a:cubicBezTo>
                    <a:pt x="153011" y="222349"/>
                    <a:pt x="158140" y="217190"/>
                    <a:pt x="161987" y="212030"/>
                  </a:cubicBezTo>
                  <a:cubicBezTo>
                    <a:pt x="164551" y="208161"/>
                    <a:pt x="168398" y="205581"/>
                    <a:pt x="170962" y="201711"/>
                  </a:cubicBezTo>
                  <a:cubicBezTo>
                    <a:pt x="173526" y="199132"/>
                    <a:pt x="176091" y="196552"/>
                    <a:pt x="178655" y="193972"/>
                  </a:cubicBezTo>
                  <a:cubicBezTo>
                    <a:pt x="181220" y="191393"/>
                    <a:pt x="183784" y="187523"/>
                    <a:pt x="186349" y="186233"/>
                  </a:cubicBezTo>
                  <a:cubicBezTo>
                    <a:pt x="187631" y="186233"/>
                    <a:pt x="187631" y="184943"/>
                    <a:pt x="188913" y="183654"/>
                  </a:cubicBezTo>
                  <a:cubicBezTo>
                    <a:pt x="188913" y="183654"/>
                    <a:pt x="188913" y="182364"/>
                    <a:pt x="187631" y="182364"/>
                  </a:cubicBezTo>
                  <a:cubicBezTo>
                    <a:pt x="185066" y="174625"/>
                    <a:pt x="182502" y="166886"/>
                    <a:pt x="179937" y="159147"/>
                  </a:cubicBezTo>
                  <a:cubicBezTo>
                    <a:pt x="178655" y="157857"/>
                    <a:pt x="178655" y="157857"/>
                    <a:pt x="177373" y="156567"/>
                  </a:cubicBezTo>
                  <a:cubicBezTo>
                    <a:pt x="176091" y="153987"/>
                    <a:pt x="174809" y="153987"/>
                    <a:pt x="173526" y="155277"/>
                  </a:cubicBezTo>
                  <a:close/>
                  <a:moveTo>
                    <a:pt x="196118" y="139382"/>
                  </a:moveTo>
                  <a:cubicBezTo>
                    <a:pt x="192088" y="140652"/>
                    <a:pt x="192088" y="143192"/>
                    <a:pt x="193431" y="145732"/>
                  </a:cubicBezTo>
                  <a:cubicBezTo>
                    <a:pt x="197461" y="150812"/>
                    <a:pt x="200148" y="155892"/>
                    <a:pt x="204178" y="160972"/>
                  </a:cubicBezTo>
                  <a:cubicBezTo>
                    <a:pt x="204178" y="162242"/>
                    <a:pt x="205521" y="163512"/>
                    <a:pt x="205521" y="163512"/>
                  </a:cubicBezTo>
                  <a:cubicBezTo>
                    <a:pt x="205521" y="163512"/>
                    <a:pt x="206864" y="163512"/>
                    <a:pt x="206864" y="163512"/>
                  </a:cubicBezTo>
                  <a:cubicBezTo>
                    <a:pt x="208208" y="162242"/>
                    <a:pt x="208208" y="162242"/>
                    <a:pt x="209551" y="160972"/>
                  </a:cubicBezTo>
                  <a:cubicBezTo>
                    <a:pt x="208208" y="159702"/>
                    <a:pt x="208208" y="158432"/>
                    <a:pt x="208208" y="157162"/>
                  </a:cubicBezTo>
                  <a:cubicBezTo>
                    <a:pt x="206864" y="149542"/>
                    <a:pt x="201491" y="144462"/>
                    <a:pt x="197461" y="139382"/>
                  </a:cubicBezTo>
                  <a:cubicBezTo>
                    <a:pt x="197461" y="138112"/>
                    <a:pt x="196118" y="138112"/>
                    <a:pt x="196118" y="139382"/>
                  </a:cubicBezTo>
                  <a:close/>
                  <a:moveTo>
                    <a:pt x="204470" y="131762"/>
                  </a:moveTo>
                  <a:cubicBezTo>
                    <a:pt x="203200" y="131762"/>
                    <a:pt x="203200" y="132896"/>
                    <a:pt x="203200" y="132896"/>
                  </a:cubicBezTo>
                  <a:cubicBezTo>
                    <a:pt x="204470" y="134030"/>
                    <a:pt x="205740" y="135164"/>
                    <a:pt x="207010" y="135164"/>
                  </a:cubicBezTo>
                  <a:cubicBezTo>
                    <a:pt x="208280" y="134030"/>
                    <a:pt x="207010" y="132896"/>
                    <a:pt x="205740" y="131762"/>
                  </a:cubicBezTo>
                  <a:cubicBezTo>
                    <a:pt x="205740" y="131762"/>
                    <a:pt x="204470" y="131762"/>
                    <a:pt x="204470" y="131762"/>
                  </a:cubicBezTo>
                  <a:close/>
                  <a:moveTo>
                    <a:pt x="138936" y="117474"/>
                  </a:moveTo>
                  <a:cubicBezTo>
                    <a:pt x="137643" y="117474"/>
                    <a:pt x="137643" y="118784"/>
                    <a:pt x="136349" y="118784"/>
                  </a:cubicBezTo>
                  <a:cubicBezTo>
                    <a:pt x="132469" y="121403"/>
                    <a:pt x="129881" y="124023"/>
                    <a:pt x="126001" y="126642"/>
                  </a:cubicBezTo>
                  <a:cubicBezTo>
                    <a:pt x="104011" y="142358"/>
                    <a:pt x="82021" y="156765"/>
                    <a:pt x="60031" y="172481"/>
                  </a:cubicBezTo>
                  <a:cubicBezTo>
                    <a:pt x="60031" y="172481"/>
                    <a:pt x="58738" y="173791"/>
                    <a:pt x="58738" y="173791"/>
                  </a:cubicBezTo>
                  <a:cubicBezTo>
                    <a:pt x="58738" y="173791"/>
                    <a:pt x="60031" y="173791"/>
                    <a:pt x="60031" y="173791"/>
                  </a:cubicBezTo>
                  <a:cubicBezTo>
                    <a:pt x="61325" y="173791"/>
                    <a:pt x="62619" y="173791"/>
                    <a:pt x="63912" y="173791"/>
                  </a:cubicBezTo>
                  <a:cubicBezTo>
                    <a:pt x="70380" y="173791"/>
                    <a:pt x="75554" y="177720"/>
                    <a:pt x="78141" y="182959"/>
                  </a:cubicBezTo>
                  <a:cubicBezTo>
                    <a:pt x="79434" y="184268"/>
                    <a:pt x="80728" y="186888"/>
                    <a:pt x="82021" y="188197"/>
                  </a:cubicBezTo>
                  <a:cubicBezTo>
                    <a:pt x="88489" y="196055"/>
                    <a:pt x="92369" y="205223"/>
                    <a:pt x="94956" y="214391"/>
                  </a:cubicBezTo>
                  <a:cubicBezTo>
                    <a:pt x="94956" y="217010"/>
                    <a:pt x="94956" y="219630"/>
                    <a:pt x="96250" y="222249"/>
                  </a:cubicBezTo>
                  <a:cubicBezTo>
                    <a:pt x="100131" y="222249"/>
                    <a:pt x="101424" y="218320"/>
                    <a:pt x="102718" y="217010"/>
                  </a:cubicBezTo>
                  <a:cubicBezTo>
                    <a:pt x="105305" y="214391"/>
                    <a:pt x="107892" y="211772"/>
                    <a:pt x="109185" y="209152"/>
                  </a:cubicBezTo>
                  <a:cubicBezTo>
                    <a:pt x="111772" y="207843"/>
                    <a:pt x="111772" y="206533"/>
                    <a:pt x="110479" y="205223"/>
                  </a:cubicBezTo>
                  <a:cubicBezTo>
                    <a:pt x="106598" y="199985"/>
                    <a:pt x="102718" y="194746"/>
                    <a:pt x="97544" y="192126"/>
                  </a:cubicBezTo>
                  <a:cubicBezTo>
                    <a:pt x="96250" y="190817"/>
                    <a:pt x="96250" y="189507"/>
                    <a:pt x="96250" y="188197"/>
                  </a:cubicBezTo>
                  <a:cubicBezTo>
                    <a:pt x="97544" y="184268"/>
                    <a:pt x="98837" y="181649"/>
                    <a:pt x="102718" y="180339"/>
                  </a:cubicBezTo>
                  <a:cubicBezTo>
                    <a:pt x="107892" y="179030"/>
                    <a:pt x="111772" y="176410"/>
                    <a:pt x="115653" y="175100"/>
                  </a:cubicBezTo>
                  <a:cubicBezTo>
                    <a:pt x="118240" y="173791"/>
                    <a:pt x="122120" y="172481"/>
                    <a:pt x="124707" y="169862"/>
                  </a:cubicBezTo>
                  <a:cubicBezTo>
                    <a:pt x="129881" y="167242"/>
                    <a:pt x="135056" y="163313"/>
                    <a:pt x="140230" y="160694"/>
                  </a:cubicBezTo>
                  <a:cubicBezTo>
                    <a:pt x="147991" y="154145"/>
                    <a:pt x="155752" y="148907"/>
                    <a:pt x="162219" y="141049"/>
                  </a:cubicBezTo>
                  <a:cubicBezTo>
                    <a:pt x="163513" y="139739"/>
                    <a:pt x="163513" y="139739"/>
                    <a:pt x="163513" y="138429"/>
                  </a:cubicBezTo>
                  <a:cubicBezTo>
                    <a:pt x="155752" y="130571"/>
                    <a:pt x="147991" y="124023"/>
                    <a:pt x="140230" y="118784"/>
                  </a:cubicBezTo>
                  <a:cubicBezTo>
                    <a:pt x="140230" y="117474"/>
                    <a:pt x="138936" y="117474"/>
                    <a:pt x="138936" y="117474"/>
                  </a:cubicBezTo>
                  <a:close/>
                  <a:moveTo>
                    <a:pt x="219220" y="115887"/>
                  </a:moveTo>
                  <a:cubicBezTo>
                    <a:pt x="216622" y="117186"/>
                    <a:pt x="214024" y="118485"/>
                    <a:pt x="212725" y="122382"/>
                  </a:cubicBezTo>
                  <a:cubicBezTo>
                    <a:pt x="212725" y="123680"/>
                    <a:pt x="215323" y="124979"/>
                    <a:pt x="215323" y="126278"/>
                  </a:cubicBezTo>
                  <a:cubicBezTo>
                    <a:pt x="216622" y="128876"/>
                    <a:pt x="219220" y="131474"/>
                    <a:pt x="220518" y="134071"/>
                  </a:cubicBezTo>
                  <a:cubicBezTo>
                    <a:pt x="221817" y="136669"/>
                    <a:pt x="223116" y="140566"/>
                    <a:pt x="224415" y="143163"/>
                  </a:cubicBezTo>
                  <a:cubicBezTo>
                    <a:pt x="224415" y="143163"/>
                    <a:pt x="225714" y="144462"/>
                    <a:pt x="225714" y="144462"/>
                  </a:cubicBezTo>
                  <a:cubicBezTo>
                    <a:pt x="225714" y="143163"/>
                    <a:pt x="225714" y="143163"/>
                    <a:pt x="227013" y="141865"/>
                  </a:cubicBezTo>
                  <a:cubicBezTo>
                    <a:pt x="225714" y="134071"/>
                    <a:pt x="224415" y="124979"/>
                    <a:pt x="221817" y="117186"/>
                  </a:cubicBezTo>
                  <a:cubicBezTo>
                    <a:pt x="220518" y="117186"/>
                    <a:pt x="220518" y="115887"/>
                    <a:pt x="220518" y="115887"/>
                  </a:cubicBezTo>
                  <a:cubicBezTo>
                    <a:pt x="220518" y="115887"/>
                    <a:pt x="219220" y="115887"/>
                    <a:pt x="219220" y="115887"/>
                  </a:cubicBezTo>
                  <a:close/>
                  <a:moveTo>
                    <a:pt x="206375" y="96837"/>
                  </a:moveTo>
                  <a:cubicBezTo>
                    <a:pt x="206375" y="96837"/>
                    <a:pt x="206375" y="98425"/>
                    <a:pt x="206375" y="98425"/>
                  </a:cubicBezTo>
                  <a:cubicBezTo>
                    <a:pt x="206375" y="100013"/>
                    <a:pt x="206375" y="100013"/>
                    <a:pt x="207169" y="101600"/>
                  </a:cubicBezTo>
                  <a:cubicBezTo>
                    <a:pt x="207169" y="101600"/>
                    <a:pt x="207169" y="101600"/>
                    <a:pt x="207963" y="101600"/>
                  </a:cubicBezTo>
                  <a:cubicBezTo>
                    <a:pt x="207963" y="101600"/>
                    <a:pt x="207963" y="101600"/>
                    <a:pt x="207963" y="100013"/>
                  </a:cubicBezTo>
                  <a:cubicBezTo>
                    <a:pt x="207963" y="100013"/>
                    <a:pt x="207963" y="98425"/>
                    <a:pt x="207169" y="98425"/>
                  </a:cubicBezTo>
                  <a:cubicBezTo>
                    <a:pt x="207169" y="96837"/>
                    <a:pt x="207169" y="96837"/>
                    <a:pt x="206375" y="96837"/>
                  </a:cubicBezTo>
                  <a:close/>
                  <a:moveTo>
                    <a:pt x="307146" y="28272"/>
                  </a:moveTo>
                  <a:cubicBezTo>
                    <a:pt x="305851" y="29557"/>
                    <a:pt x="304557" y="30843"/>
                    <a:pt x="303262" y="33413"/>
                  </a:cubicBezTo>
                  <a:cubicBezTo>
                    <a:pt x="290318" y="47549"/>
                    <a:pt x="276079" y="60400"/>
                    <a:pt x="261841" y="74537"/>
                  </a:cubicBezTo>
                  <a:cubicBezTo>
                    <a:pt x="252779" y="82247"/>
                    <a:pt x="245013" y="91243"/>
                    <a:pt x="235952" y="98954"/>
                  </a:cubicBezTo>
                  <a:cubicBezTo>
                    <a:pt x="233363" y="100239"/>
                    <a:pt x="233363" y="102809"/>
                    <a:pt x="234657" y="105380"/>
                  </a:cubicBezTo>
                  <a:cubicBezTo>
                    <a:pt x="238541" y="114375"/>
                    <a:pt x="242424" y="123371"/>
                    <a:pt x="243718" y="133652"/>
                  </a:cubicBezTo>
                  <a:cubicBezTo>
                    <a:pt x="243718" y="134937"/>
                    <a:pt x="245013" y="134937"/>
                    <a:pt x="246307" y="134937"/>
                  </a:cubicBezTo>
                  <a:cubicBezTo>
                    <a:pt x="247602" y="133652"/>
                    <a:pt x="248896" y="132367"/>
                    <a:pt x="250191" y="131082"/>
                  </a:cubicBezTo>
                  <a:cubicBezTo>
                    <a:pt x="264429" y="115660"/>
                    <a:pt x="281257" y="105380"/>
                    <a:pt x="300673" y="97669"/>
                  </a:cubicBezTo>
                  <a:cubicBezTo>
                    <a:pt x="304557" y="95099"/>
                    <a:pt x="308440" y="92528"/>
                    <a:pt x="313618" y="89958"/>
                  </a:cubicBezTo>
                  <a:cubicBezTo>
                    <a:pt x="316207" y="88673"/>
                    <a:pt x="317501" y="86103"/>
                    <a:pt x="317501" y="82247"/>
                  </a:cubicBezTo>
                  <a:cubicBezTo>
                    <a:pt x="317501" y="79677"/>
                    <a:pt x="317501" y="77107"/>
                    <a:pt x="317501" y="74537"/>
                  </a:cubicBezTo>
                  <a:cubicBezTo>
                    <a:pt x="317501" y="70681"/>
                    <a:pt x="317501" y="65541"/>
                    <a:pt x="316207" y="61685"/>
                  </a:cubicBezTo>
                  <a:cubicBezTo>
                    <a:pt x="314912" y="52690"/>
                    <a:pt x="313618" y="42409"/>
                    <a:pt x="311029" y="33413"/>
                  </a:cubicBezTo>
                  <a:cubicBezTo>
                    <a:pt x="311029" y="32128"/>
                    <a:pt x="311029" y="29557"/>
                    <a:pt x="309734" y="28272"/>
                  </a:cubicBezTo>
                  <a:cubicBezTo>
                    <a:pt x="309734" y="26987"/>
                    <a:pt x="308440" y="26987"/>
                    <a:pt x="307146" y="28272"/>
                  </a:cubicBezTo>
                  <a:close/>
                  <a:moveTo>
                    <a:pt x="228600" y="17173"/>
                  </a:moveTo>
                  <a:cubicBezTo>
                    <a:pt x="226020" y="15874"/>
                    <a:pt x="223441" y="18471"/>
                    <a:pt x="220861" y="22368"/>
                  </a:cubicBezTo>
                  <a:cubicBezTo>
                    <a:pt x="220861" y="24966"/>
                    <a:pt x="218281" y="26265"/>
                    <a:pt x="216991" y="27564"/>
                  </a:cubicBezTo>
                  <a:cubicBezTo>
                    <a:pt x="215702" y="30162"/>
                    <a:pt x="214412" y="31461"/>
                    <a:pt x="211832" y="34058"/>
                  </a:cubicBezTo>
                  <a:cubicBezTo>
                    <a:pt x="209252" y="39254"/>
                    <a:pt x="205383" y="45748"/>
                    <a:pt x="201513" y="50944"/>
                  </a:cubicBezTo>
                  <a:cubicBezTo>
                    <a:pt x="198934" y="56139"/>
                    <a:pt x="196354" y="60036"/>
                    <a:pt x="192484" y="63933"/>
                  </a:cubicBezTo>
                  <a:cubicBezTo>
                    <a:pt x="191194" y="65231"/>
                    <a:pt x="189905" y="66530"/>
                    <a:pt x="188615" y="67829"/>
                  </a:cubicBezTo>
                  <a:cubicBezTo>
                    <a:pt x="187325" y="69128"/>
                    <a:pt x="187325" y="70427"/>
                    <a:pt x="188615" y="70427"/>
                  </a:cubicBezTo>
                  <a:cubicBezTo>
                    <a:pt x="200223" y="74324"/>
                    <a:pt x="210542" y="78220"/>
                    <a:pt x="219571" y="86013"/>
                  </a:cubicBezTo>
                  <a:cubicBezTo>
                    <a:pt x="220861" y="87312"/>
                    <a:pt x="222151" y="87312"/>
                    <a:pt x="223441" y="86013"/>
                  </a:cubicBezTo>
                  <a:cubicBezTo>
                    <a:pt x="224730" y="86013"/>
                    <a:pt x="224730" y="86013"/>
                    <a:pt x="226020" y="84715"/>
                  </a:cubicBezTo>
                  <a:cubicBezTo>
                    <a:pt x="238919" y="71726"/>
                    <a:pt x="253107" y="58737"/>
                    <a:pt x="267295" y="45748"/>
                  </a:cubicBezTo>
                  <a:cubicBezTo>
                    <a:pt x="269875" y="43151"/>
                    <a:pt x="269875" y="43151"/>
                    <a:pt x="268585" y="39254"/>
                  </a:cubicBezTo>
                  <a:cubicBezTo>
                    <a:pt x="259556" y="26265"/>
                    <a:pt x="246658" y="19770"/>
                    <a:pt x="228600" y="17173"/>
                  </a:cubicBezTo>
                  <a:close/>
                  <a:moveTo>
                    <a:pt x="223344" y="0"/>
                  </a:moveTo>
                  <a:cubicBezTo>
                    <a:pt x="227217" y="1297"/>
                    <a:pt x="229799" y="1297"/>
                    <a:pt x="233672" y="1297"/>
                  </a:cubicBezTo>
                  <a:cubicBezTo>
                    <a:pt x="237545" y="1297"/>
                    <a:pt x="242709" y="2594"/>
                    <a:pt x="246582" y="3891"/>
                  </a:cubicBezTo>
                  <a:cubicBezTo>
                    <a:pt x="260783" y="9079"/>
                    <a:pt x="272402" y="16861"/>
                    <a:pt x="281439" y="27238"/>
                  </a:cubicBezTo>
                  <a:cubicBezTo>
                    <a:pt x="282730" y="28535"/>
                    <a:pt x="284021" y="28535"/>
                    <a:pt x="285312" y="27238"/>
                  </a:cubicBezTo>
                  <a:cubicBezTo>
                    <a:pt x="290476" y="22049"/>
                    <a:pt x="295640" y="16861"/>
                    <a:pt x="300804" y="11673"/>
                  </a:cubicBezTo>
                  <a:cubicBezTo>
                    <a:pt x="304677" y="7782"/>
                    <a:pt x="311132" y="7782"/>
                    <a:pt x="315005" y="12970"/>
                  </a:cubicBezTo>
                  <a:cubicBezTo>
                    <a:pt x="316296" y="15564"/>
                    <a:pt x="317587" y="18158"/>
                    <a:pt x="318878" y="22049"/>
                  </a:cubicBezTo>
                  <a:cubicBezTo>
                    <a:pt x="324042" y="37614"/>
                    <a:pt x="329206" y="54475"/>
                    <a:pt x="329206" y="71336"/>
                  </a:cubicBezTo>
                  <a:cubicBezTo>
                    <a:pt x="329206" y="72633"/>
                    <a:pt x="329206" y="73930"/>
                    <a:pt x="329206" y="75227"/>
                  </a:cubicBezTo>
                  <a:cubicBezTo>
                    <a:pt x="331788" y="79119"/>
                    <a:pt x="329206" y="84307"/>
                    <a:pt x="330497" y="89495"/>
                  </a:cubicBezTo>
                  <a:cubicBezTo>
                    <a:pt x="330497" y="93386"/>
                    <a:pt x="329206" y="97277"/>
                    <a:pt x="327915" y="101168"/>
                  </a:cubicBezTo>
                  <a:cubicBezTo>
                    <a:pt x="326624" y="102465"/>
                    <a:pt x="326624" y="102465"/>
                    <a:pt x="325333" y="103762"/>
                  </a:cubicBezTo>
                  <a:cubicBezTo>
                    <a:pt x="321460" y="103762"/>
                    <a:pt x="318878" y="107653"/>
                    <a:pt x="316296" y="108950"/>
                  </a:cubicBezTo>
                  <a:cubicBezTo>
                    <a:pt x="312423" y="111544"/>
                    <a:pt x="309841" y="112841"/>
                    <a:pt x="305968" y="114138"/>
                  </a:cubicBezTo>
                  <a:cubicBezTo>
                    <a:pt x="295640" y="116732"/>
                    <a:pt x="286603" y="120623"/>
                    <a:pt x="277566" y="127108"/>
                  </a:cubicBezTo>
                  <a:cubicBezTo>
                    <a:pt x="267238" y="134890"/>
                    <a:pt x="258201" y="143970"/>
                    <a:pt x="247873" y="151752"/>
                  </a:cubicBezTo>
                  <a:cubicBezTo>
                    <a:pt x="246582" y="153049"/>
                    <a:pt x="245291" y="154346"/>
                    <a:pt x="246582" y="155643"/>
                  </a:cubicBezTo>
                  <a:cubicBezTo>
                    <a:pt x="247873" y="156940"/>
                    <a:pt x="247873" y="158237"/>
                    <a:pt x="249164" y="158237"/>
                  </a:cubicBezTo>
                  <a:cubicBezTo>
                    <a:pt x="253037" y="163425"/>
                    <a:pt x="254328" y="169910"/>
                    <a:pt x="253037" y="175098"/>
                  </a:cubicBezTo>
                  <a:cubicBezTo>
                    <a:pt x="253037" y="178989"/>
                    <a:pt x="253037" y="182880"/>
                    <a:pt x="251746" y="186771"/>
                  </a:cubicBezTo>
                  <a:cubicBezTo>
                    <a:pt x="251746" y="190662"/>
                    <a:pt x="251746" y="194553"/>
                    <a:pt x="253037" y="197147"/>
                  </a:cubicBezTo>
                  <a:cubicBezTo>
                    <a:pt x="259492" y="206227"/>
                    <a:pt x="264656" y="215306"/>
                    <a:pt x="273693" y="223088"/>
                  </a:cubicBezTo>
                  <a:cubicBezTo>
                    <a:pt x="278857" y="229573"/>
                    <a:pt x="285312" y="236058"/>
                    <a:pt x="293058" y="239949"/>
                  </a:cubicBezTo>
                  <a:cubicBezTo>
                    <a:pt x="294349" y="241246"/>
                    <a:pt x="295640" y="242543"/>
                    <a:pt x="295640" y="242543"/>
                  </a:cubicBezTo>
                  <a:cubicBezTo>
                    <a:pt x="298222" y="245137"/>
                    <a:pt x="298222" y="247731"/>
                    <a:pt x="296931" y="250325"/>
                  </a:cubicBezTo>
                  <a:cubicBezTo>
                    <a:pt x="296931" y="251622"/>
                    <a:pt x="294349" y="252919"/>
                    <a:pt x="293058" y="252919"/>
                  </a:cubicBezTo>
                  <a:cubicBezTo>
                    <a:pt x="287894" y="252919"/>
                    <a:pt x="284021" y="252919"/>
                    <a:pt x="280148" y="254216"/>
                  </a:cubicBezTo>
                  <a:cubicBezTo>
                    <a:pt x="277566" y="254216"/>
                    <a:pt x="274984" y="252919"/>
                    <a:pt x="273693" y="255513"/>
                  </a:cubicBezTo>
                  <a:cubicBezTo>
                    <a:pt x="273693" y="256810"/>
                    <a:pt x="274984" y="259404"/>
                    <a:pt x="274984" y="260702"/>
                  </a:cubicBezTo>
                  <a:cubicBezTo>
                    <a:pt x="274984" y="265890"/>
                    <a:pt x="272402" y="269781"/>
                    <a:pt x="265947" y="268484"/>
                  </a:cubicBezTo>
                  <a:cubicBezTo>
                    <a:pt x="265947" y="268484"/>
                    <a:pt x="264656" y="268484"/>
                    <a:pt x="263365" y="268484"/>
                  </a:cubicBezTo>
                  <a:cubicBezTo>
                    <a:pt x="263365" y="269781"/>
                    <a:pt x="262074" y="269781"/>
                    <a:pt x="262074" y="269781"/>
                  </a:cubicBezTo>
                  <a:cubicBezTo>
                    <a:pt x="263365" y="271078"/>
                    <a:pt x="264656" y="272375"/>
                    <a:pt x="264656" y="273672"/>
                  </a:cubicBezTo>
                  <a:cubicBezTo>
                    <a:pt x="267238" y="277563"/>
                    <a:pt x="267238" y="280157"/>
                    <a:pt x="265947" y="284048"/>
                  </a:cubicBezTo>
                  <a:cubicBezTo>
                    <a:pt x="263365" y="287939"/>
                    <a:pt x="259492" y="290533"/>
                    <a:pt x="255619" y="287939"/>
                  </a:cubicBezTo>
                  <a:cubicBezTo>
                    <a:pt x="251746" y="286642"/>
                    <a:pt x="247873" y="284048"/>
                    <a:pt x="244000" y="281454"/>
                  </a:cubicBezTo>
                  <a:cubicBezTo>
                    <a:pt x="242709" y="281454"/>
                    <a:pt x="241418" y="280157"/>
                    <a:pt x="240127" y="280157"/>
                  </a:cubicBezTo>
                  <a:cubicBezTo>
                    <a:pt x="240127" y="280157"/>
                    <a:pt x="238836" y="281454"/>
                    <a:pt x="238836" y="281454"/>
                  </a:cubicBezTo>
                  <a:cubicBezTo>
                    <a:pt x="238836" y="282751"/>
                    <a:pt x="238836" y="282751"/>
                    <a:pt x="238836" y="284048"/>
                  </a:cubicBezTo>
                  <a:cubicBezTo>
                    <a:pt x="238836" y="289236"/>
                    <a:pt x="238836" y="293127"/>
                    <a:pt x="238836" y="298315"/>
                  </a:cubicBezTo>
                  <a:cubicBezTo>
                    <a:pt x="238836" y="302206"/>
                    <a:pt x="236254" y="303503"/>
                    <a:pt x="232381" y="304800"/>
                  </a:cubicBezTo>
                  <a:cubicBezTo>
                    <a:pt x="231090" y="304800"/>
                    <a:pt x="228508" y="304800"/>
                    <a:pt x="227217" y="304800"/>
                  </a:cubicBezTo>
                  <a:cubicBezTo>
                    <a:pt x="225926" y="304800"/>
                    <a:pt x="224635" y="304800"/>
                    <a:pt x="223344" y="303503"/>
                  </a:cubicBezTo>
                  <a:cubicBezTo>
                    <a:pt x="219471" y="298315"/>
                    <a:pt x="214307" y="295721"/>
                    <a:pt x="211725" y="289236"/>
                  </a:cubicBezTo>
                  <a:cubicBezTo>
                    <a:pt x="206561" y="281454"/>
                    <a:pt x="202688" y="273672"/>
                    <a:pt x="202688" y="263296"/>
                  </a:cubicBezTo>
                  <a:cubicBezTo>
                    <a:pt x="202688" y="249028"/>
                    <a:pt x="203979" y="233464"/>
                    <a:pt x="209143" y="219197"/>
                  </a:cubicBezTo>
                  <a:cubicBezTo>
                    <a:pt x="209143" y="216603"/>
                    <a:pt x="210434" y="215306"/>
                    <a:pt x="210434" y="214009"/>
                  </a:cubicBezTo>
                  <a:cubicBezTo>
                    <a:pt x="211725" y="211415"/>
                    <a:pt x="210434" y="210118"/>
                    <a:pt x="209143" y="208821"/>
                  </a:cubicBezTo>
                  <a:cubicBezTo>
                    <a:pt x="203979" y="207524"/>
                    <a:pt x="201397" y="206227"/>
                    <a:pt x="198815" y="202336"/>
                  </a:cubicBezTo>
                  <a:cubicBezTo>
                    <a:pt x="197524" y="201039"/>
                    <a:pt x="196233" y="199742"/>
                    <a:pt x="193651" y="201039"/>
                  </a:cubicBezTo>
                  <a:cubicBezTo>
                    <a:pt x="182032" y="210118"/>
                    <a:pt x="171703" y="219197"/>
                    <a:pt x="162666" y="230870"/>
                  </a:cubicBezTo>
                  <a:cubicBezTo>
                    <a:pt x="158793" y="237355"/>
                    <a:pt x="153629" y="243840"/>
                    <a:pt x="148465" y="249028"/>
                  </a:cubicBezTo>
                  <a:cubicBezTo>
                    <a:pt x="140719" y="255513"/>
                    <a:pt x="134264" y="263296"/>
                    <a:pt x="127809" y="269781"/>
                  </a:cubicBezTo>
                  <a:cubicBezTo>
                    <a:pt x="127809" y="271078"/>
                    <a:pt x="126518" y="272375"/>
                    <a:pt x="126518" y="272375"/>
                  </a:cubicBezTo>
                  <a:cubicBezTo>
                    <a:pt x="117481" y="278860"/>
                    <a:pt x="109735" y="287939"/>
                    <a:pt x="100698" y="294424"/>
                  </a:cubicBezTo>
                  <a:cubicBezTo>
                    <a:pt x="99407" y="295721"/>
                    <a:pt x="98116" y="297018"/>
                    <a:pt x="96825" y="297018"/>
                  </a:cubicBezTo>
                  <a:cubicBezTo>
                    <a:pt x="90370" y="302206"/>
                    <a:pt x="81333" y="303503"/>
                    <a:pt x="72296" y="303503"/>
                  </a:cubicBezTo>
                  <a:cubicBezTo>
                    <a:pt x="65841" y="303503"/>
                    <a:pt x="60677" y="302206"/>
                    <a:pt x="54222" y="300909"/>
                  </a:cubicBezTo>
                  <a:cubicBezTo>
                    <a:pt x="50349" y="300909"/>
                    <a:pt x="47767" y="299612"/>
                    <a:pt x="45185" y="298315"/>
                  </a:cubicBezTo>
                  <a:cubicBezTo>
                    <a:pt x="33566" y="291830"/>
                    <a:pt x="23238" y="284048"/>
                    <a:pt x="14201" y="273672"/>
                  </a:cubicBezTo>
                  <a:cubicBezTo>
                    <a:pt x="11619" y="269781"/>
                    <a:pt x="9037" y="265890"/>
                    <a:pt x="6455" y="260702"/>
                  </a:cubicBezTo>
                  <a:cubicBezTo>
                    <a:pt x="3873" y="252919"/>
                    <a:pt x="2582" y="245137"/>
                    <a:pt x="0" y="238652"/>
                  </a:cubicBezTo>
                  <a:cubicBezTo>
                    <a:pt x="0" y="237355"/>
                    <a:pt x="0" y="236058"/>
                    <a:pt x="0" y="236058"/>
                  </a:cubicBezTo>
                  <a:cubicBezTo>
                    <a:pt x="0" y="224385"/>
                    <a:pt x="1291" y="212712"/>
                    <a:pt x="5164" y="202336"/>
                  </a:cubicBezTo>
                  <a:cubicBezTo>
                    <a:pt x="7746" y="197147"/>
                    <a:pt x="11619" y="191959"/>
                    <a:pt x="16783" y="188068"/>
                  </a:cubicBezTo>
                  <a:cubicBezTo>
                    <a:pt x="19365" y="185474"/>
                    <a:pt x="21947" y="182880"/>
                    <a:pt x="24529" y="180286"/>
                  </a:cubicBezTo>
                  <a:cubicBezTo>
                    <a:pt x="25820" y="178989"/>
                    <a:pt x="28402" y="177692"/>
                    <a:pt x="29693" y="176395"/>
                  </a:cubicBezTo>
                  <a:cubicBezTo>
                    <a:pt x="32275" y="175098"/>
                    <a:pt x="34857" y="175098"/>
                    <a:pt x="37439" y="172504"/>
                  </a:cubicBezTo>
                  <a:cubicBezTo>
                    <a:pt x="60677" y="153049"/>
                    <a:pt x="86497" y="134890"/>
                    <a:pt x="112317" y="118029"/>
                  </a:cubicBezTo>
                  <a:cubicBezTo>
                    <a:pt x="121354" y="111544"/>
                    <a:pt x="130391" y="105059"/>
                    <a:pt x="138137" y="95980"/>
                  </a:cubicBezTo>
                  <a:cubicBezTo>
                    <a:pt x="143301" y="90792"/>
                    <a:pt x="148465" y="86901"/>
                    <a:pt x="153629" y="81713"/>
                  </a:cubicBezTo>
                  <a:cubicBezTo>
                    <a:pt x="160084" y="75227"/>
                    <a:pt x="165248" y="70039"/>
                    <a:pt x="171703" y="63554"/>
                  </a:cubicBezTo>
                  <a:cubicBezTo>
                    <a:pt x="175576" y="59663"/>
                    <a:pt x="178158" y="55772"/>
                    <a:pt x="182032" y="51881"/>
                  </a:cubicBezTo>
                  <a:cubicBezTo>
                    <a:pt x="184614" y="49287"/>
                    <a:pt x="185905" y="46693"/>
                    <a:pt x="187196" y="44099"/>
                  </a:cubicBezTo>
                  <a:cubicBezTo>
                    <a:pt x="193651" y="35020"/>
                    <a:pt x="198815" y="25940"/>
                    <a:pt x="205270" y="16861"/>
                  </a:cubicBezTo>
                  <a:cubicBezTo>
                    <a:pt x="206561" y="14267"/>
                    <a:pt x="207852" y="11673"/>
                    <a:pt x="209143" y="9079"/>
                  </a:cubicBezTo>
                  <a:cubicBezTo>
                    <a:pt x="210434" y="6485"/>
                    <a:pt x="211725" y="3891"/>
                    <a:pt x="214307" y="2594"/>
                  </a:cubicBezTo>
                  <a:cubicBezTo>
                    <a:pt x="216889" y="0"/>
                    <a:pt x="219471" y="0"/>
                    <a:pt x="223344" y="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295693" y="1656386"/>
            <a:ext cx="1618147" cy="2104677"/>
            <a:chOff x="2295693" y="1910856"/>
            <a:chExt cx="1618147" cy="2104677"/>
          </a:xfrm>
        </p:grpSpPr>
        <p:sp>
          <p:nvSpPr>
            <p:cNvPr id="13" name="椭圆 12"/>
            <p:cNvSpPr/>
            <p:nvPr/>
          </p:nvSpPr>
          <p:spPr>
            <a:xfrm>
              <a:off x="2412855" y="1910856"/>
              <a:ext cx="1383823" cy="138382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b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</a:b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  <a:sym typeface="+mn-lt"/>
                </a:rPr>
                <a:t>Add title</a:t>
              </a:r>
              <a:endPara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41621" y="2457398"/>
              <a:ext cx="1126294" cy="231463"/>
            </a:xfrm>
            <a:prstGeom prst="rect">
              <a:avLst/>
            </a:prstGeom>
            <a:ln w="25400"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任意多边形: 形状 34">
              <a:extLst>
                <a:ext uri="{FF2B5EF4-FFF2-40B4-BE49-F238E27FC236}">
                  <a16:creationId xmlns:a16="http://schemas.microsoft.com/office/drawing/2014/main" id="{60752FC8-8085-4887-B673-0256E20645E0}"/>
                </a:ext>
              </a:extLst>
            </p:cNvPr>
            <p:cNvSpPr/>
            <p:nvPr/>
          </p:nvSpPr>
          <p:spPr>
            <a:xfrm>
              <a:off x="2914639" y="2040105"/>
              <a:ext cx="380726" cy="513479"/>
            </a:xfrm>
            <a:custGeom>
              <a:avLst/>
              <a:gdLst>
                <a:gd name="connsiteX0" fmla="*/ 66675 w 241300"/>
                <a:gd name="connsiteY0" fmla="*/ 265113 h 325437"/>
                <a:gd name="connsiteX1" fmla="*/ 42862 w 241300"/>
                <a:gd name="connsiteY1" fmla="*/ 301626 h 325437"/>
                <a:gd name="connsiteX2" fmla="*/ 198437 w 241300"/>
                <a:gd name="connsiteY2" fmla="*/ 301626 h 325437"/>
                <a:gd name="connsiteX3" fmla="*/ 174625 w 241300"/>
                <a:gd name="connsiteY3" fmla="*/ 265113 h 325437"/>
                <a:gd name="connsiteX4" fmla="*/ 103187 w 241300"/>
                <a:gd name="connsiteY4" fmla="*/ 120650 h 325437"/>
                <a:gd name="connsiteX5" fmla="*/ 103187 w 241300"/>
                <a:gd name="connsiteY5" fmla="*/ 204788 h 325437"/>
                <a:gd name="connsiteX6" fmla="*/ 77787 w 241300"/>
                <a:gd name="connsiteY6" fmla="*/ 241300 h 325437"/>
                <a:gd name="connsiteX7" fmla="*/ 163512 w 241300"/>
                <a:gd name="connsiteY7" fmla="*/ 241300 h 325437"/>
                <a:gd name="connsiteX8" fmla="*/ 138112 w 241300"/>
                <a:gd name="connsiteY8" fmla="*/ 204788 h 325437"/>
                <a:gd name="connsiteX9" fmla="*/ 138112 w 241300"/>
                <a:gd name="connsiteY9" fmla="*/ 120650 h 325437"/>
                <a:gd name="connsiteX10" fmla="*/ 66675 w 241300"/>
                <a:gd name="connsiteY10" fmla="*/ 96837 h 325437"/>
                <a:gd name="connsiteX11" fmla="*/ 174625 w 241300"/>
                <a:gd name="connsiteY11" fmla="*/ 96837 h 325437"/>
                <a:gd name="connsiteX12" fmla="*/ 174625 w 241300"/>
                <a:gd name="connsiteY12" fmla="*/ 120650 h 325437"/>
                <a:gd name="connsiteX13" fmla="*/ 163513 w 241300"/>
                <a:gd name="connsiteY13" fmla="*/ 120650 h 325437"/>
                <a:gd name="connsiteX14" fmla="*/ 163513 w 241300"/>
                <a:gd name="connsiteY14" fmla="*/ 198437 h 325437"/>
                <a:gd name="connsiteX15" fmla="*/ 241300 w 241300"/>
                <a:gd name="connsiteY15" fmla="*/ 325437 h 325437"/>
                <a:gd name="connsiteX16" fmla="*/ 0 w 241300"/>
                <a:gd name="connsiteY16" fmla="*/ 325437 h 325437"/>
                <a:gd name="connsiteX17" fmla="*/ 77788 w 241300"/>
                <a:gd name="connsiteY17" fmla="*/ 198437 h 325437"/>
                <a:gd name="connsiteX18" fmla="*/ 77788 w 241300"/>
                <a:gd name="connsiteY18" fmla="*/ 120650 h 325437"/>
                <a:gd name="connsiteX19" fmla="*/ 66675 w 241300"/>
                <a:gd name="connsiteY19" fmla="*/ 120650 h 325437"/>
                <a:gd name="connsiteX20" fmla="*/ 70644 w 241300"/>
                <a:gd name="connsiteY20" fmla="*/ 38100 h 325437"/>
                <a:gd name="connsiteX21" fmla="*/ 85726 w 241300"/>
                <a:gd name="connsiteY21" fmla="*/ 53182 h 325437"/>
                <a:gd name="connsiteX22" fmla="*/ 70644 w 241300"/>
                <a:gd name="connsiteY22" fmla="*/ 68264 h 325437"/>
                <a:gd name="connsiteX23" fmla="*/ 55562 w 241300"/>
                <a:gd name="connsiteY23" fmla="*/ 53182 h 325437"/>
                <a:gd name="connsiteX24" fmla="*/ 70644 w 241300"/>
                <a:gd name="connsiteY24" fmla="*/ 38100 h 325437"/>
                <a:gd name="connsiteX25" fmla="*/ 146051 w 241300"/>
                <a:gd name="connsiteY25" fmla="*/ 0 h 325437"/>
                <a:gd name="connsiteX26" fmla="*/ 169864 w 241300"/>
                <a:gd name="connsiteY26" fmla="*/ 23813 h 325437"/>
                <a:gd name="connsiteX27" fmla="*/ 146051 w 241300"/>
                <a:gd name="connsiteY27" fmla="*/ 47626 h 325437"/>
                <a:gd name="connsiteX28" fmla="*/ 122238 w 241300"/>
                <a:gd name="connsiteY28" fmla="*/ 23813 h 325437"/>
                <a:gd name="connsiteX29" fmla="*/ 146051 w 241300"/>
                <a:gd name="connsiteY29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1300" h="325437">
                  <a:moveTo>
                    <a:pt x="66675" y="265113"/>
                  </a:moveTo>
                  <a:lnTo>
                    <a:pt x="42862" y="301626"/>
                  </a:lnTo>
                  <a:lnTo>
                    <a:pt x="198437" y="301626"/>
                  </a:lnTo>
                  <a:lnTo>
                    <a:pt x="174625" y="265113"/>
                  </a:lnTo>
                  <a:close/>
                  <a:moveTo>
                    <a:pt x="103187" y="120650"/>
                  </a:moveTo>
                  <a:lnTo>
                    <a:pt x="103187" y="204788"/>
                  </a:lnTo>
                  <a:lnTo>
                    <a:pt x="77787" y="241300"/>
                  </a:lnTo>
                  <a:lnTo>
                    <a:pt x="163512" y="241300"/>
                  </a:lnTo>
                  <a:lnTo>
                    <a:pt x="138112" y="204788"/>
                  </a:lnTo>
                  <a:lnTo>
                    <a:pt x="138112" y="120650"/>
                  </a:lnTo>
                  <a:close/>
                  <a:moveTo>
                    <a:pt x="66675" y="96837"/>
                  </a:moveTo>
                  <a:lnTo>
                    <a:pt x="174625" y="96837"/>
                  </a:lnTo>
                  <a:lnTo>
                    <a:pt x="174625" y="120650"/>
                  </a:lnTo>
                  <a:lnTo>
                    <a:pt x="163513" y="120650"/>
                  </a:lnTo>
                  <a:lnTo>
                    <a:pt x="163513" y="198437"/>
                  </a:lnTo>
                  <a:lnTo>
                    <a:pt x="241300" y="325437"/>
                  </a:lnTo>
                  <a:lnTo>
                    <a:pt x="0" y="325437"/>
                  </a:lnTo>
                  <a:lnTo>
                    <a:pt x="77788" y="198437"/>
                  </a:lnTo>
                  <a:lnTo>
                    <a:pt x="77788" y="120650"/>
                  </a:lnTo>
                  <a:lnTo>
                    <a:pt x="66675" y="120650"/>
                  </a:lnTo>
                  <a:close/>
                  <a:moveTo>
                    <a:pt x="70644" y="38100"/>
                  </a:moveTo>
                  <a:cubicBezTo>
                    <a:pt x="78974" y="38100"/>
                    <a:pt x="85726" y="44852"/>
                    <a:pt x="85726" y="53182"/>
                  </a:cubicBezTo>
                  <a:cubicBezTo>
                    <a:pt x="85726" y="61512"/>
                    <a:pt x="78974" y="68264"/>
                    <a:pt x="70644" y="68264"/>
                  </a:cubicBezTo>
                  <a:cubicBezTo>
                    <a:pt x="62314" y="68264"/>
                    <a:pt x="55562" y="61512"/>
                    <a:pt x="55562" y="53182"/>
                  </a:cubicBezTo>
                  <a:cubicBezTo>
                    <a:pt x="55562" y="44852"/>
                    <a:pt x="62314" y="38100"/>
                    <a:pt x="70644" y="38100"/>
                  </a:cubicBezTo>
                  <a:close/>
                  <a:moveTo>
                    <a:pt x="146051" y="0"/>
                  </a:moveTo>
                  <a:cubicBezTo>
                    <a:pt x="159203" y="0"/>
                    <a:pt x="169864" y="10661"/>
                    <a:pt x="169864" y="23813"/>
                  </a:cubicBezTo>
                  <a:cubicBezTo>
                    <a:pt x="169864" y="36965"/>
                    <a:pt x="159203" y="47626"/>
                    <a:pt x="146051" y="47626"/>
                  </a:cubicBezTo>
                  <a:cubicBezTo>
                    <a:pt x="132899" y="47626"/>
                    <a:pt x="122238" y="36965"/>
                    <a:pt x="122238" y="23813"/>
                  </a:cubicBezTo>
                  <a:cubicBezTo>
                    <a:pt x="122238" y="10661"/>
                    <a:pt x="132899" y="0"/>
                    <a:pt x="146051" y="0"/>
                  </a:cubicBezTo>
                  <a:close/>
                </a:path>
              </a:pathLst>
            </a:custGeom>
            <a:solidFill>
              <a:srgbClr val="A90202"/>
            </a:solidFill>
            <a:ln w="12700">
              <a:miter lim="400000"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2" name="矩形 31">
              <a:extLst>
                <a:ext uri="{FF2B5EF4-FFF2-40B4-BE49-F238E27FC236}">
                  <a16:creationId xmlns:a16="http://schemas.microsoft.com/office/drawing/2014/main" id="{B21DDC12-C98F-476E-8DCB-262F8549CA8F}"/>
                </a:ext>
              </a:extLst>
            </p:cNvPr>
            <p:cNvSpPr/>
            <p:nvPr/>
          </p:nvSpPr>
          <p:spPr>
            <a:xfrm>
              <a:off x="2295693" y="3489736"/>
              <a:ext cx="1618147" cy="52579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25400" tIns="25400" rIns="25400" bIns="25400" anchor="t" anchorCtr="1">
              <a:normAutofit fontScale="85000" lnSpcReduction="10000"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ysClr val="windowText" lastClr="000000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33" name="文本框 19"/>
          <p:cNvSpPr txBox="1"/>
          <p:nvPr/>
        </p:nvSpPr>
        <p:spPr>
          <a:xfrm>
            <a:off x="606540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75392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9"/>
          <p:cNvSpPr txBox="1"/>
          <p:nvPr/>
        </p:nvSpPr>
        <p:spPr>
          <a:xfrm>
            <a:off x="550192" y="17743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1652101C-4E52-4672-98DE-8EB568DCEDD0}"/>
              </a:ext>
            </a:extLst>
          </p:cNvPr>
          <p:cNvSpPr/>
          <p:nvPr/>
        </p:nvSpPr>
        <p:spPr>
          <a:xfrm>
            <a:off x="539354" y="842963"/>
            <a:ext cx="551442" cy="374451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anchor="ctr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5" name="Rectangle 2">
            <a:extLst>
              <a:ext uri="{FF2B5EF4-FFF2-40B4-BE49-F238E27FC236}">
                <a16:creationId xmlns:a16="http://schemas.microsoft.com/office/drawing/2014/main" id="{82386BFC-CBDD-4670-BF26-BCEB067C1CFD}"/>
              </a:ext>
            </a:extLst>
          </p:cNvPr>
          <p:cNvSpPr/>
          <p:nvPr/>
        </p:nvSpPr>
        <p:spPr>
          <a:xfrm>
            <a:off x="1199853" y="842967"/>
            <a:ext cx="2303217" cy="1832868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6" name="Rectangle 4">
            <a:extLst>
              <a:ext uri="{FF2B5EF4-FFF2-40B4-BE49-F238E27FC236}">
                <a16:creationId xmlns:a16="http://schemas.microsoft.com/office/drawing/2014/main" id="{8A3477F0-C7F4-4B3F-A087-7B654F73EC82}"/>
              </a:ext>
            </a:extLst>
          </p:cNvPr>
          <p:cNvSpPr/>
          <p:nvPr/>
        </p:nvSpPr>
        <p:spPr>
          <a:xfrm>
            <a:off x="1199852" y="2760188"/>
            <a:ext cx="4724435" cy="1827297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4091C6FF-B842-4F7B-9386-893A59D8150D}"/>
              </a:ext>
            </a:extLst>
          </p:cNvPr>
          <p:cNvSpPr/>
          <p:nvPr/>
        </p:nvSpPr>
        <p:spPr>
          <a:xfrm>
            <a:off x="6033337" y="2074761"/>
            <a:ext cx="2571310" cy="2512721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cs typeface="+mn-ea"/>
              <a:sym typeface="+mn-lt"/>
            </a:endParaRPr>
          </a:p>
        </p:txBody>
      </p: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EB32CF1B-DA68-4A68-A68A-6DBF2C29C8B0}"/>
              </a:ext>
            </a:extLst>
          </p:cNvPr>
          <p:cNvGrpSpPr/>
          <p:nvPr/>
        </p:nvGrpSpPr>
        <p:grpSpPr>
          <a:xfrm>
            <a:off x="3612122" y="842964"/>
            <a:ext cx="2312165" cy="1832869"/>
            <a:chOff x="3612122" y="842964"/>
            <a:chExt cx="2312165" cy="1832869"/>
          </a:xfrm>
        </p:grpSpPr>
        <p:sp>
          <p:nvSpPr>
            <p:cNvPr id="23" name="Rectangle 6">
              <a:extLst>
                <a:ext uri="{FF2B5EF4-FFF2-40B4-BE49-F238E27FC236}">
                  <a16:creationId xmlns:a16="http://schemas.microsoft.com/office/drawing/2014/main" id="{0397D49A-B17C-4F1D-9AB0-04EEA66F4D67}"/>
                </a:ext>
              </a:extLst>
            </p:cNvPr>
            <p:cNvSpPr/>
            <p:nvPr/>
          </p:nvSpPr>
          <p:spPr>
            <a:xfrm>
              <a:off x="3612122" y="842964"/>
              <a:ext cx="2312165" cy="183286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4" name="Group 8">
              <a:extLst>
                <a:ext uri="{FF2B5EF4-FFF2-40B4-BE49-F238E27FC236}">
                  <a16:creationId xmlns:a16="http://schemas.microsoft.com/office/drawing/2014/main" id="{D45530F0-EE93-4C36-B512-0CD8CB5106F5}"/>
                </a:ext>
              </a:extLst>
            </p:cNvPr>
            <p:cNvGrpSpPr/>
            <p:nvPr/>
          </p:nvGrpSpPr>
          <p:grpSpPr>
            <a:xfrm>
              <a:off x="3612122" y="842964"/>
              <a:ext cx="2312165" cy="1832869"/>
              <a:chOff x="4886324" y="2414406"/>
              <a:chExt cx="7305675" cy="1360668"/>
            </a:xfrm>
          </p:grpSpPr>
          <p:sp>
            <p:nvSpPr>
              <p:cNvPr id="25" name="Rectangle 10">
                <a:extLst>
                  <a:ext uri="{FF2B5EF4-FFF2-40B4-BE49-F238E27FC236}">
                    <a16:creationId xmlns:a16="http://schemas.microsoft.com/office/drawing/2014/main" id="{5C3D4BB1-181E-45DA-81C8-0D6753DE418A}"/>
                  </a:ext>
                </a:extLst>
              </p:cNvPr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Rectangle 11">
                <a:extLst>
                  <a:ext uri="{FF2B5EF4-FFF2-40B4-BE49-F238E27FC236}">
                    <a16:creationId xmlns:a16="http://schemas.microsoft.com/office/drawing/2014/main" id="{DD2E6E94-0928-491F-9F87-523A06CCA786}"/>
                  </a:ext>
                </a:extLst>
              </p:cNvPr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CBF0E07B-7A04-4BED-BD7F-DE1F7D41E304}"/>
              </a:ext>
            </a:extLst>
          </p:cNvPr>
          <p:cNvGrpSpPr/>
          <p:nvPr/>
        </p:nvGrpSpPr>
        <p:grpSpPr>
          <a:xfrm>
            <a:off x="6033337" y="842963"/>
            <a:ext cx="2571310" cy="1150424"/>
            <a:chOff x="6033337" y="842963"/>
            <a:chExt cx="2571310" cy="1150424"/>
          </a:xfrm>
        </p:grpSpPr>
        <p:sp>
          <p:nvSpPr>
            <p:cNvPr id="28" name="Rectangle 9">
              <a:extLst>
                <a:ext uri="{FF2B5EF4-FFF2-40B4-BE49-F238E27FC236}">
                  <a16:creationId xmlns:a16="http://schemas.microsoft.com/office/drawing/2014/main" id="{58F7F63A-C2AB-4F88-8111-056892C01E0C}"/>
                </a:ext>
              </a:extLst>
            </p:cNvPr>
            <p:cNvSpPr/>
            <p:nvPr/>
          </p:nvSpPr>
          <p:spPr>
            <a:xfrm>
              <a:off x="6033337" y="842967"/>
              <a:ext cx="2571310" cy="115042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anchor="ctr">
              <a:normAutofit/>
            </a:bodyPr>
            <a:lstStyle/>
            <a:p>
              <a:pPr lvl="0" algn="ctr"/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29" name="Group 12">
              <a:extLst>
                <a:ext uri="{FF2B5EF4-FFF2-40B4-BE49-F238E27FC236}">
                  <a16:creationId xmlns:a16="http://schemas.microsoft.com/office/drawing/2014/main" id="{6E7D6507-4847-4FFB-B566-D1A49A71876A}"/>
                </a:ext>
              </a:extLst>
            </p:cNvPr>
            <p:cNvGrpSpPr/>
            <p:nvPr/>
          </p:nvGrpSpPr>
          <p:grpSpPr>
            <a:xfrm>
              <a:off x="6033337" y="842963"/>
              <a:ext cx="2571310" cy="1150420"/>
              <a:chOff x="4886324" y="2414406"/>
              <a:chExt cx="7305675" cy="1360668"/>
            </a:xfrm>
          </p:grpSpPr>
          <p:sp>
            <p:nvSpPr>
              <p:cNvPr id="30" name="Rectangle 13">
                <a:extLst>
                  <a:ext uri="{FF2B5EF4-FFF2-40B4-BE49-F238E27FC236}">
                    <a16:creationId xmlns:a16="http://schemas.microsoft.com/office/drawing/2014/main" id="{ADECA1D5-040C-4FB6-9E6F-B21636F7FB58}"/>
                  </a:ext>
                </a:extLst>
              </p:cNvPr>
              <p:cNvSpPr/>
              <p:nvPr/>
            </p:nvSpPr>
            <p:spPr>
              <a:xfrm>
                <a:off x="4886324" y="2414406"/>
                <a:ext cx="7305675" cy="678061"/>
              </a:xfrm>
              <a:prstGeom prst="rect">
                <a:avLst/>
              </a:prstGeom>
            </p:spPr>
            <p:txBody>
              <a:bodyPr wrap="none" anchor="b" anchorCtr="0">
                <a:normAutofit/>
              </a:bodyPr>
              <a:lstStyle/>
              <a:p>
                <a:pPr algn="ctr"/>
                <a:r>
                  <a:rPr lang="en-US" altLang="zh-CN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Rectangle 14">
                <a:extLst>
                  <a:ext uri="{FF2B5EF4-FFF2-40B4-BE49-F238E27FC236}">
                    <a16:creationId xmlns:a16="http://schemas.microsoft.com/office/drawing/2014/main" id="{CBC6B956-E498-49CC-B4E6-6E2385EFDEDC}"/>
                  </a:ext>
                </a:extLst>
              </p:cNvPr>
              <p:cNvSpPr/>
              <p:nvPr/>
            </p:nvSpPr>
            <p:spPr>
              <a:xfrm>
                <a:off x="4886324" y="3097013"/>
                <a:ext cx="7305675" cy="678061"/>
              </a:xfrm>
              <a:prstGeom prst="rect">
                <a:avLst/>
              </a:prstGeom>
            </p:spPr>
            <p:txBody>
              <a:bodyPr wrap="square" anchor="t" anchorCtr="0">
                <a:no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en-US" altLang="zh-CN" sz="1400" dirty="0">
                    <a:solidFill>
                      <a:schemeClr val="bg1">
                        <a:lumMod val="100000"/>
                      </a:schemeClr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400" dirty="0">
                  <a:solidFill>
                    <a:schemeClr val="bg1">
                      <a:lumMod val="100000"/>
                    </a:schemeClr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1373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 animBg="1"/>
      <p:bldP spid="15" grpId="0" animBg="1"/>
      <p:bldP spid="16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文本框 19"/>
          <p:cNvSpPr txBox="1"/>
          <p:nvPr/>
        </p:nvSpPr>
        <p:spPr>
          <a:xfrm>
            <a:off x="595358" y="195486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F8A814D8-0288-45D1-839E-7DA3CA82AA39}"/>
              </a:ext>
            </a:extLst>
          </p:cNvPr>
          <p:cNvGrpSpPr/>
          <p:nvPr/>
        </p:nvGrpSpPr>
        <p:grpSpPr>
          <a:xfrm>
            <a:off x="1656705" y="1112615"/>
            <a:ext cx="1530771" cy="1963242"/>
            <a:chOff x="1656705" y="1112615"/>
            <a:chExt cx="1530771" cy="1963242"/>
          </a:xfrm>
        </p:grpSpPr>
        <p:sp>
          <p:nvSpPr>
            <p:cNvPr id="40" name="六边形 39">
              <a:extLst>
                <a:ext uri="{FF2B5EF4-FFF2-40B4-BE49-F238E27FC236}">
                  <a16:creationId xmlns:a16="http://schemas.microsoft.com/office/drawing/2014/main" id="{C3F35147-E100-49FC-A698-04498F9C8D0C}"/>
                </a:ext>
              </a:extLst>
            </p:cNvPr>
            <p:cNvSpPr/>
            <p:nvPr/>
          </p:nvSpPr>
          <p:spPr>
            <a:xfrm rot="10800000" flipV="1">
              <a:off x="1705085" y="1842670"/>
              <a:ext cx="1396061" cy="1233187"/>
            </a:xfrm>
            <a:prstGeom prst="hexagon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1" name="文本框 7">
              <a:extLst>
                <a:ext uri="{FF2B5EF4-FFF2-40B4-BE49-F238E27FC236}">
                  <a16:creationId xmlns:a16="http://schemas.microsoft.com/office/drawing/2014/main" id="{C7CCFE0D-BE5C-43F7-A889-875B8C90480D}"/>
                </a:ext>
              </a:extLst>
            </p:cNvPr>
            <p:cNvSpPr txBox="1"/>
            <p:nvPr/>
          </p:nvSpPr>
          <p:spPr>
            <a:xfrm>
              <a:off x="2103032" y="2133282"/>
              <a:ext cx="600164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1F1F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600" dirty="0">
                <a:solidFill>
                  <a:srgbClr val="F1F1F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2" name="任意多边形 33">
              <a:extLst>
                <a:ext uri="{FF2B5EF4-FFF2-40B4-BE49-F238E27FC236}">
                  <a16:creationId xmlns:a16="http://schemas.microsoft.com/office/drawing/2014/main" id="{E211D1D9-B3D2-4089-8C7E-73EAB8160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456" y="2408863"/>
              <a:ext cx="345318" cy="381103"/>
            </a:xfrm>
            <a:custGeom>
              <a:avLst/>
              <a:gdLst>
                <a:gd name="connsiteX0" fmla="*/ 89804 w 306388"/>
                <a:gd name="connsiteY0" fmla="*/ 211138 h 338138"/>
                <a:gd name="connsiteX1" fmla="*/ 125461 w 306388"/>
                <a:gd name="connsiteY1" fmla="*/ 283898 h 338138"/>
                <a:gd name="connsiteX2" fmla="*/ 142629 w 306388"/>
                <a:gd name="connsiteY2" fmla="*/ 234951 h 338138"/>
                <a:gd name="connsiteX3" fmla="*/ 153194 w 306388"/>
                <a:gd name="connsiteY3" fmla="*/ 236273 h 338138"/>
                <a:gd name="connsiteX4" fmla="*/ 163759 w 306388"/>
                <a:gd name="connsiteY4" fmla="*/ 234951 h 338138"/>
                <a:gd name="connsiteX5" fmla="*/ 180928 w 306388"/>
                <a:gd name="connsiteY5" fmla="*/ 281253 h 338138"/>
                <a:gd name="connsiteX6" fmla="*/ 213944 w 306388"/>
                <a:gd name="connsiteY6" fmla="*/ 211138 h 338138"/>
                <a:gd name="connsiteX7" fmla="*/ 265448 w 306388"/>
                <a:gd name="connsiteY7" fmla="*/ 234951 h 338138"/>
                <a:gd name="connsiteX8" fmla="*/ 306388 w 306388"/>
                <a:gd name="connsiteY8" fmla="*/ 293159 h 338138"/>
                <a:gd name="connsiteX9" fmla="*/ 306388 w 306388"/>
                <a:gd name="connsiteY9" fmla="*/ 338138 h 338138"/>
                <a:gd name="connsiteX10" fmla="*/ 0 w 306388"/>
                <a:gd name="connsiteY10" fmla="*/ 338138 h 338138"/>
                <a:gd name="connsiteX11" fmla="*/ 0 w 306388"/>
                <a:gd name="connsiteY11" fmla="*/ 293159 h 338138"/>
                <a:gd name="connsiteX12" fmla="*/ 40940 w 306388"/>
                <a:gd name="connsiteY12" fmla="*/ 234951 h 338138"/>
                <a:gd name="connsiteX13" fmla="*/ 89804 w 306388"/>
                <a:gd name="connsiteY13" fmla="*/ 211138 h 338138"/>
                <a:gd name="connsiteX14" fmla="*/ 153194 w 306388"/>
                <a:gd name="connsiteY14" fmla="*/ 11113 h 338138"/>
                <a:gd name="connsiteX15" fmla="*/ 63500 w 306388"/>
                <a:gd name="connsiteY15" fmla="*/ 86287 h 338138"/>
                <a:gd name="connsiteX16" fmla="*/ 64819 w 306388"/>
                <a:gd name="connsiteY16" fmla="*/ 87606 h 338138"/>
                <a:gd name="connsiteX17" fmla="*/ 67457 w 306388"/>
                <a:gd name="connsiteY17" fmla="*/ 88925 h 338138"/>
                <a:gd name="connsiteX18" fmla="*/ 74052 w 306388"/>
                <a:gd name="connsiteY18" fmla="*/ 96838 h 338138"/>
                <a:gd name="connsiteX19" fmla="*/ 153194 w 306388"/>
                <a:gd name="connsiteY19" fmla="*/ 30896 h 338138"/>
                <a:gd name="connsiteX20" fmla="*/ 231017 w 306388"/>
                <a:gd name="connsiteY20" fmla="*/ 96838 h 338138"/>
                <a:gd name="connsiteX21" fmla="*/ 242888 w 306388"/>
                <a:gd name="connsiteY21" fmla="*/ 87606 h 338138"/>
                <a:gd name="connsiteX22" fmla="*/ 153194 w 306388"/>
                <a:gd name="connsiteY22" fmla="*/ 11113 h 338138"/>
                <a:gd name="connsiteX23" fmla="*/ 153987 w 306388"/>
                <a:gd name="connsiteY23" fmla="*/ 0 h 338138"/>
                <a:gd name="connsiteX24" fmla="*/ 254038 w 306388"/>
                <a:gd name="connsiteY24" fmla="*/ 89535 h 338138"/>
                <a:gd name="connsiteX25" fmla="*/ 261937 w 306388"/>
                <a:gd name="connsiteY25" fmla="*/ 102702 h 338138"/>
                <a:gd name="connsiteX26" fmla="*/ 261937 w 306388"/>
                <a:gd name="connsiteY26" fmla="*/ 135620 h 338138"/>
                <a:gd name="connsiteX27" fmla="*/ 246140 w 306388"/>
                <a:gd name="connsiteY27" fmla="*/ 150103 h 338138"/>
                <a:gd name="connsiteX28" fmla="*/ 230342 w 306388"/>
                <a:gd name="connsiteY28" fmla="*/ 135620 h 338138"/>
                <a:gd name="connsiteX29" fmla="*/ 230342 w 306388"/>
                <a:gd name="connsiteY29" fmla="*/ 127719 h 338138"/>
                <a:gd name="connsiteX30" fmla="*/ 153987 w 306388"/>
                <a:gd name="connsiteY30" fmla="*/ 210671 h 338138"/>
                <a:gd name="connsiteX31" fmla="*/ 77632 w 306388"/>
                <a:gd name="connsiteY31" fmla="*/ 127719 h 338138"/>
                <a:gd name="connsiteX32" fmla="*/ 77632 w 306388"/>
                <a:gd name="connsiteY32" fmla="*/ 135620 h 338138"/>
                <a:gd name="connsiteX33" fmla="*/ 65784 w 306388"/>
                <a:gd name="connsiteY33" fmla="*/ 150103 h 338138"/>
                <a:gd name="connsiteX34" fmla="*/ 105278 w 306388"/>
                <a:gd name="connsiteY34" fmla="*/ 201454 h 338138"/>
                <a:gd name="connsiteX35" fmla="*/ 117126 w 306388"/>
                <a:gd name="connsiteY35" fmla="*/ 202771 h 338138"/>
                <a:gd name="connsiteX36" fmla="*/ 125025 w 306388"/>
                <a:gd name="connsiteY36" fmla="*/ 218571 h 338138"/>
                <a:gd name="connsiteX37" fmla="*/ 107911 w 306388"/>
                <a:gd name="connsiteY37" fmla="*/ 219888 h 338138"/>
                <a:gd name="connsiteX38" fmla="*/ 100012 w 306388"/>
                <a:gd name="connsiteY38" fmla="*/ 209354 h 338138"/>
                <a:gd name="connsiteX39" fmla="*/ 56568 w 306388"/>
                <a:gd name="connsiteY39" fmla="*/ 150103 h 338138"/>
                <a:gd name="connsiteX40" fmla="*/ 46037 w 306388"/>
                <a:gd name="connsiteY40" fmla="*/ 135620 h 338138"/>
                <a:gd name="connsiteX41" fmla="*/ 46037 w 306388"/>
                <a:gd name="connsiteY41" fmla="*/ 102702 h 338138"/>
                <a:gd name="connsiteX42" fmla="*/ 53936 w 306388"/>
                <a:gd name="connsiteY42" fmla="*/ 89535 h 338138"/>
                <a:gd name="connsiteX43" fmla="*/ 153987 w 306388"/>
                <a:gd name="connsiteY43" fmla="*/ 0 h 338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06388" h="338138">
                  <a:moveTo>
                    <a:pt x="89804" y="211138"/>
                  </a:moveTo>
                  <a:cubicBezTo>
                    <a:pt x="125461" y="283898"/>
                    <a:pt x="125461" y="283898"/>
                    <a:pt x="125461" y="283898"/>
                  </a:cubicBezTo>
                  <a:cubicBezTo>
                    <a:pt x="142629" y="234951"/>
                    <a:pt x="142629" y="234951"/>
                    <a:pt x="142629" y="234951"/>
                  </a:cubicBezTo>
                  <a:cubicBezTo>
                    <a:pt x="146591" y="236273"/>
                    <a:pt x="149232" y="236273"/>
                    <a:pt x="153194" y="236273"/>
                  </a:cubicBezTo>
                  <a:cubicBezTo>
                    <a:pt x="157156" y="236273"/>
                    <a:pt x="159797" y="236273"/>
                    <a:pt x="163759" y="234951"/>
                  </a:cubicBezTo>
                  <a:cubicBezTo>
                    <a:pt x="180928" y="281253"/>
                    <a:pt x="180928" y="281253"/>
                    <a:pt x="180928" y="281253"/>
                  </a:cubicBezTo>
                  <a:cubicBezTo>
                    <a:pt x="213944" y="211138"/>
                    <a:pt x="213944" y="211138"/>
                    <a:pt x="213944" y="211138"/>
                  </a:cubicBezTo>
                  <a:cubicBezTo>
                    <a:pt x="265448" y="234951"/>
                    <a:pt x="265448" y="234951"/>
                    <a:pt x="265448" y="234951"/>
                  </a:cubicBezTo>
                  <a:cubicBezTo>
                    <a:pt x="287899" y="245534"/>
                    <a:pt x="306388" y="271992"/>
                    <a:pt x="306388" y="293159"/>
                  </a:cubicBezTo>
                  <a:cubicBezTo>
                    <a:pt x="306388" y="338138"/>
                    <a:pt x="306388" y="338138"/>
                    <a:pt x="306388" y="338138"/>
                  </a:cubicBezTo>
                  <a:cubicBezTo>
                    <a:pt x="0" y="338138"/>
                    <a:pt x="0" y="338138"/>
                    <a:pt x="0" y="338138"/>
                  </a:cubicBezTo>
                  <a:cubicBezTo>
                    <a:pt x="0" y="293159"/>
                    <a:pt x="0" y="293159"/>
                    <a:pt x="0" y="293159"/>
                  </a:cubicBezTo>
                  <a:cubicBezTo>
                    <a:pt x="0" y="271992"/>
                    <a:pt x="18489" y="245534"/>
                    <a:pt x="40940" y="234951"/>
                  </a:cubicBezTo>
                  <a:cubicBezTo>
                    <a:pt x="89804" y="211138"/>
                    <a:pt x="89804" y="211138"/>
                    <a:pt x="89804" y="211138"/>
                  </a:cubicBezTo>
                  <a:close/>
                  <a:moveTo>
                    <a:pt x="153194" y="11113"/>
                  </a:moveTo>
                  <a:cubicBezTo>
                    <a:pt x="108347" y="11113"/>
                    <a:pt x="70095" y="44084"/>
                    <a:pt x="63500" y="86287"/>
                  </a:cubicBezTo>
                  <a:cubicBezTo>
                    <a:pt x="63500" y="86287"/>
                    <a:pt x="63500" y="86287"/>
                    <a:pt x="64819" y="87606"/>
                  </a:cubicBezTo>
                  <a:cubicBezTo>
                    <a:pt x="66138" y="87606"/>
                    <a:pt x="66138" y="87606"/>
                    <a:pt x="67457" y="88925"/>
                  </a:cubicBezTo>
                  <a:cubicBezTo>
                    <a:pt x="70095" y="90244"/>
                    <a:pt x="72733" y="92881"/>
                    <a:pt x="74052" y="96838"/>
                  </a:cubicBezTo>
                  <a:cubicBezTo>
                    <a:pt x="79329" y="53316"/>
                    <a:pt x="112304" y="30896"/>
                    <a:pt x="153194" y="30896"/>
                  </a:cubicBezTo>
                  <a:cubicBezTo>
                    <a:pt x="194084" y="30896"/>
                    <a:pt x="227060" y="53316"/>
                    <a:pt x="231017" y="96838"/>
                  </a:cubicBezTo>
                  <a:cubicBezTo>
                    <a:pt x="233655" y="91563"/>
                    <a:pt x="238931" y="88925"/>
                    <a:pt x="242888" y="87606"/>
                  </a:cubicBezTo>
                  <a:cubicBezTo>
                    <a:pt x="236293" y="44084"/>
                    <a:pt x="199360" y="11113"/>
                    <a:pt x="153194" y="11113"/>
                  </a:cubicBezTo>
                  <a:close/>
                  <a:moveTo>
                    <a:pt x="153987" y="0"/>
                  </a:moveTo>
                  <a:cubicBezTo>
                    <a:pt x="205329" y="0"/>
                    <a:pt x="248773" y="39501"/>
                    <a:pt x="254038" y="89535"/>
                  </a:cubicBezTo>
                  <a:cubicBezTo>
                    <a:pt x="259304" y="92169"/>
                    <a:pt x="261937" y="97435"/>
                    <a:pt x="261937" y="102702"/>
                  </a:cubicBezTo>
                  <a:cubicBezTo>
                    <a:pt x="261937" y="135620"/>
                    <a:pt x="261937" y="135620"/>
                    <a:pt x="261937" y="135620"/>
                  </a:cubicBezTo>
                  <a:cubicBezTo>
                    <a:pt x="261937" y="143520"/>
                    <a:pt x="255355" y="150103"/>
                    <a:pt x="246140" y="150103"/>
                  </a:cubicBezTo>
                  <a:cubicBezTo>
                    <a:pt x="236924" y="150103"/>
                    <a:pt x="230342" y="143520"/>
                    <a:pt x="230342" y="135620"/>
                  </a:cubicBezTo>
                  <a:cubicBezTo>
                    <a:pt x="230342" y="127719"/>
                    <a:pt x="230342" y="127719"/>
                    <a:pt x="230342" y="127719"/>
                  </a:cubicBezTo>
                  <a:cubicBezTo>
                    <a:pt x="222443" y="171170"/>
                    <a:pt x="190848" y="210671"/>
                    <a:pt x="153987" y="210671"/>
                  </a:cubicBezTo>
                  <a:cubicBezTo>
                    <a:pt x="117126" y="210671"/>
                    <a:pt x="85531" y="171170"/>
                    <a:pt x="77632" y="127719"/>
                  </a:cubicBezTo>
                  <a:cubicBezTo>
                    <a:pt x="77632" y="135620"/>
                    <a:pt x="77632" y="135620"/>
                    <a:pt x="77632" y="135620"/>
                  </a:cubicBezTo>
                  <a:cubicBezTo>
                    <a:pt x="77632" y="142203"/>
                    <a:pt x="72367" y="147470"/>
                    <a:pt x="65784" y="150103"/>
                  </a:cubicBezTo>
                  <a:cubicBezTo>
                    <a:pt x="72367" y="171170"/>
                    <a:pt x="86848" y="189604"/>
                    <a:pt x="105278" y="201454"/>
                  </a:cubicBezTo>
                  <a:cubicBezTo>
                    <a:pt x="109227" y="200138"/>
                    <a:pt x="113177" y="200138"/>
                    <a:pt x="117126" y="202771"/>
                  </a:cubicBezTo>
                  <a:cubicBezTo>
                    <a:pt x="125025" y="206721"/>
                    <a:pt x="127658" y="213304"/>
                    <a:pt x="125025" y="218571"/>
                  </a:cubicBezTo>
                  <a:cubicBezTo>
                    <a:pt x="122392" y="222521"/>
                    <a:pt x="114493" y="223838"/>
                    <a:pt x="107911" y="219888"/>
                  </a:cubicBezTo>
                  <a:cubicBezTo>
                    <a:pt x="102645" y="217255"/>
                    <a:pt x="100012" y="213304"/>
                    <a:pt x="100012" y="209354"/>
                  </a:cubicBezTo>
                  <a:cubicBezTo>
                    <a:pt x="77632" y="194871"/>
                    <a:pt x="61834" y="173804"/>
                    <a:pt x="56568" y="150103"/>
                  </a:cubicBezTo>
                  <a:cubicBezTo>
                    <a:pt x="49986" y="147470"/>
                    <a:pt x="46037" y="142203"/>
                    <a:pt x="46037" y="135620"/>
                  </a:cubicBezTo>
                  <a:cubicBezTo>
                    <a:pt x="46037" y="102702"/>
                    <a:pt x="46037" y="102702"/>
                    <a:pt x="46037" y="102702"/>
                  </a:cubicBezTo>
                  <a:cubicBezTo>
                    <a:pt x="46037" y="97435"/>
                    <a:pt x="48670" y="92169"/>
                    <a:pt x="53936" y="89535"/>
                  </a:cubicBezTo>
                  <a:cubicBezTo>
                    <a:pt x="59201" y="39501"/>
                    <a:pt x="102645" y="0"/>
                    <a:pt x="15398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3" name="文本框 56">
              <a:extLst>
                <a:ext uri="{FF2B5EF4-FFF2-40B4-BE49-F238E27FC236}">
                  <a16:creationId xmlns:a16="http://schemas.microsoft.com/office/drawing/2014/main" id="{7E69D14C-8AA9-44AB-B304-26C3132FE22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56705" y="1112615"/>
              <a:ext cx="1530771" cy="21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marL="0" lvl="1" algn="ctr"/>
              <a:r>
                <a:rPr lang="en-US" altLang="zh-CN" sz="1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文本框 57">
              <a:extLst>
                <a:ext uri="{FF2B5EF4-FFF2-40B4-BE49-F238E27FC236}">
                  <a16:creationId xmlns:a16="http://schemas.microsoft.com/office/drawing/2014/main" id="{BB8CBCFA-BC8C-4A93-B6DA-32B8921137E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656705" y="1324888"/>
              <a:ext cx="1530771" cy="4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5" name="组合 44">
            <a:extLst>
              <a:ext uri="{FF2B5EF4-FFF2-40B4-BE49-F238E27FC236}">
                <a16:creationId xmlns:a16="http://schemas.microsoft.com/office/drawing/2014/main" id="{7517D6EC-418A-4A52-BF02-0F93D31916E5}"/>
              </a:ext>
            </a:extLst>
          </p:cNvPr>
          <p:cNvGrpSpPr/>
          <p:nvPr/>
        </p:nvGrpSpPr>
        <p:grpSpPr>
          <a:xfrm>
            <a:off x="3787640" y="1112615"/>
            <a:ext cx="1530771" cy="1963242"/>
            <a:chOff x="3787640" y="1112615"/>
            <a:chExt cx="1530771" cy="1963242"/>
          </a:xfrm>
        </p:grpSpPr>
        <p:sp>
          <p:nvSpPr>
            <p:cNvPr id="46" name="六边形 45">
              <a:extLst>
                <a:ext uri="{FF2B5EF4-FFF2-40B4-BE49-F238E27FC236}">
                  <a16:creationId xmlns:a16="http://schemas.microsoft.com/office/drawing/2014/main" id="{D3ED8566-A094-4649-A006-EBBDB2D6B73C}"/>
                </a:ext>
              </a:extLst>
            </p:cNvPr>
            <p:cNvSpPr/>
            <p:nvPr/>
          </p:nvSpPr>
          <p:spPr>
            <a:xfrm rot="10800000" flipV="1">
              <a:off x="3873972" y="1842670"/>
              <a:ext cx="1396061" cy="1233187"/>
            </a:xfrm>
            <a:prstGeom prst="hexagon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9">
              <a:extLst>
                <a:ext uri="{FF2B5EF4-FFF2-40B4-BE49-F238E27FC236}">
                  <a16:creationId xmlns:a16="http://schemas.microsoft.com/office/drawing/2014/main" id="{2202CF10-44AD-4FDC-A1EF-3F78B09EEDD6}"/>
                </a:ext>
              </a:extLst>
            </p:cNvPr>
            <p:cNvSpPr txBox="1"/>
            <p:nvPr/>
          </p:nvSpPr>
          <p:spPr>
            <a:xfrm>
              <a:off x="4271921" y="2133282"/>
              <a:ext cx="600164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1F1F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600" dirty="0">
                <a:solidFill>
                  <a:srgbClr val="F1F1F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8" name="任意多边形 35">
              <a:extLst>
                <a:ext uri="{FF2B5EF4-FFF2-40B4-BE49-F238E27FC236}">
                  <a16:creationId xmlns:a16="http://schemas.microsoft.com/office/drawing/2014/main" id="{C53DA629-8D22-4219-ACA5-F59C8E0789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6916" y="2414866"/>
              <a:ext cx="262706" cy="332267"/>
            </a:xfrm>
            <a:custGeom>
              <a:avLst/>
              <a:gdLst>
                <a:gd name="connsiteX0" fmla="*/ 126399 w 261072"/>
                <a:gd name="connsiteY0" fmla="*/ 143933 h 330200"/>
                <a:gd name="connsiteX1" fmla="*/ 114493 w 261072"/>
                <a:gd name="connsiteY1" fmla="*/ 165100 h 330200"/>
                <a:gd name="connsiteX2" fmla="*/ 135660 w 261072"/>
                <a:gd name="connsiteY2" fmla="*/ 179652 h 330200"/>
                <a:gd name="connsiteX3" fmla="*/ 148889 w 261072"/>
                <a:gd name="connsiteY3" fmla="*/ 157162 h 330200"/>
                <a:gd name="connsiteX4" fmla="*/ 126399 w 261072"/>
                <a:gd name="connsiteY4" fmla="*/ 143933 h 330200"/>
                <a:gd name="connsiteX5" fmla="*/ 62158 w 261072"/>
                <a:gd name="connsiteY5" fmla="*/ 142587 h 330200"/>
                <a:gd name="connsiteX6" fmla="*/ 59301 w 261072"/>
                <a:gd name="connsiteY6" fmla="*/ 149803 h 330200"/>
                <a:gd name="connsiteX7" fmla="*/ 67873 w 261072"/>
                <a:gd name="connsiteY7" fmla="*/ 154132 h 330200"/>
                <a:gd name="connsiteX8" fmla="*/ 70731 w 261072"/>
                <a:gd name="connsiteY8" fmla="*/ 145473 h 330200"/>
                <a:gd name="connsiteX9" fmla="*/ 62158 w 261072"/>
                <a:gd name="connsiteY9" fmla="*/ 142587 h 330200"/>
                <a:gd name="connsiteX10" fmla="*/ 60253 w 261072"/>
                <a:gd name="connsiteY10" fmla="*/ 111601 h 330200"/>
                <a:gd name="connsiteX11" fmla="*/ 50887 w 261072"/>
                <a:gd name="connsiteY11" fmla="*/ 112077 h 330200"/>
                <a:gd name="connsiteX12" fmla="*/ 41997 w 261072"/>
                <a:gd name="connsiteY12" fmla="*/ 118427 h 330200"/>
                <a:gd name="connsiteX13" fmla="*/ 47077 w 261072"/>
                <a:gd name="connsiteY13" fmla="*/ 124777 h 330200"/>
                <a:gd name="connsiteX14" fmla="*/ 52157 w 261072"/>
                <a:gd name="connsiteY14" fmla="*/ 119697 h 330200"/>
                <a:gd name="connsiteX15" fmla="*/ 57237 w 261072"/>
                <a:gd name="connsiteY15" fmla="*/ 122237 h 330200"/>
                <a:gd name="connsiteX16" fmla="*/ 57237 w 261072"/>
                <a:gd name="connsiteY16" fmla="*/ 128587 h 330200"/>
                <a:gd name="connsiteX17" fmla="*/ 57237 w 261072"/>
                <a:gd name="connsiteY17" fmla="*/ 140017 h 330200"/>
                <a:gd name="connsiteX18" fmla="*/ 58507 w 261072"/>
                <a:gd name="connsiteY18" fmla="*/ 141287 h 330200"/>
                <a:gd name="connsiteX19" fmla="*/ 66127 w 261072"/>
                <a:gd name="connsiteY19" fmla="*/ 137477 h 330200"/>
                <a:gd name="connsiteX20" fmla="*/ 64857 w 261072"/>
                <a:gd name="connsiteY20" fmla="*/ 136207 h 330200"/>
                <a:gd name="connsiteX21" fmla="*/ 64857 w 261072"/>
                <a:gd name="connsiteY21" fmla="*/ 128587 h 330200"/>
                <a:gd name="connsiteX22" fmla="*/ 64857 w 261072"/>
                <a:gd name="connsiteY22" fmla="*/ 115887 h 330200"/>
                <a:gd name="connsiteX23" fmla="*/ 60253 w 261072"/>
                <a:gd name="connsiteY23" fmla="*/ 111601 h 330200"/>
                <a:gd name="connsiteX24" fmla="*/ 182967 w 261072"/>
                <a:gd name="connsiteY24" fmla="*/ 102870 h 330200"/>
                <a:gd name="connsiteX25" fmla="*/ 170584 w 261072"/>
                <a:gd name="connsiteY25" fmla="*/ 109220 h 330200"/>
                <a:gd name="connsiteX26" fmla="*/ 178839 w 261072"/>
                <a:gd name="connsiteY26" fmla="*/ 119380 h 330200"/>
                <a:gd name="connsiteX27" fmla="*/ 189846 w 261072"/>
                <a:gd name="connsiteY27" fmla="*/ 113030 h 330200"/>
                <a:gd name="connsiteX28" fmla="*/ 182967 w 261072"/>
                <a:gd name="connsiteY28" fmla="*/ 102870 h 330200"/>
                <a:gd name="connsiteX29" fmla="*/ 176934 w 261072"/>
                <a:gd name="connsiteY29" fmla="*/ 50542 h 330200"/>
                <a:gd name="connsiteX30" fmla="*/ 178287 w 261072"/>
                <a:gd name="connsiteY30" fmla="*/ 62513 h 330200"/>
                <a:gd name="connsiteX31" fmla="*/ 189105 w 261072"/>
                <a:gd name="connsiteY31" fmla="*/ 62513 h 330200"/>
                <a:gd name="connsiteX32" fmla="*/ 194515 w 261072"/>
                <a:gd name="connsiteY32" fmla="*/ 69163 h 330200"/>
                <a:gd name="connsiteX33" fmla="*/ 186401 w 261072"/>
                <a:gd name="connsiteY33" fmla="*/ 78474 h 330200"/>
                <a:gd name="connsiteX34" fmla="*/ 176934 w 261072"/>
                <a:gd name="connsiteY34" fmla="*/ 93105 h 330200"/>
                <a:gd name="connsiteX35" fmla="*/ 176934 w 261072"/>
                <a:gd name="connsiteY35" fmla="*/ 95765 h 330200"/>
                <a:gd name="connsiteX36" fmla="*/ 190458 w 261072"/>
                <a:gd name="connsiteY36" fmla="*/ 98425 h 330200"/>
                <a:gd name="connsiteX37" fmla="*/ 190458 w 261072"/>
                <a:gd name="connsiteY37" fmla="*/ 97095 h 330200"/>
                <a:gd name="connsiteX38" fmla="*/ 198572 w 261072"/>
                <a:gd name="connsiteY38" fmla="*/ 85124 h 330200"/>
                <a:gd name="connsiteX39" fmla="*/ 210743 w 261072"/>
                <a:gd name="connsiteY39" fmla="*/ 70494 h 330200"/>
                <a:gd name="connsiteX40" fmla="*/ 194515 w 261072"/>
                <a:gd name="connsiteY40" fmla="*/ 50542 h 330200"/>
                <a:gd name="connsiteX41" fmla="*/ 176934 w 261072"/>
                <a:gd name="connsiteY41" fmla="*/ 50542 h 330200"/>
                <a:gd name="connsiteX42" fmla="*/ 104071 w 261072"/>
                <a:gd name="connsiteY42" fmla="*/ 44936 h 330200"/>
                <a:gd name="connsiteX43" fmla="*/ 73747 w 261072"/>
                <a:gd name="connsiteY43" fmla="*/ 60685 h 330200"/>
                <a:gd name="connsiteX44" fmla="*/ 85613 w 261072"/>
                <a:gd name="connsiteY44" fmla="*/ 80370 h 330200"/>
                <a:gd name="connsiteX45" fmla="*/ 102752 w 261072"/>
                <a:gd name="connsiteY45" fmla="*/ 69871 h 330200"/>
                <a:gd name="connsiteX46" fmla="*/ 119892 w 261072"/>
                <a:gd name="connsiteY46" fmla="*/ 77745 h 330200"/>
                <a:gd name="connsiteX47" fmla="*/ 113300 w 261072"/>
                <a:gd name="connsiteY47" fmla="*/ 101367 h 330200"/>
                <a:gd name="connsiteX48" fmla="*/ 109345 w 261072"/>
                <a:gd name="connsiteY48" fmla="*/ 134175 h 330200"/>
                <a:gd name="connsiteX49" fmla="*/ 110663 w 261072"/>
                <a:gd name="connsiteY49" fmla="*/ 138112 h 330200"/>
                <a:gd name="connsiteX50" fmla="*/ 137032 w 261072"/>
                <a:gd name="connsiteY50" fmla="*/ 132863 h 330200"/>
                <a:gd name="connsiteX51" fmla="*/ 135713 w 261072"/>
                <a:gd name="connsiteY51" fmla="*/ 128926 h 330200"/>
                <a:gd name="connsiteX52" fmla="*/ 139669 w 261072"/>
                <a:gd name="connsiteY52" fmla="*/ 102679 h 330200"/>
                <a:gd name="connsiteX53" fmla="*/ 148898 w 261072"/>
                <a:gd name="connsiteY53" fmla="*/ 65934 h 330200"/>
                <a:gd name="connsiteX54" fmla="*/ 104071 w 261072"/>
                <a:gd name="connsiteY54" fmla="*/ 44936 h 330200"/>
                <a:gd name="connsiteX55" fmla="*/ 134819 w 261072"/>
                <a:gd name="connsiteY55" fmla="*/ 0 h 330200"/>
                <a:gd name="connsiteX56" fmla="*/ 221618 w 261072"/>
                <a:gd name="connsiteY56" fmla="*/ 35519 h 330200"/>
                <a:gd name="connsiteX57" fmla="*/ 247921 w 261072"/>
                <a:gd name="connsiteY57" fmla="*/ 113137 h 330200"/>
                <a:gd name="connsiteX58" fmla="*/ 243975 w 261072"/>
                <a:gd name="connsiteY58" fmla="*/ 144709 h 330200"/>
                <a:gd name="connsiteX59" fmla="*/ 261072 w 261072"/>
                <a:gd name="connsiteY59" fmla="*/ 180229 h 330200"/>
                <a:gd name="connsiteX60" fmla="*/ 246606 w 261072"/>
                <a:gd name="connsiteY60" fmla="*/ 190753 h 330200"/>
                <a:gd name="connsiteX61" fmla="*/ 243975 w 261072"/>
                <a:gd name="connsiteY61" fmla="*/ 198646 h 330200"/>
                <a:gd name="connsiteX62" fmla="*/ 243975 w 261072"/>
                <a:gd name="connsiteY62" fmla="*/ 210486 h 330200"/>
                <a:gd name="connsiteX63" fmla="*/ 237400 w 261072"/>
                <a:gd name="connsiteY63" fmla="*/ 215748 h 330200"/>
                <a:gd name="connsiteX64" fmla="*/ 237400 w 261072"/>
                <a:gd name="connsiteY64" fmla="*/ 219695 h 330200"/>
                <a:gd name="connsiteX65" fmla="*/ 236085 w 261072"/>
                <a:gd name="connsiteY65" fmla="*/ 230219 h 330200"/>
                <a:gd name="connsiteX66" fmla="*/ 232139 w 261072"/>
                <a:gd name="connsiteY66" fmla="*/ 244690 h 330200"/>
                <a:gd name="connsiteX67" fmla="*/ 229509 w 261072"/>
                <a:gd name="connsiteY67" fmla="*/ 263108 h 330200"/>
                <a:gd name="connsiteX68" fmla="*/ 196631 w 261072"/>
                <a:gd name="connsiteY68" fmla="*/ 267054 h 330200"/>
                <a:gd name="connsiteX69" fmla="*/ 161121 w 261072"/>
                <a:gd name="connsiteY69" fmla="*/ 273632 h 330200"/>
                <a:gd name="connsiteX70" fmla="*/ 136134 w 261072"/>
                <a:gd name="connsiteY70" fmla="*/ 330200 h 330200"/>
                <a:gd name="connsiteX71" fmla="*/ 45389 w 261072"/>
                <a:gd name="connsiteY71" fmla="*/ 246006 h 330200"/>
                <a:gd name="connsiteX72" fmla="*/ 32238 w 261072"/>
                <a:gd name="connsiteY72" fmla="*/ 184176 h 330200"/>
                <a:gd name="connsiteX73" fmla="*/ 675 w 261072"/>
                <a:gd name="connsiteY73" fmla="*/ 121030 h 330200"/>
                <a:gd name="connsiteX74" fmla="*/ 30923 w 261072"/>
                <a:gd name="connsiteY74" fmla="*/ 40781 h 330200"/>
                <a:gd name="connsiteX75" fmla="*/ 134819 w 261072"/>
                <a:gd name="connsiteY75" fmla="*/ 0 h 330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</a:cxnLst>
              <a:rect l="l" t="t" r="r" b="b"/>
              <a:pathLst>
                <a:path w="261072" h="330200">
                  <a:moveTo>
                    <a:pt x="126399" y="143933"/>
                  </a:moveTo>
                  <a:cubicBezTo>
                    <a:pt x="117138" y="146579"/>
                    <a:pt x="111847" y="155840"/>
                    <a:pt x="114493" y="165100"/>
                  </a:cubicBezTo>
                  <a:cubicBezTo>
                    <a:pt x="115816" y="175684"/>
                    <a:pt x="125076" y="180975"/>
                    <a:pt x="135660" y="179652"/>
                  </a:cubicBezTo>
                  <a:cubicBezTo>
                    <a:pt x="146243" y="177006"/>
                    <a:pt x="151535" y="167746"/>
                    <a:pt x="148889" y="157162"/>
                  </a:cubicBezTo>
                  <a:cubicBezTo>
                    <a:pt x="146243" y="146579"/>
                    <a:pt x="136982" y="141287"/>
                    <a:pt x="126399" y="143933"/>
                  </a:cubicBezTo>
                  <a:close/>
                  <a:moveTo>
                    <a:pt x="62158" y="142587"/>
                  </a:moveTo>
                  <a:cubicBezTo>
                    <a:pt x="59301" y="144030"/>
                    <a:pt x="57872" y="146916"/>
                    <a:pt x="59301" y="149803"/>
                  </a:cubicBezTo>
                  <a:cubicBezTo>
                    <a:pt x="60729" y="154132"/>
                    <a:pt x="65016" y="155575"/>
                    <a:pt x="67873" y="154132"/>
                  </a:cubicBezTo>
                  <a:cubicBezTo>
                    <a:pt x="70731" y="152689"/>
                    <a:pt x="72160" y="148359"/>
                    <a:pt x="70731" y="145473"/>
                  </a:cubicBezTo>
                  <a:cubicBezTo>
                    <a:pt x="69302" y="141143"/>
                    <a:pt x="66445" y="139700"/>
                    <a:pt x="62158" y="142587"/>
                  </a:cubicBezTo>
                  <a:close/>
                  <a:moveTo>
                    <a:pt x="60253" y="111601"/>
                  </a:moveTo>
                  <a:cubicBezTo>
                    <a:pt x="57872" y="110807"/>
                    <a:pt x="54697" y="110807"/>
                    <a:pt x="50887" y="112077"/>
                  </a:cubicBezTo>
                  <a:cubicBezTo>
                    <a:pt x="47077" y="114617"/>
                    <a:pt x="43267" y="117157"/>
                    <a:pt x="41997" y="118427"/>
                  </a:cubicBezTo>
                  <a:cubicBezTo>
                    <a:pt x="41997" y="118427"/>
                    <a:pt x="41997" y="118427"/>
                    <a:pt x="47077" y="124777"/>
                  </a:cubicBezTo>
                  <a:cubicBezTo>
                    <a:pt x="48347" y="122237"/>
                    <a:pt x="49617" y="120967"/>
                    <a:pt x="52157" y="119697"/>
                  </a:cubicBezTo>
                  <a:cubicBezTo>
                    <a:pt x="54697" y="118427"/>
                    <a:pt x="55967" y="119697"/>
                    <a:pt x="57237" y="122237"/>
                  </a:cubicBezTo>
                  <a:cubicBezTo>
                    <a:pt x="58507" y="123507"/>
                    <a:pt x="57237" y="126047"/>
                    <a:pt x="57237" y="128587"/>
                  </a:cubicBezTo>
                  <a:cubicBezTo>
                    <a:pt x="55967" y="133667"/>
                    <a:pt x="55967" y="136207"/>
                    <a:pt x="57237" y="140017"/>
                  </a:cubicBezTo>
                  <a:lnTo>
                    <a:pt x="58507" y="141287"/>
                  </a:lnTo>
                  <a:cubicBezTo>
                    <a:pt x="58507" y="141287"/>
                    <a:pt x="58507" y="141287"/>
                    <a:pt x="66127" y="137477"/>
                  </a:cubicBezTo>
                  <a:cubicBezTo>
                    <a:pt x="66127" y="137477"/>
                    <a:pt x="66127" y="137477"/>
                    <a:pt x="64857" y="136207"/>
                  </a:cubicBezTo>
                  <a:cubicBezTo>
                    <a:pt x="63587" y="133667"/>
                    <a:pt x="63587" y="131127"/>
                    <a:pt x="64857" y="128587"/>
                  </a:cubicBezTo>
                  <a:cubicBezTo>
                    <a:pt x="66127" y="124777"/>
                    <a:pt x="67397" y="120967"/>
                    <a:pt x="64857" y="115887"/>
                  </a:cubicBezTo>
                  <a:cubicBezTo>
                    <a:pt x="64222" y="113982"/>
                    <a:pt x="62634" y="112395"/>
                    <a:pt x="60253" y="111601"/>
                  </a:cubicBezTo>
                  <a:close/>
                  <a:moveTo>
                    <a:pt x="182967" y="102870"/>
                  </a:moveTo>
                  <a:cubicBezTo>
                    <a:pt x="177464" y="101600"/>
                    <a:pt x="171960" y="104140"/>
                    <a:pt x="170584" y="109220"/>
                  </a:cubicBezTo>
                  <a:cubicBezTo>
                    <a:pt x="170584" y="114300"/>
                    <a:pt x="173335" y="118110"/>
                    <a:pt x="178839" y="119380"/>
                  </a:cubicBezTo>
                  <a:cubicBezTo>
                    <a:pt x="184343" y="120650"/>
                    <a:pt x="188471" y="118110"/>
                    <a:pt x="189846" y="113030"/>
                  </a:cubicBezTo>
                  <a:cubicBezTo>
                    <a:pt x="191222" y="107950"/>
                    <a:pt x="188471" y="102870"/>
                    <a:pt x="182967" y="102870"/>
                  </a:cubicBezTo>
                  <a:close/>
                  <a:moveTo>
                    <a:pt x="176934" y="50542"/>
                  </a:moveTo>
                  <a:cubicBezTo>
                    <a:pt x="176934" y="50542"/>
                    <a:pt x="176934" y="50542"/>
                    <a:pt x="178287" y="62513"/>
                  </a:cubicBezTo>
                  <a:cubicBezTo>
                    <a:pt x="180991" y="61183"/>
                    <a:pt x="185048" y="61183"/>
                    <a:pt x="189105" y="62513"/>
                  </a:cubicBezTo>
                  <a:cubicBezTo>
                    <a:pt x="194515" y="63843"/>
                    <a:pt x="195867" y="66503"/>
                    <a:pt x="194515" y="69163"/>
                  </a:cubicBezTo>
                  <a:cubicBezTo>
                    <a:pt x="194515" y="73154"/>
                    <a:pt x="190458" y="75814"/>
                    <a:pt x="186401" y="78474"/>
                  </a:cubicBezTo>
                  <a:cubicBezTo>
                    <a:pt x="180991" y="83794"/>
                    <a:pt x="178287" y="87785"/>
                    <a:pt x="176934" y="93105"/>
                  </a:cubicBezTo>
                  <a:cubicBezTo>
                    <a:pt x="176934" y="93105"/>
                    <a:pt x="176934" y="93105"/>
                    <a:pt x="176934" y="95765"/>
                  </a:cubicBezTo>
                  <a:cubicBezTo>
                    <a:pt x="176934" y="95765"/>
                    <a:pt x="176934" y="95765"/>
                    <a:pt x="190458" y="98425"/>
                  </a:cubicBezTo>
                  <a:cubicBezTo>
                    <a:pt x="190458" y="98425"/>
                    <a:pt x="190458" y="98425"/>
                    <a:pt x="190458" y="97095"/>
                  </a:cubicBezTo>
                  <a:cubicBezTo>
                    <a:pt x="191810" y="91775"/>
                    <a:pt x="193162" y="89115"/>
                    <a:pt x="198572" y="85124"/>
                  </a:cubicBezTo>
                  <a:cubicBezTo>
                    <a:pt x="203981" y="82464"/>
                    <a:pt x="209390" y="78474"/>
                    <a:pt x="210743" y="70494"/>
                  </a:cubicBezTo>
                  <a:cubicBezTo>
                    <a:pt x="213447" y="62513"/>
                    <a:pt x="208038" y="53202"/>
                    <a:pt x="194515" y="50542"/>
                  </a:cubicBezTo>
                  <a:cubicBezTo>
                    <a:pt x="187753" y="49212"/>
                    <a:pt x="180991" y="50542"/>
                    <a:pt x="176934" y="50542"/>
                  </a:cubicBezTo>
                  <a:close/>
                  <a:moveTo>
                    <a:pt x="104071" y="44936"/>
                  </a:moveTo>
                  <a:cubicBezTo>
                    <a:pt x="90886" y="48873"/>
                    <a:pt x="80339" y="55435"/>
                    <a:pt x="73747" y="60685"/>
                  </a:cubicBezTo>
                  <a:cubicBezTo>
                    <a:pt x="73747" y="60685"/>
                    <a:pt x="73747" y="60685"/>
                    <a:pt x="85613" y="80370"/>
                  </a:cubicBezTo>
                  <a:cubicBezTo>
                    <a:pt x="89568" y="76433"/>
                    <a:pt x="97479" y="71183"/>
                    <a:pt x="102752" y="69871"/>
                  </a:cubicBezTo>
                  <a:cubicBezTo>
                    <a:pt x="113300" y="68559"/>
                    <a:pt x="118574" y="71183"/>
                    <a:pt x="119892" y="77745"/>
                  </a:cubicBezTo>
                  <a:cubicBezTo>
                    <a:pt x="121211" y="84307"/>
                    <a:pt x="118574" y="92181"/>
                    <a:pt x="113300" y="101367"/>
                  </a:cubicBezTo>
                  <a:cubicBezTo>
                    <a:pt x="108026" y="113178"/>
                    <a:pt x="106708" y="123677"/>
                    <a:pt x="109345" y="134175"/>
                  </a:cubicBezTo>
                  <a:cubicBezTo>
                    <a:pt x="109345" y="134175"/>
                    <a:pt x="109345" y="134175"/>
                    <a:pt x="110663" y="138112"/>
                  </a:cubicBezTo>
                  <a:cubicBezTo>
                    <a:pt x="110663" y="138112"/>
                    <a:pt x="110663" y="138112"/>
                    <a:pt x="137032" y="132863"/>
                  </a:cubicBezTo>
                  <a:cubicBezTo>
                    <a:pt x="137032" y="132863"/>
                    <a:pt x="137032" y="132863"/>
                    <a:pt x="135713" y="128926"/>
                  </a:cubicBezTo>
                  <a:cubicBezTo>
                    <a:pt x="134395" y="119740"/>
                    <a:pt x="134395" y="111866"/>
                    <a:pt x="139669" y="102679"/>
                  </a:cubicBezTo>
                  <a:cubicBezTo>
                    <a:pt x="144943" y="92181"/>
                    <a:pt x="151535" y="81682"/>
                    <a:pt x="148898" y="65934"/>
                  </a:cubicBezTo>
                  <a:cubicBezTo>
                    <a:pt x="144943" y="50186"/>
                    <a:pt x="129121" y="39687"/>
                    <a:pt x="104071" y="44936"/>
                  </a:cubicBezTo>
                  <a:close/>
                  <a:moveTo>
                    <a:pt x="134819" y="0"/>
                  </a:moveTo>
                  <a:cubicBezTo>
                    <a:pt x="158491" y="0"/>
                    <a:pt x="194000" y="5262"/>
                    <a:pt x="221618" y="35519"/>
                  </a:cubicBezTo>
                  <a:cubicBezTo>
                    <a:pt x="238715" y="52622"/>
                    <a:pt x="251866" y="74986"/>
                    <a:pt x="247921" y="113137"/>
                  </a:cubicBezTo>
                  <a:cubicBezTo>
                    <a:pt x="246606" y="121030"/>
                    <a:pt x="236085" y="130238"/>
                    <a:pt x="243975" y="144709"/>
                  </a:cubicBezTo>
                  <a:cubicBezTo>
                    <a:pt x="243975" y="144709"/>
                    <a:pt x="261072" y="176282"/>
                    <a:pt x="261072" y="180229"/>
                  </a:cubicBezTo>
                  <a:cubicBezTo>
                    <a:pt x="261072" y="180229"/>
                    <a:pt x="261072" y="189438"/>
                    <a:pt x="246606" y="190753"/>
                  </a:cubicBezTo>
                  <a:cubicBezTo>
                    <a:pt x="246606" y="190753"/>
                    <a:pt x="242660" y="190753"/>
                    <a:pt x="243975" y="198646"/>
                  </a:cubicBezTo>
                  <a:cubicBezTo>
                    <a:pt x="243975" y="198646"/>
                    <a:pt x="243975" y="198646"/>
                    <a:pt x="243975" y="210486"/>
                  </a:cubicBezTo>
                  <a:cubicBezTo>
                    <a:pt x="243975" y="210486"/>
                    <a:pt x="243975" y="213117"/>
                    <a:pt x="237400" y="215748"/>
                  </a:cubicBezTo>
                  <a:cubicBezTo>
                    <a:pt x="237400" y="215748"/>
                    <a:pt x="236085" y="217064"/>
                    <a:pt x="237400" y="219695"/>
                  </a:cubicBezTo>
                  <a:cubicBezTo>
                    <a:pt x="237400" y="219695"/>
                    <a:pt x="241345" y="222326"/>
                    <a:pt x="236085" y="230219"/>
                  </a:cubicBezTo>
                  <a:cubicBezTo>
                    <a:pt x="233454" y="234166"/>
                    <a:pt x="229509" y="236797"/>
                    <a:pt x="232139" y="244690"/>
                  </a:cubicBezTo>
                  <a:cubicBezTo>
                    <a:pt x="232139" y="244690"/>
                    <a:pt x="234769" y="259161"/>
                    <a:pt x="229509" y="263108"/>
                  </a:cubicBezTo>
                  <a:cubicBezTo>
                    <a:pt x="229509" y="263108"/>
                    <a:pt x="222933" y="269685"/>
                    <a:pt x="196631" y="267054"/>
                  </a:cubicBezTo>
                  <a:cubicBezTo>
                    <a:pt x="187425" y="265739"/>
                    <a:pt x="171642" y="261792"/>
                    <a:pt x="161121" y="273632"/>
                  </a:cubicBezTo>
                  <a:cubicBezTo>
                    <a:pt x="161121" y="273632"/>
                    <a:pt x="137449" y="319676"/>
                    <a:pt x="136134" y="330200"/>
                  </a:cubicBezTo>
                  <a:cubicBezTo>
                    <a:pt x="136134" y="330200"/>
                    <a:pt x="95364" y="257846"/>
                    <a:pt x="45389" y="246006"/>
                  </a:cubicBezTo>
                  <a:cubicBezTo>
                    <a:pt x="45389" y="246006"/>
                    <a:pt x="57225" y="219695"/>
                    <a:pt x="32238" y="184176"/>
                  </a:cubicBezTo>
                  <a:cubicBezTo>
                    <a:pt x="32238" y="184176"/>
                    <a:pt x="1990" y="143394"/>
                    <a:pt x="675" y="121030"/>
                  </a:cubicBezTo>
                  <a:cubicBezTo>
                    <a:pt x="675" y="121030"/>
                    <a:pt x="-7216" y="82879"/>
                    <a:pt x="30923" y="40781"/>
                  </a:cubicBezTo>
                  <a:cubicBezTo>
                    <a:pt x="49335" y="19733"/>
                    <a:pt x="74322" y="0"/>
                    <a:pt x="1348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9" name="文本框 58">
              <a:extLst>
                <a:ext uri="{FF2B5EF4-FFF2-40B4-BE49-F238E27FC236}">
                  <a16:creationId xmlns:a16="http://schemas.microsoft.com/office/drawing/2014/main" id="{7916A96B-79AE-428E-8AE6-A5F59B853F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87640" y="1112615"/>
              <a:ext cx="1530771" cy="21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marL="0" lvl="1" algn="ctr"/>
              <a:r>
                <a:rPr lang="en-US" altLang="zh-CN" sz="1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0" name="文本框 59">
              <a:extLst>
                <a:ext uri="{FF2B5EF4-FFF2-40B4-BE49-F238E27FC236}">
                  <a16:creationId xmlns:a16="http://schemas.microsoft.com/office/drawing/2014/main" id="{B9A8C603-BF31-4233-8977-4497E2A56D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787640" y="1324888"/>
              <a:ext cx="1530771" cy="4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50">
            <a:extLst>
              <a:ext uri="{FF2B5EF4-FFF2-40B4-BE49-F238E27FC236}">
                <a16:creationId xmlns:a16="http://schemas.microsoft.com/office/drawing/2014/main" id="{B87118DD-1E3A-4E06-8080-057B12673FD8}"/>
              </a:ext>
            </a:extLst>
          </p:cNvPr>
          <p:cNvGrpSpPr/>
          <p:nvPr/>
        </p:nvGrpSpPr>
        <p:grpSpPr>
          <a:xfrm>
            <a:off x="5956526" y="1112615"/>
            <a:ext cx="1530772" cy="1963242"/>
            <a:chOff x="5956526" y="1112615"/>
            <a:chExt cx="1530772" cy="1963242"/>
          </a:xfrm>
        </p:grpSpPr>
        <p:sp>
          <p:nvSpPr>
            <p:cNvPr id="52" name="六边形 51">
              <a:extLst>
                <a:ext uri="{FF2B5EF4-FFF2-40B4-BE49-F238E27FC236}">
                  <a16:creationId xmlns:a16="http://schemas.microsoft.com/office/drawing/2014/main" id="{CE89250C-F939-4AEB-A2BE-6C29FA8644B4}"/>
                </a:ext>
              </a:extLst>
            </p:cNvPr>
            <p:cNvSpPr/>
            <p:nvPr/>
          </p:nvSpPr>
          <p:spPr>
            <a:xfrm rot="10800000" flipV="1">
              <a:off x="6042860" y="1842670"/>
              <a:ext cx="1396061" cy="1233187"/>
            </a:xfrm>
            <a:prstGeom prst="hexagon">
              <a:avLst/>
            </a:prstGeom>
            <a:gradFill>
              <a:gsLst>
                <a:gs pos="12000">
                  <a:srgbClr val="B30304"/>
                </a:gs>
                <a:gs pos="59000">
                  <a:srgbClr val="9F0100"/>
                </a:gs>
                <a:gs pos="100000">
                  <a:srgbClr val="780202"/>
                </a:gs>
              </a:gsLst>
              <a:lin ang="13200000" scaled="0"/>
            </a:gradFill>
            <a:ln>
              <a:gradFill>
                <a:gsLst>
                  <a:gs pos="0">
                    <a:srgbClr val="B30304"/>
                  </a:gs>
                  <a:gs pos="100000">
                    <a:srgbClr val="78020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10">
              <a:extLst>
                <a:ext uri="{FF2B5EF4-FFF2-40B4-BE49-F238E27FC236}">
                  <a16:creationId xmlns:a16="http://schemas.microsoft.com/office/drawing/2014/main" id="{19389D50-2482-459F-9A3D-8E35F6530B93}"/>
                </a:ext>
              </a:extLst>
            </p:cNvPr>
            <p:cNvSpPr txBox="1"/>
            <p:nvPr/>
          </p:nvSpPr>
          <p:spPr>
            <a:xfrm>
              <a:off x="6440807" y="2133282"/>
              <a:ext cx="600164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1F1F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600" dirty="0">
                <a:solidFill>
                  <a:srgbClr val="F1F1F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任意多边形 37">
              <a:extLst>
                <a:ext uri="{FF2B5EF4-FFF2-40B4-BE49-F238E27FC236}">
                  <a16:creationId xmlns:a16="http://schemas.microsoft.com/office/drawing/2014/main" id="{1D14C96C-DD31-49D6-9D97-837A17C324E2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932" y="2451095"/>
              <a:ext cx="341828" cy="317255"/>
            </a:xfrm>
            <a:custGeom>
              <a:avLst/>
              <a:gdLst>
                <a:gd name="connsiteX0" fmla="*/ 288132 w 338138"/>
                <a:gd name="connsiteY0" fmla="*/ 223343 h 313831"/>
                <a:gd name="connsiteX1" fmla="*/ 279400 w 338138"/>
                <a:gd name="connsiteY1" fmla="*/ 231281 h 313831"/>
                <a:gd name="connsiteX2" fmla="*/ 288132 w 338138"/>
                <a:gd name="connsiteY2" fmla="*/ 239219 h 313831"/>
                <a:gd name="connsiteX3" fmla="*/ 296864 w 338138"/>
                <a:gd name="connsiteY3" fmla="*/ 231281 h 313831"/>
                <a:gd name="connsiteX4" fmla="*/ 288132 w 338138"/>
                <a:gd name="connsiteY4" fmla="*/ 223343 h 313831"/>
                <a:gd name="connsiteX5" fmla="*/ 261938 w 338138"/>
                <a:gd name="connsiteY5" fmla="*/ 223343 h 313831"/>
                <a:gd name="connsiteX6" fmla="*/ 254000 w 338138"/>
                <a:gd name="connsiteY6" fmla="*/ 231281 h 313831"/>
                <a:gd name="connsiteX7" fmla="*/ 261938 w 338138"/>
                <a:gd name="connsiteY7" fmla="*/ 239219 h 313831"/>
                <a:gd name="connsiteX8" fmla="*/ 269876 w 338138"/>
                <a:gd name="connsiteY8" fmla="*/ 231281 h 313831"/>
                <a:gd name="connsiteX9" fmla="*/ 261938 w 338138"/>
                <a:gd name="connsiteY9" fmla="*/ 223343 h 313831"/>
                <a:gd name="connsiteX10" fmla="*/ 116535 w 338138"/>
                <a:gd name="connsiteY10" fmla="*/ 45543 h 313831"/>
                <a:gd name="connsiteX11" fmla="*/ 141773 w 338138"/>
                <a:gd name="connsiteY11" fmla="*/ 88073 h 313831"/>
                <a:gd name="connsiteX12" fmla="*/ 108565 w 338138"/>
                <a:gd name="connsiteY12" fmla="*/ 102693 h 313831"/>
                <a:gd name="connsiteX13" fmla="*/ 87312 w 338138"/>
                <a:gd name="connsiteY13" fmla="*/ 74783 h 313831"/>
                <a:gd name="connsiteX14" fmla="*/ 116535 w 338138"/>
                <a:gd name="connsiteY14" fmla="*/ 45543 h 313831"/>
                <a:gd name="connsiteX15" fmla="*/ 254349 w 338138"/>
                <a:gd name="connsiteY15" fmla="*/ 30428 h 313831"/>
                <a:gd name="connsiteX16" fmla="*/ 275361 w 338138"/>
                <a:gd name="connsiteY16" fmla="*/ 48787 h 313831"/>
                <a:gd name="connsiteX17" fmla="*/ 255662 w 338138"/>
                <a:gd name="connsiteY17" fmla="*/ 85507 h 313831"/>
                <a:gd name="connsiteX18" fmla="*/ 266168 w 338138"/>
                <a:gd name="connsiteY18" fmla="*/ 89441 h 313831"/>
                <a:gd name="connsiteX19" fmla="*/ 289806 w 338138"/>
                <a:gd name="connsiteY19" fmla="*/ 80261 h 313831"/>
                <a:gd name="connsiteX20" fmla="*/ 287180 w 338138"/>
                <a:gd name="connsiteY20" fmla="*/ 109113 h 313831"/>
                <a:gd name="connsiteX21" fmla="*/ 225458 w 338138"/>
                <a:gd name="connsiteY21" fmla="*/ 111735 h 313831"/>
                <a:gd name="connsiteX22" fmla="*/ 92823 w 338138"/>
                <a:gd name="connsiteY22" fmla="*/ 166815 h 313831"/>
                <a:gd name="connsiteX23" fmla="*/ 75751 w 338138"/>
                <a:gd name="connsiteY23" fmla="*/ 127472 h 313831"/>
                <a:gd name="connsiteX24" fmla="*/ 208386 w 338138"/>
                <a:gd name="connsiteY24" fmla="*/ 72393 h 313831"/>
                <a:gd name="connsiteX25" fmla="*/ 242530 w 338138"/>
                <a:gd name="connsiteY25" fmla="*/ 33050 h 313831"/>
                <a:gd name="connsiteX26" fmla="*/ 254349 w 338138"/>
                <a:gd name="connsiteY26" fmla="*/ 30428 h 313831"/>
                <a:gd name="connsiteX27" fmla="*/ 186871 w 338138"/>
                <a:gd name="connsiteY27" fmla="*/ 24906 h 313831"/>
                <a:gd name="connsiteX28" fmla="*/ 231775 w 338138"/>
                <a:gd name="connsiteY28" fmla="*/ 24906 h 313831"/>
                <a:gd name="connsiteX29" fmla="*/ 207282 w 338138"/>
                <a:gd name="connsiteY29" fmla="*/ 48190 h 313831"/>
                <a:gd name="connsiteX30" fmla="*/ 201839 w 338138"/>
                <a:gd name="connsiteY30" fmla="*/ 59831 h 313831"/>
                <a:gd name="connsiteX31" fmla="*/ 184150 w 338138"/>
                <a:gd name="connsiteY31" fmla="*/ 45603 h 313831"/>
                <a:gd name="connsiteX32" fmla="*/ 186871 w 338138"/>
                <a:gd name="connsiteY32" fmla="*/ 24906 h 313831"/>
                <a:gd name="connsiteX33" fmla="*/ 18492 w 338138"/>
                <a:gd name="connsiteY33" fmla="*/ 24906 h 313831"/>
                <a:gd name="connsiteX34" fmla="*/ 43588 w 338138"/>
                <a:gd name="connsiteY34" fmla="*/ 24906 h 313831"/>
                <a:gd name="connsiteX35" fmla="*/ 46230 w 338138"/>
                <a:gd name="connsiteY35" fmla="*/ 46015 h 313831"/>
                <a:gd name="connsiteX36" fmla="*/ 29059 w 338138"/>
                <a:gd name="connsiteY36" fmla="*/ 63166 h 313831"/>
                <a:gd name="connsiteX37" fmla="*/ 31700 w 338138"/>
                <a:gd name="connsiteY37" fmla="*/ 96148 h 313831"/>
                <a:gd name="connsiteX38" fmla="*/ 31700 w 338138"/>
                <a:gd name="connsiteY38" fmla="*/ 206969 h 313831"/>
                <a:gd name="connsiteX39" fmla="*/ 39626 w 338138"/>
                <a:gd name="connsiteY39" fmla="*/ 214884 h 313831"/>
                <a:gd name="connsiteX40" fmla="*/ 298512 w 338138"/>
                <a:gd name="connsiteY40" fmla="*/ 214884 h 313831"/>
                <a:gd name="connsiteX41" fmla="*/ 306438 w 338138"/>
                <a:gd name="connsiteY41" fmla="*/ 206969 h 313831"/>
                <a:gd name="connsiteX42" fmla="*/ 306438 w 338138"/>
                <a:gd name="connsiteY42" fmla="*/ 104064 h 313831"/>
                <a:gd name="connsiteX43" fmla="*/ 306438 w 338138"/>
                <a:gd name="connsiteY43" fmla="*/ 77678 h 313831"/>
                <a:gd name="connsiteX44" fmla="*/ 274737 w 338138"/>
                <a:gd name="connsiteY44" fmla="*/ 61846 h 313831"/>
                <a:gd name="connsiteX45" fmla="*/ 281341 w 338138"/>
                <a:gd name="connsiteY45" fmla="*/ 59208 h 313831"/>
                <a:gd name="connsiteX46" fmla="*/ 280021 w 338138"/>
                <a:gd name="connsiteY46" fmla="*/ 24906 h 313831"/>
                <a:gd name="connsiteX47" fmla="*/ 319646 w 338138"/>
                <a:gd name="connsiteY47" fmla="*/ 24906 h 313831"/>
                <a:gd name="connsiteX48" fmla="*/ 338138 w 338138"/>
                <a:gd name="connsiteY48" fmla="*/ 43376 h 313831"/>
                <a:gd name="connsiteX49" fmla="*/ 338138 w 338138"/>
                <a:gd name="connsiteY49" fmla="*/ 234674 h 313831"/>
                <a:gd name="connsiteX50" fmla="*/ 319646 w 338138"/>
                <a:gd name="connsiteY50" fmla="*/ 251825 h 313831"/>
                <a:gd name="connsiteX51" fmla="*/ 200769 w 338138"/>
                <a:gd name="connsiteY51" fmla="*/ 251825 h 313831"/>
                <a:gd name="connsiteX52" fmla="*/ 216620 w 338138"/>
                <a:gd name="connsiteY52" fmla="*/ 290084 h 313831"/>
                <a:gd name="connsiteX53" fmla="*/ 224545 w 338138"/>
                <a:gd name="connsiteY53" fmla="*/ 290084 h 313831"/>
                <a:gd name="connsiteX54" fmla="*/ 235112 w 338138"/>
                <a:gd name="connsiteY54" fmla="*/ 301958 h 313831"/>
                <a:gd name="connsiteX55" fmla="*/ 224545 w 338138"/>
                <a:gd name="connsiteY55" fmla="*/ 313831 h 313831"/>
                <a:gd name="connsiteX56" fmla="*/ 113593 w 338138"/>
                <a:gd name="connsiteY56" fmla="*/ 313831 h 313831"/>
                <a:gd name="connsiteX57" fmla="*/ 103026 w 338138"/>
                <a:gd name="connsiteY57" fmla="*/ 301958 h 313831"/>
                <a:gd name="connsiteX58" fmla="*/ 113593 w 338138"/>
                <a:gd name="connsiteY58" fmla="*/ 290084 h 313831"/>
                <a:gd name="connsiteX59" fmla="*/ 121518 w 338138"/>
                <a:gd name="connsiteY59" fmla="*/ 290084 h 313831"/>
                <a:gd name="connsiteX60" fmla="*/ 137369 w 338138"/>
                <a:gd name="connsiteY60" fmla="*/ 251825 h 313831"/>
                <a:gd name="connsiteX61" fmla="*/ 18492 w 338138"/>
                <a:gd name="connsiteY61" fmla="*/ 251825 h 313831"/>
                <a:gd name="connsiteX62" fmla="*/ 0 w 338138"/>
                <a:gd name="connsiteY62" fmla="*/ 234674 h 313831"/>
                <a:gd name="connsiteX63" fmla="*/ 0 w 338138"/>
                <a:gd name="connsiteY63" fmla="*/ 43376 h 313831"/>
                <a:gd name="connsiteX64" fmla="*/ 18492 w 338138"/>
                <a:gd name="connsiteY64" fmla="*/ 24906 h 313831"/>
                <a:gd name="connsiteX65" fmla="*/ 109666 w 338138"/>
                <a:gd name="connsiteY65" fmla="*/ 1 h 313831"/>
                <a:gd name="connsiteX66" fmla="*/ 126932 w 338138"/>
                <a:gd name="connsiteY66" fmla="*/ 267 h 313831"/>
                <a:gd name="connsiteX67" fmla="*/ 133580 w 338138"/>
                <a:gd name="connsiteY67" fmla="*/ 18637 h 313831"/>
                <a:gd name="connsiteX68" fmla="*/ 144218 w 338138"/>
                <a:gd name="connsiteY68" fmla="*/ 22573 h 313831"/>
                <a:gd name="connsiteX69" fmla="*/ 177460 w 338138"/>
                <a:gd name="connsiteY69" fmla="*/ 29134 h 313831"/>
                <a:gd name="connsiteX70" fmla="*/ 168152 w 338138"/>
                <a:gd name="connsiteY70" fmla="*/ 47504 h 313831"/>
                <a:gd name="connsiteX71" fmla="*/ 173471 w 338138"/>
                <a:gd name="connsiteY71" fmla="*/ 58001 h 313831"/>
                <a:gd name="connsiteX72" fmla="*/ 192087 w 338138"/>
                <a:gd name="connsiteY72" fmla="*/ 67186 h 313831"/>
                <a:gd name="connsiteX73" fmla="*/ 154855 w 338138"/>
                <a:gd name="connsiteY73" fmla="*/ 82931 h 313831"/>
                <a:gd name="connsiteX74" fmla="*/ 116294 w 338138"/>
                <a:gd name="connsiteY74" fmla="*/ 35695 h 313831"/>
                <a:gd name="connsiteX75" fmla="*/ 76403 w 338138"/>
                <a:gd name="connsiteY75" fmla="*/ 75059 h 313831"/>
                <a:gd name="connsiteX76" fmla="*/ 93689 w 338138"/>
                <a:gd name="connsiteY76" fmla="*/ 107862 h 313831"/>
                <a:gd name="connsiteX77" fmla="*/ 59117 w 338138"/>
                <a:gd name="connsiteY77" fmla="*/ 124919 h 313831"/>
                <a:gd name="connsiteX78" fmla="*/ 63106 w 338138"/>
                <a:gd name="connsiteY78" fmla="*/ 102613 h 313831"/>
                <a:gd name="connsiteX79" fmla="*/ 59117 w 338138"/>
                <a:gd name="connsiteY79" fmla="*/ 92116 h 313831"/>
                <a:gd name="connsiteX80" fmla="*/ 40501 w 338138"/>
                <a:gd name="connsiteY80" fmla="*/ 63249 h 313831"/>
                <a:gd name="connsiteX81" fmla="*/ 59117 w 338138"/>
                <a:gd name="connsiteY81" fmla="*/ 58001 h 313831"/>
                <a:gd name="connsiteX82" fmla="*/ 63106 w 338138"/>
                <a:gd name="connsiteY82" fmla="*/ 47504 h 313831"/>
                <a:gd name="connsiteX83" fmla="*/ 69755 w 338138"/>
                <a:gd name="connsiteY83" fmla="*/ 14700 h 313831"/>
                <a:gd name="connsiteX84" fmla="*/ 88370 w 338138"/>
                <a:gd name="connsiteY84" fmla="*/ 22573 h 313831"/>
                <a:gd name="connsiteX85" fmla="*/ 99008 w 338138"/>
                <a:gd name="connsiteY85" fmla="*/ 18637 h 313831"/>
                <a:gd name="connsiteX86" fmla="*/ 109666 w 338138"/>
                <a:gd name="connsiteY86" fmla="*/ 1 h 3138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338138" h="313831">
                  <a:moveTo>
                    <a:pt x="288132" y="223343"/>
                  </a:moveTo>
                  <a:cubicBezTo>
                    <a:pt x="283309" y="223343"/>
                    <a:pt x="279400" y="226897"/>
                    <a:pt x="279400" y="231281"/>
                  </a:cubicBezTo>
                  <a:cubicBezTo>
                    <a:pt x="279400" y="235665"/>
                    <a:pt x="283309" y="239219"/>
                    <a:pt x="288132" y="239219"/>
                  </a:cubicBezTo>
                  <a:cubicBezTo>
                    <a:pt x="292955" y="239219"/>
                    <a:pt x="296864" y="235665"/>
                    <a:pt x="296864" y="231281"/>
                  </a:cubicBezTo>
                  <a:cubicBezTo>
                    <a:pt x="296864" y="226897"/>
                    <a:pt x="292955" y="223343"/>
                    <a:pt x="288132" y="223343"/>
                  </a:cubicBezTo>
                  <a:close/>
                  <a:moveTo>
                    <a:pt x="261938" y="223343"/>
                  </a:moveTo>
                  <a:cubicBezTo>
                    <a:pt x="257554" y="223343"/>
                    <a:pt x="254000" y="226897"/>
                    <a:pt x="254000" y="231281"/>
                  </a:cubicBezTo>
                  <a:cubicBezTo>
                    <a:pt x="254000" y="235665"/>
                    <a:pt x="257554" y="239219"/>
                    <a:pt x="261938" y="239219"/>
                  </a:cubicBezTo>
                  <a:cubicBezTo>
                    <a:pt x="266322" y="239219"/>
                    <a:pt x="269876" y="235665"/>
                    <a:pt x="269876" y="231281"/>
                  </a:cubicBezTo>
                  <a:cubicBezTo>
                    <a:pt x="269876" y="226897"/>
                    <a:pt x="266322" y="223343"/>
                    <a:pt x="261938" y="223343"/>
                  </a:cubicBezTo>
                  <a:close/>
                  <a:moveTo>
                    <a:pt x="116535" y="45543"/>
                  </a:moveTo>
                  <a:cubicBezTo>
                    <a:pt x="137788" y="45543"/>
                    <a:pt x="152400" y="68137"/>
                    <a:pt x="141773" y="88073"/>
                  </a:cubicBezTo>
                  <a:cubicBezTo>
                    <a:pt x="141773" y="88073"/>
                    <a:pt x="141773" y="88073"/>
                    <a:pt x="108565" y="102693"/>
                  </a:cubicBezTo>
                  <a:cubicBezTo>
                    <a:pt x="96610" y="98706"/>
                    <a:pt x="87312" y="88073"/>
                    <a:pt x="87312" y="74783"/>
                  </a:cubicBezTo>
                  <a:cubicBezTo>
                    <a:pt x="87312" y="58834"/>
                    <a:pt x="100595" y="45543"/>
                    <a:pt x="116535" y="45543"/>
                  </a:cubicBezTo>
                  <a:close/>
                  <a:moveTo>
                    <a:pt x="254349" y="30428"/>
                  </a:moveTo>
                  <a:cubicBezTo>
                    <a:pt x="271421" y="26493"/>
                    <a:pt x="284553" y="44853"/>
                    <a:pt x="275361" y="48787"/>
                  </a:cubicBezTo>
                  <a:cubicBezTo>
                    <a:pt x="242530" y="63213"/>
                    <a:pt x="243843" y="57967"/>
                    <a:pt x="255662" y="85507"/>
                  </a:cubicBezTo>
                  <a:cubicBezTo>
                    <a:pt x="256976" y="89441"/>
                    <a:pt x="262228" y="92064"/>
                    <a:pt x="266168" y="89441"/>
                  </a:cubicBezTo>
                  <a:cubicBezTo>
                    <a:pt x="266168" y="89441"/>
                    <a:pt x="266168" y="89441"/>
                    <a:pt x="289806" y="80261"/>
                  </a:cubicBezTo>
                  <a:cubicBezTo>
                    <a:pt x="297685" y="76327"/>
                    <a:pt x="301625" y="99933"/>
                    <a:pt x="287180" y="109113"/>
                  </a:cubicBezTo>
                  <a:cubicBezTo>
                    <a:pt x="260915" y="124850"/>
                    <a:pt x="259602" y="123538"/>
                    <a:pt x="225458" y="111735"/>
                  </a:cubicBezTo>
                  <a:cubicBezTo>
                    <a:pt x="225458" y="111735"/>
                    <a:pt x="225458" y="111735"/>
                    <a:pt x="92823" y="166815"/>
                  </a:cubicBezTo>
                  <a:cubicBezTo>
                    <a:pt x="66559" y="177306"/>
                    <a:pt x="50800" y="137964"/>
                    <a:pt x="75751" y="127472"/>
                  </a:cubicBezTo>
                  <a:cubicBezTo>
                    <a:pt x="75751" y="127472"/>
                    <a:pt x="75751" y="127472"/>
                    <a:pt x="208386" y="72393"/>
                  </a:cubicBezTo>
                  <a:cubicBezTo>
                    <a:pt x="217579" y="54033"/>
                    <a:pt x="222832" y="38296"/>
                    <a:pt x="242530" y="33050"/>
                  </a:cubicBezTo>
                  <a:cubicBezTo>
                    <a:pt x="242530" y="33050"/>
                    <a:pt x="242530" y="33050"/>
                    <a:pt x="254349" y="30428"/>
                  </a:cubicBezTo>
                  <a:close/>
                  <a:moveTo>
                    <a:pt x="186871" y="24906"/>
                  </a:moveTo>
                  <a:cubicBezTo>
                    <a:pt x="186871" y="24906"/>
                    <a:pt x="186871" y="24906"/>
                    <a:pt x="231775" y="24906"/>
                  </a:cubicBezTo>
                  <a:cubicBezTo>
                    <a:pt x="220889" y="30080"/>
                    <a:pt x="212725" y="37841"/>
                    <a:pt x="207282" y="48190"/>
                  </a:cubicBezTo>
                  <a:cubicBezTo>
                    <a:pt x="207282" y="48190"/>
                    <a:pt x="207282" y="48190"/>
                    <a:pt x="201839" y="59831"/>
                  </a:cubicBezTo>
                  <a:cubicBezTo>
                    <a:pt x="200479" y="52070"/>
                    <a:pt x="193675" y="45603"/>
                    <a:pt x="184150" y="45603"/>
                  </a:cubicBezTo>
                  <a:cubicBezTo>
                    <a:pt x="190954" y="39135"/>
                    <a:pt x="190954" y="31374"/>
                    <a:pt x="186871" y="24906"/>
                  </a:cubicBezTo>
                  <a:close/>
                  <a:moveTo>
                    <a:pt x="18492" y="24906"/>
                  </a:moveTo>
                  <a:cubicBezTo>
                    <a:pt x="18492" y="24906"/>
                    <a:pt x="18492" y="24906"/>
                    <a:pt x="43588" y="24906"/>
                  </a:cubicBezTo>
                  <a:cubicBezTo>
                    <a:pt x="39626" y="32822"/>
                    <a:pt x="40946" y="40738"/>
                    <a:pt x="46230" y="46015"/>
                  </a:cubicBezTo>
                  <a:cubicBezTo>
                    <a:pt x="36984" y="46015"/>
                    <a:pt x="29059" y="53931"/>
                    <a:pt x="29059" y="63166"/>
                  </a:cubicBezTo>
                  <a:cubicBezTo>
                    <a:pt x="29059" y="82955"/>
                    <a:pt x="27738" y="89552"/>
                    <a:pt x="31700" y="96148"/>
                  </a:cubicBezTo>
                  <a:cubicBezTo>
                    <a:pt x="31700" y="96148"/>
                    <a:pt x="31700" y="96148"/>
                    <a:pt x="31700" y="206969"/>
                  </a:cubicBezTo>
                  <a:cubicBezTo>
                    <a:pt x="31700" y="210926"/>
                    <a:pt x="35663" y="214884"/>
                    <a:pt x="39626" y="214884"/>
                  </a:cubicBezTo>
                  <a:cubicBezTo>
                    <a:pt x="39626" y="214884"/>
                    <a:pt x="39626" y="214884"/>
                    <a:pt x="298512" y="214884"/>
                  </a:cubicBezTo>
                  <a:cubicBezTo>
                    <a:pt x="302475" y="214884"/>
                    <a:pt x="306438" y="210926"/>
                    <a:pt x="306438" y="206969"/>
                  </a:cubicBezTo>
                  <a:cubicBezTo>
                    <a:pt x="306438" y="206969"/>
                    <a:pt x="306438" y="206969"/>
                    <a:pt x="306438" y="104064"/>
                  </a:cubicBezTo>
                  <a:cubicBezTo>
                    <a:pt x="309079" y="96148"/>
                    <a:pt x="310400" y="86913"/>
                    <a:pt x="306438" y="77678"/>
                  </a:cubicBezTo>
                  <a:cubicBezTo>
                    <a:pt x="306438" y="59208"/>
                    <a:pt x="306438" y="61846"/>
                    <a:pt x="274737" y="61846"/>
                  </a:cubicBezTo>
                  <a:cubicBezTo>
                    <a:pt x="274737" y="61846"/>
                    <a:pt x="274737" y="61846"/>
                    <a:pt x="281341" y="59208"/>
                  </a:cubicBezTo>
                  <a:cubicBezTo>
                    <a:pt x="293229" y="53931"/>
                    <a:pt x="294550" y="38099"/>
                    <a:pt x="280021" y="24906"/>
                  </a:cubicBezTo>
                  <a:cubicBezTo>
                    <a:pt x="280021" y="24906"/>
                    <a:pt x="280021" y="24906"/>
                    <a:pt x="319646" y="24906"/>
                  </a:cubicBezTo>
                  <a:cubicBezTo>
                    <a:pt x="330213" y="24906"/>
                    <a:pt x="338138" y="34141"/>
                    <a:pt x="338138" y="43376"/>
                  </a:cubicBezTo>
                  <a:cubicBezTo>
                    <a:pt x="338138" y="43376"/>
                    <a:pt x="338138" y="43376"/>
                    <a:pt x="338138" y="234674"/>
                  </a:cubicBezTo>
                  <a:cubicBezTo>
                    <a:pt x="338138" y="243909"/>
                    <a:pt x="330213" y="251825"/>
                    <a:pt x="319646" y="251825"/>
                  </a:cubicBezTo>
                  <a:cubicBezTo>
                    <a:pt x="319646" y="251825"/>
                    <a:pt x="319646" y="251825"/>
                    <a:pt x="200769" y="251825"/>
                  </a:cubicBezTo>
                  <a:cubicBezTo>
                    <a:pt x="200769" y="251825"/>
                    <a:pt x="200769" y="251825"/>
                    <a:pt x="216620" y="290084"/>
                  </a:cubicBezTo>
                  <a:cubicBezTo>
                    <a:pt x="216620" y="290084"/>
                    <a:pt x="216620" y="290084"/>
                    <a:pt x="224545" y="290084"/>
                  </a:cubicBezTo>
                  <a:cubicBezTo>
                    <a:pt x="229828" y="290084"/>
                    <a:pt x="235112" y="295361"/>
                    <a:pt x="235112" y="301958"/>
                  </a:cubicBezTo>
                  <a:cubicBezTo>
                    <a:pt x="235112" y="308554"/>
                    <a:pt x="229828" y="313831"/>
                    <a:pt x="224545" y="313831"/>
                  </a:cubicBezTo>
                  <a:cubicBezTo>
                    <a:pt x="224545" y="313831"/>
                    <a:pt x="224545" y="313831"/>
                    <a:pt x="113593" y="313831"/>
                  </a:cubicBezTo>
                  <a:cubicBezTo>
                    <a:pt x="108310" y="313831"/>
                    <a:pt x="103026" y="308554"/>
                    <a:pt x="103026" y="301958"/>
                  </a:cubicBezTo>
                  <a:cubicBezTo>
                    <a:pt x="103026" y="295361"/>
                    <a:pt x="108310" y="290084"/>
                    <a:pt x="113593" y="290084"/>
                  </a:cubicBezTo>
                  <a:cubicBezTo>
                    <a:pt x="113593" y="290084"/>
                    <a:pt x="113593" y="290084"/>
                    <a:pt x="121518" y="290084"/>
                  </a:cubicBezTo>
                  <a:cubicBezTo>
                    <a:pt x="121518" y="290084"/>
                    <a:pt x="121518" y="290084"/>
                    <a:pt x="137369" y="251825"/>
                  </a:cubicBezTo>
                  <a:cubicBezTo>
                    <a:pt x="137369" y="251825"/>
                    <a:pt x="137369" y="251825"/>
                    <a:pt x="18492" y="251825"/>
                  </a:cubicBezTo>
                  <a:cubicBezTo>
                    <a:pt x="7925" y="251825"/>
                    <a:pt x="0" y="243909"/>
                    <a:pt x="0" y="234674"/>
                  </a:cubicBezTo>
                  <a:cubicBezTo>
                    <a:pt x="0" y="234674"/>
                    <a:pt x="0" y="234674"/>
                    <a:pt x="0" y="43376"/>
                  </a:cubicBezTo>
                  <a:cubicBezTo>
                    <a:pt x="0" y="34141"/>
                    <a:pt x="7925" y="24906"/>
                    <a:pt x="18492" y="24906"/>
                  </a:cubicBezTo>
                  <a:close/>
                  <a:moveTo>
                    <a:pt x="109666" y="1"/>
                  </a:moveTo>
                  <a:cubicBezTo>
                    <a:pt x="113718" y="21"/>
                    <a:pt x="119286" y="267"/>
                    <a:pt x="126932" y="267"/>
                  </a:cubicBezTo>
                  <a:cubicBezTo>
                    <a:pt x="134910" y="267"/>
                    <a:pt x="133580" y="10764"/>
                    <a:pt x="133580" y="18637"/>
                  </a:cubicBezTo>
                  <a:cubicBezTo>
                    <a:pt x="137569" y="19949"/>
                    <a:pt x="140229" y="21261"/>
                    <a:pt x="144218" y="22573"/>
                  </a:cubicBezTo>
                  <a:cubicBezTo>
                    <a:pt x="158845" y="6828"/>
                    <a:pt x="154855" y="8140"/>
                    <a:pt x="177460" y="29134"/>
                  </a:cubicBezTo>
                  <a:cubicBezTo>
                    <a:pt x="182779" y="35695"/>
                    <a:pt x="174801" y="40943"/>
                    <a:pt x="168152" y="47504"/>
                  </a:cubicBezTo>
                  <a:cubicBezTo>
                    <a:pt x="170812" y="50128"/>
                    <a:pt x="172142" y="54065"/>
                    <a:pt x="173471" y="58001"/>
                  </a:cubicBezTo>
                  <a:cubicBezTo>
                    <a:pt x="188098" y="58001"/>
                    <a:pt x="192087" y="55377"/>
                    <a:pt x="192087" y="67186"/>
                  </a:cubicBezTo>
                  <a:cubicBezTo>
                    <a:pt x="192087" y="67186"/>
                    <a:pt x="192087" y="67186"/>
                    <a:pt x="154855" y="82931"/>
                  </a:cubicBezTo>
                  <a:cubicBezTo>
                    <a:pt x="160174" y="58001"/>
                    <a:pt x="140229" y="35695"/>
                    <a:pt x="116294" y="35695"/>
                  </a:cubicBezTo>
                  <a:cubicBezTo>
                    <a:pt x="93689" y="35695"/>
                    <a:pt x="76403" y="52753"/>
                    <a:pt x="76403" y="75059"/>
                  </a:cubicBezTo>
                  <a:cubicBezTo>
                    <a:pt x="76403" y="88180"/>
                    <a:pt x="83052" y="101301"/>
                    <a:pt x="93689" y="107862"/>
                  </a:cubicBezTo>
                  <a:cubicBezTo>
                    <a:pt x="73744" y="117047"/>
                    <a:pt x="67095" y="118359"/>
                    <a:pt x="59117" y="124919"/>
                  </a:cubicBezTo>
                  <a:cubicBezTo>
                    <a:pt x="48479" y="114422"/>
                    <a:pt x="49809" y="115734"/>
                    <a:pt x="63106" y="102613"/>
                  </a:cubicBezTo>
                  <a:cubicBezTo>
                    <a:pt x="61776" y="98677"/>
                    <a:pt x="60447" y="96053"/>
                    <a:pt x="59117" y="92116"/>
                  </a:cubicBezTo>
                  <a:cubicBezTo>
                    <a:pt x="36512" y="92116"/>
                    <a:pt x="40501" y="94740"/>
                    <a:pt x="40501" y="63249"/>
                  </a:cubicBezTo>
                  <a:cubicBezTo>
                    <a:pt x="40501" y="55377"/>
                    <a:pt x="51139" y="58001"/>
                    <a:pt x="59117" y="58001"/>
                  </a:cubicBezTo>
                  <a:cubicBezTo>
                    <a:pt x="60447" y="54065"/>
                    <a:pt x="61776" y="50128"/>
                    <a:pt x="63106" y="47504"/>
                  </a:cubicBezTo>
                  <a:cubicBezTo>
                    <a:pt x="47150" y="31759"/>
                    <a:pt x="48479" y="35695"/>
                    <a:pt x="69755" y="14700"/>
                  </a:cubicBezTo>
                  <a:cubicBezTo>
                    <a:pt x="76403" y="8140"/>
                    <a:pt x="81722" y="17325"/>
                    <a:pt x="88370" y="22573"/>
                  </a:cubicBezTo>
                  <a:cubicBezTo>
                    <a:pt x="91030" y="21261"/>
                    <a:pt x="95019" y="19949"/>
                    <a:pt x="99008" y="18637"/>
                  </a:cubicBezTo>
                  <a:cubicBezTo>
                    <a:pt x="99008" y="1907"/>
                    <a:pt x="97512" y="-61"/>
                    <a:pt x="10966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文本框 60">
              <a:extLst>
                <a:ext uri="{FF2B5EF4-FFF2-40B4-BE49-F238E27FC236}">
                  <a16:creationId xmlns:a16="http://schemas.microsoft.com/office/drawing/2014/main" id="{35511241-D1A5-4F19-92A9-DA7838586FD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56527" y="1112615"/>
              <a:ext cx="1530771" cy="21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marL="0" lvl="1" algn="ctr"/>
              <a:r>
                <a:rPr lang="en-US" altLang="zh-CN" sz="14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accent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文本框 61">
              <a:extLst>
                <a:ext uri="{FF2B5EF4-FFF2-40B4-BE49-F238E27FC236}">
                  <a16:creationId xmlns:a16="http://schemas.microsoft.com/office/drawing/2014/main" id="{51D3545E-04C0-4969-9345-35C6D453FDF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5956526" y="1324888"/>
              <a:ext cx="1530771" cy="4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7" name="组合 56">
            <a:extLst>
              <a:ext uri="{FF2B5EF4-FFF2-40B4-BE49-F238E27FC236}">
                <a16:creationId xmlns:a16="http://schemas.microsoft.com/office/drawing/2014/main" id="{B3DD052F-1B8E-499E-99F0-CDA2AFACD9DB}"/>
              </a:ext>
            </a:extLst>
          </p:cNvPr>
          <p:cNvGrpSpPr/>
          <p:nvPr/>
        </p:nvGrpSpPr>
        <p:grpSpPr>
          <a:xfrm>
            <a:off x="4958417" y="2459263"/>
            <a:ext cx="1544700" cy="2024000"/>
            <a:chOff x="4958417" y="2459263"/>
            <a:chExt cx="1544700" cy="2024000"/>
          </a:xfrm>
        </p:grpSpPr>
        <p:sp>
          <p:nvSpPr>
            <p:cNvPr id="58" name="六边形 57">
              <a:extLst>
                <a:ext uri="{FF2B5EF4-FFF2-40B4-BE49-F238E27FC236}">
                  <a16:creationId xmlns:a16="http://schemas.microsoft.com/office/drawing/2014/main" id="{A389832B-9E85-47C7-996E-4988E8281F62}"/>
                </a:ext>
              </a:extLst>
            </p:cNvPr>
            <p:cNvSpPr/>
            <p:nvPr/>
          </p:nvSpPr>
          <p:spPr>
            <a:xfrm rot="10800000" flipV="1">
              <a:off x="4958417" y="2459263"/>
              <a:ext cx="1396061" cy="1233187"/>
            </a:xfrm>
            <a:prstGeom prst="hexagon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59" name="文本框 11">
              <a:extLst>
                <a:ext uri="{FF2B5EF4-FFF2-40B4-BE49-F238E27FC236}">
                  <a16:creationId xmlns:a16="http://schemas.microsoft.com/office/drawing/2014/main" id="{6710F315-77F6-4D41-BD65-D943DF385A1E}"/>
                </a:ext>
              </a:extLst>
            </p:cNvPr>
            <p:cNvSpPr txBox="1"/>
            <p:nvPr/>
          </p:nvSpPr>
          <p:spPr>
            <a:xfrm>
              <a:off x="5356363" y="2765988"/>
              <a:ext cx="600164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1F1F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600" dirty="0">
                <a:solidFill>
                  <a:srgbClr val="F1F1F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任意多边形 36">
              <a:extLst>
                <a:ext uri="{FF2B5EF4-FFF2-40B4-BE49-F238E27FC236}">
                  <a16:creationId xmlns:a16="http://schemas.microsoft.com/office/drawing/2014/main" id="{9110640E-9C5C-4C02-AF56-A0BF9795B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5878" y="3083515"/>
              <a:ext cx="352603" cy="285118"/>
            </a:xfrm>
            <a:custGeom>
              <a:avLst/>
              <a:gdLst>
                <a:gd name="connsiteX0" fmla="*/ 0 w 331788"/>
                <a:gd name="connsiteY0" fmla="*/ 255587 h 268287"/>
                <a:gd name="connsiteX1" fmla="*/ 331788 w 331788"/>
                <a:gd name="connsiteY1" fmla="*/ 255587 h 268287"/>
                <a:gd name="connsiteX2" fmla="*/ 331788 w 331788"/>
                <a:gd name="connsiteY2" fmla="*/ 268287 h 268287"/>
                <a:gd name="connsiteX3" fmla="*/ 0 w 331788"/>
                <a:gd name="connsiteY3" fmla="*/ 268287 h 268287"/>
                <a:gd name="connsiteX4" fmla="*/ 76201 w 331788"/>
                <a:gd name="connsiteY4" fmla="*/ 207962 h 268287"/>
                <a:gd name="connsiteX5" fmla="*/ 82551 w 331788"/>
                <a:gd name="connsiteY5" fmla="*/ 207962 h 268287"/>
                <a:gd name="connsiteX6" fmla="*/ 82551 w 331788"/>
                <a:gd name="connsiteY6" fmla="*/ 247650 h 268287"/>
                <a:gd name="connsiteX7" fmla="*/ 55563 w 331788"/>
                <a:gd name="connsiteY7" fmla="*/ 247650 h 268287"/>
                <a:gd name="connsiteX8" fmla="*/ 55563 w 331788"/>
                <a:gd name="connsiteY8" fmla="*/ 227012 h 268287"/>
                <a:gd name="connsiteX9" fmla="*/ 115888 w 331788"/>
                <a:gd name="connsiteY9" fmla="*/ 168275 h 268287"/>
                <a:gd name="connsiteX10" fmla="*/ 127168 w 331788"/>
                <a:gd name="connsiteY10" fmla="*/ 168275 h 268287"/>
                <a:gd name="connsiteX11" fmla="*/ 139701 w 331788"/>
                <a:gd name="connsiteY11" fmla="*/ 170835 h 268287"/>
                <a:gd name="connsiteX12" fmla="*/ 139701 w 331788"/>
                <a:gd name="connsiteY12" fmla="*/ 247650 h 268287"/>
                <a:gd name="connsiteX13" fmla="*/ 115888 w 331788"/>
                <a:gd name="connsiteY13" fmla="*/ 247650 h 268287"/>
                <a:gd name="connsiteX14" fmla="*/ 198438 w 331788"/>
                <a:gd name="connsiteY14" fmla="*/ 155575 h 268287"/>
                <a:gd name="connsiteX15" fmla="*/ 198438 w 331788"/>
                <a:gd name="connsiteY15" fmla="*/ 247650 h 268287"/>
                <a:gd name="connsiteX16" fmla="*/ 173038 w 331788"/>
                <a:gd name="connsiteY16" fmla="*/ 247650 h 268287"/>
                <a:gd name="connsiteX17" fmla="*/ 173038 w 331788"/>
                <a:gd name="connsiteY17" fmla="*/ 168363 h 268287"/>
                <a:gd name="connsiteX18" fmla="*/ 198438 w 331788"/>
                <a:gd name="connsiteY18" fmla="*/ 155575 h 268287"/>
                <a:gd name="connsiteX19" fmla="*/ 149226 w 331788"/>
                <a:gd name="connsiteY19" fmla="*/ 41376 h 268287"/>
                <a:gd name="connsiteX20" fmla="*/ 114947 w 331788"/>
                <a:gd name="connsiteY20" fmla="*/ 55968 h 268287"/>
                <a:gd name="connsiteX21" fmla="*/ 114947 w 331788"/>
                <a:gd name="connsiteY21" fmla="*/ 123418 h 268287"/>
                <a:gd name="connsiteX22" fmla="*/ 183504 w 331788"/>
                <a:gd name="connsiteY22" fmla="*/ 123418 h 268287"/>
                <a:gd name="connsiteX23" fmla="*/ 183504 w 331788"/>
                <a:gd name="connsiteY23" fmla="*/ 55968 h 268287"/>
                <a:gd name="connsiteX24" fmla="*/ 149226 w 331788"/>
                <a:gd name="connsiteY24" fmla="*/ 41376 h 268287"/>
                <a:gd name="connsiteX25" fmla="*/ 228600 w 331788"/>
                <a:gd name="connsiteY25" fmla="*/ 39687 h 268287"/>
                <a:gd name="connsiteX26" fmla="*/ 254000 w 331788"/>
                <a:gd name="connsiteY26" fmla="*/ 39687 h 268287"/>
                <a:gd name="connsiteX27" fmla="*/ 254000 w 331788"/>
                <a:gd name="connsiteY27" fmla="*/ 247650 h 268287"/>
                <a:gd name="connsiteX28" fmla="*/ 228600 w 331788"/>
                <a:gd name="connsiteY28" fmla="*/ 247650 h 268287"/>
                <a:gd name="connsiteX29" fmla="*/ 228600 w 331788"/>
                <a:gd name="connsiteY29" fmla="*/ 110730 h 268287"/>
                <a:gd name="connsiteX30" fmla="*/ 231140 w 331788"/>
                <a:gd name="connsiteY30" fmla="*/ 90063 h 268287"/>
                <a:gd name="connsiteX31" fmla="*/ 228600 w 331788"/>
                <a:gd name="connsiteY31" fmla="*/ 69396 h 268287"/>
                <a:gd name="connsiteX32" fmla="*/ 228600 w 331788"/>
                <a:gd name="connsiteY32" fmla="*/ 39687 h 268287"/>
                <a:gd name="connsiteX33" fmla="*/ 149707 w 331788"/>
                <a:gd name="connsiteY33" fmla="*/ 22312 h 268287"/>
                <a:gd name="connsiteX34" fmla="*/ 196764 w 331788"/>
                <a:gd name="connsiteY34" fmla="*/ 41623 h 268287"/>
                <a:gd name="connsiteX35" fmla="*/ 196764 w 331788"/>
                <a:gd name="connsiteY35" fmla="*/ 136893 h 268287"/>
                <a:gd name="connsiteX36" fmla="*/ 109096 w 331788"/>
                <a:gd name="connsiteY36" fmla="*/ 143330 h 268287"/>
                <a:gd name="connsiteX37" fmla="*/ 97492 w 331788"/>
                <a:gd name="connsiteY37" fmla="*/ 154917 h 268287"/>
                <a:gd name="connsiteX38" fmla="*/ 93625 w 331788"/>
                <a:gd name="connsiteY38" fmla="*/ 170366 h 268287"/>
                <a:gd name="connsiteX39" fmla="*/ 43344 w 331788"/>
                <a:gd name="connsiteY39" fmla="*/ 220576 h 268287"/>
                <a:gd name="connsiteX40" fmla="*/ 18848 w 331788"/>
                <a:gd name="connsiteY40" fmla="*/ 220576 h 268287"/>
                <a:gd name="connsiteX41" fmla="*/ 18848 w 331788"/>
                <a:gd name="connsiteY41" fmla="*/ 196115 h 268287"/>
                <a:gd name="connsiteX42" fmla="*/ 67840 w 331788"/>
                <a:gd name="connsiteY42" fmla="*/ 145905 h 268287"/>
                <a:gd name="connsiteX43" fmla="*/ 84600 w 331788"/>
                <a:gd name="connsiteY43" fmla="*/ 140755 h 268287"/>
                <a:gd name="connsiteX44" fmla="*/ 96203 w 331788"/>
                <a:gd name="connsiteY44" fmla="*/ 129168 h 268287"/>
                <a:gd name="connsiteX45" fmla="*/ 102649 w 331788"/>
                <a:gd name="connsiteY45" fmla="*/ 41623 h 268287"/>
                <a:gd name="connsiteX46" fmla="*/ 149707 w 331788"/>
                <a:gd name="connsiteY46" fmla="*/ 22312 h 268287"/>
                <a:gd name="connsiteX47" fmla="*/ 280988 w 331788"/>
                <a:gd name="connsiteY47" fmla="*/ 0 h 268287"/>
                <a:gd name="connsiteX48" fmla="*/ 306388 w 331788"/>
                <a:gd name="connsiteY48" fmla="*/ 0 h 268287"/>
                <a:gd name="connsiteX49" fmla="*/ 306388 w 331788"/>
                <a:gd name="connsiteY49" fmla="*/ 247650 h 268287"/>
                <a:gd name="connsiteX50" fmla="*/ 280988 w 331788"/>
                <a:gd name="connsiteY50" fmla="*/ 247650 h 268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331788" h="268287">
                  <a:moveTo>
                    <a:pt x="0" y="255587"/>
                  </a:moveTo>
                  <a:lnTo>
                    <a:pt x="331788" y="255587"/>
                  </a:lnTo>
                  <a:lnTo>
                    <a:pt x="331788" y="268287"/>
                  </a:lnTo>
                  <a:lnTo>
                    <a:pt x="0" y="268287"/>
                  </a:lnTo>
                  <a:close/>
                  <a:moveTo>
                    <a:pt x="76201" y="207962"/>
                  </a:moveTo>
                  <a:lnTo>
                    <a:pt x="82551" y="207962"/>
                  </a:lnTo>
                  <a:lnTo>
                    <a:pt x="82551" y="247650"/>
                  </a:lnTo>
                  <a:lnTo>
                    <a:pt x="55563" y="247650"/>
                  </a:lnTo>
                  <a:lnTo>
                    <a:pt x="55563" y="227012"/>
                  </a:lnTo>
                  <a:close/>
                  <a:moveTo>
                    <a:pt x="115888" y="168275"/>
                  </a:moveTo>
                  <a:cubicBezTo>
                    <a:pt x="115888" y="168275"/>
                    <a:pt x="115888" y="168275"/>
                    <a:pt x="127168" y="168275"/>
                  </a:cubicBezTo>
                  <a:cubicBezTo>
                    <a:pt x="130928" y="169555"/>
                    <a:pt x="135941" y="170835"/>
                    <a:pt x="139701" y="170835"/>
                  </a:cubicBezTo>
                  <a:cubicBezTo>
                    <a:pt x="139701" y="170835"/>
                    <a:pt x="139701" y="170835"/>
                    <a:pt x="139701" y="247650"/>
                  </a:cubicBezTo>
                  <a:cubicBezTo>
                    <a:pt x="139701" y="247650"/>
                    <a:pt x="139701" y="247650"/>
                    <a:pt x="115888" y="247650"/>
                  </a:cubicBezTo>
                  <a:close/>
                  <a:moveTo>
                    <a:pt x="198438" y="155575"/>
                  </a:moveTo>
                  <a:cubicBezTo>
                    <a:pt x="198438" y="155575"/>
                    <a:pt x="198438" y="155575"/>
                    <a:pt x="198438" y="247650"/>
                  </a:cubicBezTo>
                  <a:cubicBezTo>
                    <a:pt x="198438" y="247650"/>
                    <a:pt x="198438" y="247650"/>
                    <a:pt x="173038" y="247650"/>
                  </a:cubicBezTo>
                  <a:lnTo>
                    <a:pt x="173038" y="168363"/>
                  </a:lnTo>
                  <a:cubicBezTo>
                    <a:pt x="181928" y="165805"/>
                    <a:pt x="190818" y="161969"/>
                    <a:pt x="198438" y="155575"/>
                  </a:cubicBezTo>
                  <a:close/>
                  <a:moveTo>
                    <a:pt x="149226" y="41376"/>
                  </a:moveTo>
                  <a:cubicBezTo>
                    <a:pt x="136937" y="41376"/>
                    <a:pt x="124649" y="46240"/>
                    <a:pt x="114947" y="55968"/>
                  </a:cubicBezTo>
                  <a:cubicBezTo>
                    <a:pt x="96838" y="74128"/>
                    <a:pt x="96838" y="105259"/>
                    <a:pt x="114947" y="123418"/>
                  </a:cubicBezTo>
                  <a:cubicBezTo>
                    <a:pt x="134350" y="142875"/>
                    <a:pt x="164101" y="142875"/>
                    <a:pt x="183504" y="123418"/>
                  </a:cubicBezTo>
                  <a:cubicBezTo>
                    <a:pt x="201613" y="105259"/>
                    <a:pt x="201613" y="74128"/>
                    <a:pt x="183504" y="55968"/>
                  </a:cubicBezTo>
                  <a:cubicBezTo>
                    <a:pt x="173803" y="46240"/>
                    <a:pt x="161514" y="41376"/>
                    <a:pt x="149226" y="41376"/>
                  </a:cubicBezTo>
                  <a:close/>
                  <a:moveTo>
                    <a:pt x="228600" y="39687"/>
                  </a:moveTo>
                  <a:cubicBezTo>
                    <a:pt x="228600" y="39687"/>
                    <a:pt x="228600" y="39687"/>
                    <a:pt x="254000" y="39687"/>
                  </a:cubicBezTo>
                  <a:lnTo>
                    <a:pt x="254000" y="247650"/>
                  </a:lnTo>
                  <a:cubicBezTo>
                    <a:pt x="254000" y="247650"/>
                    <a:pt x="254000" y="247650"/>
                    <a:pt x="228600" y="247650"/>
                  </a:cubicBezTo>
                  <a:cubicBezTo>
                    <a:pt x="228600" y="247650"/>
                    <a:pt x="228600" y="247650"/>
                    <a:pt x="228600" y="110730"/>
                  </a:cubicBezTo>
                  <a:cubicBezTo>
                    <a:pt x="231140" y="104272"/>
                    <a:pt x="231140" y="96521"/>
                    <a:pt x="231140" y="90063"/>
                  </a:cubicBezTo>
                  <a:cubicBezTo>
                    <a:pt x="231140" y="83604"/>
                    <a:pt x="231140" y="75854"/>
                    <a:pt x="228600" y="69396"/>
                  </a:cubicBezTo>
                  <a:cubicBezTo>
                    <a:pt x="228600" y="69396"/>
                    <a:pt x="228600" y="69396"/>
                    <a:pt x="228600" y="39687"/>
                  </a:cubicBezTo>
                  <a:close/>
                  <a:moveTo>
                    <a:pt x="149707" y="22312"/>
                  </a:moveTo>
                  <a:cubicBezTo>
                    <a:pt x="166789" y="22312"/>
                    <a:pt x="183872" y="28749"/>
                    <a:pt x="196764" y="41623"/>
                  </a:cubicBezTo>
                  <a:cubicBezTo>
                    <a:pt x="223838" y="68659"/>
                    <a:pt x="223838" y="111144"/>
                    <a:pt x="196764" y="136893"/>
                  </a:cubicBezTo>
                  <a:cubicBezTo>
                    <a:pt x="173558" y="161354"/>
                    <a:pt x="136170" y="162641"/>
                    <a:pt x="109096" y="143330"/>
                  </a:cubicBezTo>
                  <a:cubicBezTo>
                    <a:pt x="109096" y="143330"/>
                    <a:pt x="109096" y="143330"/>
                    <a:pt x="97492" y="154917"/>
                  </a:cubicBezTo>
                  <a:cubicBezTo>
                    <a:pt x="98782" y="160067"/>
                    <a:pt x="97492" y="166504"/>
                    <a:pt x="93625" y="170366"/>
                  </a:cubicBezTo>
                  <a:cubicBezTo>
                    <a:pt x="93625" y="170366"/>
                    <a:pt x="93625" y="170366"/>
                    <a:pt x="43344" y="220576"/>
                  </a:cubicBezTo>
                  <a:cubicBezTo>
                    <a:pt x="35608" y="227013"/>
                    <a:pt x="25295" y="227013"/>
                    <a:pt x="18848" y="220576"/>
                  </a:cubicBezTo>
                  <a:cubicBezTo>
                    <a:pt x="11113" y="214139"/>
                    <a:pt x="11113" y="202552"/>
                    <a:pt x="18848" y="196115"/>
                  </a:cubicBezTo>
                  <a:cubicBezTo>
                    <a:pt x="18848" y="196115"/>
                    <a:pt x="18848" y="196115"/>
                    <a:pt x="67840" y="145905"/>
                  </a:cubicBezTo>
                  <a:cubicBezTo>
                    <a:pt x="72997" y="142043"/>
                    <a:pt x="78154" y="140755"/>
                    <a:pt x="84600" y="140755"/>
                  </a:cubicBezTo>
                  <a:cubicBezTo>
                    <a:pt x="84600" y="140755"/>
                    <a:pt x="84600" y="140755"/>
                    <a:pt x="96203" y="129168"/>
                  </a:cubicBezTo>
                  <a:cubicBezTo>
                    <a:pt x="75575" y="103420"/>
                    <a:pt x="78154" y="66084"/>
                    <a:pt x="102649" y="41623"/>
                  </a:cubicBezTo>
                  <a:cubicBezTo>
                    <a:pt x="115542" y="28749"/>
                    <a:pt x="132624" y="22312"/>
                    <a:pt x="149707" y="22312"/>
                  </a:cubicBezTo>
                  <a:close/>
                  <a:moveTo>
                    <a:pt x="280988" y="0"/>
                  </a:moveTo>
                  <a:lnTo>
                    <a:pt x="306388" y="0"/>
                  </a:lnTo>
                  <a:lnTo>
                    <a:pt x="306388" y="247650"/>
                  </a:lnTo>
                  <a:lnTo>
                    <a:pt x="280988" y="24765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文本框 48">
              <a:extLst>
                <a:ext uri="{FF2B5EF4-FFF2-40B4-BE49-F238E27FC236}">
                  <a16:creationId xmlns:a16="http://schemas.microsoft.com/office/drawing/2014/main" id="{ECCC7D0E-EA24-4550-8B13-02F93EB5167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72346" y="3840317"/>
              <a:ext cx="1530771" cy="21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marL="0" lvl="1"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文本框 49">
              <a:extLst>
                <a:ext uri="{FF2B5EF4-FFF2-40B4-BE49-F238E27FC236}">
                  <a16:creationId xmlns:a16="http://schemas.microsoft.com/office/drawing/2014/main" id="{CD03F9AF-6C4B-4D18-974E-F2A65168A952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972346" y="4052590"/>
              <a:ext cx="1530771" cy="4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3" name="组合 62">
            <a:extLst>
              <a:ext uri="{FF2B5EF4-FFF2-40B4-BE49-F238E27FC236}">
                <a16:creationId xmlns:a16="http://schemas.microsoft.com/office/drawing/2014/main" id="{6C2B9FFB-2FD5-4456-8160-59798E554D6C}"/>
              </a:ext>
            </a:extLst>
          </p:cNvPr>
          <p:cNvGrpSpPr/>
          <p:nvPr/>
        </p:nvGrpSpPr>
        <p:grpSpPr>
          <a:xfrm>
            <a:off x="2703196" y="2459263"/>
            <a:ext cx="1530772" cy="2024000"/>
            <a:chOff x="2703196" y="2459263"/>
            <a:chExt cx="1530772" cy="2024000"/>
          </a:xfrm>
        </p:grpSpPr>
        <p:sp>
          <p:nvSpPr>
            <p:cNvPr id="64" name="六边形 63">
              <a:extLst>
                <a:ext uri="{FF2B5EF4-FFF2-40B4-BE49-F238E27FC236}">
                  <a16:creationId xmlns:a16="http://schemas.microsoft.com/office/drawing/2014/main" id="{127572C9-120D-4D37-B9B9-4BCCB20DBD7A}"/>
                </a:ext>
              </a:extLst>
            </p:cNvPr>
            <p:cNvSpPr/>
            <p:nvPr/>
          </p:nvSpPr>
          <p:spPr>
            <a:xfrm rot="10800000" flipV="1">
              <a:off x="2789529" y="2459263"/>
              <a:ext cx="1396061" cy="1233187"/>
            </a:xfrm>
            <a:prstGeom prst="hexagon">
              <a:avLst/>
            </a:prstGeom>
            <a:gradFill>
              <a:gsLst>
                <a:gs pos="12000">
                  <a:srgbClr val="1A497C">
                    <a:lumMod val="95000"/>
                    <a:lumOff val="5000"/>
                  </a:srgbClr>
                </a:gs>
                <a:gs pos="59000">
                  <a:srgbClr val="0B3754"/>
                </a:gs>
                <a:gs pos="100000">
                  <a:srgbClr val="0D243F"/>
                </a:gs>
              </a:gsLst>
              <a:lin ang="13200000" scaled="0"/>
            </a:gradFill>
            <a:ln>
              <a:gradFill>
                <a:gsLst>
                  <a:gs pos="0">
                    <a:srgbClr val="163B67"/>
                  </a:gs>
                  <a:gs pos="100000">
                    <a:srgbClr val="0C2A42"/>
                  </a:gs>
                </a:gsLst>
                <a:lin ang="5400000" scaled="1"/>
              </a:gradFill>
            </a:ln>
            <a:effectLst>
              <a:outerShdw blurRad="127000" dist="63500" dir="5400000" algn="ctr" rotWithShape="0">
                <a:srgbClr val="000000">
                  <a:alpha val="6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u="sng" dirty="0">
                <a:solidFill>
                  <a:srgbClr val="C00000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8">
              <a:extLst>
                <a:ext uri="{FF2B5EF4-FFF2-40B4-BE49-F238E27FC236}">
                  <a16:creationId xmlns:a16="http://schemas.microsoft.com/office/drawing/2014/main" id="{70900332-B080-4E37-8C9B-3DE014F6651F}"/>
                </a:ext>
              </a:extLst>
            </p:cNvPr>
            <p:cNvSpPr txBox="1"/>
            <p:nvPr/>
          </p:nvSpPr>
          <p:spPr>
            <a:xfrm>
              <a:off x="3187477" y="2765988"/>
              <a:ext cx="600164" cy="253916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r>
                <a:rPr lang="en-US" altLang="zh-CN" sz="1600" dirty="0">
                  <a:solidFill>
                    <a:srgbClr val="F1F1F1"/>
                  </a:solidFill>
                  <a:latin typeface="+mn-lt"/>
                  <a:ea typeface="+mn-ea"/>
                  <a:cs typeface="+mn-ea"/>
                  <a:sym typeface="+mn-lt"/>
                </a:rPr>
                <a:t>keyword</a:t>
              </a:r>
              <a:endParaRPr lang="zh-CN" altLang="en-US" sz="1600" dirty="0">
                <a:solidFill>
                  <a:srgbClr val="F1F1F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任意多边形 34">
              <a:extLst>
                <a:ext uri="{FF2B5EF4-FFF2-40B4-BE49-F238E27FC236}">
                  <a16:creationId xmlns:a16="http://schemas.microsoft.com/office/drawing/2014/main" id="{E04521E9-8A1E-4291-8F74-3E62BF5E8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3326498" y="3082738"/>
              <a:ext cx="322120" cy="286671"/>
            </a:xfrm>
            <a:custGeom>
              <a:avLst/>
              <a:gdLst>
                <a:gd name="connsiteX0" fmla="*/ 276225 w 331788"/>
                <a:gd name="connsiteY0" fmla="*/ 217487 h 295275"/>
                <a:gd name="connsiteX1" fmla="*/ 314325 w 331788"/>
                <a:gd name="connsiteY1" fmla="*/ 256381 h 295275"/>
                <a:gd name="connsiteX2" fmla="*/ 276225 w 331788"/>
                <a:gd name="connsiteY2" fmla="*/ 295275 h 295275"/>
                <a:gd name="connsiteX3" fmla="*/ 238125 w 331788"/>
                <a:gd name="connsiteY3" fmla="*/ 256381 h 295275"/>
                <a:gd name="connsiteX4" fmla="*/ 276225 w 331788"/>
                <a:gd name="connsiteY4" fmla="*/ 217487 h 295275"/>
                <a:gd name="connsiteX5" fmla="*/ 166687 w 331788"/>
                <a:gd name="connsiteY5" fmla="*/ 217487 h 295275"/>
                <a:gd name="connsiteX6" fmla="*/ 204787 w 331788"/>
                <a:gd name="connsiteY6" fmla="*/ 256381 h 295275"/>
                <a:gd name="connsiteX7" fmla="*/ 166687 w 331788"/>
                <a:gd name="connsiteY7" fmla="*/ 295275 h 295275"/>
                <a:gd name="connsiteX8" fmla="*/ 128587 w 331788"/>
                <a:gd name="connsiteY8" fmla="*/ 256381 h 295275"/>
                <a:gd name="connsiteX9" fmla="*/ 166687 w 331788"/>
                <a:gd name="connsiteY9" fmla="*/ 217487 h 295275"/>
                <a:gd name="connsiteX10" fmla="*/ 55562 w 331788"/>
                <a:gd name="connsiteY10" fmla="*/ 217487 h 295275"/>
                <a:gd name="connsiteX11" fmla="*/ 93662 w 331788"/>
                <a:gd name="connsiteY11" fmla="*/ 256381 h 295275"/>
                <a:gd name="connsiteX12" fmla="*/ 55562 w 331788"/>
                <a:gd name="connsiteY12" fmla="*/ 295275 h 295275"/>
                <a:gd name="connsiteX13" fmla="*/ 17462 w 331788"/>
                <a:gd name="connsiteY13" fmla="*/ 256381 h 295275"/>
                <a:gd name="connsiteX14" fmla="*/ 55562 w 331788"/>
                <a:gd name="connsiteY14" fmla="*/ 217487 h 295275"/>
                <a:gd name="connsiteX15" fmla="*/ 255587 w 331788"/>
                <a:gd name="connsiteY15" fmla="*/ 174625 h 295275"/>
                <a:gd name="connsiteX16" fmla="*/ 263525 w 331788"/>
                <a:gd name="connsiteY16" fmla="*/ 174625 h 295275"/>
                <a:gd name="connsiteX17" fmla="*/ 263525 w 331788"/>
                <a:gd name="connsiteY17" fmla="*/ 192088 h 295275"/>
                <a:gd name="connsiteX18" fmla="*/ 255587 w 331788"/>
                <a:gd name="connsiteY18" fmla="*/ 192088 h 295275"/>
                <a:gd name="connsiteX19" fmla="*/ 259556 w 331788"/>
                <a:gd name="connsiteY19" fmla="*/ 19050 h 295275"/>
                <a:gd name="connsiteX20" fmla="*/ 227012 w 331788"/>
                <a:gd name="connsiteY20" fmla="*/ 51594 h 295275"/>
                <a:gd name="connsiteX21" fmla="*/ 259556 w 331788"/>
                <a:gd name="connsiteY21" fmla="*/ 84138 h 295275"/>
                <a:gd name="connsiteX22" fmla="*/ 292100 w 331788"/>
                <a:gd name="connsiteY22" fmla="*/ 51594 h 295275"/>
                <a:gd name="connsiteX23" fmla="*/ 259556 w 331788"/>
                <a:gd name="connsiteY23" fmla="*/ 19050 h 295275"/>
                <a:gd name="connsiteX24" fmla="*/ 0 w 331788"/>
                <a:gd name="connsiteY24" fmla="*/ 0 h 295275"/>
                <a:gd name="connsiteX25" fmla="*/ 331788 w 331788"/>
                <a:gd name="connsiteY25" fmla="*/ 0 h 295275"/>
                <a:gd name="connsiteX26" fmla="*/ 331788 w 331788"/>
                <a:gd name="connsiteY26" fmla="*/ 192088 h 295275"/>
                <a:gd name="connsiteX27" fmla="*/ 287338 w 331788"/>
                <a:gd name="connsiteY27" fmla="*/ 192088 h 295275"/>
                <a:gd name="connsiteX28" fmla="*/ 287338 w 331788"/>
                <a:gd name="connsiteY28" fmla="*/ 161925 h 295275"/>
                <a:gd name="connsiteX29" fmla="*/ 288926 w 331788"/>
                <a:gd name="connsiteY29" fmla="*/ 161925 h 295275"/>
                <a:gd name="connsiteX30" fmla="*/ 290513 w 331788"/>
                <a:gd name="connsiteY30" fmla="*/ 150813 h 295275"/>
                <a:gd name="connsiteX31" fmla="*/ 300038 w 331788"/>
                <a:gd name="connsiteY31" fmla="*/ 150813 h 295275"/>
                <a:gd name="connsiteX32" fmla="*/ 298451 w 331788"/>
                <a:gd name="connsiteY32" fmla="*/ 90488 h 295275"/>
                <a:gd name="connsiteX33" fmla="*/ 273051 w 331788"/>
                <a:gd name="connsiteY33" fmla="*/ 87313 h 295275"/>
                <a:gd name="connsiteX34" fmla="*/ 261938 w 331788"/>
                <a:gd name="connsiteY34" fmla="*/ 103188 h 295275"/>
                <a:gd name="connsiteX35" fmla="*/ 247651 w 331788"/>
                <a:gd name="connsiteY35" fmla="*/ 87313 h 295275"/>
                <a:gd name="connsiteX36" fmla="*/ 171450 w 331788"/>
                <a:gd name="connsiteY36" fmla="*/ 87313 h 295275"/>
                <a:gd name="connsiteX37" fmla="*/ 171450 w 331788"/>
                <a:gd name="connsiteY37" fmla="*/ 104775 h 295275"/>
                <a:gd name="connsiteX38" fmla="*/ 227013 w 331788"/>
                <a:gd name="connsiteY38" fmla="*/ 104775 h 295275"/>
                <a:gd name="connsiteX39" fmla="*/ 230188 w 331788"/>
                <a:gd name="connsiteY39" fmla="*/ 161925 h 295275"/>
                <a:gd name="connsiteX40" fmla="*/ 233363 w 331788"/>
                <a:gd name="connsiteY40" fmla="*/ 161925 h 295275"/>
                <a:gd name="connsiteX41" fmla="*/ 233363 w 331788"/>
                <a:gd name="connsiteY41" fmla="*/ 192088 h 295275"/>
                <a:gd name="connsiteX42" fmla="*/ 0 w 331788"/>
                <a:gd name="connsiteY42" fmla="*/ 192088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331788" h="295275">
                  <a:moveTo>
                    <a:pt x="276225" y="217487"/>
                  </a:moveTo>
                  <a:cubicBezTo>
                    <a:pt x="297267" y="217487"/>
                    <a:pt x="314325" y="234900"/>
                    <a:pt x="314325" y="256381"/>
                  </a:cubicBezTo>
                  <a:cubicBezTo>
                    <a:pt x="314325" y="277862"/>
                    <a:pt x="297267" y="295275"/>
                    <a:pt x="276225" y="295275"/>
                  </a:cubicBezTo>
                  <a:cubicBezTo>
                    <a:pt x="255183" y="295275"/>
                    <a:pt x="238125" y="277862"/>
                    <a:pt x="238125" y="256381"/>
                  </a:cubicBezTo>
                  <a:cubicBezTo>
                    <a:pt x="238125" y="234900"/>
                    <a:pt x="255183" y="217487"/>
                    <a:pt x="276225" y="217487"/>
                  </a:cubicBezTo>
                  <a:close/>
                  <a:moveTo>
                    <a:pt x="166687" y="217487"/>
                  </a:moveTo>
                  <a:cubicBezTo>
                    <a:pt x="187729" y="217487"/>
                    <a:pt x="204787" y="234900"/>
                    <a:pt x="204787" y="256381"/>
                  </a:cubicBezTo>
                  <a:cubicBezTo>
                    <a:pt x="204787" y="277862"/>
                    <a:pt x="187729" y="295275"/>
                    <a:pt x="166687" y="295275"/>
                  </a:cubicBezTo>
                  <a:cubicBezTo>
                    <a:pt x="145645" y="295275"/>
                    <a:pt x="128587" y="277862"/>
                    <a:pt x="128587" y="256381"/>
                  </a:cubicBezTo>
                  <a:cubicBezTo>
                    <a:pt x="128587" y="234900"/>
                    <a:pt x="145645" y="217487"/>
                    <a:pt x="166687" y="217487"/>
                  </a:cubicBezTo>
                  <a:close/>
                  <a:moveTo>
                    <a:pt x="55562" y="217487"/>
                  </a:moveTo>
                  <a:cubicBezTo>
                    <a:pt x="76604" y="217487"/>
                    <a:pt x="93662" y="234900"/>
                    <a:pt x="93662" y="256381"/>
                  </a:cubicBezTo>
                  <a:cubicBezTo>
                    <a:pt x="93662" y="277862"/>
                    <a:pt x="76604" y="295275"/>
                    <a:pt x="55562" y="295275"/>
                  </a:cubicBezTo>
                  <a:cubicBezTo>
                    <a:pt x="34520" y="295275"/>
                    <a:pt x="17462" y="277862"/>
                    <a:pt x="17462" y="256381"/>
                  </a:cubicBezTo>
                  <a:cubicBezTo>
                    <a:pt x="17462" y="234900"/>
                    <a:pt x="34520" y="217487"/>
                    <a:pt x="55562" y="217487"/>
                  </a:cubicBezTo>
                  <a:close/>
                  <a:moveTo>
                    <a:pt x="255587" y="174625"/>
                  </a:moveTo>
                  <a:lnTo>
                    <a:pt x="263525" y="174625"/>
                  </a:lnTo>
                  <a:lnTo>
                    <a:pt x="263525" y="192088"/>
                  </a:lnTo>
                  <a:lnTo>
                    <a:pt x="255587" y="192088"/>
                  </a:lnTo>
                  <a:close/>
                  <a:moveTo>
                    <a:pt x="259556" y="19050"/>
                  </a:moveTo>
                  <a:cubicBezTo>
                    <a:pt x="241582" y="19050"/>
                    <a:pt x="227012" y="33620"/>
                    <a:pt x="227012" y="51594"/>
                  </a:cubicBezTo>
                  <a:cubicBezTo>
                    <a:pt x="227012" y="69568"/>
                    <a:pt x="241582" y="84138"/>
                    <a:pt x="259556" y="84138"/>
                  </a:cubicBezTo>
                  <a:cubicBezTo>
                    <a:pt x="277530" y="84138"/>
                    <a:pt x="292100" y="69568"/>
                    <a:pt x="292100" y="51594"/>
                  </a:cubicBezTo>
                  <a:cubicBezTo>
                    <a:pt x="292100" y="33620"/>
                    <a:pt x="277530" y="19050"/>
                    <a:pt x="259556" y="19050"/>
                  </a:cubicBezTo>
                  <a:close/>
                  <a:moveTo>
                    <a:pt x="0" y="0"/>
                  </a:moveTo>
                  <a:lnTo>
                    <a:pt x="331788" y="0"/>
                  </a:lnTo>
                  <a:lnTo>
                    <a:pt x="331788" y="192088"/>
                  </a:lnTo>
                  <a:lnTo>
                    <a:pt x="287338" y="192088"/>
                  </a:lnTo>
                  <a:lnTo>
                    <a:pt x="287338" y="161925"/>
                  </a:lnTo>
                  <a:lnTo>
                    <a:pt x="288926" y="161925"/>
                  </a:lnTo>
                  <a:lnTo>
                    <a:pt x="290513" y="150813"/>
                  </a:lnTo>
                  <a:lnTo>
                    <a:pt x="300038" y="150813"/>
                  </a:lnTo>
                  <a:lnTo>
                    <a:pt x="298451" y="90488"/>
                  </a:lnTo>
                  <a:lnTo>
                    <a:pt x="273051" y="87313"/>
                  </a:lnTo>
                  <a:lnTo>
                    <a:pt x="261938" y="103188"/>
                  </a:lnTo>
                  <a:lnTo>
                    <a:pt x="247651" y="87313"/>
                  </a:lnTo>
                  <a:lnTo>
                    <a:pt x="171450" y="87313"/>
                  </a:lnTo>
                  <a:lnTo>
                    <a:pt x="171450" y="104775"/>
                  </a:lnTo>
                  <a:lnTo>
                    <a:pt x="227013" y="104775"/>
                  </a:lnTo>
                  <a:lnTo>
                    <a:pt x="230188" y="161925"/>
                  </a:lnTo>
                  <a:lnTo>
                    <a:pt x="233363" y="161925"/>
                  </a:lnTo>
                  <a:lnTo>
                    <a:pt x="233363" y="192088"/>
                  </a:lnTo>
                  <a:lnTo>
                    <a:pt x="0" y="1920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文本框 54">
              <a:extLst>
                <a:ext uri="{FF2B5EF4-FFF2-40B4-BE49-F238E27FC236}">
                  <a16:creationId xmlns:a16="http://schemas.microsoft.com/office/drawing/2014/main" id="{3F3F3F9D-75FE-4A88-A094-F06A813D238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03196" y="3840317"/>
              <a:ext cx="1530771" cy="2122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 anchorCtr="1">
              <a:normAutofit lnSpcReduction="1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marL="0" lvl="1" algn="ctr"/>
              <a:r>
                <a:rPr lang="en-US" altLang="zh-CN" sz="1400" dirty="0">
                  <a:solidFill>
                    <a:schemeClr val="bg1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Add title text</a:t>
              </a:r>
              <a:endParaRPr lang="zh-CN" altLang="en-US" sz="14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文本框 55">
              <a:extLst>
                <a:ext uri="{FF2B5EF4-FFF2-40B4-BE49-F238E27FC236}">
                  <a16:creationId xmlns:a16="http://schemas.microsoft.com/office/drawing/2014/main" id="{7831AE78-B2E3-4E4F-8FFC-720F13F1453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2703197" y="4052590"/>
              <a:ext cx="1530771" cy="4306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 anchor="ctr" anchorCtr="1">
              <a:normAutofit fontScale="92500" lnSpcReduction="20000"/>
              <a:scene3d>
                <a:camera prst="orthographicFront"/>
                <a:lightRig rig="threePt" dir="t"/>
              </a:scene3d>
              <a:sp3d>
                <a:bevelT w="0" h="0"/>
              </a:sp3d>
            </a:bodyPr>
            <a:lstStyle>
              <a:defPPr>
                <a:defRPr lang="zh-CN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itchFamily="34" charset="0"/>
                  <a:ea typeface="宋体" charset="-122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  <a:defRPr/>
              </a:pPr>
              <a:r>
                <a:rPr lang="en-US" altLang="zh-CN" sz="1000" dirty="0">
                  <a:latin typeface="+mn-lt"/>
                  <a:ea typeface="+mn-ea"/>
                  <a:cs typeface="+mn-ea"/>
                  <a:sym typeface="+mn-lt"/>
                </a:rPr>
                <a:t>Click here to add content that matches the title.</a:t>
              </a:r>
              <a:br>
                <a:rPr lang="zh-CN" altLang="en-US" sz="1000" dirty="0"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12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" name="组合 63"/>
          <p:cNvGrpSpPr/>
          <p:nvPr/>
        </p:nvGrpSpPr>
        <p:grpSpPr>
          <a:xfrm>
            <a:off x="4434331" y="3630858"/>
            <a:ext cx="3449081" cy="594156"/>
            <a:chOff x="4434331" y="3630858"/>
            <a:chExt cx="3449081" cy="594156"/>
          </a:xfrm>
        </p:grpSpPr>
        <p:grpSp>
          <p:nvGrpSpPr>
            <p:cNvPr id="4" name="Group 94"/>
            <p:cNvGrpSpPr/>
            <p:nvPr/>
          </p:nvGrpSpPr>
          <p:grpSpPr>
            <a:xfrm>
              <a:off x="5007976" y="3672198"/>
              <a:ext cx="2875436" cy="552816"/>
              <a:chOff x="7150697" y="4830172"/>
              <a:chExt cx="3833915" cy="737088"/>
            </a:xfrm>
          </p:grpSpPr>
          <p:sp>
            <p:nvSpPr>
              <p:cNvPr id="57" name="Rectangle 4"/>
              <p:cNvSpPr/>
              <p:nvPr/>
            </p:nvSpPr>
            <p:spPr>
              <a:xfrm>
                <a:off x="7150697" y="4830172"/>
                <a:ext cx="1529613" cy="372391"/>
              </a:xfrm>
              <a:prstGeom prst="rect">
                <a:avLst/>
              </a:prstGeom>
            </p:spPr>
            <p:txBody>
              <a:bodyPr wrap="none" lIns="109710" tIns="54855" rIns="109710" bIns="54855">
                <a:normAutofit fontScale="77500" lnSpcReduction="20000"/>
              </a:bodyPr>
              <a:lstStyle/>
              <a:p>
                <a:r>
                  <a:rPr lang="en-US" altLang="zh-CN" sz="1700" dirty="0">
                    <a:solidFill>
                      <a:schemeClr val="accent4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700" dirty="0">
                  <a:solidFill>
                    <a:schemeClr val="accent4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8" name="TextBox 5"/>
              <p:cNvSpPr txBox="1"/>
              <p:nvPr/>
            </p:nvSpPr>
            <p:spPr>
              <a:xfrm>
                <a:off x="7150697" y="5202563"/>
                <a:ext cx="3833915" cy="364697"/>
              </a:xfrm>
              <a:prstGeom prst="rect">
                <a:avLst/>
              </a:prstGeom>
              <a:noFill/>
            </p:spPr>
            <p:txBody>
              <a:bodyPr wrap="square" lIns="109710" tIns="54855" rIns="109710" bIns="54855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Group 98"/>
            <p:cNvGrpSpPr/>
            <p:nvPr/>
          </p:nvGrpSpPr>
          <p:grpSpPr>
            <a:xfrm>
              <a:off x="4434331" y="3630858"/>
              <a:ext cx="573645" cy="573795"/>
              <a:chOff x="6356794" y="4841144"/>
              <a:chExt cx="764860" cy="765060"/>
            </a:xfrm>
          </p:grpSpPr>
          <p:sp>
            <p:nvSpPr>
              <p:cNvPr id="49" name="Oval 6"/>
              <p:cNvSpPr/>
              <p:nvPr/>
            </p:nvSpPr>
            <p:spPr bwMode="auto">
              <a:xfrm>
                <a:off x="6356794" y="4841144"/>
                <a:ext cx="764860" cy="765060"/>
              </a:xfrm>
              <a:prstGeom prst="ellipse">
                <a:avLst/>
              </a:prstGeom>
              <a:gradFill>
                <a:gsLst>
                  <a:gs pos="12000">
                    <a:srgbClr val="B30304"/>
                  </a:gs>
                  <a:gs pos="59000">
                    <a:srgbClr val="9F0100"/>
                  </a:gs>
                  <a:gs pos="100000">
                    <a:srgbClr val="780202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B30304"/>
                    </a:gs>
                    <a:gs pos="100000">
                      <a:srgbClr val="78020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: Shape 15"/>
              <p:cNvSpPr>
                <a:spLocks/>
              </p:cNvSpPr>
              <p:nvPr/>
            </p:nvSpPr>
            <p:spPr bwMode="auto">
              <a:xfrm>
                <a:off x="6602877" y="5046238"/>
                <a:ext cx="272695" cy="354873"/>
              </a:xfrm>
              <a:custGeom>
                <a:avLst/>
                <a:gdLst>
                  <a:gd name="T0" fmla="*/ 115 w 320"/>
                  <a:gd name="T1" fmla="*/ 62 h 417"/>
                  <a:gd name="T2" fmla="*/ 115 w 320"/>
                  <a:gd name="T3" fmla="*/ 62 h 417"/>
                  <a:gd name="T4" fmla="*/ 62 w 320"/>
                  <a:gd name="T5" fmla="*/ 0 h 417"/>
                  <a:gd name="T6" fmla="*/ 0 w 320"/>
                  <a:gd name="T7" fmla="*/ 62 h 417"/>
                  <a:gd name="T8" fmla="*/ 36 w 320"/>
                  <a:gd name="T9" fmla="*/ 115 h 417"/>
                  <a:gd name="T10" fmla="*/ 36 w 320"/>
                  <a:gd name="T11" fmla="*/ 301 h 417"/>
                  <a:gd name="T12" fmla="*/ 0 w 320"/>
                  <a:gd name="T13" fmla="*/ 354 h 417"/>
                  <a:gd name="T14" fmla="*/ 62 w 320"/>
                  <a:gd name="T15" fmla="*/ 416 h 417"/>
                  <a:gd name="T16" fmla="*/ 115 w 320"/>
                  <a:gd name="T17" fmla="*/ 354 h 417"/>
                  <a:gd name="T18" fmla="*/ 80 w 320"/>
                  <a:gd name="T19" fmla="*/ 301 h 417"/>
                  <a:gd name="T20" fmla="*/ 80 w 320"/>
                  <a:gd name="T21" fmla="*/ 115 h 417"/>
                  <a:gd name="T22" fmla="*/ 115 w 320"/>
                  <a:gd name="T23" fmla="*/ 62 h 417"/>
                  <a:gd name="T24" fmla="*/ 98 w 320"/>
                  <a:gd name="T25" fmla="*/ 354 h 417"/>
                  <a:gd name="T26" fmla="*/ 98 w 320"/>
                  <a:gd name="T27" fmla="*/ 354 h 417"/>
                  <a:gd name="T28" fmla="*/ 62 w 320"/>
                  <a:gd name="T29" fmla="*/ 390 h 417"/>
                  <a:gd name="T30" fmla="*/ 27 w 320"/>
                  <a:gd name="T31" fmla="*/ 354 h 417"/>
                  <a:gd name="T32" fmla="*/ 62 w 320"/>
                  <a:gd name="T33" fmla="*/ 319 h 417"/>
                  <a:gd name="T34" fmla="*/ 98 w 320"/>
                  <a:gd name="T35" fmla="*/ 354 h 417"/>
                  <a:gd name="T36" fmla="*/ 62 w 320"/>
                  <a:gd name="T37" fmla="*/ 88 h 417"/>
                  <a:gd name="T38" fmla="*/ 62 w 320"/>
                  <a:gd name="T39" fmla="*/ 88 h 417"/>
                  <a:gd name="T40" fmla="*/ 27 w 320"/>
                  <a:gd name="T41" fmla="*/ 62 h 417"/>
                  <a:gd name="T42" fmla="*/ 62 w 320"/>
                  <a:gd name="T43" fmla="*/ 27 h 417"/>
                  <a:gd name="T44" fmla="*/ 98 w 320"/>
                  <a:gd name="T45" fmla="*/ 62 h 417"/>
                  <a:gd name="T46" fmla="*/ 62 w 320"/>
                  <a:gd name="T47" fmla="*/ 88 h 417"/>
                  <a:gd name="T48" fmla="*/ 284 w 320"/>
                  <a:gd name="T49" fmla="*/ 301 h 417"/>
                  <a:gd name="T50" fmla="*/ 284 w 320"/>
                  <a:gd name="T51" fmla="*/ 301 h 417"/>
                  <a:gd name="T52" fmla="*/ 284 w 320"/>
                  <a:gd name="T53" fmla="*/ 115 h 417"/>
                  <a:gd name="T54" fmla="*/ 319 w 320"/>
                  <a:gd name="T55" fmla="*/ 62 h 417"/>
                  <a:gd name="T56" fmla="*/ 257 w 320"/>
                  <a:gd name="T57" fmla="*/ 0 h 417"/>
                  <a:gd name="T58" fmla="*/ 195 w 320"/>
                  <a:gd name="T59" fmla="*/ 62 h 417"/>
                  <a:gd name="T60" fmla="*/ 239 w 320"/>
                  <a:gd name="T61" fmla="*/ 115 h 417"/>
                  <a:gd name="T62" fmla="*/ 239 w 320"/>
                  <a:gd name="T63" fmla="*/ 301 h 417"/>
                  <a:gd name="T64" fmla="*/ 195 w 320"/>
                  <a:gd name="T65" fmla="*/ 354 h 417"/>
                  <a:gd name="T66" fmla="*/ 257 w 320"/>
                  <a:gd name="T67" fmla="*/ 416 h 417"/>
                  <a:gd name="T68" fmla="*/ 319 w 320"/>
                  <a:gd name="T69" fmla="*/ 354 h 417"/>
                  <a:gd name="T70" fmla="*/ 284 w 320"/>
                  <a:gd name="T71" fmla="*/ 301 h 417"/>
                  <a:gd name="T72" fmla="*/ 221 w 320"/>
                  <a:gd name="T73" fmla="*/ 62 h 417"/>
                  <a:gd name="T74" fmla="*/ 221 w 320"/>
                  <a:gd name="T75" fmla="*/ 62 h 417"/>
                  <a:gd name="T76" fmla="*/ 257 w 320"/>
                  <a:gd name="T77" fmla="*/ 27 h 417"/>
                  <a:gd name="T78" fmla="*/ 292 w 320"/>
                  <a:gd name="T79" fmla="*/ 62 h 417"/>
                  <a:gd name="T80" fmla="*/ 257 w 320"/>
                  <a:gd name="T81" fmla="*/ 88 h 417"/>
                  <a:gd name="T82" fmla="*/ 221 w 320"/>
                  <a:gd name="T83" fmla="*/ 62 h 417"/>
                  <a:gd name="T84" fmla="*/ 257 w 320"/>
                  <a:gd name="T85" fmla="*/ 390 h 417"/>
                  <a:gd name="T86" fmla="*/ 257 w 320"/>
                  <a:gd name="T87" fmla="*/ 390 h 417"/>
                  <a:gd name="T88" fmla="*/ 221 w 320"/>
                  <a:gd name="T89" fmla="*/ 354 h 417"/>
                  <a:gd name="T90" fmla="*/ 257 w 320"/>
                  <a:gd name="T91" fmla="*/ 319 h 417"/>
                  <a:gd name="T92" fmla="*/ 292 w 320"/>
                  <a:gd name="T93" fmla="*/ 354 h 417"/>
                  <a:gd name="T94" fmla="*/ 257 w 320"/>
                  <a:gd name="T95" fmla="*/ 390 h 4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20" h="417">
                    <a:moveTo>
                      <a:pt x="115" y="62"/>
                    </a:moveTo>
                    <a:lnTo>
                      <a:pt x="115" y="62"/>
                    </a:lnTo>
                    <a:cubicBezTo>
                      <a:pt x="115" y="27"/>
                      <a:pt x="89" y="0"/>
                      <a:pt x="62" y="0"/>
                    </a:cubicBezTo>
                    <a:cubicBezTo>
                      <a:pt x="27" y="0"/>
                      <a:pt x="0" y="27"/>
                      <a:pt x="0" y="62"/>
                    </a:cubicBezTo>
                    <a:cubicBezTo>
                      <a:pt x="0" y="80"/>
                      <a:pt x="18" y="106"/>
                      <a:pt x="36" y="115"/>
                    </a:cubicBezTo>
                    <a:cubicBezTo>
                      <a:pt x="36" y="301"/>
                      <a:pt x="36" y="301"/>
                      <a:pt x="36" y="301"/>
                    </a:cubicBezTo>
                    <a:cubicBezTo>
                      <a:pt x="18" y="310"/>
                      <a:pt x="0" y="328"/>
                      <a:pt x="0" y="354"/>
                    </a:cubicBezTo>
                    <a:cubicBezTo>
                      <a:pt x="0" y="390"/>
                      <a:pt x="27" y="416"/>
                      <a:pt x="62" y="416"/>
                    </a:cubicBezTo>
                    <a:cubicBezTo>
                      <a:pt x="89" y="416"/>
                      <a:pt x="115" y="390"/>
                      <a:pt x="115" y="354"/>
                    </a:cubicBezTo>
                    <a:cubicBezTo>
                      <a:pt x="115" y="328"/>
                      <a:pt x="106" y="310"/>
                      <a:pt x="80" y="301"/>
                    </a:cubicBezTo>
                    <a:cubicBezTo>
                      <a:pt x="80" y="115"/>
                      <a:pt x="80" y="115"/>
                      <a:pt x="80" y="115"/>
                    </a:cubicBezTo>
                    <a:cubicBezTo>
                      <a:pt x="106" y="106"/>
                      <a:pt x="115" y="80"/>
                      <a:pt x="115" y="62"/>
                    </a:cubicBezTo>
                    <a:close/>
                    <a:moveTo>
                      <a:pt x="98" y="354"/>
                    </a:moveTo>
                    <a:lnTo>
                      <a:pt x="98" y="354"/>
                    </a:lnTo>
                    <a:cubicBezTo>
                      <a:pt x="98" y="372"/>
                      <a:pt x="80" y="390"/>
                      <a:pt x="62" y="390"/>
                    </a:cubicBezTo>
                    <a:cubicBezTo>
                      <a:pt x="44" y="390"/>
                      <a:pt x="27" y="372"/>
                      <a:pt x="27" y="354"/>
                    </a:cubicBezTo>
                    <a:cubicBezTo>
                      <a:pt x="27" y="337"/>
                      <a:pt x="44" y="319"/>
                      <a:pt x="62" y="319"/>
                    </a:cubicBezTo>
                    <a:cubicBezTo>
                      <a:pt x="80" y="319"/>
                      <a:pt x="98" y="337"/>
                      <a:pt x="98" y="354"/>
                    </a:cubicBezTo>
                    <a:close/>
                    <a:moveTo>
                      <a:pt x="62" y="88"/>
                    </a:moveTo>
                    <a:lnTo>
                      <a:pt x="62" y="88"/>
                    </a:lnTo>
                    <a:cubicBezTo>
                      <a:pt x="44" y="88"/>
                      <a:pt x="27" y="80"/>
                      <a:pt x="27" y="62"/>
                    </a:cubicBezTo>
                    <a:cubicBezTo>
                      <a:pt x="27" y="35"/>
                      <a:pt x="44" y="27"/>
                      <a:pt x="62" y="27"/>
                    </a:cubicBezTo>
                    <a:cubicBezTo>
                      <a:pt x="80" y="27"/>
                      <a:pt x="98" y="35"/>
                      <a:pt x="98" y="62"/>
                    </a:cubicBezTo>
                    <a:cubicBezTo>
                      <a:pt x="98" y="80"/>
                      <a:pt x="80" y="88"/>
                      <a:pt x="62" y="88"/>
                    </a:cubicBezTo>
                    <a:close/>
                    <a:moveTo>
                      <a:pt x="284" y="301"/>
                    </a:moveTo>
                    <a:lnTo>
                      <a:pt x="284" y="301"/>
                    </a:lnTo>
                    <a:cubicBezTo>
                      <a:pt x="284" y="115"/>
                      <a:pt x="284" y="115"/>
                      <a:pt x="284" y="115"/>
                    </a:cubicBezTo>
                    <a:cubicBezTo>
                      <a:pt x="302" y="106"/>
                      <a:pt x="319" y="80"/>
                      <a:pt x="319" y="62"/>
                    </a:cubicBezTo>
                    <a:cubicBezTo>
                      <a:pt x="319" y="27"/>
                      <a:pt x="292" y="0"/>
                      <a:pt x="257" y="0"/>
                    </a:cubicBezTo>
                    <a:cubicBezTo>
                      <a:pt x="221" y="0"/>
                      <a:pt x="195" y="27"/>
                      <a:pt x="195" y="62"/>
                    </a:cubicBezTo>
                    <a:cubicBezTo>
                      <a:pt x="195" y="80"/>
                      <a:pt x="212" y="106"/>
                      <a:pt x="239" y="115"/>
                    </a:cubicBezTo>
                    <a:cubicBezTo>
                      <a:pt x="239" y="301"/>
                      <a:pt x="239" y="301"/>
                      <a:pt x="239" y="301"/>
                    </a:cubicBezTo>
                    <a:cubicBezTo>
                      <a:pt x="212" y="310"/>
                      <a:pt x="195" y="328"/>
                      <a:pt x="195" y="354"/>
                    </a:cubicBezTo>
                    <a:cubicBezTo>
                      <a:pt x="195" y="390"/>
                      <a:pt x="221" y="416"/>
                      <a:pt x="257" y="416"/>
                    </a:cubicBezTo>
                    <a:cubicBezTo>
                      <a:pt x="292" y="416"/>
                      <a:pt x="319" y="390"/>
                      <a:pt x="319" y="354"/>
                    </a:cubicBezTo>
                    <a:cubicBezTo>
                      <a:pt x="319" y="328"/>
                      <a:pt x="302" y="310"/>
                      <a:pt x="284" y="301"/>
                    </a:cubicBezTo>
                    <a:close/>
                    <a:moveTo>
                      <a:pt x="221" y="62"/>
                    </a:moveTo>
                    <a:lnTo>
                      <a:pt x="221" y="62"/>
                    </a:lnTo>
                    <a:cubicBezTo>
                      <a:pt x="221" y="35"/>
                      <a:pt x="239" y="27"/>
                      <a:pt x="257" y="27"/>
                    </a:cubicBezTo>
                    <a:cubicBezTo>
                      <a:pt x="275" y="27"/>
                      <a:pt x="292" y="35"/>
                      <a:pt x="292" y="62"/>
                    </a:cubicBezTo>
                    <a:cubicBezTo>
                      <a:pt x="292" y="80"/>
                      <a:pt x="275" y="88"/>
                      <a:pt x="257" y="88"/>
                    </a:cubicBezTo>
                    <a:cubicBezTo>
                      <a:pt x="239" y="88"/>
                      <a:pt x="221" y="80"/>
                      <a:pt x="221" y="62"/>
                    </a:cubicBezTo>
                    <a:close/>
                    <a:moveTo>
                      <a:pt x="257" y="390"/>
                    </a:moveTo>
                    <a:lnTo>
                      <a:pt x="257" y="390"/>
                    </a:lnTo>
                    <a:cubicBezTo>
                      <a:pt x="239" y="390"/>
                      <a:pt x="221" y="372"/>
                      <a:pt x="221" y="354"/>
                    </a:cubicBezTo>
                    <a:cubicBezTo>
                      <a:pt x="221" y="337"/>
                      <a:pt x="239" y="319"/>
                      <a:pt x="257" y="319"/>
                    </a:cubicBezTo>
                    <a:cubicBezTo>
                      <a:pt x="275" y="319"/>
                      <a:pt x="292" y="337"/>
                      <a:pt x="292" y="354"/>
                    </a:cubicBezTo>
                    <a:cubicBezTo>
                      <a:pt x="292" y="372"/>
                      <a:pt x="275" y="390"/>
                      <a:pt x="257" y="39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3" name="组合 62"/>
          <p:cNvGrpSpPr/>
          <p:nvPr/>
        </p:nvGrpSpPr>
        <p:grpSpPr>
          <a:xfrm>
            <a:off x="4434331" y="2934568"/>
            <a:ext cx="3449081" cy="588113"/>
            <a:chOff x="4434331" y="2934568"/>
            <a:chExt cx="3449081" cy="588113"/>
          </a:xfrm>
        </p:grpSpPr>
        <p:grpSp>
          <p:nvGrpSpPr>
            <p:cNvPr id="7" name="Group 93"/>
            <p:cNvGrpSpPr/>
            <p:nvPr/>
          </p:nvGrpSpPr>
          <p:grpSpPr>
            <a:xfrm>
              <a:off x="5007976" y="2969865"/>
              <a:ext cx="2875436" cy="552816"/>
              <a:chOff x="7150697" y="3913787"/>
              <a:chExt cx="3833915" cy="737088"/>
            </a:xfrm>
          </p:grpSpPr>
          <p:sp>
            <p:nvSpPr>
              <p:cNvPr id="51" name="Rectangle 13"/>
              <p:cNvSpPr/>
              <p:nvPr/>
            </p:nvSpPr>
            <p:spPr>
              <a:xfrm>
                <a:off x="7150697" y="3913787"/>
                <a:ext cx="1529613" cy="372391"/>
              </a:xfrm>
              <a:prstGeom prst="rect">
                <a:avLst/>
              </a:prstGeom>
            </p:spPr>
            <p:txBody>
              <a:bodyPr wrap="none" lIns="109710" tIns="54855" rIns="109710" bIns="54855">
                <a:normAutofit fontScale="77500" lnSpcReduction="20000"/>
              </a:bodyPr>
              <a:lstStyle/>
              <a:p>
                <a:r>
                  <a:rPr lang="en-US" altLang="zh-CN" sz="1700" dirty="0">
                    <a:solidFill>
                      <a:schemeClr val="accent3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700" dirty="0">
                  <a:solidFill>
                    <a:schemeClr val="accent3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2" name="TextBox 14"/>
              <p:cNvSpPr txBox="1"/>
              <p:nvPr/>
            </p:nvSpPr>
            <p:spPr>
              <a:xfrm>
                <a:off x="7150697" y="4286178"/>
                <a:ext cx="3833915" cy="364697"/>
              </a:xfrm>
              <a:prstGeom prst="rect">
                <a:avLst/>
              </a:prstGeom>
              <a:noFill/>
            </p:spPr>
            <p:txBody>
              <a:bodyPr wrap="square" lIns="109710" tIns="54855" rIns="109710" bIns="54855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Group 97"/>
            <p:cNvGrpSpPr/>
            <p:nvPr/>
          </p:nvGrpSpPr>
          <p:grpSpPr>
            <a:xfrm>
              <a:off x="4434331" y="2934568"/>
              <a:ext cx="573645" cy="573795"/>
              <a:chOff x="6377202" y="3940454"/>
              <a:chExt cx="764860" cy="765060"/>
            </a:xfrm>
          </p:grpSpPr>
          <p:sp>
            <p:nvSpPr>
              <p:cNvPr id="47" name="Oval 8"/>
              <p:cNvSpPr/>
              <p:nvPr/>
            </p:nvSpPr>
            <p:spPr bwMode="auto">
              <a:xfrm>
                <a:off x="6377202" y="3940454"/>
                <a:ext cx="764860" cy="765060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Freeform: Shape 16"/>
              <p:cNvSpPr>
                <a:spLocks/>
              </p:cNvSpPr>
              <p:nvPr/>
            </p:nvSpPr>
            <p:spPr bwMode="auto">
              <a:xfrm>
                <a:off x="6580378" y="4152265"/>
                <a:ext cx="358509" cy="341439"/>
              </a:xfrm>
              <a:custGeom>
                <a:avLst/>
                <a:gdLst>
                  <a:gd name="T0" fmla="*/ 363 w 461"/>
                  <a:gd name="T1" fmla="*/ 336 h 443"/>
                  <a:gd name="T2" fmla="*/ 363 w 461"/>
                  <a:gd name="T3" fmla="*/ 336 h 443"/>
                  <a:gd name="T4" fmla="*/ 284 w 461"/>
                  <a:gd name="T5" fmla="*/ 248 h 443"/>
                  <a:gd name="T6" fmla="*/ 310 w 461"/>
                  <a:gd name="T7" fmla="*/ 195 h 443"/>
                  <a:gd name="T8" fmla="*/ 328 w 461"/>
                  <a:gd name="T9" fmla="*/ 151 h 443"/>
                  <a:gd name="T10" fmla="*/ 319 w 461"/>
                  <a:gd name="T11" fmla="*/ 132 h 443"/>
                  <a:gd name="T12" fmla="*/ 328 w 461"/>
                  <a:gd name="T13" fmla="*/ 88 h 443"/>
                  <a:gd name="T14" fmla="*/ 230 w 461"/>
                  <a:gd name="T15" fmla="*/ 0 h 443"/>
                  <a:gd name="T16" fmla="*/ 132 w 461"/>
                  <a:gd name="T17" fmla="*/ 88 h 443"/>
                  <a:gd name="T18" fmla="*/ 141 w 461"/>
                  <a:gd name="T19" fmla="*/ 132 h 443"/>
                  <a:gd name="T20" fmla="*/ 132 w 461"/>
                  <a:gd name="T21" fmla="*/ 151 h 443"/>
                  <a:gd name="T22" fmla="*/ 150 w 461"/>
                  <a:gd name="T23" fmla="*/ 195 h 443"/>
                  <a:gd name="T24" fmla="*/ 177 w 461"/>
                  <a:gd name="T25" fmla="*/ 248 h 443"/>
                  <a:gd name="T26" fmla="*/ 97 w 461"/>
                  <a:gd name="T27" fmla="*/ 336 h 443"/>
                  <a:gd name="T28" fmla="*/ 0 w 461"/>
                  <a:gd name="T29" fmla="*/ 398 h 443"/>
                  <a:gd name="T30" fmla="*/ 0 w 461"/>
                  <a:gd name="T31" fmla="*/ 442 h 443"/>
                  <a:gd name="T32" fmla="*/ 230 w 461"/>
                  <a:gd name="T33" fmla="*/ 442 h 443"/>
                  <a:gd name="T34" fmla="*/ 460 w 461"/>
                  <a:gd name="T35" fmla="*/ 442 h 443"/>
                  <a:gd name="T36" fmla="*/ 460 w 461"/>
                  <a:gd name="T37" fmla="*/ 398 h 443"/>
                  <a:gd name="T38" fmla="*/ 363 w 461"/>
                  <a:gd name="T39" fmla="*/ 336 h 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61" h="443">
                    <a:moveTo>
                      <a:pt x="363" y="336"/>
                    </a:moveTo>
                    <a:lnTo>
                      <a:pt x="363" y="336"/>
                    </a:lnTo>
                    <a:cubicBezTo>
                      <a:pt x="301" y="310"/>
                      <a:pt x="284" y="292"/>
                      <a:pt x="284" y="248"/>
                    </a:cubicBezTo>
                    <a:cubicBezTo>
                      <a:pt x="284" y="230"/>
                      <a:pt x="301" y="239"/>
                      <a:pt x="310" y="195"/>
                    </a:cubicBezTo>
                    <a:cubicBezTo>
                      <a:pt x="310" y="176"/>
                      <a:pt x="328" y="195"/>
                      <a:pt x="328" y="151"/>
                    </a:cubicBezTo>
                    <a:cubicBezTo>
                      <a:pt x="328" y="132"/>
                      <a:pt x="319" y="132"/>
                      <a:pt x="319" y="132"/>
                    </a:cubicBezTo>
                    <a:cubicBezTo>
                      <a:pt x="319" y="132"/>
                      <a:pt x="328" y="106"/>
                      <a:pt x="328" y="88"/>
                    </a:cubicBezTo>
                    <a:cubicBezTo>
                      <a:pt x="328" y="61"/>
                      <a:pt x="319" y="0"/>
                      <a:pt x="230" y="0"/>
                    </a:cubicBezTo>
                    <a:cubicBezTo>
                      <a:pt x="141" y="0"/>
                      <a:pt x="132" y="61"/>
                      <a:pt x="132" y="88"/>
                    </a:cubicBezTo>
                    <a:cubicBezTo>
                      <a:pt x="132" y="106"/>
                      <a:pt x="141" y="132"/>
                      <a:pt x="141" y="132"/>
                    </a:cubicBezTo>
                    <a:cubicBezTo>
                      <a:pt x="141" y="132"/>
                      <a:pt x="132" y="132"/>
                      <a:pt x="132" y="151"/>
                    </a:cubicBezTo>
                    <a:cubicBezTo>
                      <a:pt x="132" y="195"/>
                      <a:pt x="150" y="176"/>
                      <a:pt x="150" y="195"/>
                    </a:cubicBezTo>
                    <a:cubicBezTo>
                      <a:pt x="159" y="239"/>
                      <a:pt x="177" y="230"/>
                      <a:pt x="177" y="248"/>
                    </a:cubicBezTo>
                    <a:cubicBezTo>
                      <a:pt x="177" y="292"/>
                      <a:pt x="159" y="310"/>
                      <a:pt x="97" y="336"/>
                    </a:cubicBezTo>
                    <a:cubicBezTo>
                      <a:pt x="35" y="354"/>
                      <a:pt x="0" y="380"/>
                      <a:pt x="0" y="398"/>
                    </a:cubicBezTo>
                    <a:cubicBezTo>
                      <a:pt x="0" y="407"/>
                      <a:pt x="0" y="442"/>
                      <a:pt x="0" y="442"/>
                    </a:cubicBezTo>
                    <a:cubicBezTo>
                      <a:pt x="230" y="442"/>
                      <a:pt x="230" y="442"/>
                      <a:pt x="230" y="442"/>
                    </a:cubicBezTo>
                    <a:cubicBezTo>
                      <a:pt x="460" y="442"/>
                      <a:pt x="460" y="442"/>
                      <a:pt x="460" y="442"/>
                    </a:cubicBezTo>
                    <a:cubicBezTo>
                      <a:pt x="460" y="442"/>
                      <a:pt x="460" y="407"/>
                      <a:pt x="460" y="398"/>
                    </a:cubicBezTo>
                    <a:cubicBezTo>
                      <a:pt x="460" y="380"/>
                      <a:pt x="425" y="354"/>
                      <a:pt x="363" y="336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组合 60"/>
          <p:cNvGrpSpPr/>
          <p:nvPr/>
        </p:nvGrpSpPr>
        <p:grpSpPr>
          <a:xfrm>
            <a:off x="4434331" y="1541991"/>
            <a:ext cx="3449081" cy="576024"/>
            <a:chOff x="4434331" y="1541991"/>
            <a:chExt cx="3449081" cy="576024"/>
          </a:xfrm>
        </p:grpSpPr>
        <p:grpSp>
          <p:nvGrpSpPr>
            <p:cNvPr id="5" name="Group 1"/>
            <p:cNvGrpSpPr/>
            <p:nvPr/>
          </p:nvGrpSpPr>
          <p:grpSpPr>
            <a:xfrm>
              <a:off x="5007976" y="1565199"/>
              <a:ext cx="2875436" cy="552816"/>
              <a:chOff x="7150697" y="2166020"/>
              <a:chExt cx="3833915" cy="737088"/>
            </a:xfrm>
          </p:grpSpPr>
          <p:sp>
            <p:nvSpPr>
              <p:cNvPr id="55" name="Rectangle 9"/>
              <p:cNvSpPr/>
              <p:nvPr/>
            </p:nvSpPr>
            <p:spPr>
              <a:xfrm>
                <a:off x="7150697" y="2166020"/>
                <a:ext cx="1529613" cy="372391"/>
              </a:xfrm>
              <a:prstGeom prst="rect">
                <a:avLst/>
              </a:prstGeom>
            </p:spPr>
            <p:txBody>
              <a:bodyPr wrap="none" lIns="109710" tIns="54855" rIns="109710" bIns="54855">
                <a:normAutofit fontScale="77500" lnSpcReduction="20000"/>
              </a:bodyPr>
              <a:lstStyle/>
              <a:p>
                <a:r>
                  <a:rPr lang="en-US" altLang="zh-CN" sz="1700" dirty="0">
                    <a:solidFill>
                      <a:schemeClr val="accent1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700" dirty="0">
                  <a:solidFill>
                    <a:schemeClr val="accent1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6" name="TextBox 10"/>
              <p:cNvSpPr txBox="1"/>
              <p:nvPr/>
            </p:nvSpPr>
            <p:spPr>
              <a:xfrm>
                <a:off x="7150697" y="2538411"/>
                <a:ext cx="3833915" cy="364697"/>
              </a:xfrm>
              <a:prstGeom prst="rect">
                <a:avLst/>
              </a:prstGeom>
              <a:noFill/>
            </p:spPr>
            <p:txBody>
              <a:bodyPr wrap="square" lIns="109710" tIns="54855" rIns="109710" bIns="54855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0" name="Group 95"/>
            <p:cNvGrpSpPr/>
            <p:nvPr/>
          </p:nvGrpSpPr>
          <p:grpSpPr>
            <a:xfrm>
              <a:off x="4434331" y="1541991"/>
              <a:ext cx="573645" cy="573795"/>
              <a:chOff x="6373382" y="2169288"/>
              <a:chExt cx="764860" cy="765060"/>
            </a:xfrm>
          </p:grpSpPr>
          <p:sp>
            <p:nvSpPr>
              <p:cNvPr id="45" name="Oval 3"/>
              <p:cNvSpPr/>
              <p:nvPr/>
            </p:nvSpPr>
            <p:spPr bwMode="auto">
              <a:xfrm>
                <a:off x="6373382" y="2169288"/>
                <a:ext cx="764860" cy="765060"/>
              </a:xfrm>
              <a:prstGeom prst="ellipse">
                <a:avLst/>
              </a:prstGeom>
              <a:gradFill>
                <a:gsLst>
                  <a:gs pos="12000">
                    <a:srgbClr val="1A497C">
                      <a:lumMod val="95000"/>
                      <a:lumOff val="5000"/>
                    </a:srgbClr>
                  </a:gs>
                  <a:gs pos="59000">
                    <a:srgbClr val="0B3754"/>
                  </a:gs>
                  <a:gs pos="100000">
                    <a:srgbClr val="0D243F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163B67"/>
                    </a:gs>
                    <a:gs pos="100000">
                      <a:srgbClr val="0C2A4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Freeform: Shape 17"/>
              <p:cNvSpPr>
                <a:spLocks/>
              </p:cNvSpPr>
              <p:nvPr/>
            </p:nvSpPr>
            <p:spPr bwMode="auto">
              <a:xfrm>
                <a:off x="6548708" y="2385035"/>
                <a:ext cx="414209" cy="333566"/>
              </a:xfrm>
              <a:custGeom>
                <a:avLst/>
                <a:gdLst>
                  <a:gd name="T0" fmla="*/ 169 w 497"/>
                  <a:gd name="T1" fmla="*/ 196 h 400"/>
                  <a:gd name="T2" fmla="*/ 169 w 497"/>
                  <a:gd name="T3" fmla="*/ 196 h 400"/>
                  <a:gd name="T4" fmla="*/ 248 w 497"/>
                  <a:gd name="T5" fmla="*/ 275 h 400"/>
                  <a:gd name="T6" fmla="*/ 328 w 497"/>
                  <a:gd name="T7" fmla="*/ 196 h 400"/>
                  <a:gd name="T8" fmla="*/ 248 w 497"/>
                  <a:gd name="T9" fmla="*/ 116 h 400"/>
                  <a:gd name="T10" fmla="*/ 169 w 497"/>
                  <a:gd name="T11" fmla="*/ 196 h 400"/>
                  <a:gd name="T12" fmla="*/ 116 w 497"/>
                  <a:gd name="T13" fmla="*/ 169 h 400"/>
                  <a:gd name="T14" fmla="*/ 116 w 497"/>
                  <a:gd name="T15" fmla="*/ 169 h 400"/>
                  <a:gd name="T16" fmla="*/ 248 w 497"/>
                  <a:gd name="T17" fmla="*/ 63 h 400"/>
                  <a:gd name="T18" fmla="*/ 345 w 497"/>
                  <a:gd name="T19" fmla="*/ 98 h 400"/>
                  <a:gd name="T20" fmla="*/ 390 w 497"/>
                  <a:gd name="T21" fmla="*/ 98 h 400"/>
                  <a:gd name="T22" fmla="*/ 390 w 497"/>
                  <a:gd name="T23" fmla="*/ 54 h 400"/>
                  <a:gd name="T24" fmla="*/ 248 w 497"/>
                  <a:gd name="T25" fmla="*/ 0 h 400"/>
                  <a:gd name="T26" fmla="*/ 62 w 497"/>
                  <a:gd name="T27" fmla="*/ 143 h 400"/>
                  <a:gd name="T28" fmla="*/ 0 w 497"/>
                  <a:gd name="T29" fmla="*/ 143 h 400"/>
                  <a:gd name="T30" fmla="*/ 0 w 497"/>
                  <a:gd name="T31" fmla="*/ 196 h 400"/>
                  <a:gd name="T32" fmla="*/ 80 w 497"/>
                  <a:gd name="T33" fmla="*/ 196 h 400"/>
                  <a:gd name="T34" fmla="*/ 116 w 497"/>
                  <a:gd name="T35" fmla="*/ 169 h 400"/>
                  <a:gd name="T36" fmla="*/ 416 w 497"/>
                  <a:gd name="T37" fmla="*/ 196 h 400"/>
                  <a:gd name="T38" fmla="*/ 416 w 497"/>
                  <a:gd name="T39" fmla="*/ 196 h 400"/>
                  <a:gd name="T40" fmla="*/ 381 w 497"/>
                  <a:gd name="T41" fmla="*/ 231 h 400"/>
                  <a:gd name="T42" fmla="*/ 248 w 497"/>
                  <a:gd name="T43" fmla="*/ 337 h 400"/>
                  <a:gd name="T44" fmla="*/ 151 w 497"/>
                  <a:gd name="T45" fmla="*/ 293 h 400"/>
                  <a:gd name="T46" fmla="*/ 107 w 497"/>
                  <a:gd name="T47" fmla="*/ 293 h 400"/>
                  <a:gd name="T48" fmla="*/ 107 w 497"/>
                  <a:gd name="T49" fmla="*/ 337 h 400"/>
                  <a:gd name="T50" fmla="*/ 248 w 497"/>
                  <a:gd name="T51" fmla="*/ 399 h 400"/>
                  <a:gd name="T52" fmla="*/ 435 w 497"/>
                  <a:gd name="T53" fmla="*/ 257 h 400"/>
                  <a:gd name="T54" fmla="*/ 496 w 497"/>
                  <a:gd name="T55" fmla="*/ 257 h 400"/>
                  <a:gd name="T56" fmla="*/ 496 w 497"/>
                  <a:gd name="T57" fmla="*/ 196 h 400"/>
                  <a:gd name="T58" fmla="*/ 416 w 497"/>
                  <a:gd name="T59" fmla="*/ 196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497" h="400">
                    <a:moveTo>
                      <a:pt x="169" y="196"/>
                    </a:moveTo>
                    <a:lnTo>
                      <a:pt x="169" y="196"/>
                    </a:lnTo>
                    <a:cubicBezTo>
                      <a:pt x="169" y="240"/>
                      <a:pt x="204" y="275"/>
                      <a:pt x="248" y="275"/>
                    </a:cubicBezTo>
                    <a:cubicBezTo>
                      <a:pt x="292" y="275"/>
                      <a:pt x="328" y="240"/>
                      <a:pt x="328" y="196"/>
                    </a:cubicBezTo>
                    <a:cubicBezTo>
                      <a:pt x="328" y="151"/>
                      <a:pt x="292" y="116"/>
                      <a:pt x="248" y="116"/>
                    </a:cubicBezTo>
                    <a:cubicBezTo>
                      <a:pt x="204" y="116"/>
                      <a:pt x="169" y="151"/>
                      <a:pt x="169" y="196"/>
                    </a:cubicBezTo>
                    <a:close/>
                    <a:moveTo>
                      <a:pt x="116" y="169"/>
                    </a:moveTo>
                    <a:lnTo>
                      <a:pt x="116" y="169"/>
                    </a:lnTo>
                    <a:cubicBezTo>
                      <a:pt x="124" y="107"/>
                      <a:pt x="186" y="63"/>
                      <a:pt x="248" y="63"/>
                    </a:cubicBezTo>
                    <a:cubicBezTo>
                      <a:pt x="284" y="63"/>
                      <a:pt x="319" y="71"/>
                      <a:pt x="345" y="98"/>
                    </a:cubicBezTo>
                    <a:cubicBezTo>
                      <a:pt x="354" y="107"/>
                      <a:pt x="381" y="107"/>
                      <a:pt x="390" y="98"/>
                    </a:cubicBezTo>
                    <a:cubicBezTo>
                      <a:pt x="399" y="89"/>
                      <a:pt x="399" y="71"/>
                      <a:pt x="390" y="54"/>
                    </a:cubicBezTo>
                    <a:cubicBezTo>
                      <a:pt x="354" y="18"/>
                      <a:pt x="301" y="0"/>
                      <a:pt x="248" y="0"/>
                    </a:cubicBezTo>
                    <a:cubicBezTo>
                      <a:pt x="160" y="0"/>
                      <a:pt x="80" y="54"/>
                      <a:pt x="62" y="143"/>
                    </a:cubicBezTo>
                    <a:cubicBezTo>
                      <a:pt x="0" y="143"/>
                      <a:pt x="0" y="143"/>
                      <a:pt x="0" y="143"/>
                    </a:cubicBezTo>
                    <a:cubicBezTo>
                      <a:pt x="0" y="196"/>
                      <a:pt x="0" y="196"/>
                      <a:pt x="0" y="196"/>
                    </a:cubicBezTo>
                    <a:cubicBezTo>
                      <a:pt x="80" y="196"/>
                      <a:pt x="80" y="196"/>
                      <a:pt x="80" y="196"/>
                    </a:cubicBezTo>
                    <a:cubicBezTo>
                      <a:pt x="107" y="196"/>
                      <a:pt x="107" y="178"/>
                      <a:pt x="116" y="169"/>
                    </a:cubicBezTo>
                    <a:close/>
                    <a:moveTo>
                      <a:pt x="416" y="196"/>
                    </a:moveTo>
                    <a:lnTo>
                      <a:pt x="416" y="196"/>
                    </a:lnTo>
                    <a:cubicBezTo>
                      <a:pt x="390" y="196"/>
                      <a:pt x="390" y="222"/>
                      <a:pt x="381" y="231"/>
                    </a:cubicBezTo>
                    <a:cubicBezTo>
                      <a:pt x="372" y="293"/>
                      <a:pt x="319" y="337"/>
                      <a:pt x="248" y="337"/>
                    </a:cubicBezTo>
                    <a:cubicBezTo>
                      <a:pt x="213" y="337"/>
                      <a:pt x="177" y="319"/>
                      <a:pt x="151" y="293"/>
                    </a:cubicBezTo>
                    <a:cubicBezTo>
                      <a:pt x="142" y="284"/>
                      <a:pt x="116" y="284"/>
                      <a:pt x="107" y="293"/>
                    </a:cubicBezTo>
                    <a:cubicBezTo>
                      <a:pt x="97" y="310"/>
                      <a:pt x="97" y="328"/>
                      <a:pt x="107" y="337"/>
                    </a:cubicBezTo>
                    <a:cubicBezTo>
                      <a:pt x="142" y="373"/>
                      <a:pt x="195" y="399"/>
                      <a:pt x="248" y="399"/>
                    </a:cubicBezTo>
                    <a:cubicBezTo>
                      <a:pt x="337" y="399"/>
                      <a:pt x="416" y="337"/>
                      <a:pt x="435" y="257"/>
                    </a:cubicBezTo>
                    <a:cubicBezTo>
                      <a:pt x="496" y="257"/>
                      <a:pt x="496" y="257"/>
                      <a:pt x="496" y="257"/>
                    </a:cubicBezTo>
                    <a:cubicBezTo>
                      <a:pt x="496" y="196"/>
                      <a:pt x="496" y="196"/>
                      <a:pt x="496" y="196"/>
                    </a:cubicBezTo>
                    <a:lnTo>
                      <a:pt x="416" y="196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2" name="组合 61"/>
          <p:cNvGrpSpPr/>
          <p:nvPr/>
        </p:nvGrpSpPr>
        <p:grpSpPr>
          <a:xfrm>
            <a:off x="4434331" y="2238279"/>
            <a:ext cx="3449081" cy="582069"/>
            <a:chOff x="4434331" y="2238279"/>
            <a:chExt cx="3449081" cy="582069"/>
          </a:xfrm>
        </p:grpSpPr>
        <p:grpSp>
          <p:nvGrpSpPr>
            <p:cNvPr id="6" name="Group 92"/>
            <p:cNvGrpSpPr/>
            <p:nvPr/>
          </p:nvGrpSpPr>
          <p:grpSpPr>
            <a:xfrm>
              <a:off x="5007976" y="2267532"/>
              <a:ext cx="2875436" cy="552816"/>
              <a:chOff x="7150697" y="3043003"/>
              <a:chExt cx="3833915" cy="737088"/>
            </a:xfrm>
          </p:grpSpPr>
          <p:sp>
            <p:nvSpPr>
              <p:cNvPr id="53" name="Rectangle 11"/>
              <p:cNvSpPr/>
              <p:nvPr/>
            </p:nvSpPr>
            <p:spPr>
              <a:xfrm>
                <a:off x="7150697" y="3043003"/>
                <a:ext cx="1529613" cy="372391"/>
              </a:xfrm>
              <a:prstGeom prst="rect">
                <a:avLst/>
              </a:prstGeom>
            </p:spPr>
            <p:txBody>
              <a:bodyPr wrap="none" lIns="109710" tIns="54855" rIns="109710" bIns="54855">
                <a:normAutofit fontScale="77500" lnSpcReduction="20000"/>
              </a:bodyPr>
              <a:lstStyle/>
              <a:p>
                <a:r>
                  <a:rPr lang="en-US" altLang="zh-CN" sz="1700" dirty="0">
                    <a:solidFill>
                      <a:schemeClr val="accent2"/>
                    </a:solidFill>
                    <a:latin typeface="+mn-lt"/>
                    <a:ea typeface="+mn-ea"/>
                    <a:cs typeface="+mn-ea"/>
                    <a:sym typeface="+mn-lt"/>
                  </a:rPr>
                  <a:t>Add title text</a:t>
                </a:r>
                <a:endParaRPr lang="zh-CN" altLang="en-US" sz="1700" dirty="0">
                  <a:solidFill>
                    <a:schemeClr val="accent2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54" name="TextBox 12"/>
              <p:cNvSpPr txBox="1"/>
              <p:nvPr/>
            </p:nvSpPr>
            <p:spPr>
              <a:xfrm>
                <a:off x="7150697" y="3415394"/>
                <a:ext cx="3833915" cy="364697"/>
              </a:xfrm>
              <a:prstGeom prst="rect">
                <a:avLst/>
              </a:prstGeom>
              <a:noFill/>
            </p:spPr>
            <p:txBody>
              <a:bodyPr wrap="square" lIns="109710" tIns="54855" rIns="109710" bIns="54855">
                <a:normAutofit fontScale="85000" lnSpcReduction="1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sz="1100" dirty="0">
                    <a:solidFill>
                      <a:sysClr val="windowText" lastClr="000000"/>
                    </a:solidFill>
                    <a:latin typeface="+mn-lt"/>
                    <a:ea typeface="+mn-ea"/>
                    <a:cs typeface="+mn-ea"/>
                    <a:sym typeface="+mn-lt"/>
                  </a:rPr>
                  <a:t>Click here to add content that matches the title.</a:t>
                </a:r>
                <a:endParaRPr lang="zh-CN" altLang="en-US" sz="1100" dirty="0">
                  <a:solidFill>
                    <a:sysClr val="windowText" lastClr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Group 96"/>
            <p:cNvGrpSpPr/>
            <p:nvPr/>
          </p:nvGrpSpPr>
          <p:grpSpPr>
            <a:xfrm>
              <a:off x="4434331" y="2238279"/>
              <a:ext cx="573645" cy="573795"/>
              <a:chOff x="6377202" y="3049115"/>
              <a:chExt cx="764860" cy="765060"/>
            </a:xfrm>
          </p:grpSpPr>
          <p:sp>
            <p:nvSpPr>
              <p:cNvPr id="43" name="Oval 7"/>
              <p:cNvSpPr/>
              <p:nvPr/>
            </p:nvSpPr>
            <p:spPr bwMode="auto">
              <a:xfrm>
                <a:off x="6377202" y="3049115"/>
                <a:ext cx="764860" cy="765060"/>
              </a:xfrm>
              <a:prstGeom prst="ellipse">
                <a:avLst/>
              </a:prstGeom>
              <a:gradFill>
                <a:gsLst>
                  <a:gs pos="12000">
                    <a:srgbClr val="B30304"/>
                  </a:gs>
                  <a:gs pos="59000">
                    <a:srgbClr val="9F0100"/>
                  </a:gs>
                  <a:gs pos="100000">
                    <a:srgbClr val="780202"/>
                  </a:gs>
                </a:gsLst>
                <a:lin ang="13200000" scaled="0"/>
              </a:gradFill>
              <a:ln>
                <a:gradFill>
                  <a:gsLst>
                    <a:gs pos="0">
                      <a:srgbClr val="B30304"/>
                    </a:gs>
                    <a:gs pos="100000">
                      <a:srgbClr val="780202"/>
                    </a:gs>
                  </a:gsLst>
                  <a:lin ang="5400000" scaled="1"/>
                </a:gradFill>
              </a:ln>
              <a:effectLst>
                <a:outerShdw blurRad="127000" dist="63500" dir="5400000" algn="ctr" rotWithShape="0">
                  <a:srgbClr val="000000">
                    <a:alpha val="6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u="sng" dirty="0">
                  <a:solidFill>
                    <a:srgbClr val="C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: Shape 18"/>
              <p:cNvSpPr>
                <a:spLocks/>
              </p:cNvSpPr>
              <p:nvPr/>
            </p:nvSpPr>
            <p:spPr bwMode="auto">
              <a:xfrm>
                <a:off x="6593915" y="3298192"/>
                <a:ext cx="331434" cy="266907"/>
              </a:xfrm>
              <a:custGeom>
                <a:avLst/>
                <a:gdLst>
                  <a:gd name="T0" fmla="*/ 443 w 497"/>
                  <a:gd name="T1" fmla="*/ 0 h 400"/>
                  <a:gd name="T2" fmla="*/ 443 w 497"/>
                  <a:gd name="T3" fmla="*/ 0 h 400"/>
                  <a:gd name="T4" fmla="*/ 53 w 497"/>
                  <a:gd name="T5" fmla="*/ 0 h 400"/>
                  <a:gd name="T6" fmla="*/ 0 w 497"/>
                  <a:gd name="T7" fmla="*/ 44 h 400"/>
                  <a:gd name="T8" fmla="*/ 0 w 497"/>
                  <a:gd name="T9" fmla="*/ 346 h 400"/>
                  <a:gd name="T10" fmla="*/ 53 w 497"/>
                  <a:gd name="T11" fmla="*/ 399 h 400"/>
                  <a:gd name="T12" fmla="*/ 443 w 497"/>
                  <a:gd name="T13" fmla="*/ 399 h 400"/>
                  <a:gd name="T14" fmla="*/ 496 w 497"/>
                  <a:gd name="T15" fmla="*/ 346 h 400"/>
                  <a:gd name="T16" fmla="*/ 496 w 497"/>
                  <a:gd name="T17" fmla="*/ 44 h 400"/>
                  <a:gd name="T18" fmla="*/ 443 w 497"/>
                  <a:gd name="T19" fmla="*/ 0 h 400"/>
                  <a:gd name="T20" fmla="*/ 443 w 497"/>
                  <a:gd name="T21" fmla="*/ 346 h 400"/>
                  <a:gd name="T22" fmla="*/ 443 w 497"/>
                  <a:gd name="T23" fmla="*/ 346 h 400"/>
                  <a:gd name="T24" fmla="*/ 53 w 497"/>
                  <a:gd name="T25" fmla="*/ 346 h 400"/>
                  <a:gd name="T26" fmla="*/ 53 w 497"/>
                  <a:gd name="T27" fmla="*/ 44 h 400"/>
                  <a:gd name="T28" fmla="*/ 443 w 497"/>
                  <a:gd name="T29" fmla="*/ 44 h 400"/>
                  <a:gd name="T30" fmla="*/ 443 w 497"/>
                  <a:gd name="T31" fmla="*/ 346 h 400"/>
                  <a:gd name="T32" fmla="*/ 222 w 497"/>
                  <a:gd name="T33" fmla="*/ 249 h 400"/>
                  <a:gd name="T34" fmla="*/ 222 w 497"/>
                  <a:gd name="T35" fmla="*/ 249 h 400"/>
                  <a:gd name="T36" fmla="*/ 97 w 497"/>
                  <a:gd name="T37" fmla="*/ 249 h 400"/>
                  <a:gd name="T38" fmla="*/ 97 w 497"/>
                  <a:gd name="T39" fmla="*/ 293 h 400"/>
                  <a:gd name="T40" fmla="*/ 222 w 497"/>
                  <a:gd name="T41" fmla="*/ 293 h 400"/>
                  <a:gd name="T42" fmla="*/ 222 w 497"/>
                  <a:gd name="T43" fmla="*/ 249 h 400"/>
                  <a:gd name="T44" fmla="*/ 222 w 497"/>
                  <a:gd name="T45" fmla="*/ 178 h 400"/>
                  <a:gd name="T46" fmla="*/ 222 w 497"/>
                  <a:gd name="T47" fmla="*/ 178 h 400"/>
                  <a:gd name="T48" fmla="*/ 97 w 497"/>
                  <a:gd name="T49" fmla="*/ 178 h 400"/>
                  <a:gd name="T50" fmla="*/ 97 w 497"/>
                  <a:gd name="T51" fmla="*/ 222 h 400"/>
                  <a:gd name="T52" fmla="*/ 222 w 497"/>
                  <a:gd name="T53" fmla="*/ 222 h 400"/>
                  <a:gd name="T54" fmla="*/ 222 w 497"/>
                  <a:gd name="T55" fmla="*/ 178 h 400"/>
                  <a:gd name="T56" fmla="*/ 222 w 497"/>
                  <a:gd name="T57" fmla="*/ 98 h 400"/>
                  <a:gd name="T58" fmla="*/ 222 w 497"/>
                  <a:gd name="T59" fmla="*/ 98 h 400"/>
                  <a:gd name="T60" fmla="*/ 97 w 497"/>
                  <a:gd name="T61" fmla="*/ 98 h 400"/>
                  <a:gd name="T62" fmla="*/ 97 w 497"/>
                  <a:gd name="T63" fmla="*/ 143 h 400"/>
                  <a:gd name="T64" fmla="*/ 222 w 497"/>
                  <a:gd name="T65" fmla="*/ 143 h 400"/>
                  <a:gd name="T66" fmla="*/ 222 w 497"/>
                  <a:gd name="T67" fmla="*/ 98 h 400"/>
                  <a:gd name="T68" fmla="*/ 389 w 497"/>
                  <a:gd name="T69" fmla="*/ 257 h 400"/>
                  <a:gd name="T70" fmla="*/ 389 w 497"/>
                  <a:gd name="T71" fmla="*/ 257 h 400"/>
                  <a:gd name="T72" fmla="*/ 354 w 497"/>
                  <a:gd name="T73" fmla="*/ 231 h 400"/>
                  <a:gd name="T74" fmla="*/ 381 w 497"/>
                  <a:gd name="T75" fmla="*/ 151 h 400"/>
                  <a:gd name="T76" fmla="*/ 336 w 497"/>
                  <a:gd name="T77" fmla="*/ 98 h 400"/>
                  <a:gd name="T78" fmla="*/ 292 w 497"/>
                  <a:gd name="T79" fmla="*/ 151 h 400"/>
                  <a:gd name="T80" fmla="*/ 319 w 497"/>
                  <a:gd name="T81" fmla="*/ 231 h 400"/>
                  <a:gd name="T82" fmla="*/ 275 w 497"/>
                  <a:gd name="T83" fmla="*/ 257 h 400"/>
                  <a:gd name="T84" fmla="*/ 275 w 497"/>
                  <a:gd name="T85" fmla="*/ 293 h 400"/>
                  <a:gd name="T86" fmla="*/ 398 w 497"/>
                  <a:gd name="T87" fmla="*/ 293 h 400"/>
                  <a:gd name="T88" fmla="*/ 389 w 497"/>
                  <a:gd name="T89" fmla="*/ 257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97" h="400">
                    <a:moveTo>
                      <a:pt x="443" y="0"/>
                    </a:moveTo>
                    <a:lnTo>
                      <a:pt x="443" y="0"/>
                    </a:lnTo>
                    <a:cubicBezTo>
                      <a:pt x="53" y="0"/>
                      <a:pt x="53" y="0"/>
                      <a:pt x="53" y="0"/>
                    </a:cubicBezTo>
                    <a:cubicBezTo>
                      <a:pt x="17" y="0"/>
                      <a:pt x="0" y="18"/>
                      <a:pt x="0" y="44"/>
                    </a:cubicBezTo>
                    <a:cubicBezTo>
                      <a:pt x="0" y="346"/>
                      <a:pt x="0" y="346"/>
                      <a:pt x="0" y="346"/>
                    </a:cubicBezTo>
                    <a:cubicBezTo>
                      <a:pt x="0" y="373"/>
                      <a:pt x="17" y="399"/>
                      <a:pt x="53" y="399"/>
                    </a:cubicBezTo>
                    <a:cubicBezTo>
                      <a:pt x="443" y="399"/>
                      <a:pt x="443" y="399"/>
                      <a:pt x="443" y="399"/>
                    </a:cubicBezTo>
                    <a:cubicBezTo>
                      <a:pt x="470" y="399"/>
                      <a:pt x="496" y="373"/>
                      <a:pt x="496" y="346"/>
                    </a:cubicBezTo>
                    <a:cubicBezTo>
                      <a:pt x="496" y="44"/>
                      <a:pt x="496" y="44"/>
                      <a:pt x="496" y="44"/>
                    </a:cubicBezTo>
                    <a:cubicBezTo>
                      <a:pt x="496" y="18"/>
                      <a:pt x="470" y="0"/>
                      <a:pt x="443" y="0"/>
                    </a:cubicBezTo>
                    <a:close/>
                    <a:moveTo>
                      <a:pt x="443" y="346"/>
                    </a:moveTo>
                    <a:lnTo>
                      <a:pt x="443" y="346"/>
                    </a:lnTo>
                    <a:cubicBezTo>
                      <a:pt x="53" y="346"/>
                      <a:pt x="53" y="346"/>
                      <a:pt x="53" y="346"/>
                    </a:cubicBezTo>
                    <a:cubicBezTo>
                      <a:pt x="53" y="44"/>
                      <a:pt x="53" y="44"/>
                      <a:pt x="53" y="44"/>
                    </a:cubicBezTo>
                    <a:cubicBezTo>
                      <a:pt x="443" y="44"/>
                      <a:pt x="443" y="44"/>
                      <a:pt x="443" y="44"/>
                    </a:cubicBezTo>
                    <a:lnTo>
                      <a:pt x="443" y="346"/>
                    </a:lnTo>
                    <a:close/>
                    <a:moveTo>
                      <a:pt x="222" y="249"/>
                    </a:moveTo>
                    <a:lnTo>
                      <a:pt x="222" y="249"/>
                    </a:lnTo>
                    <a:cubicBezTo>
                      <a:pt x="97" y="249"/>
                      <a:pt x="97" y="249"/>
                      <a:pt x="97" y="249"/>
                    </a:cubicBezTo>
                    <a:cubicBezTo>
                      <a:pt x="97" y="293"/>
                      <a:pt x="97" y="293"/>
                      <a:pt x="97" y="293"/>
                    </a:cubicBezTo>
                    <a:cubicBezTo>
                      <a:pt x="222" y="293"/>
                      <a:pt x="222" y="293"/>
                      <a:pt x="222" y="293"/>
                    </a:cubicBezTo>
                    <a:lnTo>
                      <a:pt x="222" y="249"/>
                    </a:lnTo>
                    <a:close/>
                    <a:moveTo>
                      <a:pt x="222" y="178"/>
                    </a:moveTo>
                    <a:lnTo>
                      <a:pt x="222" y="178"/>
                    </a:lnTo>
                    <a:cubicBezTo>
                      <a:pt x="97" y="178"/>
                      <a:pt x="97" y="178"/>
                      <a:pt x="97" y="178"/>
                    </a:cubicBezTo>
                    <a:cubicBezTo>
                      <a:pt x="97" y="222"/>
                      <a:pt x="97" y="222"/>
                      <a:pt x="97" y="222"/>
                    </a:cubicBezTo>
                    <a:cubicBezTo>
                      <a:pt x="222" y="222"/>
                      <a:pt x="222" y="222"/>
                      <a:pt x="222" y="222"/>
                    </a:cubicBezTo>
                    <a:lnTo>
                      <a:pt x="222" y="178"/>
                    </a:lnTo>
                    <a:close/>
                    <a:moveTo>
                      <a:pt x="222" y="98"/>
                    </a:moveTo>
                    <a:lnTo>
                      <a:pt x="222" y="98"/>
                    </a:lnTo>
                    <a:cubicBezTo>
                      <a:pt x="97" y="98"/>
                      <a:pt x="97" y="98"/>
                      <a:pt x="97" y="98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222" y="143"/>
                      <a:pt x="222" y="143"/>
                      <a:pt x="222" y="143"/>
                    </a:cubicBezTo>
                    <a:lnTo>
                      <a:pt x="222" y="98"/>
                    </a:lnTo>
                    <a:close/>
                    <a:moveTo>
                      <a:pt x="389" y="257"/>
                    </a:moveTo>
                    <a:lnTo>
                      <a:pt x="389" y="257"/>
                    </a:lnTo>
                    <a:cubicBezTo>
                      <a:pt x="389" y="257"/>
                      <a:pt x="354" y="249"/>
                      <a:pt x="354" y="231"/>
                    </a:cubicBezTo>
                    <a:cubicBezTo>
                      <a:pt x="354" y="204"/>
                      <a:pt x="381" y="196"/>
                      <a:pt x="381" y="151"/>
                    </a:cubicBezTo>
                    <a:cubicBezTo>
                      <a:pt x="381" y="125"/>
                      <a:pt x="372" y="98"/>
                      <a:pt x="336" y="98"/>
                    </a:cubicBezTo>
                    <a:cubicBezTo>
                      <a:pt x="301" y="98"/>
                      <a:pt x="292" y="125"/>
                      <a:pt x="292" y="151"/>
                    </a:cubicBezTo>
                    <a:cubicBezTo>
                      <a:pt x="292" y="196"/>
                      <a:pt x="319" y="204"/>
                      <a:pt x="319" y="231"/>
                    </a:cubicBezTo>
                    <a:cubicBezTo>
                      <a:pt x="319" y="249"/>
                      <a:pt x="275" y="257"/>
                      <a:pt x="275" y="257"/>
                    </a:cubicBezTo>
                    <a:lnTo>
                      <a:pt x="275" y="293"/>
                    </a:lnTo>
                    <a:cubicBezTo>
                      <a:pt x="398" y="293"/>
                      <a:pt x="398" y="293"/>
                      <a:pt x="398" y="293"/>
                    </a:cubicBezTo>
                    <a:cubicBezTo>
                      <a:pt x="398" y="293"/>
                      <a:pt x="398" y="257"/>
                      <a:pt x="389" y="25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0" name="组合 59"/>
          <p:cNvGrpSpPr/>
          <p:nvPr/>
        </p:nvGrpSpPr>
        <p:grpSpPr>
          <a:xfrm>
            <a:off x="1606033" y="1292090"/>
            <a:ext cx="2116283" cy="2969372"/>
            <a:chOff x="1606033" y="1292090"/>
            <a:chExt cx="2116283" cy="2969372"/>
          </a:xfrm>
        </p:grpSpPr>
        <p:grpSp>
          <p:nvGrpSpPr>
            <p:cNvPr id="12" name="Group 60"/>
            <p:cNvGrpSpPr/>
            <p:nvPr/>
          </p:nvGrpSpPr>
          <p:grpSpPr>
            <a:xfrm>
              <a:off x="1606033" y="1486875"/>
              <a:ext cx="2116283" cy="2774587"/>
              <a:chOff x="12795250" y="366713"/>
              <a:chExt cx="2738438" cy="3589337"/>
            </a:xfrm>
          </p:grpSpPr>
          <p:sp>
            <p:nvSpPr>
              <p:cNvPr id="23" name="Freeform: Shape 61"/>
              <p:cNvSpPr>
                <a:spLocks/>
              </p:cNvSpPr>
              <p:nvPr/>
            </p:nvSpPr>
            <p:spPr bwMode="auto">
              <a:xfrm>
                <a:off x="12795250" y="561975"/>
                <a:ext cx="2687638" cy="3394075"/>
              </a:xfrm>
              <a:custGeom>
                <a:avLst/>
                <a:gdLst>
                  <a:gd name="T0" fmla="*/ 9 w 424"/>
                  <a:gd name="T1" fmla="*/ 0 h 536"/>
                  <a:gd name="T2" fmla="*/ 0 w 424"/>
                  <a:gd name="T3" fmla="*/ 25 h 536"/>
                  <a:gd name="T4" fmla="*/ 0 w 424"/>
                  <a:gd name="T5" fmla="*/ 497 h 536"/>
                  <a:gd name="T6" fmla="*/ 39 w 424"/>
                  <a:gd name="T7" fmla="*/ 536 h 536"/>
                  <a:gd name="T8" fmla="*/ 391 w 424"/>
                  <a:gd name="T9" fmla="*/ 536 h 536"/>
                  <a:gd name="T10" fmla="*/ 424 w 424"/>
                  <a:gd name="T11" fmla="*/ 519 h 536"/>
                  <a:gd name="T12" fmla="*/ 393 w 424"/>
                  <a:gd name="T13" fmla="*/ 534 h 536"/>
                  <a:gd name="T14" fmla="*/ 42 w 424"/>
                  <a:gd name="T15" fmla="*/ 534 h 536"/>
                  <a:gd name="T16" fmla="*/ 2 w 424"/>
                  <a:gd name="T17" fmla="*/ 494 h 536"/>
                  <a:gd name="T18" fmla="*/ 2 w 424"/>
                  <a:gd name="T19" fmla="*/ 22 h 536"/>
                  <a:gd name="T20" fmla="*/ 9 w 424"/>
                  <a:gd name="T21" fmla="*/ 0 h 5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24" h="536">
                    <a:moveTo>
                      <a:pt x="9" y="0"/>
                    </a:moveTo>
                    <a:cubicBezTo>
                      <a:pt x="3" y="6"/>
                      <a:pt x="0" y="15"/>
                      <a:pt x="0" y="25"/>
                    </a:cubicBezTo>
                    <a:cubicBezTo>
                      <a:pt x="0" y="497"/>
                      <a:pt x="0" y="497"/>
                      <a:pt x="0" y="497"/>
                    </a:cubicBezTo>
                    <a:cubicBezTo>
                      <a:pt x="0" y="519"/>
                      <a:pt x="18" y="536"/>
                      <a:pt x="39" y="536"/>
                    </a:cubicBezTo>
                    <a:cubicBezTo>
                      <a:pt x="391" y="536"/>
                      <a:pt x="391" y="536"/>
                      <a:pt x="391" y="536"/>
                    </a:cubicBezTo>
                    <a:cubicBezTo>
                      <a:pt x="405" y="536"/>
                      <a:pt x="416" y="530"/>
                      <a:pt x="424" y="519"/>
                    </a:cubicBezTo>
                    <a:cubicBezTo>
                      <a:pt x="416" y="528"/>
                      <a:pt x="405" y="534"/>
                      <a:pt x="393" y="534"/>
                    </a:cubicBezTo>
                    <a:cubicBezTo>
                      <a:pt x="42" y="534"/>
                      <a:pt x="42" y="534"/>
                      <a:pt x="42" y="534"/>
                    </a:cubicBezTo>
                    <a:cubicBezTo>
                      <a:pt x="20" y="534"/>
                      <a:pt x="2" y="516"/>
                      <a:pt x="2" y="494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2" y="14"/>
                      <a:pt x="5" y="6"/>
                      <a:pt x="9" y="0"/>
                    </a:cubicBezTo>
                  </a:path>
                </a:pathLst>
              </a:custGeom>
              <a:solidFill>
                <a:srgbClr val="9395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" name="Freeform: Shape 62"/>
              <p:cNvSpPr>
                <a:spLocks/>
              </p:cNvSpPr>
              <p:nvPr/>
            </p:nvSpPr>
            <p:spPr bwMode="auto">
              <a:xfrm>
                <a:off x="12807950" y="455613"/>
                <a:ext cx="2725738" cy="3487737"/>
              </a:xfrm>
              <a:custGeom>
                <a:avLst/>
                <a:gdLst>
                  <a:gd name="T0" fmla="*/ 430 w 430"/>
                  <a:gd name="T1" fmla="*/ 511 h 551"/>
                  <a:gd name="T2" fmla="*/ 391 w 430"/>
                  <a:gd name="T3" fmla="*/ 551 h 551"/>
                  <a:gd name="T4" fmla="*/ 40 w 430"/>
                  <a:gd name="T5" fmla="*/ 551 h 551"/>
                  <a:gd name="T6" fmla="*/ 0 w 430"/>
                  <a:gd name="T7" fmla="*/ 511 h 551"/>
                  <a:gd name="T8" fmla="*/ 0 w 430"/>
                  <a:gd name="T9" fmla="*/ 39 h 551"/>
                  <a:gd name="T10" fmla="*/ 40 w 430"/>
                  <a:gd name="T11" fmla="*/ 0 h 551"/>
                  <a:gd name="T12" fmla="*/ 391 w 430"/>
                  <a:gd name="T13" fmla="*/ 0 h 551"/>
                  <a:gd name="T14" fmla="*/ 430 w 430"/>
                  <a:gd name="T15" fmla="*/ 39 h 551"/>
                  <a:gd name="T16" fmla="*/ 430 w 430"/>
                  <a:gd name="T17" fmla="*/ 511 h 5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30" h="551">
                    <a:moveTo>
                      <a:pt x="430" y="511"/>
                    </a:moveTo>
                    <a:cubicBezTo>
                      <a:pt x="430" y="533"/>
                      <a:pt x="413" y="551"/>
                      <a:pt x="391" y="551"/>
                    </a:cubicBezTo>
                    <a:cubicBezTo>
                      <a:pt x="40" y="551"/>
                      <a:pt x="40" y="551"/>
                      <a:pt x="40" y="551"/>
                    </a:cubicBezTo>
                    <a:cubicBezTo>
                      <a:pt x="18" y="551"/>
                      <a:pt x="0" y="533"/>
                      <a:pt x="0" y="511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17"/>
                      <a:pt x="18" y="0"/>
                      <a:pt x="40" y="0"/>
                    </a:cubicBezTo>
                    <a:cubicBezTo>
                      <a:pt x="391" y="0"/>
                      <a:pt x="391" y="0"/>
                      <a:pt x="391" y="0"/>
                    </a:cubicBezTo>
                    <a:cubicBezTo>
                      <a:pt x="413" y="0"/>
                      <a:pt x="430" y="17"/>
                      <a:pt x="430" y="39"/>
                    </a:cubicBezTo>
                    <a:cubicBezTo>
                      <a:pt x="430" y="511"/>
                      <a:pt x="430" y="511"/>
                      <a:pt x="430" y="511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5" name="Freeform: Shape 64"/>
              <p:cNvSpPr>
                <a:spLocks/>
              </p:cNvSpPr>
              <p:nvPr/>
            </p:nvSpPr>
            <p:spPr bwMode="auto">
              <a:xfrm>
                <a:off x="12934950" y="657225"/>
                <a:ext cx="2459038" cy="3133725"/>
              </a:xfrm>
              <a:custGeom>
                <a:avLst/>
                <a:gdLst>
                  <a:gd name="T0" fmla="*/ 1549 w 1549"/>
                  <a:gd name="T1" fmla="*/ 0 h 1974"/>
                  <a:gd name="T2" fmla="*/ 1541 w 1549"/>
                  <a:gd name="T3" fmla="*/ 0 h 1974"/>
                  <a:gd name="T4" fmla="*/ 1541 w 1549"/>
                  <a:gd name="T5" fmla="*/ 1962 h 1974"/>
                  <a:gd name="T6" fmla="*/ 355 w 1549"/>
                  <a:gd name="T7" fmla="*/ 1962 h 1974"/>
                  <a:gd name="T8" fmla="*/ 0 w 1549"/>
                  <a:gd name="T9" fmla="*/ 1619 h 1974"/>
                  <a:gd name="T10" fmla="*/ 0 w 1549"/>
                  <a:gd name="T11" fmla="*/ 1619 h 1974"/>
                  <a:gd name="T12" fmla="*/ 363 w 1549"/>
                  <a:gd name="T13" fmla="*/ 1974 h 1974"/>
                  <a:gd name="T14" fmla="*/ 1549 w 1549"/>
                  <a:gd name="T15" fmla="*/ 1974 h 1974"/>
                  <a:gd name="T16" fmla="*/ 1549 w 1549"/>
                  <a:gd name="T17" fmla="*/ 0 h 19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49" h="1974">
                    <a:moveTo>
                      <a:pt x="1549" y="0"/>
                    </a:moveTo>
                    <a:lnTo>
                      <a:pt x="1541" y="0"/>
                    </a:lnTo>
                    <a:lnTo>
                      <a:pt x="1541" y="1962"/>
                    </a:lnTo>
                    <a:lnTo>
                      <a:pt x="355" y="1962"/>
                    </a:lnTo>
                    <a:lnTo>
                      <a:pt x="0" y="1619"/>
                    </a:lnTo>
                    <a:lnTo>
                      <a:pt x="0" y="1619"/>
                    </a:lnTo>
                    <a:lnTo>
                      <a:pt x="363" y="1974"/>
                    </a:lnTo>
                    <a:lnTo>
                      <a:pt x="1549" y="1974"/>
                    </a:lnTo>
                    <a:lnTo>
                      <a:pt x="154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6" name="Freeform: Shape 65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7" name="Freeform: Shape 66"/>
              <p:cNvSpPr>
                <a:spLocks/>
              </p:cNvSpPr>
              <p:nvPr/>
            </p:nvSpPr>
            <p:spPr bwMode="auto">
              <a:xfrm>
                <a:off x="12915900" y="644525"/>
                <a:ext cx="2465388" cy="3127375"/>
              </a:xfrm>
              <a:custGeom>
                <a:avLst/>
                <a:gdLst>
                  <a:gd name="T0" fmla="*/ 367 w 1553"/>
                  <a:gd name="T1" fmla="*/ 1970 h 1970"/>
                  <a:gd name="T2" fmla="*/ 1553 w 1553"/>
                  <a:gd name="T3" fmla="*/ 1970 h 1970"/>
                  <a:gd name="T4" fmla="*/ 1553 w 1553"/>
                  <a:gd name="T5" fmla="*/ 0 h 1970"/>
                  <a:gd name="T6" fmla="*/ 0 w 1553"/>
                  <a:gd name="T7" fmla="*/ 0 h 1970"/>
                  <a:gd name="T8" fmla="*/ 0 w 1553"/>
                  <a:gd name="T9" fmla="*/ 1619 h 1970"/>
                  <a:gd name="T10" fmla="*/ 367 w 1553"/>
                  <a:gd name="T11" fmla="*/ 1970 h 19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53" h="1970">
                    <a:moveTo>
                      <a:pt x="367" y="1970"/>
                    </a:moveTo>
                    <a:lnTo>
                      <a:pt x="1553" y="1970"/>
                    </a:lnTo>
                    <a:lnTo>
                      <a:pt x="1553" y="0"/>
                    </a:lnTo>
                    <a:lnTo>
                      <a:pt x="0" y="0"/>
                    </a:lnTo>
                    <a:lnTo>
                      <a:pt x="0" y="1619"/>
                    </a:lnTo>
                    <a:lnTo>
                      <a:pt x="367" y="197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8" name="Rectangle 67"/>
              <p:cNvSpPr>
                <a:spLocks/>
              </p:cNvSpPr>
              <p:nvPr/>
            </p:nvSpPr>
            <p:spPr bwMode="auto">
              <a:xfrm>
                <a:off x="14228763" y="3360738"/>
                <a:ext cx="868363" cy="107950"/>
              </a:xfrm>
              <a:prstGeom prst="rect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9" name="Rectangle 68"/>
              <p:cNvSpPr>
                <a:spLocks/>
              </p:cNvSpPr>
              <p:nvPr/>
            </p:nvSpPr>
            <p:spPr bwMode="auto">
              <a:xfrm>
                <a:off x="13214350" y="1423988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0" name="Rectangle 69"/>
              <p:cNvSpPr>
                <a:spLocks/>
              </p:cNvSpPr>
              <p:nvPr/>
            </p:nvSpPr>
            <p:spPr bwMode="auto">
              <a:xfrm>
                <a:off x="13214350" y="161925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1" name="Rectangle 70"/>
              <p:cNvSpPr>
                <a:spLocks/>
              </p:cNvSpPr>
              <p:nvPr/>
            </p:nvSpPr>
            <p:spPr bwMode="auto">
              <a:xfrm>
                <a:off x="13214350" y="1822450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2" name="Rectangle 71"/>
              <p:cNvSpPr>
                <a:spLocks/>
              </p:cNvSpPr>
              <p:nvPr/>
            </p:nvSpPr>
            <p:spPr bwMode="auto">
              <a:xfrm>
                <a:off x="13214350" y="2019300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3" name="Rectangle 72"/>
              <p:cNvSpPr>
                <a:spLocks/>
              </p:cNvSpPr>
              <p:nvPr/>
            </p:nvSpPr>
            <p:spPr bwMode="auto">
              <a:xfrm>
                <a:off x="13214350" y="2220913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4" name="Rectangle 73"/>
              <p:cNvSpPr>
                <a:spLocks/>
              </p:cNvSpPr>
              <p:nvPr/>
            </p:nvSpPr>
            <p:spPr bwMode="auto">
              <a:xfrm>
                <a:off x="13214350" y="2424113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5" name="Rectangle 74"/>
              <p:cNvSpPr>
                <a:spLocks/>
              </p:cNvSpPr>
              <p:nvPr/>
            </p:nvSpPr>
            <p:spPr bwMode="auto">
              <a:xfrm>
                <a:off x="13214350" y="2619375"/>
                <a:ext cx="1882775" cy="5715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6" name="Rectangle 75"/>
              <p:cNvSpPr>
                <a:spLocks/>
              </p:cNvSpPr>
              <p:nvPr/>
            </p:nvSpPr>
            <p:spPr bwMode="auto">
              <a:xfrm>
                <a:off x="13214350" y="28225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7" name="Rectangle 76"/>
              <p:cNvSpPr>
                <a:spLocks/>
              </p:cNvSpPr>
              <p:nvPr/>
            </p:nvSpPr>
            <p:spPr bwMode="auto">
              <a:xfrm>
                <a:off x="13214350" y="3025775"/>
                <a:ext cx="1882775" cy="508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8" name="Rectangle 77"/>
              <p:cNvSpPr>
                <a:spLocks/>
              </p:cNvSpPr>
              <p:nvPr/>
            </p:nvSpPr>
            <p:spPr bwMode="auto">
              <a:xfrm>
                <a:off x="13511213" y="1006475"/>
                <a:ext cx="1325563" cy="106362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39" name="Freeform: Shape 78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  <a:close/>
                  </a:path>
                </a:pathLst>
              </a:custGeom>
              <a:solidFill>
                <a:srgbClr val="BCBC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0" name="Freeform: Shape 79"/>
              <p:cNvSpPr>
                <a:spLocks/>
              </p:cNvSpPr>
              <p:nvPr/>
            </p:nvSpPr>
            <p:spPr bwMode="auto">
              <a:xfrm>
                <a:off x="12915900" y="3214688"/>
                <a:ext cx="595313" cy="557212"/>
              </a:xfrm>
              <a:custGeom>
                <a:avLst/>
                <a:gdLst>
                  <a:gd name="T0" fmla="*/ 375 w 375"/>
                  <a:gd name="T1" fmla="*/ 0 h 351"/>
                  <a:gd name="T2" fmla="*/ 0 w 375"/>
                  <a:gd name="T3" fmla="*/ 0 h 351"/>
                  <a:gd name="T4" fmla="*/ 367 w 375"/>
                  <a:gd name="T5" fmla="*/ 351 h 351"/>
                  <a:gd name="T6" fmla="*/ 375 w 375"/>
                  <a:gd name="T7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75" h="351">
                    <a:moveTo>
                      <a:pt x="375" y="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7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1" name="Freeform: Shape 80"/>
              <p:cNvSpPr>
                <a:spLocks/>
              </p:cNvSpPr>
              <p:nvPr/>
            </p:nvSpPr>
            <p:spPr bwMode="auto">
              <a:xfrm>
                <a:off x="12915900" y="3214688"/>
                <a:ext cx="582613" cy="557212"/>
              </a:xfrm>
              <a:custGeom>
                <a:avLst/>
                <a:gdLst>
                  <a:gd name="T0" fmla="*/ 351 w 367"/>
                  <a:gd name="T1" fmla="*/ 20 h 351"/>
                  <a:gd name="T2" fmla="*/ 0 w 367"/>
                  <a:gd name="T3" fmla="*/ 0 h 351"/>
                  <a:gd name="T4" fmla="*/ 367 w 367"/>
                  <a:gd name="T5" fmla="*/ 351 h 351"/>
                  <a:gd name="T6" fmla="*/ 351 w 367"/>
                  <a:gd name="T7" fmla="*/ 2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67" h="351">
                    <a:moveTo>
                      <a:pt x="351" y="20"/>
                    </a:moveTo>
                    <a:lnTo>
                      <a:pt x="0" y="0"/>
                    </a:lnTo>
                    <a:lnTo>
                      <a:pt x="367" y="351"/>
                    </a:lnTo>
                    <a:lnTo>
                      <a:pt x="351" y="20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42" name="Rectangle 81"/>
              <p:cNvSpPr>
                <a:spLocks/>
              </p:cNvSpPr>
              <p:nvPr/>
            </p:nvSpPr>
            <p:spPr bwMode="auto">
              <a:xfrm>
                <a:off x="13682662" y="366713"/>
                <a:ext cx="944563" cy="290512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Group 82"/>
            <p:cNvGrpSpPr/>
            <p:nvPr/>
          </p:nvGrpSpPr>
          <p:grpSpPr>
            <a:xfrm>
              <a:off x="2280581" y="1292090"/>
              <a:ext cx="742587" cy="402073"/>
              <a:chOff x="17801829" y="5891398"/>
              <a:chExt cx="954592" cy="516864"/>
            </a:xfrm>
            <a:solidFill>
              <a:schemeClr val="tx2">
                <a:lumMod val="60000"/>
                <a:lumOff val="40000"/>
              </a:schemeClr>
            </a:solidFill>
          </p:grpSpPr>
          <p:sp>
            <p:nvSpPr>
              <p:cNvPr id="21" name="Freeform: Shape 83"/>
              <p:cNvSpPr>
                <a:spLocks/>
              </p:cNvSpPr>
              <p:nvPr/>
            </p:nvSpPr>
            <p:spPr bwMode="auto">
              <a:xfrm>
                <a:off x="17801829" y="5891398"/>
                <a:ext cx="954592" cy="516864"/>
              </a:xfrm>
              <a:custGeom>
                <a:avLst/>
                <a:gdLst>
                  <a:gd name="T0" fmla="*/ 115 w 167"/>
                  <a:gd name="T1" fmla="*/ 42 h 88"/>
                  <a:gd name="T2" fmla="*/ 117 w 167"/>
                  <a:gd name="T3" fmla="*/ 33 h 88"/>
                  <a:gd name="T4" fmla="*/ 83 w 167"/>
                  <a:gd name="T5" fmla="*/ 0 h 88"/>
                  <a:gd name="T6" fmla="*/ 50 w 167"/>
                  <a:gd name="T7" fmla="*/ 33 h 88"/>
                  <a:gd name="T8" fmla="*/ 51 w 167"/>
                  <a:gd name="T9" fmla="*/ 42 h 88"/>
                  <a:gd name="T10" fmla="*/ 0 w 167"/>
                  <a:gd name="T11" fmla="*/ 42 h 88"/>
                  <a:gd name="T12" fmla="*/ 0 w 167"/>
                  <a:gd name="T13" fmla="*/ 88 h 88"/>
                  <a:gd name="T14" fmla="*/ 167 w 167"/>
                  <a:gd name="T15" fmla="*/ 88 h 88"/>
                  <a:gd name="T16" fmla="*/ 167 w 167"/>
                  <a:gd name="T17" fmla="*/ 42 h 88"/>
                  <a:gd name="T18" fmla="*/ 115 w 167"/>
                  <a:gd name="T19" fmla="*/ 42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7" h="88">
                    <a:moveTo>
                      <a:pt x="115" y="42"/>
                    </a:moveTo>
                    <a:cubicBezTo>
                      <a:pt x="116" y="39"/>
                      <a:pt x="117" y="36"/>
                      <a:pt x="117" y="33"/>
                    </a:cubicBezTo>
                    <a:cubicBezTo>
                      <a:pt x="117" y="15"/>
                      <a:pt x="102" y="0"/>
                      <a:pt x="83" y="0"/>
                    </a:cubicBezTo>
                    <a:cubicBezTo>
                      <a:pt x="65" y="0"/>
                      <a:pt x="50" y="15"/>
                      <a:pt x="50" y="33"/>
                    </a:cubicBezTo>
                    <a:cubicBezTo>
                      <a:pt x="50" y="36"/>
                      <a:pt x="51" y="39"/>
                      <a:pt x="51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167" y="88"/>
                      <a:pt x="167" y="88"/>
                      <a:pt x="167" y="88"/>
                    </a:cubicBezTo>
                    <a:cubicBezTo>
                      <a:pt x="167" y="42"/>
                      <a:pt x="167" y="42"/>
                      <a:pt x="167" y="42"/>
                    </a:cubicBezTo>
                    <a:lnTo>
                      <a:pt x="115" y="42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2" name="Oval 84"/>
              <p:cNvSpPr>
                <a:spLocks/>
              </p:cNvSpPr>
              <p:nvPr/>
            </p:nvSpPr>
            <p:spPr bwMode="auto">
              <a:xfrm>
                <a:off x="18167266" y="5973356"/>
                <a:ext cx="229951" cy="23001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" name="Group 85"/>
          <p:cNvGrpSpPr/>
          <p:nvPr/>
        </p:nvGrpSpPr>
        <p:grpSpPr>
          <a:xfrm rot="1080935">
            <a:off x="755576" y="1970883"/>
            <a:ext cx="1994506" cy="710956"/>
            <a:chOff x="485775" y="495300"/>
            <a:chExt cx="5238750" cy="1866901"/>
          </a:xfrm>
        </p:grpSpPr>
        <p:sp>
          <p:nvSpPr>
            <p:cNvPr id="15" name="Freeform: Shape 86"/>
            <p:cNvSpPr>
              <a:spLocks/>
            </p:cNvSpPr>
            <p:nvPr/>
          </p:nvSpPr>
          <p:spPr bwMode="auto">
            <a:xfrm>
              <a:off x="4603750" y="1674813"/>
              <a:ext cx="1120775" cy="687388"/>
            </a:xfrm>
            <a:custGeom>
              <a:avLst/>
              <a:gdLst>
                <a:gd name="T0" fmla="*/ 6 w 117"/>
                <a:gd name="T1" fmla="*/ 29 h 71"/>
                <a:gd name="T2" fmla="*/ 0 w 117"/>
                <a:gd name="T3" fmla="*/ 58 h 71"/>
                <a:gd name="T4" fmla="*/ 63 w 117"/>
                <a:gd name="T5" fmla="*/ 71 h 71"/>
                <a:gd name="T6" fmla="*/ 115 w 117"/>
                <a:gd name="T7" fmla="*/ 55 h 71"/>
                <a:gd name="T8" fmla="*/ 115 w 117"/>
                <a:gd name="T9" fmla="*/ 55 h 71"/>
                <a:gd name="T10" fmla="*/ 115 w 117"/>
                <a:gd name="T11" fmla="*/ 53 h 71"/>
                <a:gd name="T12" fmla="*/ 68 w 117"/>
                <a:gd name="T13" fmla="*/ 43 h 71"/>
                <a:gd name="T14" fmla="*/ 62 w 117"/>
                <a:gd name="T15" fmla="*/ 46 h 71"/>
                <a:gd name="T16" fmla="*/ 57 w 117"/>
                <a:gd name="T17" fmla="*/ 39 h 71"/>
                <a:gd name="T18" fmla="*/ 64 w 117"/>
                <a:gd name="T19" fmla="*/ 35 h 71"/>
                <a:gd name="T20" fmla="*/ 68 w 117"/>
                <a:gd name="T21" fmla="*/ 40 h 71"/>
                <a:gd name="T22" fmla="*/ 116 w 117"/>
                <a:gd name="T23" fmla="*/ 50 h 71"/>
                <a:gd name="T24" fmla="*/ 117 w 117"/>
                <a:gd name="T25" fmla="*/ 48 h 71"/>
                <a:gd name="T26" fmla="*/ 117 w 117"/>
                <a:gd name="T27" fmla="*/ 48 h 71"/>
                <a:gd name="T28" fmla="*/ 75 w 117"/>
                <a:gd name="T29" fmla="*/ 13 h 71"/>
                <a:gd name="T30" fmla="*/ 12 w 117"/>
                <a:gd name="T31" fmla="*/ 0 h 71"/>
                <a:gd name="T32" fmla="*/ 6 w 117"/>
                <a:gd name="T33" fmla="*/ 29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71">
                  <a:moveTo>
                    <a:pt x="6" y="29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63" y="71"/>
                    <a:pt x="63" y="71"/>
                    <a:pt x="63" y="71"/>
                  </a:cubicBezTo>
                  <a:cubicBezTo>
                    <a:pt x="76" y="58"/>
                    <a:pt x="95" y="51"/>
                    <a:pt x="115" y="55"/>
                  </a:cubicBezTo>
                  <a:cubicBezTo>
                    <a:pt x="115" y="55"/>
                    <a:pt x="115" y="55"/>
                    <a:pt x="115" y="55"/>
                  </a:cubicBezTo>
                  <a:cubicBezTo>
                    <a:pt x="115" y="53"/>
                    <a:pt x="115" y="53"/>
                    <a:pt x="115" y="53"/>
                  </a:cubicBezTo>
                  <a:cubicBezTo>
                    <a:pt x="68" y="43"/>
                    <a:pt x="68" y="43"/>
                    <a:pt x="68" y="43"/>
                  </a:cubicBezTo>
                  <a:cubicBezTo>
                    <a:pt x="67" y="45"/>
                    <a:pt x="64" y="47"/>
                    <a:pt x="62" y="46"/>
                  </a:cubicBezTo>
                  <a:cubicBezTo>
                    <a:pt x="59" y="45"/>
                    <a:pt x="57" y="42"/>
                    <a:pt x="57" y="39"/>
                  </a:cubicBezTo>
                  <a:cubicBezTo>
                    <a:pt x="58" y="36"/>
                    <a:pt x="61" y="34"/>
                    <a:pt x="64" y="35"/>
                  </a:cubicBezTo>
                  <a:cubicBezTo>
                    <a:pt x="67" y="36"/>
                    <a:pt x="68" y="38"/>
                    <a:pt x="68" y="40"/>
                  </a:cubicBezTo>
                  <a:cubicBezTo>
                    <a:pt x="116" y="50"/>
                    <a:pt x="116" y="50"/>
                    <a:pt x="116" y="50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117" y="48"/>
                    <a:pt x="117" y="48"/>
                    <a:pt x="117" y="48"/>
                  </a:cubicBezTo>
                  <a:cubicBezTo>
                    <a:pt x="97" y="44"/>
                    <a:pt x="82" y="30"/>
                    <a:pt x="75" y="13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6" y="29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6" name="Freeform: Shape 87"/>
            <p:cNvSpPr>
              <a:spLocks/>
            </p:cNvSpPr>
            <p:nvPr/>
          </p:nvSpPr>
          <p:spPr bwMode="auto">
            <a:xfrm>
              <a:off x="1549400" y="989013"/>
              <a:ext cx="3351213" cy="1335088"/>
            </a:xfrm>
            <a:custGeom>
              <a:avLst/>
              <a:gdLst>
                <a:gd name="T0" fmla="*/ 2111 w 2111"/>
                <a:gd name="T1" fmla="*/ 420 h 841"/>
                <a:gd name="T2" fmla="*/ 2027 w 2111"/>
                <a:gd name="T3" fmla="*/ 841 h 841"/>
                <a:gd name="T4" fmla="*/ 0 w 2111"/>
                <a:gd name="T5" fmla="*/ 426 h 841"/>
                <a:gd name="T6" fmla="*/ 84 w 2111"/>
                <a:gd name="T7" fmla="*/ 0 h 841"/>
                <a:gd name="T8" fmla="*/ 2111 w 2111"/>
                <a:gd name="T9" fmla="*/ 420 h 8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1" h="841">
                  <a:moveTo>
                    <a:pt x="2111" y="420"/>
                  </a:moveTo>
                  <a:lnTo>
                    <a:pt x="2027" y="841"/>
                  </a:lnTo>
                  <a:lnTo>
                    <a:pt x="0" y="426"/>
                  </a:lnTo>
                  <a:lnTo>
                    <a:pt x="84" y="0"/>
                  </a:lnTo>
                  <a:lnTo>
                    <a:pt x="2111" y="42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7" name="Freeform: Shape 88"/>
            <p:cNvSpPr>
              <a:spLocks/>
            </p:cNvSpPr>
            <p:nvPr/>
          </p:nvSpPr>
          <p:spPr bwMode="auto">
            <a:xfrm>
              <a:off x="1414463" y="958850"/>
              <a:ext cx="3352800" cy="1344613"/>
            </a:xfrm>
            <a:custGeom>
              <a:avLst/>
              <a:gdLst>
                <a:gd name="T0" fmla="*/ 2112 w 2112"/>
                <a:gd name="T1" fmla="*/ 421 h 847"/>
                <a:gd name="T2" fmla="*/ 2027 w 2112"/>
                <a:gd name="T3" fmla="*/ 847 h 847"/>
                <a:gd name="T4" fmla="*/ 0 w 2112"/>
                <a:gd name="T5" fmla="*/ 427 h 847"/>
                <a:gd name="T6" fmla="*/ 85 w 2112"/>
                <a:gd name="T7" fmla="*/ 0 h 847"/>
                <a:gd name="T8" fmla="*/ 2112 w 2112"/>
                <a:gd name="T9" fmla="*/ 421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12" h="847">
                  <a:moveTo>
                    <a:pt x="2112" y="421"/>
                  </a:moveTo>
                  <a:lnTo>
                    <a:pt x="2027" y="847"/>
                  </a:lnTo>
                  <a:lnTo>
                    <a:pt x="0" y="427"/>
                  </a:lnTo>
                  <a:lnTo>
                    <a:pt x="85" y="0"/>
                  </a:lnTo>
                  <a:lnTo>
                    <a:pt x="2112" y="421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8" name="Freeform: Shape 89"/>
            <p:cNvSpPr>
              <a:spLocks/>
            </p:cNvSpPr>
            <p:nvPr/>
          </p:nvSpPr>
          <p:spPr bwMode="auto">
            <a:xfrm>
              <a:off x="485775" y="736600"/>
              <a:ext cx="536575" cy="862013"/>
            </a:xfrm>
            <a:custGeom>
              <a:avLst/>
              <a:gdLst>
                <a:gd name="T0" fmla="*/ 37 w 56"/>
                <a:gd name="T1" fmla="*/ 88 h 89"/>
                <a:gd name="T2" fmla="*/ 39 w 56"/>
                <a:gd name="T3" fmla="*/ 89 h 89"/>
                <a:gd name="T4" fmla="*/ 56 w 56"/>
                <a:gd name="T5" fmla="*/ 5 h 89"/>
                <a:gd name="T6" fmla="*/ 54 w 56"/>
                <a:gd name="T7" fmla="*/ 4 h 89"/>
                <a:gd name="T8" fmla="*/ 5 w 56"/>
                <a:gd name="T9" fmla="*/ 38 h 89"/>
                <a:gd name="T10" fmla="*/ 37 w 56"/>
                <a:gd name="T11" fmla="*/ 88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89">
                  <a:moveTo>
                    <a:pt x="37" y="88"/>
                  </a:moveTo>
                  <a:cubicBezTo>
                    <a:pt x="39" y="89"/>
                    <a:pt x="39" y="89"/>
                    <a:pt x="39" y="89"/>
                  </a:cubicBezTo>
                  <a:cubicBezTo>
                    <a:pt x="56" y="5"/>
                    <a:pt x="56" y="5"/>
                    <a:pt x="56" y="5"/>
                  </a:cubicBezTo>
                  <a:cubicBezTo>
                    <a:pt x="54" y="4"/>
                    <a:pt x="54" y="4"/>
                    <a:pt x="54" y="4"/>
                  </a:cubicBezTo>
                  <a:cubicBezTo>
                    <a:pt x="32" y="0"/>
                    <a:pt x="10" y="15"/>
                    <a:pt x="5" y="38"/>
                  </a:cubicBezTo>
                  <a:cubicBezTo>
                    <a:pt x="0" y="61"/>
                    <a:pt x="15" y="83"/>
                    <a:pt x="37" y="88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Freeform: Shape 90"/>
            <p:cNvSpPr>
              <a:spLocks/>
            </p:cNvSpPr>
            <p:nvPr/>
          </p:nvSpPr>
          <p:spPr bwMode="auto">
            <a:xfrm>
              <a:off x="858838" y="495300"/>
              <a:ext cx="2087563" cy="1373188"/>
            </a:xfrm>
            <a:custGeom>
              <a:avLst/>
              <a:gdLst>
                <a:gd name="T0" fmla="*/ 17 w 218"/>
                <a:gd name="T1" fmla="*/ 30 h 142"/>
                <a:gd name="T2" fmla="*/ 0 w 218"/>
                <a:gd name="T3" fmla="*/ 114 h 142"/>
                <a:gd name="T4" fmla="*/ 137 w 218"/>
                <a:gd name="T5" fmla="*/ 142 h 142"/>
                <a:gd name="T6" fmla="*/ 145 w 218"/>
                <a:gd name="T7" fmla="*/ 136 h 142"/>
                <a:gd name="T8" fmla="*/ 159 w 218"/>
                <a:gd name="T9" fmla="*/ 65 h 142"/>
                <a:gd name="T10" fmla="*/ 154 w 218"/>
                <a:gd name="T11" fmla="*/ 58 h 142"/>
                <a:gd name="T12" fmla="*/ 31 w 218"/>
                <a:gd name="T13" fmla="*/ 32 h 142"/>
                <a:gd name="T14" fmla="*/ 54 w 218"/>
                <a:gd name="T15" fmla="*/ 18 h 142"/>
                <a:gd name="T16" fmla="*/ 206 w 218"/>
                <a:gd name="T17" fmla="*/ 49 h 142"/>
                <a:gd name="T18" fmla="*/ 206 w 218"/>
                <a:gd name="T19" fmla="*/ 49 h 142"/>
                <a:gd name="T20" fmla="*/ 216 w 218"/>
                <a:gd name="T21" fmla="*/ 44 h 142"/>
                <a:gd name="T22" fmla="*/ 216 w 218"/>
                <a:gd name="T23" fmla="*/ 44 h 142"/>
                <a:gd name="T24" fmla="*/ 218 w 218"/>
                <a:gd name="T25" fmla="*/ 36 h 142"/>
                <a:gd name="T26" fmla="*/ 57 w 218"/>
                <a:gd name="T27" fmla="*/ 3 h 142"/>
                <a:gd name="T28" fmla="*/ 17 w 218"/>
                <a:gd name="T29" fmla="*/ 3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8" h="142">
                  <a:moveTo>
                    <a:pt x="17" y="30"/>
                  </a:moveTo>
                  <a:cubicBezTo>
                    <a:pt x="0" y="114"/>
                    <a:pt x="0" y="114"/>
                    <a:pt x="0" y="114"/>
                  </a:cubicBezTo>
                  <a:cubicBezTo>
                    <a:pt x="137" y="142"/>
                    <a:pt x="137" y="142"/>
                    <a:pt x="137" y="142"/>
                  </a:cubicBezTo>
                  <a:cubicBezTo>
                    <a:pt x="140" y="142"/>
                    <a:pt x="144" y="140"/>
                    <a:pt x="145" y="136"/>
                  </a:cubicBezTo>
                  <a:cubicBezTo>
                    <a:pt x="159" y="65"/>
                    <a:pt x="159" y="65"/>
                    <a:pt x="159" y="65"/>
                  </a:cubicBezTo>
                  <a:cubicBezTo>
                    <a:pt x="160" y="62"/>
                    <a:pt x="158" y="58"/>
                    <a:pt x="154" y="58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3" y="22"/>
                    <a:pt x="44" y="15"/>
                    <a:pt x="54" y="18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10" y="49"/>
                    <a:pt x="215" y="47"/>
                    <a:pt x="216" y="44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18" y="36"/>
                    <a:pt x="218" y="36"/>
                    <a:pt x="218" y="36"/>
                  </a:cubicBezTo>
                  <a:cubicBezTo>
                    <a:pt x="57" y="3"/>
                    <a:pt x="57" y="3"/>
                    <a:pt x="57" y="3"/>
                  </a:cubicBezTo>
                  <a:cubicBezTo>
                    <a:pt x="39" y="0"/>
                    <a:pt x="21" y="11"/>
                    <a:pt x="17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Freeform: Shape 91"/>
            <p:cNvSpPr>
              <a:spLocks/>
            </p:cNvSpPr>
            <p:nvPr/>
          </p:nvSpPr>
          <p:spPr bwMode="auto">
            <a:xfrm>
              <a:off x="993775" y="804863"/>
              <a:ext cx="344488" cy="850900"/>
            </a:xfrm>
            <a:custGeom>
              <a:avLst/>
              <a:gdLst>
                <a:gd name="T0" fmla="*/ 114 w 217"/>
                <a:gd name="T1" fmla="*/ 536 h 536"/>
                <a:gd name="T2" fmla="*/ 217 w 217"/>
                <a:gd name="T3" fmla="*/ 24 h 536"/>
                <a:gd name="T4" fmla="*/ 102 w 217"/>
                <a:gd name="T5" fmla="*/ 0 h 536"/>
                <a:gd name="T6" fmla="*/ 0 w 217"/>
                <a:gd name="T7" fmla="*/ 512 h 536"/>
                <a:gd name="T8" fmla="*/ 114 w 217"/>
                <a:gd name="T9" fmla="*/ 536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536">
                  <a:moveTo>
                    <a:pt x="114" y="536"/>
                  </a:moveTo>
                  <a:lnTo>
                    <a:pt x="217" y="24"/>
                  </a:lnTo>
                  <a:lnTo>
                    <a:pt x="102" y="0"/>
                  </a:lnTo>
                  <a:lnTo>
                    <a:pt x="0" y="512"/>
                  </a:lnTo>
                  <a:lnTo>
                    <a:pt x="114" y="53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59" name="文本框 19"/>
          <p:cNvSpPr txBox="1"/>
          <p:nvPr/>
        </p:nvSpPr>
        <p:spPr>
          <a:xfrm>
            <a:off x="608058" y="183168"/>
            <a:ext cx="162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62059" y="4608879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下载 </a:t>
            </a:r>
            <a:r>
              <a:rPr lang="en-US" altLang="zh-CN" sz="100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292877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"/>
          <p:cNvSpPr/>
          <p:nvPr/>
        </p:nvSpPr>
        <p:spPr>
          <a:xfrm rot="16200000">
            <a:off x="3871259" y="-43040"/>
            <a:ext cx="1770522" cy="5103566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tIns="2160000" anchor="t" anchorCtr="1">
            <a:normAutofit/>
          </a:bodyPr>
          <a:lstStyle/>
          <a:p>
            <a:pPr algn="ctr">
              <a:lnSpc>
                <a:spcPct val="120000"/>
              </a:lnSpc>
            </a:pPr>
            <a:endParaRPr lang="zh-CN" altLang="en-US" sz="1100" dirty="0">
              <a:cs typeface="+mn-ea"/>
              <a:sym typeface="+mn-lt"/>
            </a:endParaRPr>
          </a:p>
        </p:txBody>
      </p:sp>
      <p:sp>
        <p:nvSpPr>
          <p:cNvPr id="16" name="Arrow: Pentagon 2"/>
          <p:cNvSpPr/>
          <p:nvPr/>
        </p:nvSpPr>
        <p:spPr>
          <a:xfrm>
            <a:off x="2123728" y="1563638"/>
            <a:ext cx="1458164" cy="1890210"/>
          </a:xfrm>
          <a:prstGeom prst="homePlat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lIns="216000" anchor="t" anchorCtr="1">
            <a:norm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2234850" y="1999327"/>
            <a:ext cx="949733" cy="949733"/>
            <a:chOff x="4097133" y="1563638"/>
            <a:chExt cx="949733" cy="949733"/>
          </a:xfrm>
        </p:grpSpPr>
        <p:sp>
          <p:nvSpPr>
            <p:cNvPr id="18" name="Oval 25"/>
            <p:cNvSpPr/>
            <p:nvPr/>
          </p:nvSpPr>
          <p:spPr>
            <a:xfrm>
              <a:off x="4097133" y="1563638"/>
              <a:ext cx="949733" cy="949733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0000">
                  <a:schemeClr val="bg1">
                    <a:lumMod val="9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lin ang="8100000" scaled="1"/>
              <a:tileRect/>
            </a:gradFill>
            <a:ln>
              <a:solidFill>
                <a:schemeClr val="bg1"/>
              </a:solidFill>
            </a:ln>
            <a:effectLst>
              <a:outerShdw blurRad="215900" dist="177800" dir="7200000" sx="102000" sy="102000" algn="tl" rotWithShape="0">
                <a:schemeClr val="tx1">
                  <a:lumMod val="95000"/>
                  <a:lumOff val="5000"/>
                  <a:alpha val="5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sz="6000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TextBox 2"/>
            <p:cNvSpPr txBox="1"/>
            <p:nvPr/>
          </p:nvSpPr>
          <p:spPr>
            <a:xfrm>
              <a:off x="4355976" y="1826300"/>
              <a:ext cx="513057" cy="453777"/>
            </a:xfrm>
            <a:prstGeom prst="rect">
              <a:avLst/>
            </a:prstGeom>
            <a:noFill/>
          </p:spPr>
          <p:txBody>
            <a:bodyPr wrap="square" lIns="0" tIns="0" rIns="0" bIns="0">
              <a:normAutofit fontScale="92500" lnSpcReduction="10000"/>
            </a:bodyPr>
            <a:lstStyle/>
            <a:p>
              <a:r>
                <a:rPr lang="en-US" altLang="zh-CN" sz="36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0" name="TextBox 40"/>
          <p:cNvSpPr txBox="1"/>
          <p:nvPr/>
        </p:nvSpPr>
        <p:spPr>
          <a:xfrm>
            <a:off x="4536411" y="3559590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2-1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40"/>
          <p:cNvSpPr txBox="1"/>
          <p:nvPr/>
        </p:nvSpPr>
        <p:spPr>
          <a:xfrm>
            <a:off x="4536411" y="3811258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2-2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0"/>
          <p:cNvSpPr txBox="1"/>
          <p:nvPr/>
        </p:nvSpPr>
        <p:spPr>
          <a:xfrm>
            <a:off x="4536411" y="4062926"/>
            <a:ext cx="1296144" cy="17028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77500" lnSpcReduction="20000"/>
          </a:bodyPr>
          <a:lstStyle/>
          <a:p>
            <a:r>
              <a:rPr lang="en-US" altLang="zh-CN" sz="1600" dirty="0">
                <a:solidFill>
                  <a:srgbClr val="13436C"/>
                </a:solidFill>
                <a:latin typeface="+mn-lt"/>
                <a:ea typeface="+mn-ea"/>
                <a:cs typeface="+mn-ea"/>
                <a:sym typeface="+mn-lt"/>
              </a:rPr>
              <a:t>2-3 Add title text</a:t>
            </a:r>
            <a:endParaRPr lang="zh-CN" altLang="en-US" sz="1600" dirty="0">
              <a:solidFill>
                <a:srgbClr val="13436C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0"/>
          <p:cNvSpPr txBox="1"/>
          <p:nvPr/>
        </p:nvSpPr>
        <p:spPr>
          <a:xfrm>
            <a:off x="3635896" y="2199296"/>
            <a:ext cx="1944216" cy="70854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>
            <a:defPPr>
              <a:defRPr lang="zh-CN"/>
            </a:defPPr>
            <a:lvl1pPr>
              <a:defRPr sz="4000" b="1">
                <a:solidFill>
                  <a:srgbClr val="13436C"/>
                </a:solidFill>
                <a:latin typeface="+mn-lt"/>
                <a:ea typeface="+mn-ea"/>
                <a:cs typeface="+mn-ea"/>
              </a:defRPr>
            </a:lvl1pPr>
          </a:lstStyle>
          <a:p>
            <a:r>
              <a:rPr lang="en-US" altLang="zh-CN" sz="3200" dirty="0">
                <a:sym typeface="+mn-lt"/>
              </a:rPr>
              <a:t>Add title text</a:t>
            </a:r>
            <a:endParaRPr lang="zh-CN" altLang="en-US" sz="3200" dirty="0">
              <a:sym typeface="+mn-lt"/>
            </a:endParaRPr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43A132B1-4639-4872-BCEC-BC6924CB7BFA}"/>
              </a:ext>
            </a:extLst>
          </p:cNvPr>
          <p:cNvGrpSpPr/>
          <p:nvPr/>
        </p:nvGrpSpPr>
        <p:grpSpPr>
          <a:xfrm rot="4857291">
            <a:off x="-4907261" y="-8852249"/>
            <a:ext cx="9814518" cy="9339037"/>
            <a:chOff x="-7857733" y="-2855459"/>
            <a:chExt cx="9814518" cy="9339037"/>
          </a:xfrm>
        </p:grpSpPr>
        <p:sp>
          <p:nvSpPr>
            <p:cNvPr id="12" name="矩形: 圆角 11">
              <a:extLst>
                <a:ext uri="{FF2B5EF4-FFF2-40B4-BE49-F238E27FC236}">
                  <a16:creationId xmlns:a16="http://schemas.microsoft.com/office/drawing/2014/main" id="{C952E416-E603-4258-A50A-C234FF6E20A7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任意多边形: 形状 12">
              <a:extLst>
                <a:ext uri="{FF2B5EF4-FFF2-40B4-BE49-F238E27FC236}">
                  <a16:creationId xmlns:a16="http://schemas.microsoft.com/office/drawing/2014/main" id="{A2C4E100-F323-47E6-B5F2-A7E2F3B78E94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B011CCB4-158C-44F5-8144-5FF6D75BFD26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D49E089D-9769-4EF2-A6B6-DE64D7E64564}"/>
              </a:ext>
            </a:extLst>
          </p:cNvPr>
          <p:cNvGrpSpPr/>
          <p:nvPr/>
        </p:nvGrpSpPr>
        <p:grpSpPr>
          <a:xfrm rot="15992791">
            <a:off x="3570882" y="4892263"/>
            <a:ext cx="9814518" cy="9339037"/>
            <a:chOff x="-7857733" y="-2855459"/>
            <a:chExt cx="9814518" cy="9339037"/>
          </a:xfrm>
        </p:grpSpPr>
        <p:sp>
          <p:nvSpPr>
            <p:cNvPr id="25" name="矩形: 圆角 24">
              <a:extLst>
                <a:ext uri="{FF2B5EF4-FFF2-40B4-BE49-F238E27FC236}">
                  <a16:creationId xmlns:a16="http://schemas.microsoft.com/office/drawing/2014/main" id="{02CA13D5-55B9-46B7-8098-76FB70A345D2}"/>
                </a:ext>
              </a:extLst>
            </p:cNvPr>
            <p:cNvSpPr/>
            <p:nvPr/>
          </p:nvSpPr>
          <p:spPr>
            <a:xfrm rot="2703462">
              <a:off x="-8061651" y="-2651541"/>
              <a:ext cx="9339037" cy="8931201"/>
            </a:xfrm>
            <a:prstGeom prst="roundRect">
              <a:avLst>
                <a:gd name="adj" fmla="val 3531"/>
              </a:avLst>
            </a:prstGeom>
            <a:noFill/>
            <a:ln>
              <a:gradFill>
                <a:gsLst>
                  <a:gs pos="19000">
                    <a:srgbClr val="13436C">
                      <a:alpha val="69000"/>
                      <a:lumMod val="50000"/>
                    </a:srgbClr>
                  </a:gs>
                  <a:gs pos="73000">
                    <a:srgbClr val="F1F1F1"/>
                  </a:gs>
                </a:gsLst>
                <a:lin ang="4200000" scaled="0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任意多边形: 形状 25">
              <a:extLst>
                <a:ext uri="{FF2B5EF4-FFF2-40B4-BE49-F238E27FC236}">
                  <a16:creationId xmlns:a16="http://schemas.microsoft.com/office/drawing/2014/main" id="{2C19EF6B-751A-44AF-87A4-7B01540CA007}"/>
                </a:ext>
              </a:extLst>
            </p:cNvPr>
            <p:cNvSpPr/>
            <p:nvPr/>
          </p:nvSpPr>
          <p:spPr>
            <a:xfrm rot="2797611">
              <a:off x="-4131021" y="-1146297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A90202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任意多边形: 形状 26">
              <a:extLst>
                <a:ext uri="{FF2B5EF4-FFF2-40B4-BE49-F238E27FC236}">
                  <a16:creationId xmlns:a16="http://schemas.microsoft.com/office/drawing/2014/main" id="{BE74537D-6C55-49B4-A751-83B3B2371A7F}"/>
                </a:ext>
              </a:extLst>
            </p:cNvPr>
            <p:cNvSpPr/>
            <p:nvPr/>
          </p:nvSpPr>
          <p:spPr>
            <a:xfrm rot="3069103">
              <a:off x="-5096379" y="-1550870"/>
              <a:ext cx="6206866" cy="5968746"/>
            </a:xfrm>
            <a:custGeom>
              <a:avLst/>
              <a:gdLst>
                <a:gd name="connsiteX0" fmla="*/ 3899 w 6206866"/>
                <a:gd name="connsiteY0" fmla="*/ 61729 h 5968746"/>
                <a:gd name="connsiteX1" fmla="*/ 152926 w 6206866"/>
                <a:gd name="connsiteY1" fmla="*/ 0 h 5968746"/>
                <a:gd name="connsiteX2" fmla="*/ 5996110 w 6206866"/>
                <a:gd name="connsiteY2" fmla="*/ 0 h 5968746"/>
                <a:gd name="connsiteX3" fmla="*/ 6206866 w 6206866"/>
                <a:gd name="connsiteY3" fmla="*/ 210756 h 5968746"/>
                <a:gd name="connsiteX4" fmla="*/ 6206866 w 6206866"/>
                <a:gd name="connsiteY4" fmla="*/ 5757990 h 5968746"/>
                <a:gd name="connsiteX5" fmla="*/ 5996110 w 6206866"/>
                <a:gd name="connsiteY5" fmla="*/ 5968746 h 5968746"/>
                <a:gd name="connsiteX6" fmla="*/ 5367417 w 6206866"/>
                <a:gd name="connsiteY6" fmla="*/ 5968746 h 5968746"/>
                <a:gd name="connsiteX7" fmla="*/ 5763264 w 6206866"/>
                <a:gd name="connsiteY7" fmla="*/ 711779 h 5968746"/>
                <a:gd name="connsiteX8" fmla="*/ 5568928 w 6206866"/>
                <a:gd name="connsiteY8" fmla="*/ 485793 h 5968746"/>
                <a:gd name="connsiteX9" fmla="*/ 0 w 6206866"/>
                <a:gd name="connsiteY9" fmla="*/ 66455 h 5968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206866" h="5968746">
                  <a:moveTo>
                    <a:pt x="3899" y="61729"/>
                  </a:moveTo>
                  <a:cubicBezTo>
                    <a:pt x="42038" y="23590"/>
                    <a:pt x="94727" y="0"/>
                    <a:pt x="152926" y="0"/>
                  </a:cubicBezTo>
                  <a:lnTo>
                    <a:pt x="5996110" y="0"/>
                  </a:lnTo>
                  <a:cubicBezTo>
                    <a:pt x="6112507" y="0"/>
                    <a:pt x="6206866" y="94359"/>
                    <a:pt x="6206866" y="210756"/>
                  </a:cubicBezTo>
                  <a:lnTo>
                    <a:pt x="6206866" y="5757990"/>
                  </a:lnTo>
                  <a:cubicBezTo>
                    <a:pt x="6206866" y="5874387"/>
                    <a:pt x="6112507" y="5968746"/>
                    <a:pt x="5996110" y="5968746"/>
                  </a:cubicBezTo>
                  <a:lnTo>
                    <a:pt x="5367417" y="5968746"/>
                  </a:lnTo>
                  <a:lnTo>
                    <a:pt x="5763264" y="711779"/>
                  </a:lnTo>
                  <a:cubicBezTo>
                    <a:pt x="5772004" y="595710"/>
                    <a:pt x="5684997" y="494532"/>
                    <a:pt x="5568928" y="485793"/>
                  </a:cubicBezTo>
                  <a:lnTo>
                    <a:pt x="0" y="66455"/>
                  </a:lnTo>
                  <a:close/>
                </a:path>
              </a:pathLst>
            </a:custGeom>
            <a:solidFill>
              <a:srgbClr val="13436C"/>
            </a:solidFill>
            <a:ln>
              <a:solidFill>
                <a:schemeClr val="bg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867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0" grpId="0"/>
      <p:bldP spid="21" grpId="0"/>
      <p:bldP spid="22" grpId="0"/>
      <p:bldP spid="2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9bf32b21c57e606988ab10ec694d2e32676a8b"/>
  <p:tag name="ISPRING_PRESENTATION_TITLE" val="PowerPoint 演示文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www.freeppt7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436C"/>
      </a:accent1>
      <a:accent2>
        <a:srgbClr val="A90202"/>
      </a:accent2>
      <a:accent3>
        <a:srgbClr val="13436C"/>
      </a:accent3>
      <a:accent4>
        <a:srgbClr val="A90202"/>
      </a:accent4>
      <a:accent5>
        <a:srgbClr val="13436C"/>
      </a:accent5>
      <a:accent6>
        <a:srgbClr val="A90202"/>
      </a:accent6>
      <a:hlink>
        <a:srgbClr val="13436C"/>
      </a:hlink>
      <a:folHlink>
        <a:srgbClr val="A90202"/>
      </a:folHlink>
    </a:clrScheme>
    <a:fontScheme name="h0edxmpa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itchFamily="34" charset="-122"/>
            <a:ea typeface="微软雅黑" pitchFamily="34" charset="-122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1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2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30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8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ppt/theme/themeOverride9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436C"/>
    </a:accent1>
    <a:accent2>
      <a:srgbClr val="A90202"/>
    </a:accent2>
    <a:accent3>
      <a:srgbClr val="13436C"/>
    </a:accent3>
    <a:accent4>
      <a:srgbClr val="A90202"/>
    </a:accent4>
    <a:accent5>
      <a:srgbClr val="13436C"/>
    </a:accent5>
    <a:accent6>
      <a:srgbClr val="A90202"/>
    </a:accent6>
    <a:hlink>
      <a:srgbClr val="13436C"/>
    </a:hlink>
    <a:folHlink>
      <a:srgbClr val="A902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9035</TotalTime>
  <Words>1552</Words>
  <Application>Microsoft Office PowerPoint</Application>
  <PresentationFormat>全屏显示(16:9)</PresentationFormat>
  <Paragraphs>290</Paragraphs>
  <Slides>31</Slides>
  <Notes>16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31</vt:i4>
      </vt:variant>
    </vt:vector>
  </HeadingPairs>
  <TitlesOfParts>
    <vt:vector size="38" baseType="lpstr">
      <vt:lpstr>inpin heiti</vt:lpstr>
      <vt:lpstr>微软雅黑</vt:lpstr>
      <vt:lpstr>Arial</vt:lpstr>
      <vt:lpstr>Calibri</vt:lpstr>
      <vt:lpstr>Lato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www.freeppt7.com</Manager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www.freeppt7.com</dc:creator>
  <cp:keywords>www.freeppt7.com</cp:keywords>
  <dc:description>www.freeppt7.com</dc:description>
  <cp:lastModifiedBy>之灵</cp:lastModifiedBy>
  <cp:revision>992</cp:revision>
  <dcterms:created xsi:type="dcterms:W3CDTF">2015-04-24T01:01:13Z</dcterms:created>
  <dcterms:modified xsi:type="dcterms:W3CDTF">2022-04-21T09:46:24Z</dcterms:modified>
</cp:coreProperties>
</file>