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 id="2147483666" r:id="rId2"/>
  </p:sldMasterIdLst>
  <p:notesMasterIdLst>
    <p:notesMasterId r:id="rId28"/>
  </p:notesMasterIdLst>
  <p:sldIdLst>
    <p:sldId id="287" r:id="rId3"/>
    <p:sldId id="261" r:id="rId4"/>
    <p:sldId id="262" r:id="rId5"/>
    <p:sldId id="282" r:id="rId6"/>
    <p:sldId id="288" r:id="rId7"/>
    <p:sldId id="266" r:id="rId8"/>
    <p:sldId id="264" r:id="rId9"/>
    <p:sldId id="285" r:id="rId10"/>
    <p:sldId id="265" r:id="rId11"/>
    <p:sldId id="270" r:id="rId12"/>
    <p:sldId id="273" r:id="rId13"/>
    <p:sldId id="279" r:id="rId14"/>
    <p:sldId id="280" r:id="rId15"/>
    <p:sldId id="284" r:id="rId16"/>
    <p:sldId id="272" r:id="rId17"/>
    <p:sldId id="278" r:id="rId18"/>
    <p:sldId id="271" r:id="rId19"/>
    <p:sldId id="268" r:id="rId20"/>
    <p:sldId id="283" r:id="rId21"/>
    <p:sldId id="276" r:id="rId22"/>
    <p:sldId id="267" r:id="rId23"/>
    <p:sldId id="281" r:id="rId24"/>
    <p:sldId id="277" r:id="rId25"/>
    <p:sldId id="286" r:id="rId26"/>
    <p:sldId id="289" r:id="rId27"/>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p:scale>
          <a:sx n="75" d="100"/>
          <a:sy n="75" d="100"/>
        </p:scale>
        <p:origin x="-1890" y="-94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t>2022-04-26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t>‹#›</a:t>
            </a:fld>
            <a:endParaRPr lang="zh-CN" altLang="en-US"/>
          </a:p>
        </p:txBody>
      </p:sp>
    </p:spTree>
    <p:extLst>
      <p:ext uri="{BB962C8B-B14F-4D97-AF65-F5344CB8AC3E}">
        <p14:creationId xmlns:p14="http://schemas.microsoft.com/office/powerpoint/2010/main" val="242325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extLst>
      <p:ext uri="{BB962C8B-B14F-4D97-AF65-F5344CB8AC3E}">
        <p14:creationId xmlns:p14="http://schemas.microsoft.com/office/powerpoint/2010/main" val="1992886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10</a:t>
            </a:fld>
            <a:endParaRPr lang="zh-CN" altLang="en-US"/>
          </a:p>
        </p:txBody>
      </p:sp>
    </p:spTree>
    <p:extLst>
      <p:ext uri="{BB962C8B-B14F-4D97-AF65-F5344CB8AC3E}">
        <p14:creationId xmlns:p14="http://schemas.microsoft.com/office/powerpoint/2010/main" val="1101022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11</a:t>
            </a:fld>
            <a:endParaRPr lang="zh-CN" altLang="en-US"/>
          </a:p>
        </p:txBody>
      </p:sp>
    </p:spTree>
    <p:extLst>
      <p:ext uri="{BB962C8B-B14F-4D97-AF65-F5344CB8AC3E}">
        <p14:creationId xmlns:p14="http://schemas.microsoft.com/office/powerpoint/2010/main" val="855860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12</a:t>
            </a:fld>
            <a:endParaRPr lang="zh-CN" altLang="en-US"/>
          </a:p>
        </p:txBody>
      </p:sp>
    </p:spTree>
    <p:extLst>
      <p:ext uri="{BB962C8B-B14F-4D97-AF65-F5344CB8AC3E}">
        <p14:creationId xmlns:p14="http://schemas.microsoft.com/office/powerpoint/2010/main" val="203409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13</a:t>
            </a:fld>
            <a:endParaRPr lang="zh-CN" altLang="en-US"/>
          </a:p>
        </p:txBody>
      </p:sp>
    </p:spTree>
    <p:extLst>
      <p:ext uri="{BB962C8B-B14F-4D97-AF65-F5344CB8AC3E}">
        <p14:creationId xmlns:p14="http://schemas.microsoft.com/office/powerpoint/2010/main" val="2412557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14</a:t>
            </a:fld>
            <a:endParaRPr lang="zh-CN" altLang="en-US"/>
          </a:p>
        </p:txBody>
      </p:sp>
    </p:spTree>
    <p:extLst>
      <p:ext uri="{BB962C8B-B14F-4D97-AF65-F5344CB8AC3E}">
        <p14:creationId xmlns:p14="http://schemas.microsoft.com/office/powerpoint/2010/main" val="1650455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15</a:t>
            </a:fld>
            <a:endParaRPr lang="zh-CN" altLang="en-US"/>
          </a:p>
        </p:txBody>
      </p:sp>
    </p:spTree>
    <p:extLst>
      <p:ext uri="{BB962C8B-B14F-4D97-AF65-F5344CB8AC3E}">
        <p14:creationId xmlns:p14="http://schemas.microsoft.com/office/powerpoint/2010/main" val="3313691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16</a:t>
            </a:fld>
            <a:endParaRPr lang="zh-CN" altLang="en-US"/>
          </a:p>
        </p:txBody>
      </p:sp>
    </p:spTree>
    <p:extLst>
      <p:ext uri="{BB962C8B-B14F-4D97-AF65-F5344CB8AC3E}">
        <p14:creationId xmlns:p14="http://schemas.microsoft.com/office/powerpoint/2010/main" val="32259355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17</a:t>
            </a:fld>
            <a:endParaRPr lang="zh-CN" altLang="en-US"/>
          </a:p>
        </p:txBody>
      </p:sp>
    </p:spTree>
    <p:extLst>
      <p:ext uri="{BB962C8B-B14F-4D97-AF65-F5344CB8AC3E}">
        <p14:creationId xmlns:p14="http://schemas.microsoft.com/office/powerpoint/2010/main" val="1148408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18</a:t>
            </a:fld>
            <a:endParaRPr lang="zh-CN" altLang="en-US"/>
          </a:p>
        </p:txBody>
      </p:sp>
    </p:spTree>
    <p:extLst>
      <p:ext uri="{BB962C8B-B14F-4D97-AF65-F5344CB8AC3E}">
        <p14:creationId xmlns:p14="http://schemas.microsoft.com/office/powerpoint/2010/main" val="2146411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19</a:t>
            </a:fld>
            <a:endParaRPr lang="zh-CN" altLang="en-US"/>
          </a:p>
        </p:txBody>
      </p:sp>
    </p:spTree>
    <p:extLst>
      <p:ext uri="{BB962C8B-B14F-4D97-AF65-F5344CB8AC3E}">
        <p14:creationId xmlns:p14="http://schemas.microsoft.com/office/powerpoint/2010/main" val="1911322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extLst>
      <p:ext uri="{BB962C8B-B14F-4D97-AF65-F5344CB8AC3E}">
        <p14:creationId xmlns:p14="http://schemas.microsoft.com/office/powerpoint/2010/main" val="952201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20</a:t>
            </a:fld>
            <a:endParaRPr lang="zh-CN" altLang="en-US"/>
          </a:p>
        </p:txBody>
      </p:sp>
    </p:spTree>
    <p:extLst>
      <p:ext uri="{BB962C8B-B14F-4D97-AF65-F5344CB8AC3E}">
        <p14:creationId xmlns:p14="http://schemas.microsoft.com/office/powerpoint/2010/main" val="2499586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21</a:t>
            </a:fld>
            <a:endParaRPr lang="zh-CN" altLang="en-US"/>
          </a:p>
        </p:txBody>
      </p:sp>
    </p:spTree>
    <p:extLst>
      <p:ext uri="{BB962C8B-B14F-4D97-AF65-F5344CB8AC3E}">
        <p14:creationId xmlns:p14="http://schemas.microsoft.com/office/powerpoint/2010/main" val="2644695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22</a:t>
            </a:fld>
            <a:endParaRPr lang="zh-CN" altLang="en-US"/>
          </a:p>
        </p:txBody>
      </p:sp>
    </p:spTree>
    <p:extLst>
      <p:ext uri="{BB962C8B-B14F-4D97-AF65-F5344CB8AC3E}">
        <p14:creationId xmlns:p14="http://schemas.microsoft.com/office/powerpoint/2010/main" val="707728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23</a:t>
            </a:fld>
            <a:endParaRPr lang="zh-CN" altLang="en-US"/>
          </a:p>
        </p:txBody>
      </p:sp>
    </p:spTree>
    <p:extLst>
      <p:ext uri="{BB962C8B-B14F-4D97-AF65-F5344CB8AC3E}">
        <p14:creationId xmlns:p14="http://schemas.microsoft.com/office/powerpoint/2010/main" val="2018689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24</a:t>
            </a:fld>
            <a:endParaRPr lang="zh-CN" altLang="en-US"/>
          </a:p>
        </p:txBody>
      </p:sp>
    </p:spTree>
    <p:extLst>
      <p:ext uri="{BB962C8B-B14F-4D97-AF65-F5344CB8AC3E}">
        <p14:creationId xmlns:p14="http://schemas.microsoft.com/office/powerpoint/2010/main" val="176081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extLst>
      <p:ext uri="{BB962C8B-B14F-4D97-AF65-F5344CB8AC3E}">
        <p14:creationId xmlns:p14="http://schemas.microsoft.com/office/powerpoint/2010/main" val="10820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4</a:t>
            </a:fld>
            <a:endParaRPr lang="zh-CN" altLang="en-US"/>
          </a:p>
        </p:txBody>
      </p:sp>
    </p:spTree>
    <p:extLst>
      <p:ext uri="{BB962C8B-B14F-4D97-AF65-F5344CB8AC3E}">
        <p14:creationId xmlns:p14="http://schemas.microsoft.com/office/powerpoint/2010/main" val="111208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4135CD-E861-41A7-81F0-F3B524A28841}" type="slidenum">
              <a:rPr lang="zh-CN" altLang="en-US" smtClean="0"/>
              <a:t>5</a:t>
            </a:fld>
            <a:endParaRPr lang="zh-CN" altLang="en-US"/>
          </a:p>
        </p:txBody>
      </p:sp>
    </p:spTree>
    <p:extLst>
      <p:ext uri="{BB962C8B-B14F-4D97-AF65-F5344CB8AC3E}">
        <p14:creationId xmlns:p14="http://schemas.microsoft.com/office/powerpoint/2010/main" val="2285565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6</a:t>
            </a:fld>
            <a:endParaRPr lang="zh-CN" altLang="en-US"/>
          </a:p>
        </p:txBody>
      </p:sp>
    </p:spTree>
    <p:extLst>
      <p:ext uri="{BB962C8B-B14F-4D97-AF65-F5344CB8AC3E}">
        <p14:creationId xmlns:p14="http://schemas.microsoft.com/office/powerpoint/2010/main" val="3487912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7</a:t>
            </a:fld>
            <a:endParaRPr lang="zh-CN" altLang="en-US"/>
          </a:p>
        </p:txBody>
      </p:sp>
    </p:spTree>
    <p:extLst>
      <p:ext uri="{BB962C8B-B14F-4D97-AF65-F5344CB8AC3E}">
        <p14:creationId xmlns:p14="http://schemas.microsoft.com/office/powerpoint/2010/main" val="3497405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extLst>
      <p:ext uri="{BB962C8B-B14F-4D97-AF65-F5344CB8AC3E}">
        <p14:creationId xmlns:p14="http://schemas.microsoft.com/office/powerpoint/2010/main" val="1241474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extLst>
      <p:ext uri="{BB962C8B-B14F-4D97-AF65-F5344CB8AC3E}">
        <p14:creationId xmlns:p14="http://schemas.microsoft.com/office/powerpoint/2010/main" val="18843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55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9772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2347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612305" y="6475869"/>
            <a:ext cx="1800200" cy="118430"/>
          </a:xfrm>
          <a:prstGeom prst="rect">
            <a:avLst/>
          </a:prstGeom>
          <a:noFill/>
        </p:spPr>
        <p:txBody>
          <a:bodyPr wrap="square" rtlCol="0">
            <a:spAutoFit/>
          </a:bodyPr>
          <a:lstStyle/>
          <a:p>
            <a:pPr defTabSz="914400">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模板</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smtClean="0">
                <a:solidFill>
                  <a:prstClr val="black"/>
                </a:solidFill>
                <a:latin typeface="微软雅黑" panose="020B0503020204020204" pitchFamily="34" charset="-122"/>
              </a:rPr>
              <a:t> </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403719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30926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5758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2022-04-26</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1440758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2022-04-26</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3132914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30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96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78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659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0120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0389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4284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6013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02491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06380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413450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www.1ppt.com/xiazai/" TargetMode="External"/><Relationship Id="rId13" Type="http://schemas.openxmlformats.org/officeDocument/2006/relationships/hyperlink" Target="http://www.1ppt.com/kejian/" TargetMode="External"/><Relationship Id="rId18" Type="http://schemas.openxmlformats.org/officeDocument/2006/relationships/image" Target="../media/image13.png"/><Relationship Id="rId3" Type="http://schemas.openxmlformats.org/officeDocument/2006/relationships/hyperlink" Target="http://www.1ppt.com/hangye/" TargetMode="External"/><Relationship Id="rId7" Type="http://schemas.openxmlformats.org/officeDocument/2006/relationships/hyperlink" Target="http://www.1ppt.com/tubiao/" TargetMode="External"/><Relationship Id="rId12" Type="http://schemas.openxmlformats.org/officeDocument/2006/relationships/hyperlink" Target="http://www.1ppt.com/jianli/" TargetMode="External"/><Relationship Id="rId17" Type="http://schemas.openxmlformats.org/officeDocument/2006/relationships/hyperlink" Target="http://www.1ppt.com/ziti/" TargetMode="External"/><Relationship Id="rId2" Type="http://schemas.openxmlformats.org/officeDocument/2006/relationships/hyperlink" Target="http://www.1ppt.com/moban/" TargetMode="External"/><Relationship Id="rId16" Type="http://schemas.openxmlformats.org/officeDocument/2006/relationships/hyperlink" Target="http://www.1ppt.com/jiaoan/" TargetMode="External"/><Relationship Id="rId1" Type="http://schemas.openxmlformats.org/officeDocument/2006/relationships/slideLayout" Target="../slideLayouts/slideLayout17.xml"/><Relationship Id="rId6" Type="http://schemas.openxmlformats.org/officeDocument/2006/relationships/hyperlink" Target="http://www.1ppt.com/beijing/" TargetMode="External"/><Relationship Id="rId11" Type="http://schemas.openxmlformats.org/officeDocument/2006/relationships/hyperlink" Target="http://www.1ppt.com/excel/" TargetMode="External"/><Relationship Id="rId5" Type="http://schemas.openxmlformats.org/officeDocument/2006/relationships/hyperlink" Target="http://www.1ppt.com/sucai/" TargetMode="External"/><Relationship Id="rId15" Type="http://schemas.openxmlformats.org/officeDocument/2006/relationships/hyperlink" Target="http://www.1ppt.com/shiti/" TargetMode="External"/><Relationship Id="rId10" Type="http://schemas.openxmlformats.org/officeDocument/2006/relationships/hyperlink" Target="http://www.1ppt.com/word/" TargetMode="External"/><Relationship Id="rId4" Type="http://schemas.openxmlformats.org/officeDocument/2006/relationships/hyperlink" Target="http://www.1ppt.com/jieri/" TargetMode="External"/><Relationship Id="rId9" Type="http://schemas.openxmlformats.org/officeDocument/2006/relationships/hyperlink" Target="http://www.1ppt.com/powerpoint/" TargetMode="External"/><Relationship Id="rId14" Type="http://schemas.openxmlformats.org/officeDocument/2006/relationships/hyperlink" Target="http://www.1ppt.com/shouchaoba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椭圆 50"/>
          <p:cNvSpPr/>
          <p:nvPr/>
        </p:nvSpPr>
        <p:spPr>
          <a:xfrm>
            <a:off x="-199502" y="-447152"/>
            <a:ext cx="1389604" cy="138960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2" name="椭圆 51"/>
          <p:cNvSpPr/>
          <p:nvPr/>
        </p:nvSpPr>
        <p:spPr>
          <a:xfrm>
            <a:off x="-406400" y="5470002"/>
            <a:ext cx="1949450" cy="1949450"/>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3" name="椭圆 52"/>
          <p:cNvSpPr/>
          <p:nvPr/>
        </p:nvSpPr>
        <p:spPr>
          <a:xfrm>
            <a:off x="10639948" y="5290073"/>
            <a:ext cx="1018652" cy="1018652"/>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4" name="椭圆 53"/>
          <p:cNvSpPr/>
          <p:nvPr/>
        </p:nvSpPr>
        <p:spPr>
          <a:xfrm>
            <a:off x="10502620" y="249761"/>
            <a:ext cx="1323994" cy="132399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10502620" y="2352788"/>
            <a:ext cx="315390" cy="315390"/>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55"/>
          <p:cNvSpPr/>
          <p:nvPr/>
        </p:nvSpPr>
        <p:spPr>
          <a:xfrm>
            <a:off x="9550120" y="5357393"/>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7" name="椭圆 56"/>
          <p:cNvSpPr/>
          <p:nvPr/>
        </p:nvSpPr>
        <p:spPr>
          <a:xfrm>
            <a:off x="1994413" y="5484009"/>
            <a:ext cx="315390" cy="315390"/>
          </a:xfrm>
          <a:prstGeom prst="ellipse">
            <a:avLst/>
          </a:prstGeom>
          <a:gradFill flip="none" rotWithShape="1">
            <a:gsLst>
              <a:gs pos="0">
                <a:schemeClr val="accent1"/>
              </a:gs>
              <a:gs pos="100000">
                <a:schemeClr val="accent5"/>
              </a:gs>
            </a:gsLst>
            <a:lin ang="135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58" name="椭圆 57"/>
          <p:cNvSpPr/>
          <p:nvPr/>
        </p:nvSpPr>
        <p:spPr>
          <a:xfrm>
            <a:off x="874170" y="2951614"/>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nvGrpSpPr>
          <p:cNvPr id="62" name="组合 61"/>
          <p:cNvGrpSpPr/>
          <p:nvPr/>
        </p:nvGrpSpPr>
        <p:grpSpPr>
          <a:xfrm>
            <a:off x="1543050" y="2469532"/>
            <a:ext cx="9096898" cy="1988168"/>
            <a:chOff x="1660965" y="4499114"/>
            <a:chExt cx="9096898" cy="1988168"/>
          </a:xfrm>
        </p:grpSpPr>
        <p:sp>
          <p:nvSpPr>
            <p:cNvPr id="59" name="圆角矩形 58"/>
            <p:cNvSpPr/>
            <p:nvPr/>
          </p:nvSpPr>
          <p:spPr>
            <a:xfrm>
              <a:off x="1660965" y="4499114"/>
              <a:ext cx="9096898" cy="1988168"/>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60" name="文本框 59"/>
            <p:cNvSpPr txBox="1"/>
            <p:nvPr/>
          </p:nvSpPr>
          <p:spPr>
            <a:xfrm>
              <a:off x="2428264" y="4943833"/>
              <a:ext cx="7571303" cy="1107996"/>
            </a:xfrm>
            <a:prstGeom prst="rect">
              <a:avLst/>
            </a:prstGeom>
            <a:noFill/>
          </p:spPr>
          <p:txBody>
            <a:bodyPr wrap="none" rtlCol="0">
              <a:spAutoFit/>
              <a:scene3d>
                <a:camera prst="orthographicFront"/>
                <a:lightRig rig="threePt" dir="t"/>
              </a:scene3d>
              <a:sp3d contourW="12700"/>
            </a:bodyPr>
            <a:lstStyle/>
            <a:p>
              <a:pPr algn="ctr"/>
              <a:r>
                <a:rPr lang="zh-CN" altLang="en-US" sz="6600" spc="600" dirty="0" smtClean="0">
                  <a:gradFill>
                    <a:gsLst>
                      <a:gs pos="0">
                        <a:schemeClr val="tx1">
                          <a:lumMod val="65000"/>
                          <a:lumOff val="35000"/>
                        </a:schemeClr>
                      </a:gs>
                      <a:gs pos="100000">
                        <a:schemeClr val="tx1">
                          <a:lumMod val="85000"/>
                          <a:lumOff val="15000"/>
                        </a:schemeClr>
                      </a:gs>
                    </a:gsLst>
                    <a:lin ang="5400000" scaled="1"/>
                  </a:gradFill>
                  <a:latin typeface="方正细谭黑简体" panose="02000000000000000000" pitchFamily="2" charset="-122"/>
                  <a:ea typeface="方正细谭黑简体" panose="02000000000000000000" pitchFamily="2" charset="-122"/>
                </a:rPr>
                <a:t>简约红蓝圆点模板</a:t>
              </a:r>
              <a:endParaRPr lang="zh-CN" altLang="en-US" sz="6600" spc="600" dirty="0">
                <a:gradFill>
                  <a:gsLst>
                    <a:gs pos="0">
                      <a:schemeClr val="tx1">
                        <a:lumMod val="65000"/>
                        <a:lumOff val="35000"/>
                      </a:schemeClr>
                    </a:gs>
                    <a:gs pos="100000">
                      <a:schemeClr val="tx1">
                        <a:lumMod val="85000"/>
                        <a:lumOff val="15000"/>
                      </a:schemeClr>
                    </a:gs>
                  </a:gsLst>
                  <a:lin ang="5400000" scaled="1"/>
                </a:gradFill>
                <a:latin typeface="方正细谭黑简体" panose="02000000000000000000" pitchFamily="2" charset="-122"/>
                <a:ea typeface="方正细谭黑简体" panose="02000000000000000000" pitchFamily="2" charset="-122"/>
              </a:endParaRPr>
            </a:p>
          </p:txBody>
        </p:sp>
      </p:grpSp>
      <p:sp>
        <p:nvSpPr>
          <p:cNvPr id="61" name="文本框 60"/>
          <p:cNvSpPr txBox="1"/>
          <p:nvPr/>
        </p:nvSpPr>
        <p:spPr>
          <a:xfrm>
            <a:off x="3108764" y="5500457"/>
            <a:ext cx="5974472" cy="430887"/>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
        <p:nvSpPr>
          <p:cNvPr id="16" name="TextBox 15"/>
          <p:cNvSpPr txBox="1"/>
          <p:nvPr/>
        </p:nvSpPr>
        <p:spPr>
          <a:xfrm>
            <a:off x="4189581" y="4740066"/>
            <a:ext cx="3812839" cy="369332"/>
          </a:xfrm>
          <a:prstGeom prst="rect">
            <a:avLst/>
          </a:prstGeom>
          <a:noFill/>
        </p:spPr>
        <p:txBody>
          <a:bodyPr wrap="none" rtlCol="0">
            <a:spAutoFit/>
          </a:bodyPr>
          <a:lstStyle/>
          <a:p>
            <a:pPr algn="ctr" defTabSz="914400"/>
            <a:r>
              <a:rPr lang="zh-CN" altLang="en-US" dirty="0">
                <a:solidFill>
                  <a:schemeClr val="tx1">
                    <a:lumMod val="50000"/>
                    <a:lumOff val="50000"/>
                  </a:schemeClr>
                </a:solidFill>
                <a:latin typeface="微软雅黑" panose="020B0503020204020204" pitchFamily="34" charset="-122"/>
              </a:rPr>
              <a:t>汇报</a:t>
            </a:r>
            <a:r>
              <a:rPr lang="zh-CN" altLang="en-US" dirty="0" smtClean="0">
                <a:solidFill>
                  <a:schemeClr val="tx1">
                    <a:lumMod val="50000"/>
                    <a:lumOff val="50000"/>
                  </a:schemeClr>
                </a:solidFill>
                <a:latin typeface="微软雅黑" panose="020B0503020204020204" pitchFamily="34" charset="-122"/>
              </a:rPr>
              <a:t>人：第一</a:t>
            </a:r>
            <a:r>
              <a:rPr lang="en-US" altLang="zh-CN" dirty="0" smtClean="0">
                <a:solidFill>
                  <a:schemeClr val="tx1">
                    <a:lumMod val="50000"/>
                    <a:lumOff val="50000"/>
                  </a:schemeClr>
                </a:solidFill>
                <a:latin typeface="微软雅黑" panose="020B0503020204020204" pitchFamily="34" charset="-122"/>
              </a:rPr>
              <a:t>PPT   </a:t>
            </a:r>
            <a:r>
              <a:rPr lang="zh-CN" altLang="en-US" dirty="0" smtClean="0">
                <a:solidFill>
                  <a:schemeClr val="tx1">
                    <a:lumMod val="50000"/>
                    <a:lumOff val="50000"/>
                  </a:schemeClr>
                </a:solidFill>
                <a:latin typeface="微软雅黑" panose="020B0503020204020204" pitchFamily="34" charset="-122"/>
              </a:rPr>
              <a:t>时间：</a:t>
            </a:r>
            <a:r>
              <a:rPr lang="en-US" altLang="zh-CN" dirty="0" smtClean="0">
                <a:solidFill>
                  <a:schemeClr val="tx1">
                    <a:lumMod val="50000"/>
                    <a:lumOff val="50000"/>
                  </a:schemeClr>
                </a:solidFill>
                <a:latin typeface="微软雅黑" panose="020B0503020204020204" pitchFamily="34" charset="-122"/>
              </a:rPr>
              <a:t>20XX.XX</a:t>
            </a:r>
            <a:endParaRPr lang="zh-CN" altLang="en-US" dirty="0">
              <a:solidFill>
                <a:schemeClr val="tx1">
                  <a:lumMod val="50000"/>
                  <a:lumOff val="50000"/>
                </a:schemeClr>
              </a:solidFill>
              <a:latin typeface="微软雅黑" panose="020B0503020204020204" pitchFamily="34" charset="-122"/>
            </a:endParaRPr>
          </a:p>
        </p:txBody>
      </p:sp>
    </p:spTree>
    <p:extLst>
      <p:ext uri="{BB962C8B-B14F-4D97-AF65-F5344CB8AC3E}">
        <p14:creationId xmlns:p14="http://schemas.microsoft.com/office/powerpoint/2010/main" val="127429212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14:presetBounceEnd="49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9000">
                                          <p:cBhvr additive="base">
                                            <p:cTn id="7" dur="1000" fill="hold"/>
                                            <p:tgtEl>
                                              <p:spTgt spid="51"/>
                                            </p:tgtEl>
                                            <p:attrNameLst>
                                              <p:attrName>ppt_x</p:attrName>
                                            </p:attrNameLst>
                                          </p:cBhvr>
                                          <p:tavLst>
                                            <p:tav tm="0">
                                              <p:val>
                                                <p:strVal val="1+#ppt_w/2"/>
                                              </p:val>
                                            </p:tav>
                                            <p:tav tm="100000">
                                              <p:val>
                                                <p:strVal val="#ppt_x"/>
                                              </p:val>
                                            </p:tav>
                                          </p:tavLst>
                                        </p:anim>
                                        <p:anim calcmode="lin" valueType="num" p14:bounceEnd="49000">
                                          <p:cBhvr additive="base">
                                            <p:cTn id="8" dur="10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14:presetBounceEnd="49000">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14:bounceEnd="49000">
                                          <p:cBhvr additive="base">
                                            <p:cTn id="11" dur="1000" fill="hold"/>
                                            <p:tgtEl>
                                              <p:spTgt spid="52"/>
                                            </p:tgtEl>
                                            <p:attrNameLst>
                                              <p:attrName>ppt_x</p:attrName>
                                            </p:attrNameLst>
                                          </p:cBhvr>
                                          <p:tavLst>
                                            <p:tav tm="0">
                                              <p:val>
                                                <p:strVal val="1+#ppt_w/2"/>
                                              </p:val>
                                            </p:tav>
                                            <p:tav tm="100000">
                                              <p:val>
                                                <p:strVal val="#ppt_x"/>
                                              </p:val>
                                            </p:tav>
                                          </p:tavLst>
                                        </p:anim>
                                        <p:anim calcmode="lin" valueType="num" p14:bounceEnd="49000">
                                          <p:cBhvr additive="base">
                                            <p:cTn id="12" dur="1000" fill="hold"/>
                                            <p:tgtEl>
                                              <p:spTgt spid="5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14:presetBounceEnd="49000">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14:bounceEnd="49000">
                                          <p:cBhvr additive="base">
                                            <p:cTn id="15" dur="1000" fill="hold"/>
                                            <p:tgtEl>
                                              <p:spTgt spid="53"/>
                                            </p:tgtEl>
                                            <p:attrNameLst>
                                              <p:attrName>ppt_x</p:attrName>
                                            </p:attrNameLst>
                                          </p:cBhvr>
                                          <p:tavLst>
                                            <p:tav tm="0">
                                              <p:val>
                                                <p:strVal val="0-#ppt_w/2"/>
                                              </p:val>
                                            </p:tav>
                                            <p:tav tm="100000">
                                              <p:val>
                                                <p:strVal val="#ppt_x"/>
                                              </p:val>
                                            </p:tav>
                                          </p:tavLst>
                                        </p:anim>
                                        <p:anim calcmode="lin" valueType="num" p14:bounceEnd="49000">
                                          <p:cBhvr additive="base">
                                            <p:cTn id="16" dur="1000" fill="hold"/>
                                            <p:tgtEl>
                                              <p:spTgt spid="53"/>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14:presetBounceEnd="49000">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14:bounceEnd="49000">
                                          <p:cBhvr additive="base">
                                            <p:cTn id="19" dur="1000" fill="hold"/>
                                            <p:tgtEl>
                                              <p:spTgt spid="54"/>
                                            </p:tgtEl>
                                            <p:attrNameLst>
                                              <p:attrName>ppt_x</p:attrName>
                                            </p:attrNameLst>
                                          </p:cBhvr>
                                          <p:tavLst>
                                            <p:tav tm="0">
                                              <p:val>
                                                <p:strVal val="0-#ppt_w/2"/>
                                              </p:val>
                                            </p:tav>
                                            <p:tav tm="100000">
                                              <p:val>
                                                <p:strVal val="#ppt_x"/>
                                              </p:val>
                                            </p:tav>
                                          </p:tavLst>
                                        </p:anim>
                                        <p:anim calcmode="lin" valueType="num" p14:bounceEnd="49000">
                                          <p:cBhvr additive="base">
                                            <p:cTn id="20" dur="10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14:presetBounceEnd="49000">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14:bounceEnd="49000">
                                          <p:cBhvr additive="base">
                                            <p:cTn id="23" dur="1000" fill="hold"/>
                                            <p:tgtEl>
                                              <p:spTgt spid="55"/>
                                            </p:tgtEl>
                                            <p:attrNameLst>
                                              <p:attrName>ppt_x</p:attrName>
                                            </p:attrNameLst>
                                          </p:cBhvr>
                                          <p:tavLst>
                                            <p:tav tm="0">
                                              <p:val>
                                                <p:strVal val="#ppt_x"/>
                                              </p:val>
                                            </p:tav>
                                            <p:tav tm="100000">
                                              <p:val>
                                                <p:strVal val="#ppt_x"/>
                                              </p:val>
                                            </p:tav>
                                          </p:tavLst>
                                        </p:anim>
                                        <p:anim calcmode="lin" valueType="num" p14:bounceEnd="49000">
                                          <p:cBhvr additive="base">
                                            <p:cTn id="24" dur="1000" fill="hold"/>
                                            <p:tgtEl>
                                              <p:spTgt spid="55"/>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14:presetBounceEnd="49000">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14:bounceEnd="49000">
                                          <p:cBhvr additive="base">
                                            <p:cTn id="27" dur="1000" fill="hold"/>
                                            <p:tgtEl>
                                              <p:spTgt spid="56"/>
                                            </p:tgtEl>
                                            <p:attrNameLst>
                                              <p:attrName>ppt_x</p:attrName>
                                            </p:attrNameLst>
                                          </p:cBhvr>
                                          <p:tavLst>
                                            <p:tav tm="0">
                                              <p:val>
                                                <p:strVal val="#ppt_x"/>
                                              </p:val>
                                            </p:tav>
                                            <p:tav tm="100000">
                                              <p:val>
                                                <p:strVal val="#ppt_x"/>
                                              </p:val>
                                            </p:tav>
                                          </p:tavLst>
                                        </p:anim>
                                        <p:anim calcmode="lin" valueType="num" p14:bounceEnd="49000">
                                          <p:cBhvr additive="base">
                                            <p:cTn id="28" dur="1000" fill="hold"/>
                                            <p:tgtEl>
                                              <p:spTgt spid="5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49000">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14:bounceEnd="49000">
                                          <p:cBhvr additive="base">
                                            <p:cTn id="31" dur="1000" fill="hold"/>
                                            <p:tgtEl>
                                              <p:spTgt spid="58"/>
                                            </p:tgtEl>
                                            <p:attrNameLst>
                                              <p:attrName>ppt_x</p:attrName>
                                            </p:attrNameLst>
                                          </p:cBhvr>
                                          <p:tavLst>
                                            <p:tav tm="0">
                                              <p:val>
                                                <p:strVal val="#ppt_x"/>
                                              </p:val>
                                            </p:tav>
                                            <p:tav tm="100000">
                                              <p:val>
                                                <p:strVal val="#ppt_x"/>
                                              </p:val>
                                            </p:tav>
                                          </p:tavLst>
                                        </p:anim>
                                        <p:anim calcmode="lin" valueType="num" p14:bounceEnd="49000">
                                          <p:cBhvr additive="base">
                                            <p:cTn id="32" dur="1000" fill="hold"/>
                                            <p:tgtEl>
                                              <p:spTgt spid="58"/>
                                            </p:tgtEl>
                                            <p:attrNameLst>
                                              <p:attrName>ppt_y</p:attrName>
                                            </p:attrNameLst>
                                          </p:cBhvr>
                                          <p:tavLst>
                                            <p:tav tm="0">
                                              <p:val>
                                                <p:strVal val="0-#ppt_h/2"/>
                                              </p:val>
                                            </p:tav>
                                            <p:tav tm="100000">
                                              <p:val>
                                                <p:strVal val="#ppt_y"/>
                                              </p:val>
                                            </p:tav>
                                          </p:tavLst>
                                        </p:anim>
                                      </p:childTnLst>
                                    </p:cTn>
                                  </p:par>
                                  <p:par>
                                    <p:cTn id="33" presetID="2" presetClass="entr" presetSubtype="2" fill="hold" grpId="0" nodeType="withEffect" p14:presetBounceEnd="49000">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14:bounceEnd="49000">
                                          <p:cBhvr additive="base">
                                            <p:cTn id="35" dur="1000" fill="hold"/>
                                            <p:tgtEl>
                                              <p:spTgt spid="57"/>
                                            </p:tgtEl>
                                            <p:attrNameLst>
                                              <p:attrName>ppt_x</p:attrName>
                                            </p:attrNameLst>
                                          </p:cBhvr>
                                          <p:tavLst>
                                            <p:tav tm="0">
                                              <p:val>
                                                <p:strVal val="1+#ppt_w/2"/>
                                              </p:val>
                                            </p:tav>
                                            <p:tav tm="100000">
                                              <p:val>
                                                <p:strVal val="#ppt_x"/>
                                              </p:val>
                                            </p:tav>
                                          </p:tavLst>
                                        </p:anim>
                                        <p:anim calcmode="lin" valueType="num" p14:bounceEnd="49000">
                                          <p:cBhvr additive="base">
                                            <p:cTn id="36" dur="1000" fill="hold"/>
                                            <p:tgtEl>
                                              <p:spTgt spid="57"/>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16" presetClass="entr" presetSubtype="21" fill="hold" nodeType="after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barn(inVertical)">
                                          <p:cBhvr>
                                            <p:cTn id="40" dur="500"/>
                                            <p:tgtEl>
                                              <p:spTgt spid="62"/>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6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1000" fill="hold"/>
                                            <p:tgtEl>
                                              <p:spTgt spid="51"/>
                                            </p:tgtEl>
                                            <p:attrNameLst>
                                              <p:attrName>ppt_x</p:attrName>
                                            </p:attrNameLst>
                                          </p:cBhvr>
                                          <p:tavLst>
                                            <p:tav tm="0">
                                              <p:val>
                                                <p:strVal val="1+#ppt_w/2"/>
                                              </p:val>
                                            </p:tav>
                                            <p:tav tm="100000">
                                              <p:val>
                                                <p:strVal val="#ppt_x"/>
                                              </p:val>
                                            </p:tav>
                                          </p:tavLst>
                                        </p:anim>
                                        <p:anim calcmode="lin" valueType="num">
                                          <p:cBhvr additive="base">
                                            <p:cTn id="8" dur="10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1000" fill="hold"/>
                                            <p:tgtEl>
                                              <p:spTgt spid="52"/>
                                            </p:tgtEl>
                                            <p:attrNameLst>
                                              <p:attrName>ppt_x</p:attrName>
                                            </p:attrNameLst>
                                          </p:cBhvr>
                                          <p:tavLst>
                                            <p:tav tm="0">
                                              <p:val>
                                                <p:strVal val="1+#ppt_w/2"/>
                                              </p:val>
                                            </p:tav>
                                            <p:tav tm="100000">
                                              <p:val>
                                                <p:strVal val="#ppt_x"/>
                                              </p:val>
                                            </p:tav>
                                          </p:tavLst>
                                        </p:anim>
                                        <p:anim calcmode="lin" valueType="num">
                                          <p:cBhvr additive="base">
                                            <p:cTn id="12" dur="1000" fill="hold"/>
                                            <p:tgtEl>
                                              <p:spTgt spid="5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1000" fill="hold"/>
                                            <p:tgtEl>
                                              <p:spTgt spid="53"/>
                                            </p:tgtEl>
                                            <p:attrNameLst>
                                              <p:attrName>ppt_x</p:attrName>
                                            </p:attrNameLst>
                                          </p:cBhvr>
                                          <p:tavLst>
                                            <p:tav tm="0">
                                              <p:val>
                                                <p:strVal val="0-#ppt_w/2"/>
                                              </p:val>
                                            </p:tav>
                                            <p:tav tm="100000">
                                              <p:val>
                                                <p:strVal val="#ppt_x"/>
                                              </p:val>
                                            </p:tav>
                                          </p:tavLst>
                                        </p:anim>
                                        <p:anim calcmode="lin" valueType="num">
                                          <p:cBhvr additive="base">
                                            <p:cTn id="16" dur="1000" fill="hold"/>
                                            <p:tgtEl>
                                              <p:spTgt spid="53"/>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1000" fill="hold"/>
                                            <p:tgtEl>
                                              <p:spTgt spid="54"/>
                                            </p:tgtEl>
                                            <p:attrNameLst>
                                              <p:attrName>ppt_x</p:attrName>
                                            </p:attrNameLst>
                                          </p:cBhvr>
                                          <p:tavLst>
                                            <p:tav tm="0">
                                              <p:val>
                                                <p:strVal val="0-#ppt_w/2"/>
                                              </p:val>
                                            </p:tav>
                                            <p:tav tm="100000">
                                              <p:val>
                                                <p:strVal val="#ppt_x"/>
                                              </p:val>
                                            </p:tav>
                                          </p:tavLst>
                                        </p:anim>
                                        <p:anim calcmode="lin" valueType="num">
                                          <p:cBhvr additive="base">
                                            <p:cTn id="20" dur="10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1000" fill="hold"/>
                                            <p:tgtEl>
                                              <p:spTgt spid="55"/>
                                            </p:tgtEl>
                                            <p:attrNameLst>
                                              <p:attrName>ppt_x</p:attrName>
                                            </p:attrNameLst>
                                          </p:cBhvr>
                                          <p:tavLst>
                                            <p:tav tm="0">
                                              <p:val>
                                                <p:strVal val="#ppt_x"/>
                                              </p:val>
                                            </p:tav>
                                            <p:tav tm="100000">
                                              <p:val>
                                                <p:strVal val="#ppt_x"/>
                                              </p:val>
                                            </p:tav>
                                          </p:tavLst>
                                        </p:anim>
                                        <p:anim calcmode="lin" valueType="num">
                                          <p:cBhvr additive="base">
                                            <p:cTn id="24" dur="1000" fill="hold"/>
                                            <p:tgtEl>
                                              <p:spTgt spid="55"/>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1000" fill="hold"/>
                                            <p:tgtEl>
                                              <p:spTgt spid="56"/>
                                            </p:tgtEl>
                                            <p:attrNameLst>
                                              <p:attrName>ppt_x</p:attrName>
                                            </p:attrNameLst>
                                          </p:cBhvr>
                                          <p:tavLst>
                                            <p:tav tm="0">
                                              <p:val>
                                                <p:strVal val="#ppt_x"/>
                                              </p:val>
                                            </p:tav>
                                            <p:tav tm="100000">
                                              <p:val>
                                                <p:strVal val="#ppt_x"/>
                                              </p:val>
                                            </p:tav>
                                          </p:tavLst>
                                        </p:anim>
                                        <p:anim calcmode="lin" valueType="num">
                                          <p:cBhvr additive="base">
                                            <p:cTn id="28" dur="1000" fill="hold"/>
                                            <p:tgtEl>
                                              <p:spTgt spid="5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1000" fill="hold"/>
                                            <p:tgtEl>
                                              <p:spTgt spid="58"/>
                                            </p:tgtEl>
                                            <p:attrNameLst>
                                              <p:attrName>ppt_x</p:attrName>
                                            </p:attrNameLst>
                                          </p:cBhvr>
                                          <p:tavLst>
                                            <p:tav tm="0">
                                              <p:val>
                                                <p:strVal val="#ppt_x"/>
                                              </p:val>
                                            </p:tav>
                                            <p:tav tm="100000">
                                              <p:val>
                                                <p:strVal val="#ppt_x"/>
                                              </p:val>
                                            </p:tav>
                                          </p:tavLst>
                                        </p:anim>
                                        <p:anim calcmode="lin" valueType="num">
                                          <p:cBhvr additive="base">
                                            <p:cTn id="32" dur="1000" fill="hold"/>
                                            <p:tgtEl>
                                              <p:spTgt spid="58"/>
                                            </p:tgtEl>
                                            <p:attrNameLst>
                                              <p:attrName>ppt_y</p:attrName>
                                            </p:attrNameLst>
                                          </p:cBhvr>
                                          <p:tavLst>
                                            <p:tav tm="0">
                                              <p:val>
                                                <p:strVal val="0-#ppt_h/2"/>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additive="base">
                                            <p:cTn id="35" dur="1000" fill="hold"/>
                                            <p:tgtEl>
                                              <p:spTgt spid="57"/>
                                            </p:tgtEl>
                                            <p:attrNameLst>
                                              <p:attrName>ppt_x</p:attrName>
                                            </p:attrNameLst>
                                          </p:cBhvr>
                                          <p:tavLst>
                                            <p:tav tm="0">
                                              <p:val>
                                                <p:strVal val="1+#ppt_w/2"/>
                                              </p:val>
                                            </p:tav>
                                            <p:tav tm="100000">
                                              <p:val>
                                                <p:strVal val="#ppt_x"/>
                                              </p:val>
                                            </p:tav>
                                          </p:tavLst>
                                        </p:anim>
                                        <p:anim calcmode="lin" valueType="num">
                                          <p:cBhvr additive="base">
                                            <p:cTn id="36" dur="1000" fill="hold"/>
                                            <p:tgtEl>
                                              <p:spTgt spid="57"/>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16" presetClass="entr" presetSubtype="21" fill="hold" nodeType="after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barn(inVertical)">
                                          <p:cBhvr>
                                            <p:cTn id="40" dur="500"/>
                                            <p:tgtEl>
                                              <p:spTgt spid="62"/>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61"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íSļiḋé"/>
          <p:cNvSpPr>
            <a:spLocks/>
          </p:cNvSpPr>
          <p:nvPr/>
        </p:nvSpPr>
        <p:spPr bwMode="auto">
          <a:xfrm>
            <a:off x="5773507" y="3792766"/>
            <a:ext cx="2189394" cy="1863313"/>
          </a:xfrm>
          <a:custGeom>
            <a:avLst/>
            <a:gdLst/>
            <a:ahLst/>
            <a:cxnLst>
              <a:cxn ang="0">
                <a:pos x="675" y="0"/>
              </a:cxn>
              <a:cxn ang="0">
                <a:pos x="687" y="40"/>
              </a:cxn>
              <a:cxn ang="0">
                <a:pos x="615" y="112"/>
              </a:cxn>
              <a:cxn ang="0">
                <a:pos x="543" y="40"/>
              </a:cxn>
              <a:cxn ang="0">
                <a:pos x="555" y="0"/>
              </a:cxn>
              <a:cxn ang="0">
                <a:pos x="479" y="0"/>
              </a:cxn>
              <a:cxn ang="0">
                <a:pos x="112" y="367"/>
              </a:cxn>
              <a:cxn ang="0">
                <a:pos x="112" y="443"/>
              </a:cxn>
              <a:cxn ang="0">
                <a:pos x="72" y="431"/>
              </a:cxn>
              <a:cxn ang="0">
                <a:pos x="0" y="503"/>
              </a:cxn>
              <a:cxn ang="0">
                <a:pos x="72" y="575"/>
              </a:cxn>
              <a:cxn ang="0">
                <a:pos x="112" y="563"/>
              </a:cxn>
              <a:cxn ang="0">
                <a:pos x="112" y="639"/>
              </a:cxn>
              <a:cxn ang="0">
                <a:pos x="751" y="0"/>
              </a:cxn>
              <a:cxn ang="0">
                <a:pos x="675" y="0"/>
              </a:cxn>
            </a:cxnLst>
            <a:rect l="0" t="0" r="r" b="b"/>
            <a:pathLst>
              <a:path w="751" h="639">
                <a:moveTo>
                  <a:pt x="675" y="0"/>
                </a:moveTo>
                <a:cubicBezTo>
                  <a:pt x="682" y="12"/>
                  <a:pt x="687" y="25"/>
                  <a:pt x="687" y="40"/>
                </a:cubicBezTo>
                <a:cubicBezTo>
                  <a:pt x="687" y="80"/>
                  <a:pt x="655" y="112"/>
                  <a:pt x="615" y="112"/>
                </a:cubicBezTo>
                <a:cubicBezTo>
                  <a:pt x="575" y="112"/>
                  <a:pt x="543" y="80"/>
                  <a:pt x="543" y="40"/>
                </a:cubicBezTo>
                <a:cubicBezTo>
                  <a:pt x="543" y="25"/>
                  <a:pt x="547" y="12"/>
                  <a:pt x="555" y="0"/>
                </a:cubicBezTo>
                <a:cubicBezTo>
                  <a:pt x="479" y="0"/>
                  <a:pt x="479" y="0"/>
                  <a:pt x="479" y="0"/>
                </a:cubicBezTo>
                <a:cubicBezTo>
                  <a:pt x="479" y="203"/>
                  <a:pt x="315" y="367"/>
                  <a:pt x="112" y="367"/>
                </a:cubicBezTo>
                <a:cubicBezTo>
                  <a:pt x="112" y="443"/>
                  <a:pt x="112" y="443"/>
                  <a:pt x="112" y="443"/>
                </a:cubicBezTo>
                <a:cubicBezTo>
                  <a:pt x="100" y="436"/>
                  <a:pt x="87" y="431"/>
                  <a:pt x="72" y="431"/>
                </a:cubicBezTo>
                <a:cubicBezTo>
                  <a:pt x="32" y="431"/>
                  <a:pt x="0" y="463"/>
                  <a:pt x="0" y="503"/>
                </a:cubicBezTo>
                <a:cubicBezTo>
                  <a:pt x="0" y="543"/>
                  <a:pt x="32" y="575"/>
                  <a:pt x="72" y="575"/>
                </a:cubicBezTo>
                <a:cubicBezTo>
                  <a:pt x="87" y="575"/>
                  <a:pt x="100" y="570"/>
                  <a:pt x="112" y="563"/>
                </a:cubicBezTo>
                <a:cubicBezTo>
                  <a:pt x="112" y="639"/>
                  <a:pt x="112" y="639"/>
                  <a:pt x="112" y="639"/>
                </a:cubicBezTo>
                <a:cubicBezTo>
                  <a:pt x="465" y="639"/>
                  <a:pt x="751" y="353"/>
                  <a:pt x="751" y="0"/>
                </a:cubicBezTo>
                <a:lnTo>
                  <a:pt x="675"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18" name="íS1íḓè"/>
          <p:cNvSpPr>
            <a:spLocks/>
          </p:cNvSpPr>
          <p:nvPr/>
        </p:nvSpPr>
        <p:spPr bwMode="auto">
          <a:xfrm rot="16200000">
            <a:off x="5934757" y="2085689"/>
            <a:ext cx="2189394" cy="1863313"/>
          </a:xfrm>
          <a:custGeom>
            <a:avLst/>
            <a:gdLst/>
            <a:ahLst/>
            <a:cxnLst>
              <a:cxn ang="0">
                <a:pos x="675" y="0"/>
              </a:cxn>
              <a:cxn ang="0">
                <a:pos x="687" y="40"/>
              </a:cxn>
              <a:cxn ang="0">
                <a:pos x="615" y="112"/>
              </a:cxn>
              <a:cxn ang="0">
                <a:pos x="543" y="40"/>
              </a:cxn>
              <a:cxn ang="0">
                <a:pos x="555" y="0"/>
              </a:cxn>
              <a:cxn ang="0">
                <a:pos x="479" y="0"/>
              </a:cxn>
              <a:cxn ang="0">
                <a:pos x="112" y="367"/>
              </a:cxn>
              <a:cxn ang="0">
                <a:pos x="112" y="443"/>
              </a:cxn>
              <a:cxn ang="0">
                <a:pos x="72" y="431"/>
              </a:cxn>
              <a:cxn ang="0">
                <a:pos x="0" y="503"/>
              </a:cxn>
              <a:cxn ang="0">
                <a:pos x="72" y="575"/>
              </a:cxn>
              <a:cxn ang="0">
                <a:pos x="112" y="563"/>
              </a:cxn>
              <a:cxn ang="0">
                <a:pos x="112" y="639"/>
              </a:cxn>
              <a:cxn ang="0">
                <a:pos x="751" y="0"/>
              </a:cxn>
              <a:cxn ang="0">
                <a:pos x="675" y="0"/>
              </a:cxn>
            </a:cxnLst>
            <a:rect l="0" t="0" r="r" b="b"/>
            <a:pathLst>
              <a:path w="751" h="639">
                <a:moveTo>
                  <a:pt x="675" y="0"/>
                </a:moveTo>
                <a:cubicBezTo>
                  <a:pt x="682" y="12"/>
                  <a:pt x="687" y="25"/>
                  <a:pt x="687" y="40"/>
                </a:cubicBezTo>
                <a:cubicBezTo>
                  <a:pt x="687" y="80"/>
                  <a:pt x="655" y="112"/>
                  <a:pt x="615" y="112"/>
                </a:cubicBezTo>
                <a:cubicBezTo>
                  <a:pt x="575" y="112"/>
                  <a:pt x="543" y="80"/>
                  <a:pt x="543" y="40"/>
                </a:cubicBezTo>
                <a:cubicBezTo>
                  <a:pt x="543" y="25"/>
                  <a:pt x="547" y="12"/>
                  <a:pt x="555" y="0"/>
                </a:cubicBezTo>
                <a:cubicBezTo>
                  <a:pt x="479" y="0"/>
                  <a:pt x="479" y="0"/>
                  <a:pt x="479" y="0"/>
                </a:cubicBezTo>
                <a:cubicBezTo>
                  <a:pt x="479" y="203"/>
                  <a:pt x="315" y="367"/>
                  <a:pt x="112" y="367"/>
                </a:cubicBezTo>
                <a:cubicBezTo>
                  <a:pt x="112" y="443"/>
                  <a:pt x="112" y="443"/>
                  <a:pt x="112" y="443"/>
                </a:cubicBezTo>
                <a:cubicBezTo>
                  <a:pt x="100" y="436"/>
                  <a:pt x="87" y="431"/>
                  <a:pt x="72" y="431"/>
                </a:cubicBezTo>
                <a:cubicBezTo>
                  <a:pt x="32" y="431"/>
                  <a:pt x="0" y="463"/>
                  <a:pt x="0" y="503"/>
                </a:cubicBezTo>
                <a:cubicBezTo>
                  <a:pt x="0" y="543"/>
                  <a:pt x="32" y="575"/>
                  <a:pt x="72" y="575"/>
                </a:cubicBezTo>
                <a:cubicBezTo>
                  <a:pt x="87" y="575"/>
                  <a:pt x="100" y="570"/>
                  <a:pt x="112" y="563"/>
                </a:cubicBezTo>
                <a:cubicBezTo>
                  <a:pt x="112" y="639"/>
                  <a:pt x="112" y="639"/>
                  <a:pt x="112" y="639"/>
                </a:cubicBezTo>
                <a:cubicBezTo>
                  <a:pt x="465" y="639"/>
                  <a:pt x="751" y="353"/>
                  <a:pt x="751" y="0"/>
                </a:cubicBezTo>
                <a:lnTo>
                  <a:pt x="675" y="0"/>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19" name="îṩḻïḋe"/>
          <p:cNvSpPr>
            <a:spLocks/>
          </p:cNvSpPr>
          <p:nvPr/>
        </p:nvSpPr>
        <p:spPr bwMode="auto">
          <a:xfrm flipH="1" flipV="1">
            <a:off x="4229101" y="1922647"/>
            <a:ext cx="2189394" cy="1863313"/>
          </a:xfrm>
          <a:custGeom>
            <a:avLst/>
            <a:gdLst/>
            <a:ahLst/>
            <a:cxnLst>
              <a:cxn ang="0">
                <a:pos x="675" y="0"/>
              </a:cxn>
              <a:cxn ang="0">
                <a:pos x="687" y="40"/>
              </a:cxn>
              <a:cxn ang="0">
                <a:pos x="615" y="112"/>
              </a:cxn>
              <a:cxn ang="0">
                <a:pos x="543" y="40"/>
              </a:cxn>
              <a:cxn ang="0">
                <a:pos x="555" y="0"/>
              </a:cxn>
              <a:cxn ang="0">
                <a:pos x="479" y="0"/>
              </a:cxn>
              <a:cxn ang="0">
                <a:pos x="112" y="367"/>
              </a:cxn>
              <a:cxn ang="0">
                <a:pos x="112" y="443"/>
              </a:cxn>
              <a:cxn ang="0">
                <a:pos x="72" y="431"/>
              </a:cxn>
              <a:cxn ang="0">
                <a:pos x="0" y="503"/>
              </a:cxn>
              <a:cxn ang="0">
                <a:pos x="72" y="575"/>
              </a:cxn>
              <a:cxn ang="0">
                <a:pos x="112" y="563"/>
              </a:cxn>
              <a:cxn ang="0">
                <a:pos x="112" y="639"/>
              </a:cxn>
              <a:cxn ang="0">
                <a:pos x="751" y="0"/>
              </a:cxn>
              <a:cxn ang="0">
                <a:pos x="675" y="0"/>
              </a:cxn>
            </a:cxnLst>
            <a:rect l="0" t="0" r="r" b="b"/>
            <a:pathLst>
              <a:path w="751" h="639">
                <a:moveTo>
                  <a:pt x="675" y="0"/>
                </a:moveTo>
                <a:cubicBezTo>
                  <a:pt x="682" y="12"/>
                  <a:pt x="687" y="25"/>
                  <a:pt x="687" y="40"/>
                </a:cubicBezTo>
                <a:cubicBezTo>
                  <a:pt x="687" y="80"/>
                  <a:pt x="655" y="112"/>
                  <a:pt x="615" y="112"/>
                </a:cubicBezTo>
                <a:cubicBezTo>
                  <a:pt x="575" y="112"/>
                  <a:pt x="543" y="80"/>
                  <a:pt x="543" y="40"/>
                </a:cubicBezTo>
                <a:cubicBezTo>
                  <a:pt x="543" y="25"/>
                  <a:pt x="547" y="12"/>
                  <a:pt x="555" y="0"/>
                </a:cubicBezTo>
                <a:cubicBezTo>
                  <a:pt x="479" y="0"/>
                  <a:pt x="479" y="0"/>
                  <a:pt x="479" y="0"/>
                </a:cubicBezTo>
                <a:cubicBezTo>
                  <a:pt x="479" y="203"/>
                  <a:pt x="315" y="367"/>
                  <a:pt x="112" y="367"/>
                </a:cubicBezTo>
                <a:cubicBezTo>
                  <a:pt x="112" y="443"/>
                  <a:pt x="112" y="443"/>
                  <a:pt x="112" y="443"/>
                </a:cubicBezTo>
                <a:cubicBezTo>
                  <a:pt x="100" y="436"/>
                  <a:pt x="87" y="431"/>
                  <a:pt x="72" y="431"/>
                </a:cubicBezTo>
                <a:cubicBezTo>
                  <a:pt x="32" y="431"/>
                  <a:pt x="0" y="463"/>
                  <a:pt x="0" y="503"/>
                </a:cubicBezTo>
                <a:cubicBezTo>
                  <a:pt x="0" y="543"/>
                  <a:pt x="32" y="575"/>
                  <a:pt x="72" y="575"/>
                </a:cubicBezTo>
                <a:cubicBezTo>
                  <a:pt x="87" y="575"/>
                  <a:pt x="100" y="570"/>
                  <a:pt x="112" y="563"/>
                </a:cubicBezTo>
                <a:cubicBezTo>
                  <a:pt x="112" y="639"/>
                  <a:pt x="112" y="639"/>
                  <a:pt x="112" y="639"/>
                </a:cubicBezTo>
                <a:cubicBezTo>
                  <a:pt x="465" y="639"/>
                  <a:pt x="751" y="353"/>
                  <a:pt x="751" y="0"/>
                </a:cubicBezTo>
                <a:lnTo>
                  <a:pt x="675"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20" name="íş1ïḍe"/>
          <p:cNvSpPr>
            <a:spLocks/>
          </p:cNvSpPr>
          <p:nvPr/>
        </p:nvSpPr>
        <p:spPr bwMode="auto">
          <a:xfrm rot="16200000" flipH="1" flipV="1">
            <a:off x="4067853" y="3629725"/>
            <a:ext cx="2189394" cy="1863313"/>
          </a:xfrm>
          <a:custGeom>
            <a:avLst/>
            <a:gdLst/>
            <a:ahLst/>
            <a:cxnLst>
              <a:cxn ang="0">
                <a:pos x="675" y="0"/>
              </a:cxn>
              <a:cxn ang="0">
                <a:pos x="687" y="40"/>
              </a:cxn>
              <a:cxn ang="0">
                <a:pos x="615" y="112"/>
              </a:cxn>
              <a:cxn ang="0">
                <a:pos x="543" y="40"/>
              </a:cxn>
              <a:cxn ang="0">
                <a:pos x="555" y="0"/>
              </a:cxn>
              <a:cxn ang="0">
                <a:pos x="479" y="0"/>
              </a:cxn>
              <a:cxn ang="0">
                <a:pos x="112" y="367"/>
              </a:cxn>
              <a:cxn ang="0">
                <a:pos x="112" y="443"/>
              </a:cxn>
              <a:cxn ang="0">
                <a:pos x="72" y="431"/>
              </a:cxn>
              <a:cxn ang="0">
                <a:pos x="0" y="503"/>
              </a:cxn>
              <a:cxn ang="0">
                <a:pos x="72" y="575"/>
              </a:cxn>
              <a:cxn ang="0">
                <a:pos x="112" y="563"/>
              </a:cxn>
              <a:cxn ang="0">
                <a:pos x="112" y="639"/>
              </a:cxn>
              <a:cxn ang="0">
                <a:pos x="751" y="0"/>
              </a:cxn>
              <a:cxn ang="0">
                <a:pos x="675" y="0"/>
              </a:cxn>
            </a:cxnLst>
            <a:rect l="0" t="0" r="r" b="b"/>
            <a:pathLst>
              <a:path w="751" h="639">
                <a:moveTo>
                  <a:pt x="675" y="0"/>
                </a:moveTo>
                <a:cubicBezTo>
                  <a:pt x="682" y="12"/>
                  <a:pt x="687" y="25"/>
                  <a:pt x="687" y="40"/>
                </a:cubicBezTo>
                <a:cubicBezTo>
                  <a:pt x="687" y="80"/>
                  <a:pt x="655" y="112"/>
                  <a:pt x="615" y="112"/>
                </a:cubicBezTo>
                <a:cubicBezTo>
                  <a:pt x="575" y="112"/>
                  <a:pt x="543" y="80"/>
                  <a:pt x="543" y="40"/>
                </a:cubicBezTo>
                <a:cubicBezTo>
                  <a:pt x="543" y="25"/>
                  <a:pt x="547" y="12"/>
                  <a:pt x="555" y="0"/>
                </a:cubicBezTo>
                <a:cubicBezTo>
                  <a:pt x="479" y="0"/>
                  <a:pt x="479" y="0"/>
                  <a:pt x="479" y="0"/>
                </a:cubicBezTo>
                <a:cubicBezTo>
                  <a:pt x="479" y="203"/>
                  <a:pt x="315" y="367"/>
                  <a:pt x="112" y="367"/>
                </a:cubicBezTo>
                <a:cubicBezTo>
                  <a:pt x="112" y="443"/>
                  <a:pt x="112" y="443"/>
                  <a:pt x="112" y="443"/>
                </a:cubicBezTo>
                <a:cubicBezTo>
                  <a:pt x="100" y="436"/>
                  <a:pt x="87" y="431"/>
                  <a:pt x="72" y="431"/>
                </a:cubicBezTo>
                <a:cubicBezTo>
                  <a:pt x="32" y="431"/>
                  <a:pt x="0" y="463"/>
                  <a:pt x="0" y="503"/>
                </a:cubicBezTo>
                <a:cubicBezTo>
                  <a:pt x="0" y="543"/>
                  <a:pt x="32" y="575"/>
                  <a:pt x="72" y="575"/>
                </a:cubicBezTo>
                <a:cubicBezTo>
                  <a:pt x="87" y="575"/>
                  <a:pt x="100" y="570"/>
                  <a:pt x="112" y="563"/>
                </a:cubicBezTo>
                <a:cubicBezTo>
                  <a:pt x="112" y="639"/>
                  <a:pt x="112" y="639"/>
                  <a:pt x="112" y="639"/>
                </a:cubicBezTo>
                <a:cubicBezTo>
                  <a:pt x="465" y="639"/>
                  <a:pt x="751" y="353"/>
                  <a:pt x="751" y="0"/>
                </a:cubicBezTo>
                <a:lnTo>
                  <a:pt x="675" y="0"/>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3" name="îṥľídè"/>
          <p:cNvSpPr/>
          <p:nvPr/>
        </p:nvSpPr>
        <p:spPr bwMode="auto">
          <a:xfrm>
            <a:off x="5091265" y="2784628"/>
            <a:ext cx="2009478" cy="2009474"/>
          </a:xfrm>
          <a:prstGeom prst="ellipse">
            <a:avLst/>
          </a:prstGeom>
          <a:blipFill>
            <a:blip r:embed="rId3" cstate="email">
              <a:extLst>
                <a:ext uri="{28A0092B-C50C-407E-A947-70E740481C1C}">
                  <a14:useLocalDpi xmlns:a14="http://schemas.microsoft.com/office/drawing/2010/main"/>
                </a:ext>
              </a:extLst>
            </a:blip>
            <a:srcRect/>
            <a:stretch>
              <a:fillRect/>
            </a:stretch>
          </a:blipFill>
          <a:ln w="19050">
            <a:noFill/>
            <a:round/>
            <a:headEnd/>
            <a:tailEnd/>
          </a:ln>
        </p:spPr>
        <p:txBody>
          <a:bodyPr anchor="ctr">
            <a:scene3d>
              <a:camera prst="orthographicFront"/>
              <a:lightRig rig="threePt" dir="t"/>
            </a:scene3d>
            <a:sp3d contourW="12700"/>
          </a:bodyPr>
          <a:lstStyle/>
          <a:p>
            <a:pPr algn="ctr"/>
            <a:endParaRPr/>
          </a:p>
        </p:txBody>
      </p:sp>
      <p:sp>
        <p:nvSpPr>
          <p:cNvPr id="22" name="ïṥļîḑè"/>
          <p:cNvSpPr txBox="1"/>
          <p:nvPr/>
        </p:nvSpPr>
        <p:spPr>
          <a:xfrm rot="18933073" flipH="1">
            <a:off x="4573802" y="2551049"/>
            <a:ext cx="1137335" cy="374488"/>
          </a:xfrm>
          <a:prstGeom prst="rect">
            <a:avLst/>
          </a:prstGeom>
          <a:noFill/>
        </p:spPr>
        <p:txBody>
          <a:bodyPr wrap="none">
            <a:normAutofit/>
            <a:scene3d>
              <a:camera prst="orthographicFront"/>
              <a:lightRig rig="threePt" dir="t"/>
            </a:scene3d>
            <a:sp3d contourW="12700"/>
          </a:bodyPr>
          <a:lstStyle/>
          <a:p>
            <a:pPr algn="ctr"/>
            <a:r>
              <a:rPr lang="zh-CN" altLang="en-US" sz="1400" b="1">
                <a:solidFill>
                  <a:schemeClr val="bg1"/>
                </a:solidFill>
              </a:rPr>
              <a:t>标题文本预设</a:t>
            </a:r>
          </a:p>
        </p:txBody>
      </p:sp>
      <p:sp>
        <p:nvSpPr>
          <p:cNvPr id="23" name="isľídè"/>
          <p:cNvSpPr txBox="1"/>
          <p:nvPr/>
        </p:nvSpPr>
        <p:spPr>
          <a:xfrm rot="3034644">
            <a:off x="6642547" y="2742849"/>
            <a:ext cx="1137335" cy="374488"/>
          </a:xfrm>
          <a:prstGeom prst="rect">
            <a:avLst/>
          </a:prstGeom>
          <a:noFill/>
        </p:spPr>
        <p:txBody>
          <a:bodyPr wrap="none">
            <a:normAutofit/>
            <a:scene3d>
              <a:camera prst="orthographicFront"/>
              <a:lightRig rig="threePt" dir="t"/>
            </a:scene3d>
            <a:sp3d contourW="12700"/>
          </a:bodyPr>
          <a:lstStyle/>
          <a:p>
            <a:pPr algn="ctr"/>
            <a:r>
              <a:rPr lang="zh-CN" altLang="en-US" sz="1400" b="1">
                <a:solidFill>
                  <a:schemeClr val="bg1"/>
                </a:solidFill>
              </a:rPr>
              <a:t>标题文本预设</a:t>
            </a:r>
          </a:p>
        </p:txBody>
      </p:sp>
      <p:sp>
        <p:nvSpPr>
          <p:cNvPr id="24" name="íŝḷiḑê"/>
          <p:cNvSpPr txBox="1"/>
          <p:nvPr/>
        </p:nvSpPr>
        <p:spPr>
          <a:xfrm rot="19035440">
            <a:off x="6482727" y="4699645"/>
            <a:ext cx="1137335" cy="374488"/>
          </a:xfrm>
          <a:prstGeom prst="rect">
            <a:avLst/>
          </a:prstGeom>
          <a:noFill/>
        </p:spPr>
        <p:txBody>
          <a:bodyPr wrap="none">
            <a:normAutofit/>
            <a:scene3d>
              <a:camera prst="orthographicFront"/>
              <a:lightRig rig="threePt" dir="t"/>
            </a:scene3d>
            <a:sp3d contourW="12700"/>
          </a:bodyPr>
          <a:lstStyle/>
          <a:p>
            <a:pPr algn="ctr"/>
            <a:r>
              <a:rPr lang="zh-CN" altLang="en-US" sz="1400" b="1">
                <a:solidFill>
                  <a:schemeClr val="bg1"/>
                </a:solidFill>
              </a:rPr>
              <a:t>标题文本预设</a:t>
            </a:r>
          </a:p>
        </p:txBody>
      </p:sp>
      <p:sp>
        <p:nvSpPr>
          <p:cNvPr id="25" name="îSliďe"/>
          <p:cNvSpPr txBox="1"/>
          <p:nvPr/>
        </p:nvSpPr>
        <p:spPr>
          <a:xfrm rot="2835440">
            <a:off x="4465988" y="4546200"/>
            <a:ext cx="1137335" cy="374488"/>
          </a:xfrm>
          <a:prstGeom prst="rect">
            <a:avLst/>
          </a:prstGeom>
          <a:noFill/>
        </p:spPr>
        <p:txBody>
          <a:bodyPr wrap="none">
            <a:normAutofit/>
            <a:scene3d>
              <a:camera prst="orthographicFront"/>
              <a:lightRig rig="threePt" dir="t"/>
            </a:scene3d>
            <a:sp3d contourW="12700"/>
          </a:bodyPr>
          <a:lstStyle/>
          <a:p>
            <a:pPr algn="ctr"/>
            <a:r>
              <a:rPr lang="zh-CN" altLang="en-US" sz="1400" b="1">
                <a:solidFill>
                  <a:schemeClr val="bg1"/>
                </a:solidFill>
              </a:rPr>
              <a:t>标题文本预设</a:t>
            </a:r>
          </a:p>
        </p:txBody>
      </p:sp>
      <p:grpSp>
        <p:nvGrpSpPr>
          <p:cNvPr id="34" name="组合 33"/>
          <p:cNvGrpSpPr/>
          <p:nvPr/>
        </p:nvGrpSpPr>
        <p:grpSpPr>
          <a:xfrm>
            <a:off x="8184563" y="2259700"/>
            <a:ext cx="2784999" cy="957185"/>
            <a:chOff x="1541719" y="2349127"/>
            <a:chExt cx="2784999" cy="957185"/>
          </a:xfrm>
        </p:grpSpPr>
        <p:sp>
          <p:nvSpPr>
            <p:cNvPr id="35" name="文本框 34"/>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6" name="文本框 35"/>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37" name="组合 36"/>
          <p:cNvGrpSpPr/>
          <p:nvPr/>
        </p:nvGrpSpPr>
        <p:grpSpPr>
          <a:xfrm>
            <a:off x="8184563" y="4315509"/>
            <a:ext cx="2784999" cy="957185"/>
            <a:chOff x="1541719" y="2349127"/>
            <a:chExt cx="2784999" cy="957185"/>
          </a:xfrm>
        </p:grpSpPr>
        <p:sp>
          <p:nvSpPr>
            <p:cNvPr id="38" name="文本框 37"/>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9" name="文本框 38"/>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0" name="组合 39"/>
          <p:cNvGrpSpPr/>
          <p:nvPr/>
        </p:nvGrpSpPr>
        <p:grpSpPr>
          <a:xfrm>
            <a:off x="1237126" y="2259700"/>
            <a:ext cx="2784999" cy="957185"/>
            <a:chOff x="1541719" y="2349127"/>
            <a:chExt cx="2784999" cy="957185"/>
          </a:xfrm>
        </p:grpSpPr>
        <p:sp>
          <p:nvSpPr>
            <p:cNvPr id="41" name="文本框 40"/>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2" name="文本框 41"/>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3" name="组合 42"/>
          <p:cNvGrpSpPr/>
          <p:nvPr/>
        </p:nvGrpSpPr>
        <p:grpSpPr>
          <a:xfrm>
            <a:off x="1237126" y="4315509"/>
            <a:ext cx="2784999" cy="957185"/>
            <a:chOff x="1541719" y="2349127"/>
            <a:chExt cx="2784999" cy="957185"/>
          </a:xfrm>
        </p:grpSpPr>
        <p:sp>
          <p:nvSpPr>
            <p:cNvPr id="44" name="文本框 43"/>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5" name="文本框 44"/>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7" name="组合 46"/>
          <p:cNvGrpSpPr/>
          <p:nvPr/>
        </p:nvGrpSpPr>
        <p:grpSpPr>
          <a:xfrm>
            <a:off x="3327399" y="368311"/>
            <a:ext cx="5571067" cy="950901"/>
            <a:chOff x="3327399" y="368311"/>
            <a:chExt cx="5571067" cy="950901"/>
          </a:xfrm>
        </p:grpSpPr>
        <p:grpSp>
          <p:nvGrpSpPr>
            <p:cNvPr id="48" name="组合 47"/>
            <p:cNvGrpSpPr/>
            <p:nvPr/>
          </p:nvGrpSpPr>
          <p:grpSpPr>
            <a:xfrm>
              <a:off x="3327399" y="1015999"/>
              <a:ext cx="5571067" cy="303213"/>
              <a:chOff x="3327399" y="1015999"/>
              <a:chExt cx="5571067" cy="303213"/>
            </a:xfrm>
          </p:grpSpPr>
          <p:grpSp>
            <p:nvGrpSpPr>
              <p:cNvPr id="50" name="组合 49"/>
              <p:cNvGrpSpPr/>
              <p:nvPr/>
            </p:nvGrpSpPr>
            <p:grpSpPr>
              <a:xfrm>
                <a:off x="5341026" y="1015999"/>
                <a:ext cx="1543813" cy="303213"/>
                <a:chOff x="4151374" y="3829873"/>
                <a:chExt cx="2486492" cy="488360"/>
              </a:xfrm>
            </p:grpSpPr>
            <p:sp>
              <p:nvSpPr>
                <p:cNvPr id="53" name="椭圆 52"/>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4" name="椭圆 53"/>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5" name="椭圆 54"/>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55"/>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51" name="直接连接符 50"/>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9" name="文本框 48"/>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26978519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anim calcmode="lin" valueType="num">
                                          <p:cBhvr>
                                            <p:cTn id="10" dur="500" fill="hold"/>
                                            <p:tgtEl>
                                              <p:spTgt spid="17"/>
                                            </p:tgtEl>
                                            <p:attrNameLst>
                                              <p:attrName>ppt_x</p:attrName>
                                            </p:attrNameLst>
                                          </p:cBhvr>
                                          <p:tavLst>
                                            <p:tav tm="0">
                                              <p:val>
                                                <p:fltVal val="0.5"/>
                                              </p:val>
                                            </p:tav>
                                            <p:tav tm="100000">
                                              <p:val>
                                                <p:strVal val="#ppt_x"/>
                                              </p:val>
                                            </p:tav>
                                          </p:tavLst>
                                        </p:anim>
                                        <p:anim calcmode="lin" valueType="num">
                                          <p:cBhvr>
                                            <p:cTn id="11" dur="500" fill="hold"/>
                                            <p:tgtEl>
                                              <p:spTgt spid="17"/>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anim calcmode="lin" valueType="num">
                                          <p:cBhvr>
                                            <p:cTn id="17" dur="500" fill="hold"/>
                                            <p:tgtEl>
                                              <p:spTgt spid="18"/>
                                            </p:tgtEl>
                                            <p:attrNameLst>
                                              <p:attrName>ppt_x</p:attrName>
                                            </p:attrNameLst>
                                          </p:cBhvr>
                                          <p:tavLst>
                                            <p:tav tm="0">
                                              <p:val>
                                                <p:fltVal val="0.5"/>
                                              </p:val>
                                            </p:tav>
                                            <p:tav tm="100000">
                                              <p:val>
                                                <p:strVal val="#ppt_x"/>
                                              </p:val>
                                            </p:tav>
                                          </p:tavLst>
                                        </p:anim>
                                        <p:anim calcmode="lin" valueType="num">
                                          <p:cBhvr>
                                            <p:cTn id="18" dur="500" fill="hold"/>
                                            <p:tgtEl>
                                              <p:spTgt spid="18"/>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anim calcmode="lin" valueType="num">
                                          <p:cBhvr>
                                            <p:cTn id="24" dur="500" fill="hold"/>
                                            <p:tgtEl>
                                              <p:spTgt spid="19"/>
                                            </p:tgtEl>
                                            <p:attrNameLst>
                                              <p:attrName>ppt_x</p:attrName>
                                            </p:attrNameLst>
                                          </p:cBhvr>
                                          <p:tavLst>
                                            <p:tav tm="0">
                                              <p:val>
                                                <p:fltVal val="0.5"/>
                                              </p:val>
                                            </p:tav>
                                            <p:tav tm="100000">
                                              <p:val>
                                                <p:strVal val="#ppt_x"/>
                                              </p:val>
                                            </p:tav>
                                          </p:tavLst>
                                        </p:anim>
                                        <p:anim calcmode="lin" valueType="num">
                                          <p:cBhvr>
                                            <p:cTn id="25" dur="500" fill="hold"/>
                                            <p:tgtEl>
                                              <p:spTgt spid="19"/>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anim calcmode="lin" valueType="num">
                                          <p:cBhvr>
                                            <p:cTn id="31" dur="500" fill="hold"/>
                                            <p:tgtEl>
                                              <p:spTgt spid="20"/>
                                            </p:tgtEl>
                                            <p:attrNameLst>
                                              <p:attrName>ppt_x</p:attrName>
                                            </p:attrNameLst>
                                          </p:cBhvr>
                                          <p:tavLst>
                                            <p:tav tm="0">
                                              <p:val>
                                                <p:fltVal val="0.5"/>
                                              </p:val>
                                            </p:tav>
                                            <p:tav tm="100000">
                                              <p:val>
                                                <p:strVal val="#ppt_x"/>
                                              </p:val>
                                            </p:tav>
                                          </p:tavLst>
                                        </p:anim>
                                        <p:anim calcmode="lin" valueType="num">
                                          <p:cBhvr>
                                            <p:cTn id="32" dur="500" fill="hold"/>
                                            <p:tgtEl>
                                              <p:spTgt spid="20"/>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anim calcmode="lin" valueType="num">
                                          <p:cBhvr>
                                            <p:cTn id="38" dur="500" fill="hold"/>
                                            <p:tgtEl>
                                              <p:spTgt spid="33"/>
                                            </p:tgtEl>
                                            <p:attrNameLst>
                                              <p:attrName>ppt_x</p:attrName>
                                            </p:attrNameLst>
                                          </p:cBhvr>
                                          <p:tavLst>
                                            <p:tav tm="0">
                                              <p:val>
                                                <p:fltVal val="0.5"/>
                                              </p:val>
                                            </p:tav>
                                            <p:tav tm="100000">
                                              <p:val>
                                                <p:strVal val="#ppt_x"/>
                                              </p:val>
                                            </p:tav>
                                          </p:tavLst>
                                        </p:anim>
                                        <p:anim calcmode="lin" valueType="num">
                                          <p:cBhvr>
                                            <p:cTn id="39" dur="500" fill="hold"/>
                                            <p:tgtEl>
                                              <p:spTgt spid="33"/>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anim calcmode="lin" valueType="num">
                                          <p:cBhvr>
                                            <p:cTn id="45" dur="500" fill="hold"/>
                                            <p:tgtEl>
                                              <p:spTgt spid="22"/>
                                            </p:tgtEl>
                                            <p:attrNameLst>
                                              <p:attrName>ppt_x</p:attrName>
                                            </p:attrNameLst>
                                          </p:cBhvr>
                                          <p:tavLst>
                                            <p:tav tm="0">
                                              <p:val>
                                                <p:fltVal val="0.5"/>
                                              </p:val>
                                            </p:tav>
                                            <p:tav tm="100000">
                                              <p:val>
                                                <p:strVal val="#ppt_x"/>
                                              </p:val>
                                            </p:tav>
                                          </p:tavLst>
                                        </p:anim>
                                        <p:anim calcmode="lin" valueType="num">
                                          <p:cBhvr>
                                            <p:cTn id="46" dur="500" fill="hold"/>
                                            <p:tgtEl>
                                              <p:spTgt spid="22"/>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anim calcmode="lin" valueType="num">
                                          <p:cBhvr>
                                            <p:cTn id="52" dur="500" fill="hold"/>
                                            <p:tgtEl>
                                              <p:spTgt spid="23"/>
                                            </p:tgtEl>
                                            <p:attrNameLst>
                                              <p:attrName>ppt_x</p:attrName>
                                            </p:attrNameLst>
                                          </p:cBhvr>
                                          <p:tavLst>
                                            <p:tav tm="0">
                                              <p:val>
                                                <p:fltVal val="0.5"/>
                                              </p:val>
                                            </p:tav>
                                            <p:tav tm="100000">
                                              <p:val>
                                                <p:strVal val="#ppt_x"/>
                                              </p:val>
                                            </p:tav>
                                          </p:tavLst>
                                        </p:anim>
                                        <p:anim calcmode="lin" valueType="num">
                                          <p:cBhvr>
                                            <p:cTn id="53" dur="500" fill="hold"/>
                                            <p:tgtEl>
                                              <p:spTgt spid="23"/>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anim calcmode="lin" valueType="num">
                                          <p:cBhvr>
                                            <p:cTn id="59" dur="500" fill="hold"/>
                                            <p:tgtEl>
                                              <p:spTgt spid="24"/>
                                            </p:tgtEl>
                                            <p:attrNameLst>
                                              <p:attrName>ppt_x</p:attrName>
                                            </p:attrNameLst>
                                          </p:cBhvr>
                                          <p:tavLst>
                                            <p:tav tm="0">
                                              <p:val>
                                                <p:fltVal val="0.5"/>
                                              </p:val>
                                            </p:tav>
                                            <p:tav tm="100000">
                                              <p:val>
                                                <p:strVal val="#ppt_x"/>
                                              </p:val>
                                            </p:tav>
                                          </p:tavLst>
                                        </p:anim>
                                        <p:anim calcmode="lin" valueType="num">
                                          <p:cBhvr>
                                            <p:cTn id="60" dur="500" fill="hold"/>
                                            <p:tgtEl>
                                              <p:spTgt spid="24"/>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500" fill="hold"/>
                                            <p:tgtEl>
                                              <p:spTgt spid="25"/>
                                            </p:tgtEl>
                                            <p:attrNameLst>
                                              <p:attrName>ppt_w</p:attrName>
                                            </p:attrNameLst>
                                          </p:cBhvr>
                                          <p:tavLst>
                                            <p:tav tm="0">
                                              <p:val>
                                                <p:fltVal val="0"/>
                                              </p:val>
                                            </p:tav>
                                            <p:tav tm="100000">
                                              <p:val>
                                                <p:strVal val="#ppt_w"/>
                                              </p:val>
                                            </p:tav>
                                          </p:tavLst>
                                        </p:anim>
                                        <p:anim calcmode="lin" valueType="num">
                                          <p:cBhvr>
                                            <p:cTn id="64" dur="500" fill="hold"/>
                                            <p:tgtEl>
                                              <p:spTgt spid="25"/>
                                            </p:tgtEl>
                                            <p:attrNameLst>
                                              <p:attrName>ppt_h</p:attrName>
                                            </p:attrNameLst>
                                          </p:cBhvr>
                                          <p:tavLst>
                                            <p:tav tm="0">
                                              <p:val>
                                                <p:fltVal val="0"/>
                                              </p:val>
                                            </p:tav>
                                            <p:tav tm="100000">
                                              <p:val>
                                                <p:strVal val="#ppt_h"/>
                                              </p:val>
                                            </p:tav>
                                          </p:tavLst>
                                        </p:anim>
                                        <p:animEffect transition="in" filter="fade">
                                          <p:cBhvr>
                                            <p:cTn id="65" dur="500"/>
                                            <p:tgtEl>
                                              <p:spTgt spid="25"/>
                                            </p:tgtEl>
                                          </p:cBhvr>
                                        </p:animEffect>
                                        <p:anim calcmode="lin" valueType="num">
                                          <p:cBhvr>
                                            <p:cTn id="66" dur="500" fill="hold"/>
                                            <p:tgtEl>
                                              <p:spTgt spid="25"/>
                                            </p:tgtEl>
                                            <p:attrNameLst>
                                              <p:attrName>ppt_x</p:attrName>
                                            </p:attrNameLst>
                                          </p:cBhvr>
                                          <p:tavLst>
                                            <p:tav tm="0">
                                              <p:val>
                                                <p:fltVal val="0.5"/>
                                              </p:val>
                                            </p:tav>
                                            <p:tav tm="100000">
                                              <p:val>
                                                <p:strVal val="#ppt_x"/>
                                              </p:val>
                                            </p:tav>
                                          </p:tavLst>
                                        </p:anim>
                                        <p:anim calcmode="lin" valueType="num">
                                          <p:cBhvr>
                                            <p:cTn id="67" dur="500" fill="hold"/>
                                            <p:tgtEl>
                                              <p:spTgt spid="25"/>
                                            </p:tgtEl>
                                            <p:attrNameLst>
                                              <p:attrName>ppt_y</p:attrName>
                                            </p:attrNameLst>
                                          </p:cBhvr>
                                          <p:tavLst>
                                            <p:tav tm="0">
                                              <p:val>
                                                <p:fltVal val="0.5"/>
                                              </p:val>
                                            </p:tav>
                                            <p:tav tm="100000">
                                              <p:val>
                                                <p:strVal val="#ppt_y"/>
                                              </p:val>
                                            </p:tav>
                                          </p:tavLst>
                                        </p:anim>
                                      </p:childTnLst>
                                    </p:cTn>
                                  </p:par>
                                </p:childTnLst>
                              </p:cTn>
                            </p:par>
                            <p:par>
                              <p:cTn id="68" fill="hold">
                                <p:stCondLst>
                                  <p:cond delay="500"/>
                                </p:stCondLst>
                                <p:childTnLst>
                                  <p:par>
                                    <p:cTn id="69" presetID="2" presetClass="entr" presetSubtype="8" fill="hold" nodeType="afterEffect" p14:presetBounceEnd="49000">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14:bounceEnd="49000">
                                          <p:cBhvr additive="base">
                                            <p:cTn id="71" dur="1000" fill="hold"/>
                                            <p:tgtEl>
                                              <p:spTgt spid="40"/>
                                            </p:tgtEl>
                                            <p:attrNameLst>
                                              <p:attrName>ppt_x</p:attrName>
                                            </p:attrNameLst>
                                          </p:cBhvr>
                                          <p:tavLst>
                                            <p:tav tm="0">
                                              <p:val>
                                                <p:strVal val="0-#ppt_w/2"/>
                                              </p:val>
                                            </p:tav>
                                            <p:tav tm="100000">
                                              <p:val>
                                                <p:strVal val="#ppt_x"/>
                                              </p:val>
                                            </p:tav>
                                          </p:tavLst>
                                        </p:anim>
                                        <p:anim calcmode="lin" valueType="num" p14:bounceEnd="49000">
                                          <p:cBhvr additive="base">
                                            <p:cTn id="72" dur="1000" fill="hold"/>
                                            <p:tgtEl>
                                              <p:spTgt spid="40"/>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14:presetBounceEnd="49000">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14:bounceEnd="49000">
                                          <p:cBhvr additive="base">
                                            <p:cTn id="75" dur="1000" fill="hold"/>
                                            <p:tgtEl>
                                              <p:spTgt spid="43"/>
                                            </p:tgtEl>
                                            <p:attrNameLst>
                                              <p:attrName>ppt_x</p:attrName>
                                            </p:attrNameLst>
                                          </p:cBhvr>
                                          <p:tavLst>
                                            <p:tav tm="0">
                                              <p:val>
                                                <p:strVal val="0-#ppt_w/2"/>
                                              </p:val>
                                            </p:tav>
                                            <p:tav tm="100000">
                                              <p:val>
                                                <p:strVal val="#ppt_x"/>
                                              </p:val>
                                            </p:tav>
                                          </p:tavLst>
                                        </p:anim>
                                        <p:anim calcmode="lin" valueType="num" p14:bounceEnd="49000">
                                          <p:cBhvr additive="base">
                                            <p:cTn id="76" dur="1000" fill="hold"/>
                                            <p:tgtEl>
                                              <p:spTgt spid="43"/>
                                            </p:tgtEl>
                                            <p:attrNameLst>
                                              <p:attrName>ppt_y</p:attrName>
                                            </p:attrNameLst>
                                          </p:cBhvr>
                                          <p:tavLst>
                                            <p:tav tm="0">
                                              <p:val>
                                                <p:strVal val="#ppt_y"/>
                                              </p:val>
                                            </p:tav>
                                            <p:tav tm="100000">
                                              <p:val>
                                                <p:strVal val="#ppt_y"/>
                                              </p:val>
                                            </p:tav>
                                          </p:tavLst>
                                        </p:anim>
                                      </p:childTnLst>
                                    </p:cTn>
                                  </p:par>
                                  <p:par>
                                    <p:cTn id="77" presetID="2" presetClass="entr" presetSubtype="2" fill="hold" nodeType="withEffect" p14:presetBounceEnd="49000">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14:bounceEnd="49000">
                                          <p:cBhvr additive="base">
                                            <p:cTn id="79" dur="1000" fill="hold"/>
                                            <p:tgtEl>
                                              <p:spTgt spid="34"/>
                                            </p:tgtEl>
                                            <p:attrNameLst>
                                              <p:attrName>ppt_x</p:attrName>
                                            </p:attrNameLst>
                                          </p:cBhvr>
                                          <p:tavLst>
                                            <p:tav tm="0">
                                              <p:val>
                                                <p:strVal val="1+#ppt_w/2"/>
                                              </p:val>
                                            </p:tav>
                                            <p:tav tm="100000">
                                              <p:val>
                                                <p:strVal val="#ppt_x"/>
                                              </p:val>
                                            </p:tav>
                                          </p:tavLst>
                                        </p:anim>
                                        <p:anim calcmode="lin" valueType="num" p14:bounceEnd="49000">
                                          <p:cBhvr additive="base">
                                            <p:cTn id="80" dur="1000" fill="hold"/>
                                            <p:tgtEl>
                                              <p:spTgt spid="34"/>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14:presetBounceEnd="49000">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14:bounceEnd="49000">
                                          <p:cBhvr additive="base">
                                            <p:cTn id="83" dur="1000" fill="hold"/>
                                            <p:tgtEl>
                                              <p:spTgt spid="37"/>
                                            </p:tgtEl>
                                            <p:attrNameLst>
                                              <p:attrName>ppt_x</p:attrName>
                                            </p:attrNameLst>
                                          </p:cBhvr>
                                          <p:tavLst>
                                            <p:tav tm="0">
                                              <p:val>
                                                <p:strVal val="1+#ppt_w/2"/>
                                              </p:val>
                                            </p:tav>
                                            <p:tav tm="100000">
                                              <p:val>
                                                <p:strVal val="#ppt_x"/>
                                              </p:val>
                                            </p:tav>
                                          </p:tavLst>
                                        </p:anim>
                                        <p:anim calcmode="lin" valueType="num" p14:bounceEnd="49000">
                                          <p:cBhvr additive="base">
                                            <p:cTn id="84" dur="10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33" grpId="0" animBg="1"/>
          <p:bldP spid="22" grpId="0"/>
          <p:bldP spid="23" grpId="0"/>
          <p:bldP spid="24"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anim calcmode="lin" valueType="num">
                                          <p:cBhvr>
                                            <p:cTn id="10" dur="500" fill="hold"/>
                                            <p:tgtEl>
                                              <p:spTgt spid="17"/>
                                            </p:tgtEl>
                                            <p:attrNameLst>
                                              <p:attrName>ppt_x</p:attrName>
                                            </p:attrNameLst>
                                          </p:cBhvr>
                                          <p:tavLst>
                                            <p:tav tm="0">
                                              <p:val>
                                                <p:fltVal val="0.5"/>
                                              </p:val>
                                            </p:tav>
                                            <p:tav tm="100000">
                                              <p:val>
                                                <p:strVal val="#ppt_x"/>
                                              </p:val>
                                            </p:tav>
                                          </p:tavLst>
                                        </p:anim>
                                        <p:anim calcmode="lin" valueType="num">
                                          <p:cBhvr>
                                            <p:cTn id="11" dur="500" fill="hold"/>
                                            <p:tgtEl>
                                              <p:spTgt spid="17"/>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anim calcmode="lin" valueType="num">
                                          <p:cBhvr>
                                            <p:cTn id="17" dur="500" fill="hold"/>
                                            <p:tgtEl>
                                              <p:spTgt spid="18"/>
                                            </p:tgtEl>
                                            <p:attrNameLst>
                                              <p:attrName>ppt_x</p:attrName>
                                            </p:attrNameLst>
                                          </p:cBhvr>
                                          <p:tavLst>
                                            <p:tav tm="0">
                                              <p:val>
                                                <p:fltVal val="0.5"/>
                                              </p:val>
                                            </p:tav>
                                            <p:tav tm="100000">
                                              <p:val>
                                                <p:strVal val="#ppt_x"/>
                                              </p:val>
                                            </p:tav>
                                          </p:tavLst>
                                        </p:anim>
                                        <p:anim calcmode="lin" valueType="num">
                                          <p:cBhvr>
                                            <p:cTn id="18" dur="500" fill="hold"/>
                                            <p:tgtEl>
                                              <p:spTgt spid="18"/>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anim calcmode="lin" valueType="num">
                                          <p:cBhvr>
                                            <p:cTn id="24" dur="500" fill="hold"/>
                                            <p:tgtEl>
                                              <p:spTgt spid="19"/>
                                            </p:tgtEl>
                                            <p:attrNameLst>
                                              <p:attrName>ppt_x</p:attrName>
                                            </p:attrNameLst>
                                          </p:cBhvr>
                                          <p:tavLst>
                                            <p:tav tm="0">
                                              <p:val>
                                                <p:fltVal val="0.5"/>
                                              </p:val>
                                            </p:tav>
                                            <p:tav tm="100000">
                                              <p:val>
                                                <p:strVal val="#ppt_x"/>
                                              </p:val>
                                            </p:tav>
                                          </p:tavLst>
                                        </p:anim>
                                        <p:anim calcmode="lin" valueType="num">
                                          <p:cBhvr>
                                            <p:cTn id="25" dur="500" fill="hold"/>
                                            <p:tgtEl>
                                              <p:spTgt spid="19"/>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anim calcmode="lin" valueType="num">
                                          <p:cBhvr>
                                            <p:cTn id="31" dur="500" fill="hold"/>
                                            <p:tgtEl>
                                              <p:spTgt spid="20"/>
                                            </p:tgtEl>
                                            <p:attrNameLst>
                                              <p:attrName>ppt_x</p:attrName>
                                            </p:attrNameLst>
                                          </p:cBhvr>
                                          <p:tavLst>
                                            <p:tav tm="0">
                                              <p:val>
                                                <p:fltVal val="0.5"/>
                                              </p:val>
                                            </p:tav>
                                            <p:tav tm="100000">
                                              <p:val>
                                                <p:strVal val="#ppt_x"/>
                                              </p:val>
                                            </p:tav>
                                          </p:tavLst>
                                        </p:anim>
                                        <p:anim calcmode="lin" valueType="num">
                                          <p:cBhvr>
                                            <p:cTn id="32" dur="500" fill="hold"/>
                                            <p:tgtEl>
                                              <p:spTgt spid="20"/>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anim calcmode="lin" valueType="num">
                                          <p:cBhvr>
                                            <p:cTn id="38" dur="500" fill="hold"/>
                                            <p:tgtEl>
                                              <p:spTgt spid="33"/>
                                            </p:tgtEl>
                                            <p:attrNameLst>
                                              <p:attrName>ppt_x</p:attrName>
                                            </p:attrNameLst>
                                          </p:cBhvr>
                                          <p:tavLst>
                                            <p:tav tm="0">
                                              <p:val>
                                                <p:fltVal val="0.5"/>
                                              </p:val>
                                            </p:tav>
                                            <p:tav tm="100000">
                                              <p:val>
                                                <p:strVal val="#ppt_x"/>
                                              </p:val>
                                            </p:tav>
                                          </p:tavLst>
                                        </p:anim>
                                        <p:anim calcmode="lin" valueType="num">
                                          <p:cBhvr>
                                            <p:cTn id="39" dur="500" fill="hold"/>
                                            <p:tgtEl>
                                              <p:spTgt spid="33"/>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anim calcmode="lin" valueType="num">
                                          <p:cBhvr>
                                            <p:cTn id="45" dur="500" fill="hold"/>
                                            <p:tgtEl>
                                              <p:spTgt spid="22"/>
                                            </p:tgtEl>
                                            <p:attrNameLst>
                                              <p:attrName>ppt_x</p:attrName>
                                            </p:attrNameLst>
                                          </p:cBhvr>
                                          <p:tavLst>
                                            <p:tav tm="0">
                                              <p:val>
                                                <p:fltVal val="0.5"/>
                                              </p:val>
                                            </p:tav>
                                            <p:tav tm="100000">
                                              <p:val>
                                                <p:strVal val="#ppt_x"/>
                                              </p:val>
                                            </p:tav>
                                          </p:tavLst>
                                        </p:anim>
                                        <p:anim calcmode="lin" valueType="num">
                                          <p:cBhvr>
                                            <p:cTn id="46" dur="500" fill="hold"/>
                                            <p:tgtEl>
                                              <p:spTgt spid="22"/>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anim calcmode="lin" valueType="num">
                                          <p:cBhvr>
                                            <p:cTn id="52" dur="500" fill="hold"/>
                                            <p:tgtEl>
                                              <p:spTgt spid="23"/>
                                            </p:tgtEl>
                                            <p:attrNameLst>
                                              <p:attrName>ppt_x</p:attrName>
                                            </p:attrNameLst>
                                          </p:cBhvr>
                                          <p:tavLst>
                                            <p:tav tm="0">
                                              <p:val>
                                                <p:fltVal val="0.5"/>
                                              </p:val>
                                            </p:tav>
                                            <p:tav tm="100000">
                                              <p:val>
                                                <p:strVal val="#ppt_x"/>
                                              </p:val>
                                            </p:tav>
                                          </p:tavLst>
                                        </p:anim>
                                        <p:anim calcmode="lin" valueType="num">
                                          <p:cBhvr>
                                            <p:cTn id="53" dur="500" fill="hold"/>
                                            <p:tgtEl>
                                              <p:spTgt spid="23"/>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anim calcmode="lin" valueType="num">
                                          <p:cBhvr>
                                            <p:cTn id="59" dur="500" fill="hold"/>
                                            <p:tgtEl>
                                              <p:spTgt spid="24"/>
                                            </p:tgtEl>
                                            <p:attrNameLst>
                                              <p:attrName>ppt_x</p:attrName>
                                            </p:attrNameLst>
                                          </p:cBhvr>
                                          <p:tavLst>
                                            <p:tav tm="0">
                                              <p:val>
                                                <p:fltVal val="0.5"/>
                                              </p:val>
                                            </p:tav>
                                            <p:tav tm="100000">
                                              <p:val>
                                                <p:strVal val="#ppt_x"/>
                                              </p:val>
                                            </p:tav>
                                          </p:tavLst>
                                        </p:anim>
                                        <p:anim calcmode="lin" valueType="num">
                                          <p:cBhvr>
                                            <p:cTn id="60" dur="500" fill="hold"/>
                                            <p:tgtEl>
                                              <p:spTgt spid="24"/>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500" fill="hold"/>
                                            <p:tgtEl>
                                              <p:spTgt spid="25"/>
                                            </p:tgtEl>
                                            <p:attrNameLst>
                                              <p:attrName>ppt_w</p:attrName>
                                            </p:attrNameLst>
                                          </p:cBhvr>
                                          <p:tavLst>
                                            <p:tav tm="0">
                                              <p:val>
                                                <p:fltVal val="0"/>
                                              </p:val>
                                            </p:tav>
                                            <p:tav tm="100000">
                                              <p:val>
                                                <p:strVal val="#ppt_w"/>
                                              </p:val>
                                            </p:tav>
                                          </p:tavLst>
                                        </p:anim>
                                        <p:anim calcmode="lin" valueType="num">
                                          <p:cBhvr>
                                            <p:cTn id="64" dur="500" fill="hold"/>
                                            <p:tgtEl>
                                              <p:spTgt spid="25"/>
                                            </p:tgtEl>
                                            <p:attrNameLst>
                                              <p:attrName>ppt_h</p:attrName>
                                            </p:attrNameLst>
                                          </p:cBhvr>
                                          <p:tavLst>
                                            <p:tav tm="0">
                                              <p:val>
                                                <p:fltVal val="0"/>
                                              </p:val>
                                            </p:tav>
                                            <p:tav tm="100000">
                                              <p:val>
                                                <p:strVal val="#ppt_h"/>
                                              </p:val>
                                            </p:tav>
                                          </p:tavLst>
                                        </p:anim>
                                        <p:animEffect transition="in" filter="fade">
                                          <p:cBhvr>
                                            <p:cTn id="65" dur="500"/>
                                            <p:tgtEl>
                                              <p:spTgt spid="25"/>
                                            </p:tgtEl>
                                          </p:cBhvr>
                                        </p:animEffect>
                                        <p:anim calcmode="lin" valueType="num">
                                          <p:cBhvr>
                                            <p:cTn id="66" dur="500" fill="hold"/>
                                            <p:tgtEl>
                                              <p:spTgt spid="25"/>
                                            </p:tgtEl>
                                            <p:attrNameLst>
                                              <p:attrName>ppt_x</p:attrName>
                                            </p:attrNameLst>
                                          </p:cBhvr>
                                          <p:tavLst>
                                            <p:tav tm="0">
                                              <p:val>
                                                <p:fltVal val="0.5"/>
                                              </p:val>
                                            </p:tav>
                                            <p:tav tm="100000">
                                              <p:val>
                                                <p:strVal val="#ppt_x"/>
                                              </p:val>
                                            </p:tav>
                                          </p:tavLst>
                                        </p:anim>
                                        <p:anim calcmode="lin" valueType="num">
                                          <p:cBhvr>
                                            <p:cTn id="67" dur="500" fill="hold"/>
                                            <p:tgtEl>
                                              <p:spTgt spid="25"/>
                                            </p:tgtEl>
                                            <p:attrNameLst>
                                              <p:attrName>ppt_y</p:attrName>
                                            </p:attrNameLst>
                                          </p:cBhvr>
                                          <p:tavLst>
                                            <p:tav tm="0">
                                              <p:val>
                                                <p:fltVal val="0.5"/>
                                              </p:val>
                                            </p:tav>
                                            <p:tav tm="100000">
                                              <p:val>
                                                <p:strVal val="#ppt_y"/>
                                              </p:val>
                                            </p:tav>
                                          </p:tavLst>
                                        </p:anim>
                                      </p:childTnLst>
                                    </p:cTn>
                                  </p:par>
                                </p:childTnLst>
                              </p:cTn>
                            </p:par>
                            <p:par>
                              <p:cTn id="68" fill="hold">
                                <p:stCondLst>
                                  <p:cond delay="500"/>
                                </p:stCondLst>
                                <p:childTnLst>
                                  <p:par>
                                    <p:cTn id="69" presetID="2" presetClass="entr" presetSubtype="8" fill="hold" nodeType="after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additive="base">
                                            <p:cTn id="71" dur="1000" fill="hold"/>
                                            <p:tgtEl>
                                              <p:spTgt spid="40"/>
                                            </p:tgtEl>
                                            <p:attrNameLst>
                                              <p:attrName>ppt_x</p:attrName>
                                            </p:attrNameLst>
                                          </p:cBhvr>
                                          <p:tavLst>
                                            <p:tav tm="0">
                                              <p:val>
                                                <p:strVal val="0-#ppt_w/2"/>
                                              </p:val>
                                            </p:tav>
                                            <p:tav tm="100000">
                                              <p:val>
                                                <p:strVal val="#ppt_x"/>
                                              </p:val>
                                            </p:tav>
                                          </p:tavLst>
                                        </p:anim>
                                        <p:anim calcmode="lin" valueType="num">
                                          <p:cBhvr additive="base">
                                            <p:cTn id="72" dur="1000" fill="hold"/>
                                            <p:tgtEl>
                                              <p:spTgt spid="40"/>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additive="base">
                                            <p:cTn id="75" dur="1000" fill="hold"/>
                                            <p:tgtEl>
                                              <p:spTgt spid="43"/>
                                            </p:tgtEl>
                                            <p:attrNameLst>
                                              <p:attrName>ppt_x</p:attrName>
                                            </p:attrNameLst>
                                          </p:cBhvr>
                                          <p:tavLst>
                                            <p:tav tm="0">
                                              <p:val>
                                                <p:strVal val="0-#ppt_w/2"/>
                                              </p:val>
                                            </p:tav>
                                            <p:tav tm="100000">
                                              <p:val>
                                                <p:strVal val="#ppt_x"/>
                                              </p:val>
                                            </p:tav>
                                          </p:tavLst>
                                        </p:anim>
                                        <p:anim calcmode="lin" valueType="num">
                                          <p:cBhvr additive="base">
                                            <p:cTn id="76" dur="1000" fill="hold"/>
                                            <p:tgtEl>
                                              <p:spTgt spid="43"/>
                                            </p:tgtEl>
                                            <p:attrNameLst>
                                              <p:attrName>ppt_y</p:attrName>
                                            </p:attrNameLst>
                                          </p:cBhvr>
                                          <p:tavLst>
                                            <p:tav tm="0">
                                              <p:val>
                                                <p:strVal val="#ppt_y"/>
                                              </p:val>
                                            </p:tav>
                                            <p:tav tm="100000">
                                              <p:val>
                                                <p:strVal val="#ppt_y"/>
                                              </p:val>
                                            </p:tav>
                                          </p:tavLst>
                                        </p:anim>
                                      </p:childTnLst>
                                    </p:cTn>
                                  </p:par>
                                  <p:par>
                                    <p:cTn id="77" presetID="2" presetClass="entr" presetSubtype="2" fill="hold"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1000" fill="hold"/>
                                            <p:tgtEl>
                                              <p:spTgt spid="34"/>
                                            </p:tgtEl>
                                            <p:attrNameLst>
                                              <p:attrName>ppt_x</p:attrName>
                                            </p:attrNameLst>
                                          </p:cBhvr>
                                          <p:tavLst>
                                            <p:tav tm="0">
                                              <p:val>
                                                <p:strVal val="1+#ppt_w/2"/>
                                              </p:val>
                                            </p:tav>
                                            <p:tav tm="100000">
                                              <p:val>
                                                <p:strVal val="#ppt_x"/>
                                              </p:val>
                                            </p:tav>
                                          </p:tavLst>
                                        </p:anim>
                                        <p:anim calcmode="lin" valueType="num">
                                          <p:cBhvr additive="base">
                                            <p:cTn id="80" dur="1000" fill="hold"/>
                                            <p:tgtEl>
                                              <p:spTgt spid="34"/>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additive="base">
                                            <p:cTn id="83" dur="1000" fill="hold"/>
                                            <p:tgtEl>
                                              <p:spTgt spid="37"/>
                                            </p:tgtEl>
                                            <p:attrNameLst>
                                              <p:attrName>ppt_x</p:attrName>
                                            </p:attrNameLst>
                                          </p:cBhvr>
                                          <p:tavLst>
                                            <p:tav tm="0">
                                              <p:val>
                                                <p:strVal val="1+#ppt_w/2"/>
                                              </p:val>
                                            </p:tav>
                                            <p:tav tm="100000">
                                              <p:val>
                                                <p:strVal val="#ppt_x"/>
                                              </p:val>
                                            </p:tav>
                                          </p:tavLst>
                                        </p:anim>
                                        <p:anim calcmode="lin" valueType="num">
                                          <p:cBhvr additive="base">
                                            <p:cTn id="84" dur="10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33" grpId="0" animBg="1"/>
          <p:bldP spid="22" grpId="0"/>
          <p:bldP spid="23" grpId="0"/>
          <p:bldP spid="24" grpId="0"/>
          <p:bldP spid="25"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ṣḷïde"/>
          <p:cNvSpPr>
            <a:spLocks/>
          </p:cNvSpPr>
          <p:nvPr/>
        </p:nvSpPr>
        <p:spPr bwMode="auto">
          <a:xfrm>
            <a:off x="1420684" y="2256616"/>
            <a:ext cx="4692968" cy="2870077"/>
          </a:xfrm>
          <a:custGeom>
            <a:avLst/>
            <a:gdLst>
              <a:gd name="T0" fmla="*/ 0 w 1890"/>
              <a:gd name="T1" fmla="*/ 1154 h 1154"/>
              <a:gd name="T2" fmla="*/ 0 w 1890"/>
              <a:gd name="T3" fmla="*/ 1142 h 1154"/>
              <a:gd name="T4" fmla="*/ 0 w 1890"/>
              <a:gd name="T5" fmla="*/ 1069 h 1154"/>
              <a:gd name="T6" fmla="*/ 0 w 1890"/>
              <a:gd name="T7" fmla="*/ 85 h 1154"/>
              <a:gd name="T8" fmla="*/ 77 w 1890"/>
              <a:gd name="T9" fmla="*/ 0 h 1154"/>
              <a:gd name="T10" fmla="*/ 1813 w 1890"/>
              <a:gd name="T11" fmla="*/ 0 h 1154"/>
              <a:gd name="T12" fmla="*/ 1890 w 1890"/>
              <a:gd name="T13" fmla="*/ 85 h 1154"/>
              <a:gd name="T14" fmla="*/ 1890 w 1890"/>
              <a:gd name="T15" fmla="*/ 1069 h 1154"/>
              <a:gd name="T16" fmla="*/ 1890 w 1890"/>
              <a:gd name="T17" fmla="*/ 1142 h 1154"/>
              <a:gd name="T18" fmla="*/ 1890 w 1890"/>
              <a:gd name="T19" fmla="*/ 1154 h 1154"/>
              <a:gd name="T20" fmla="*/ 0 w 1890"/>
              <a:gd name="T21"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90" h="1154">
                <a:moveTo>
                  <a:pt x="0" y="1154"/>
                </a:moveTo>
                <a:cubicBezTo>
                  <a:pt x="0" y="1142"/>
                  <a:pt x="0" y="1142"/>
                  <a:pt x="0" y="1142"/>
                </a:cubicBezTo>
                <a:cubicBezTo>
                  <a:pt x="0" y="1142"/>
                  <a:pt x="0" y="1109"/>
                  <a:pt x="0" y="1069"/>
                </a:cubicBezTo>
                <a:cubicBezTo>
                  <a:pt x="0" y="85"/>
                  <a:pt x="0" y="85"/>
                  <a:pt x="0" y="85"/>
                </a:cubicBezTo>
                <a:cubicBezTo>
                  <a:pt x="0" y="39"/>
                  <a:pt x="35" y="0"/>
                  <a:pt x="77" y="0"/>
                </a:cubicBezTo>
                <a:cubicBezTo>
                  <a:pt x="1813" y="0"/>
                  <a:pt x="1813" y="0"/>
                  <a:pt x="1813" y="0"/>
                </a:cubicBezTo>
                <a:cubicBezTo>
                  <a:pt x="1856" y="0"/>
                  <a:pt x="1890" y="39"/>
                  <a:pt x="1890" y="85"/>
                </a:cubicBezTo>
                <a:cubicBezTo>
                  <a:pt x="1890" y="1069"/>
                  <a:pt x="1890" y="1069"/>
                  <a:pt x="1890" y="1069"/>
                </a:cubicBezTo>
                <a:cubicBezTo>
                  <a:pt x="1890" y="1109"/>
                  <a:pt x="1890" y="1142"/>
                  <a:pt x="1890" y="1142"/>
                </a:cubicBezTo>
                <a:cubicBezTo>
                  <a:pt x="1890" y="1154"/>
                  <a:pt x="1890" y="1154"/>
                  <a:pt x="1890" y="1154"/>
                </a:cubicBezTo>
                <a:cubicBezTo>
                  <a:pt x="0" y="1154"/>
                  <a:pt x="0" y="1154"/>
                  <a:pt x="0" y="1154"/>
                </a:cubicBezTo>
              </a:path>
            </a:pathLst>
          </a:custGeom>
          <a:solidFill>
            <a:srgbClr val="292929"/>
          </a:solidFill>
          <a:ln>
            <a:noFill/>
          </a:ln>
        </p:spPr>
        <p:txBody>
          <a:bodyPr anchor="ctr"/>
          <a:lstStyle/>
          <a:p>
            <a:pPr algn="ctr"/>
            <a:endParaRPr/>
          </a:p>
        </p:txBody>
      </p:sp>
      <p:sp>
        <p:nvSpPr>
          <p:cNvPr id="5" name="îślïďé"/>
          <p:cNvSpPr>
            <a:spLocks/>
          </p:cNvSpPr>
          <p:nvPr/>
        </p:nvSpPr>
        <p:spPr bwMode="auto">
          <a:xfrm>
            <a:off x="1435602" y="2274517"/>
            <a:ext cx="4663133" cy="2837260"/>
          </a:xfrm>
          <a:custGeom>
            <a:avLst/>
            <a:gdLst>
              <a:gd name="T0" fmla="*/ 0 w 1878"/>
              <a:gd name="T1" fmla="*/ 1141 h 1141"/>
              <a:gd name="T2" fmla="*/ 0 w 1878"/>
              <a:gd name="T3" fmla="*/ 1135 h 1141"/>
              <a:gd name="T4" fmla="*/ 0 w 1878"/>
              <a:gd name="T5" fmla="*/ 1062 h 1141"/>
              <a:gd name="T6" fmla="*/ 0 w 1878"/>
              <a:gd name="T7" fmla="*/ 78 h 1141"/>
              <a:gd name="T8" fmla="*/ 71 w 1878"/>
              <a:gd name="T9" fmla="*/ 0 h 1141"/>
              <a:gd name="T10" fmla="*/ 1807 w 1878"/>
              <a:gd name="T11" fmla="*/ 0 h 1141"/>
              <a:gd name="T12" fmla="*/ 1878 w 1878"/>
              <a:gd name="T13" fmla="*/ 78 h 1141"/>
              <a:gd name="T14" fmla="*/ 1878 w 1878"/>
              <a:gd name="T15" fmla="*/ 1062 h 1141"/>
              <a:gd name="T16" fmla="*/ 1878 w 1878"/>
              <a:gd name="T17" fmla="*/ 1135 h 1141"/>
              <a:gd name="T18" fmla="*/ 1878 w 1878"/>
              <a:gd name="T19" fmla="*/ 1141 h 1141"/>
              <a:gd name="T20" fmla="*/ 0 w 1878"/>
              <a:gd name="T21" fmla="*/ 1141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8" h="1141">
                <a:moveTo>
                  <a:pt x="0" y="1141"/>
                </a:moveTo>
                <a:cubicBezTo>
                  <a:pt x="0" y="1135"/>
                  <a:pt x="0" y="1135"/>
                  <a:pt x="0" y="1135"/>
                </a:cubicBezTo>
                <a:cubicBezTo>
                  <a:pt x="0" y="1135"/>
                  <a:pt x="0" y="1102"/>
                  <a:pt x="0" y="1062"/>
                </a:cubicBezTo>
                <a:cubicBezTo>
                  <a:pt x="0" y="78"/>
                  <a:pt x="0" y="78"/>
                  <a:pt x="0" y="78"/>
                </a:cubicBezTo>
                <a:cubicBezTo>
                  <a:pt x="0" y="35"/>
                  <a:pt x="32" y="0"/>
                  <a:pt x="71" y="0"/>
                </a:cubicBezTo>
                <a:cubicBezTo>
                  <a:pt x="1807" y="0"/>
                  <a:pt x="1807" y="0"/>
                  <a:pt x="1807" y="0"/>
                </a:cubicBezTo>
                <a:cubicBezTo>
                  <a:pt x="1847" y="0"/>
                  <a:pt x="1878" y="35"/>
                  <a:pt x="1878" y="78"/>
                </a:cubicBezTo>
                <a:cubicBezTo>
                  <a:pt x="1878" y="1062"/>
                  <a:pt x="1878" y="1062"/>
                  <a:pt x="1878" y="1062"/>
                </a:cubicBezTo>
                <a:cubicBezTo>
                  <a:pt x="1878" y="1102"/>
                  <a:pt x="1878" y="1135"/>
                  <a:pt x="1878" y="1135"/>
                </a:cubicBezTo>
                <a:cubicBezTo>
                  <a:pt x="1878" y="1141"/>
                  <a:pt x="1878" y="1141"/>
                  <a:pt x="1878" y="1141"/>
                </a:cubicBezTo>
                <a:cubicBezTo>
                  <a:pt x="0" y="1141"/>
                  <a:pt x="0" y="1141"/>
                  <a:pt x="0" y="1141"/>
                </a:cubicBezTo>
              </a:path>
            </a:pathLst>
          </a:custGeom>
          <a:solidFill>
            <a:srgbClr val="000000"/>
          </a:solidFill>
          <a:ln>
            <a:noFill/>
          </a:ln>
        </p:spPr>
        <p:txBody>
          <a:bodyPr anchor="ctr"/>
          <a:lstStyle/>
          <a:p>
            <a:pPr algn="ctr"/>
            <a:endParaRPr/>
          </a:p>
        </p:txBody>
      </p:sp>
      <p:sp>
        <p:nvSpPr>
          <p:cNvPr id="6" name="ï$1îḓe"/>
          <p:cNvSpPr>
            <a:spLocks/>
          </p:cNvSpPr>
          <p:nvPr/>
        </p:nvSpPr>
        <p:spPr bwMode="auto">
          <a:xfrm>
            <a:off x="1450520" y="2289434"/>
            <a:ext cx="4636283" cy="2807425"/>
          </a:xfrm>
          <a:custGeom>
            <a:avLst/>
            <a:gdLst>
              <a:gd name="T0" fmla="*/ 1867 w 1867"/>
              <a:gd name="T1" fmla="*/ 72 h 1129"/>
              <a:gd name="T2" fmla="*/ 1801 w 1867"/>
              <a:gd name="T3" fmla="*/ 0 h 1129"/>
              <a:gd name="T4" fmla="*/ 65 w 1867"/>
              <a:gd name="T5" fmla="*/ 0 h 1129"/>
              <a:gd name="T6" fmla="*/ 0 w 1867"/>
              <a:gd name="T7" fmla="*/ 72 h 1129"/>
              <a:gd name="T8" fmla="*/ 0 w 1867"/>
              <a:gd name="T9" fmla="*/ 1056 h 1129"/>
              <a:gd name="T10" fmla="*/ 0 w 1867"/>
              <a:gd name="T11" fmla="*/ 1129 h 1129"/>
              <a:gd name="T12" fmla="*/ 1866 w 1867"/>
              <a:gd name="T13" fmla="*/ 1129 h 1129"/>
              <a:gd name="T14" fmla="*/ 1867 w 1867"/>
              <a:gd name="T15" fmla="*/ 1056 h 1129"/>
              <a:gd name="T16" fmla="*/ 1867 w 1867"/>
              <a:gd name="T17" fmla="*/ 72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7" h="1129">
                <a:moveTo>
                  <a:pt x="1867" y="72"/>
                </a:moveTo>
                <a:cubicBezTo>
                  <a:pt x="1867" y="32"/>
                  <a:pt x="1838" y="0"/>
                  <a:pt x="1801" y="0"/>
                </a:cubicBezTo>
                <a:cubicBezTo>
                  <a:pt x="65" y="0"/>
                  <a:pt x="65" y="0"/>
                  <a:pt x="65" y="0"/>
                </a:cubicBezTo>
                <a:cubicBezTo>
                  <a:pt x="29" y="0"/>
                  <a:pt x="0" y="32"/>
                  <a:pt x="0" y="72"/>
                </a:cubicBezTo>
                <a:cubicBezTo>
                  <a:pt x="0" y="1056"/>
                  <a:pt x="0" y="1056"/>
                  <a:pt x="0" y="1056"/>
                </a:cubicBezTo>
                <a:cubicBezTo>
                  <a:pt x="0" y="1096"/>
                  <a:pt x="0" y="1129"/>
                  <a:pt x="0" y="1129"/>
                </a:cubicBezTo>
                <a:cubicBezTo>
                  <a:pt x="1866" y="1129"/>
                  <a:pt x="1866" y="1129"/>
                  <a:pt x="1866" y="1129"/>
                </a:cubicBezTo>
                <a:cubicBezTo>
                  <a:pt x="1866" y="1129"/>
                  <a:pt x="1867" y="1096"/>
                  <a:pt x="1867" y="1056"/>
                </a:cubicBezTo>
                <a:cubicBezTo>
                  <a:pt x="1867" y="72"/>
                  <a:pt x="1867" y="72"/>
                  <a:pt x="1867" y="72"/>
                </a:cubicBezTo>
              </a:path>
            </a:pathLst>
          </a:custGeom>
          <a:solidFill>
            <a:srgbClr val="000000"/>
          </a:solidFill>
          <a:ln>
            <a:noFill/>
          </a:ln>
        </p:spPr>
        <p:txBody>
          <a:bodyPr anchor="ctr"/>
          <a:lstStyle/>
          <a:p>
            <a:pPr algn="ctr"/>
            <a:endParaRPr/>
          </a:p>
        </p:txBody>
      </p:sp>
      <p:sp>
        <p:nvSpPr>
          <p:cNvPr id="7" name="ïṩḷïďè"/>
          <p:cNvSpPr>
            <a:spLocks/>
          </p:cNvSpPr>
          <p:nvPr/>
        </p:nvSpPr>
        <p:spPr bwMode="auto">
          <a:xfrm>
            <a:off x="1574332" y="2435623"/>
            <a:ext cx="4385673" cy="2498638"/>
          </a:xfrm>
          <a:prstGeom prst="rect">
            <a:avLst/>
          </a:prstGeom>
          <a:solidFill>
            <a:srgbClr val="FFFFFF"/>
          </a:solidFill>
          <a:ln>
            <a:noFill/>
          </a:ln>
        </p:spPr>
        <p:txBody>
          <a:bodyPr anchor="ctr"/>
          <a:lstStyle/>
          <a:p>
            <a:pPr algn="ctr"/>
            <a:endParaRPr/>
          </a:p>
        </p:txBody>
      </p:sp>
      <p:sp>
        <p:nvSpPr>
          <p:cNvPr id="8" name="ïsľiḓê"/>
          <p:cNvSpPr>
            <a:spLocks/>
          </p:cNvSpPr>
          <p:nvPr/>
        </p:nvSpPr>
        <p:spPr bwMode="auto">
          <a:xfrm>
            <a:off x="1574332" y="2435623"/>
            <a:ext cx="4385673" cy="24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 name="îṣļïḋê"/>
          <p:cNvSpPr>
            <a:spLocks/>
          </p:cNvSpPr>
          <p:nvPr/>
        </p:nvSpPr>
        <p:spPr bwMode="auto">
          <a:xfrm>
            <a:off x="3728384" y="2319268"/>
            <a:ext cx="79061" cy="77570"/>
          </a:xfrm>
          <a:prstGeom prst="ellipse">
            <a:avLst/>
          </a:prstGeom>
          <a:solidFill>
            <a:srgbClr val="4D4D4D"/>
          </a:solidFill>
          <a:ln>
            <a:noFill/>
          </a:ln>
        </p:spPr>
        <p:txBody>
          <a:bodyPr anchor="ctr"/>
          <a:lstStyle/>
          <a:p>
            <a:pPr algn="ctr"/>
            <a:endParaRPr/>
          </a:p>
        </p:txBody>
      </p:sp>
      <p:sp>
        <p:nvSpPr>
          <p:cNvPr id="10" name="îśļiďè"/>
          <p:cNvSpPr/>
          <p:nvPr/>
        </p:nvSpPr>
        <p:spPr>
          <a:xfrm>
            <a:off x="2972168" y="2289436"/>
            <a:ext cx="3114635" cy="2807425"/>
          </a:xfrm>
          <a:custGeom>
            <a:avLst/>
            <a:gdLst>
              <a:gd name="connsiteX0" fmla="*/ 1015698 w 1929418"/>
              <a:gd name="connsiteY0" fmla="*/ 0 h 1739113"/>
              <a:gd name="connsiteX1" fmla="*/ 1145021 w 1929418"/>
              <a:gd name="connsiteY1" fmla="*/ 0 h 1739113"/>
              <a:gd name="connsiteX2" fmla="*/ 1827889 w 1929418"/>
              <a:gd name="connsiteY2" fmla="*/ 0 h 1739113"/>
              <a:gd name="connsiteX3" fmla="*/ 1929418 w 1929418"/>
              <a:gd name="connsiteY3" fmla="*/ 110909 h 1739113"/>
              <a:gd name="connsiteX4" fmla="*/ 1929418 w 1929418"/>
              <a:gd name="connsiteY4" fmla="*/ 1626664 h 1739113"/>
              <a:gd name="connsiteX5" fmla="*/ 1927880 w 1929418"/>
              <a:gd name="connsiteY5" fmla="*/ 1739113 h 1739113"/>
              <a:gd name="connsiteX6" fmla="*/ 4874 w 1929418"/>
              <a:gd name="connsiteY6" fmla="*/ 1739113 h 1739113"/>
              <a:gd name="connsiteX7" fmla="*/ 0 w 1929418"/>
              <a:gd name="connsiteY7" fmla="*/ 1739113 h 1739113"/>
              <a:gd name="connsiteX8" fmla="*/ 1015698 w 1929418"/>
              <a:gd name="connsiteY8" fmla="*/ 0 h 173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9418" h="1739113">
                <a:moveTo>
                  <a:pt x="1015698" y="0"/>
                </a:moveTo>
                <a:lnTo>
                  <a:pt x="1145021" y="0"/>
                </a:lnTo>
                <a:cubicBezTo>
                  <a:pt x="1350640" y="0"/>
                  <a:pt x="1577529" y="0"/>
                  <a:pt x="1827889" y="0"/>
                </a:cubicBezTo>
                <a:cubicBezTo>
                  <a:pt x="1884807" y="0"/>
                  <a:pt x="1929418" y="49293"/>
                  <a:pt x="1929418" y="110909"/>
                </a:cubicBezTo>
                <a:cubicBezTo>
                  <a:pt x="1929418" y="110909"/>
                  <a:pt x="1929418" y="110909"/>
                  <a:pt x="1929418" y="1626664"/>
                </a:cubicBezTo>
                <a:cubicBezTo>
                  <a:pt x="1929418" y="1688280"/>
                  <a:pt x="1927880" y="1739113"/>
                  <a:pt x="1927880" y="1739113"/>
                </a:cubicBezTo>
                <a:cubicBezTo>
                  <a:pt x="1927880" y="1739113"/>
                  <a:pt x="1927880" y="1739113"/>
                  <a:pt x="4874" y="1739113"/>
                </a:cubicBezTo>
                <a:lnTo>
                  <a:pt x="0" y="1739113"/>
                </a:lnTo>
                <a:lnTo>
                  <a:pt x="1015698" y="0"/>
                </a:lnTo>
                <a:close/>
              </a:path>
            </a:pathLst>
          </a:custGeom>
          <a:solidFill>
            <a:srgbClr val="FFFF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iṩ1ïḍé"/>
          <p:cNvSpPr>
            <a:spLocks/>
          </p:cNvSpPr>
          <p:nvPr/>
        </p:nvSpPr>
        <p:spPr bwMode="auto">
          <a:xfrm>
            <a:off x="874713" y="5190837"/>
            <a:ext cx="5784911" cy="131272"/>
          </a:xfrm>
          <a:custGeom>
            <a:avLst/>
            <a:gdLst>
              <a:gd name="T0" fmla="*/ 2211 w 2330"/>
              <a:gd name="T1" fmla="*/ 53 h 53"/>
              <a:gd name="T2" fmla="*/ 119 w 2330"/>
              <a:gd name="T3" fmla="*/ 53 h 53"/>
              <a:gd name="T4" fmla="*/ 2 w 2330"/>
              <a:gd name="T5" fmla="*/ 0 h 53"/>
              <a:gd name="T6" fmla="*/ 2328 w 2330"/>
              <a:gd name="T7" fmla="*/ 0 h 53"/>
              <a:gd name="T8" fmla="*/ 2211 w 2330"/>
              <a:gd name="T9" fmla="*/ 53 h 53"/>
            </a:gdLst>
            <a:ahLst/>
            <a:cxnLst>
              <a:cxn ang="0">
                <a:pos x="T0" y="T1"/>
              </a:cxn>
              <a:cxn ang="0">
                <a:pos x="T2" y="T3"/>
              </a:cxn>
              <a:cxn ang="0">
                <a:pos x="T4" y="T5"/>
              </a:cxn>
              <a:cxn ang="0">
                <a:pos x="T6" y="T7"/>
              </a:cxn>
              <a:cxn ang="0">
                <a:pos x="T8" y="T9"/>
              </a:cxn>
            </a:cxnLst>
            <a:rect l="0" t="0" r="r" b="b"/>
            <a:pathLst>
              <a:path w="2330" h="53">
                <a:moveTo>
                  <a:pt x="2211" y="53"/>
                </a:moveTo>
                <a:cubicBezTo>
                  <a:pt x="1514" y="53"/>
                  <a:pt x="817" y="53"/>
                  <a:pt x="119" y="53"/>
                </a:cubicBezTo>
                <a:cubicBezTo>
                  <a:pt x="43" y="43"/>
                  <a:pt x="0" y="10"/>
                  <a:pt x="2" y="0"/>
                </a:cubicBezTo>
                <a:cubicBezTo>
                  <a:pt x="778" y="0"/>
                  <a:pt x="1552" y="0"/>
                  <a:pt x="2328" y="0"/>
                </a:cubicBezTo>
                <a:cubicBezTo>
                  <a:pt x="2330" y="10"/>
                  <a:pt x="2287" y="43"/>
                  <a:pt x="2211" y="53"/>
                </a:cubicBezTo>
                <a:close/>
              </a:path>
            </a:pathLst>
          </a:custGeom>
          <a:gradFill>
            <a:gsLst>
              <a:gs pos="0">
                <a:srgbClr val="969696"/>
              </a:gs>
              <a:gs pos="100000">
                <a:srgbClr val="292929"/>
              </a:gs>
            </a:gsLst>
            <a:lin ang="5400000" scaled="1"/>
          </a:gradFill>
          <a:ln>
            <a:noFill/>
          </a:ln>
        </p:spPr>
        <p:txBody>
          <a:bodyPr anchor="ctr"/>
          <a:lstStyle/>
          <a:p>
            <a:pPr algn="ctr"/>
            <a:endParaRPr/>
          </a:p>
        </p:txBody>
      </p:sp>
      <p:sp>
        <p:nvSpPr>
          <p:cNvPr id="12" name="îšlídè"/>
          <p:cNvSpPr>
            <a:spLocks/>
          </p:cNvSpPr>
          <p:nvPr/>
        </p:nvSpPr>
        <p:spPr bwMode="auto">
          <a:xfrm>
            <a:off x="879188" y="5190837"/>
            <a:ext cx="5775961" cy="7458"/>
          </a:xfrm>
          <a:custGeom>
            <a:avLst/>
            <a:gdLst>
              <a:gd name="T0" fmla="*/ 2326 w 2326"/>
              <a:gd name="T1" fmla="*/ 3 h 3"/>
              <a:gd name="T2" fmla="*/ 2326 w 2326"/>
              <a:gd name="T3" fmla="*/ 0 h 3"/>
              <a:gd name="T4" fmla="*/ 0 w 2326"/>
              <a:gd name="T5" fmla="*/ 0 h 3"/>
              <a:gd name="T6" fmla="*/ 0 w 2326"/>
              <a:gd name="T7" fmla="*/ 3 h 3"/>
              <a:gd name="T8" fmla="*/ 2326 w 2326"/>
              <a:gd name="T9" fmla="*/ 3 h 3"/>
            </a:gdLst>
            <a:ahLst/>
            <a:cxnLst>
              <a:cxn ang="0">
                <a:pos x="T0" y="T1"/>
              </a:cxn>
              <a:cxn ang="0">
                <a:pos x="T2" y="T3"/>
              </a:cxn>
              <a:cxn ang="0">
                <a:pos x="T4" y="T5"/>
              </a:cxn>
              <a:cxn ang="0">
                <a:pos x="T6" y="T7"/>
              </a:cxn>
              <a:cxn ang="0">
                <a:pos x="T8" y="T9"/>
              </a:cxn>
            </a:cxnLst>
            <a:rect l="0" t="0" r="r" b="b"/>
            <a:pathLst>
              <a:path w="2326" h="3">
                <a:moveTo>
                  <a:pt x="2326" y="3"/>
                </a:moveTo>
                <a:cubicBezTo>
                  <a:pt x="2326" y="2"/>
                  <a:pt x="2326" y="1"/>
                  <a:pt x="2326" y="0"/>
                </a:cubicBezTo>
                <a:cubicBezTo>
                  <a:pt x="1550" y="0"/>
                  <a:pt x="776" y="0"/>
                  <a:pt x="0" y="0"/>
                </a:cubicBezTo>
                <a:cubicBezTo>
                  <a:pt x="0" y="1"/>
                  <a:pt x="0" y="2"/>
                  <a:pt x="0" y="3"/>
                </a:cubicBezTo>
                <a:cubicBezTo>
                  <a:pt x="776" y="3"/>
                  <a:pt x="1550" y="3"/>
                  <a:pt x="2326" y="3"/>
                </a:cubicBezTo>
                <a:close/>
              </a:path>
            </a:pathLst>
          </a:custGeom>
          <a:solidFill>
            <a:srgbClr val="4D4D4D"/>
          </a:solidFill>
          <a:ln>
            <a:noFill/>
          </a:ln>
        </p:spPr>
        <p:txBody>
          <a:bodyPr anchor="ctr"/>
          <a:lstStyle/>
          <a:p>
            <a:pPr algn="ctr"/>
            <a:endParaRPr/>
          </a:p>
        </p:txBody>
      </p:sp>
      <p:sp>
        <p:nvSpPr>
          <p:cNvPr id="13" name="ï$ļîďê"/>
          <p:cNvSpPr>
            <a:spLocks/>
          </p:cNvSpPr>
          <p:nvPr/>
        </p:nvSpPr>
        <p:spPr bwMode="auto">
          <a:xfrm>
            <a:off x="879188" y="5067024"/>
            <a:ext cx="5775961" cy="123812"/>
          </a:xfrm>
          <a:custGeom>
            <a:avLst/>
            <a:gdLst>
              <a:gd name="T0" fmla="*/ 2314 w 2326"/>
              <a:gd name="T1" fmla="*/ 0 h 50"/>
              <a:gd name="T2" fmla="*/ 12 w 2326"/>
              <a:gd name="T3" fmla="*/ 0 h 50"/>
              <a:gd name="T4" fmla="*/ 0 w 2326"/>
              <a:gd name="T5" fmla="*/ 12 h 50"/>
              <a:gd name="T6" fmla="*/ 0 w 2326"/>
              <a:gd name="T7" fmla="*/ 18 h 50"/>
              <a:gd name="T8" fmla="*/ 0 w 2326"/>
              <a:gd name="T9" fmla="*/ 30 h 50"/>
              <a:gd name="T10" fmla="*/ 0 w 2326"/>
              <a:gd name="T11" fmla="*/ 50 h 50"/>
              <a:gd name="T12" fmla="*/ 2326 w 2326"/>
              <a:gd name="T13" fmla="*/ 50 h 50"/>
              <a:gd name="T14" fmla="*/ 2326 w 2326"/>
              <a:gd name="T15" fmla="*/ 30 h 50"/>
              <a:gd name="T16" fmla="*/ 2326 w 2326"/>
              <a:gd name="T17" fmla="*/ 18 h 50"/>
              <a:gd name="T18" fmla="*/ 2326 w 2326"/>
              <a:gd name="T19" fmla="*/ 12 h 50"/>
              <a:gd name="T20" fmla="*/ 2314 w 2326"/>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6" h="50">
                <a:moveTo>
                  <a:pt x="2314" y="0"/>
                </a:moveTo>
                <a:cubicBezTo>
                  <a:pt x="12" y="0"/>
                  <a:pt x="12" y="0"/>
                  <a:pt x="12" y="0"/>
                </a:cubicBezTo>
                <a:cubicBezTo>
                  <a:pt x="6" y="0"/>
                  <a:pt x="0" y="6"/>
                  <a:pt x="0" y="12"/>
                </a:cubicBezTo>
                <a:cubicBezTo>
                  <a:pt x="0" y="18"/>
                  <a:pt x="0" y="18"/>
                  <a:pt x="0" y="18"/>
                </a:cubicBezTo>
                <a:cubicBezTo>
                  <a:pt x="0" y="30"/>
                  <a:pt x="0" y="30"/>
                  <a:pt x="0" y="30"/>
                </a:cubicBezTo>
                <a:cubicBezTo>
                  <a:pt x="0" y="50"/>
                  <a:pt x="0" y="50"/>
                  <a:pt x="0" y="50"/>
                </a:cubicBezTo>
                <a:cubicBezTo>
                  <a:pt x="2326" y="50"/>
                  <a:pt x="2326" y="50"/>
                  <a:pt x="2326" y="50"/>
                </a:cubicBezTo>
                <a:cubicBezTo>
                  <a:pt x="2326" y="30"/>
                  <a:pt x="2326" y="30"/>
                  <a:pt x="2326" y="30"/>
                </a:cubicBezTo>
                <a:cubicBezTo>
                  <a:pt x="2326" y="18"/>
                  <a:pt x="2326" y="18"/>
                  <a:pt x="2326" y="18"/>
                </a:cubicBezTo>
                <a:cubicBezTo>
                  <a:pt x="2326" y="12"/>
                  <a:pt x="2326" y="12"/>
                  <a:pt x="2326" y="12"/>
                </a:cubicBezTo>
                <a:cubicBezTo>
                  <a:pt x="2326" y="6"/>
                  <a:pt x="2321" y="0"/>
                  <a:pt x="2314" y="0"/>
                </a:cubicBezTo>
                <a:close/>
              </a:path>
            </a:pathLst>
          </a:custGeom>
          <a:solidFill>
            <a:srgbClr val="C0C0C0"/>
          </a:solidFill>
          <a:ln>
            <a:noFill/>
          </a:ln>
        </p:spPr>
        <p:txBody>
          <a:bodyPr anchor="ctr"/>
          <a:lstStyle/>
          <a:p>
            <a:pPr algn="ctr"/>
            <a:endParaRPr/>
          </a:p>
        </p:txBody>
      </p:sp>
      <p:sp>
        <p:nvSpPr>
          <p:cNvPr id="14" name="îṩļíḍe"/>
          <p:cNvSpPr>
            <a:spLocks/>
          </p:cNvSpPr>
          <p:nvPr/>
        </p:nvSpPr>
        <p:spPr bwMode="auto">
          <a:xfrm>
            <a:off x="3345010" y="5067024"/>
            <a:ext cx="848792" cy="67127"/>
          </a:xfrm>
          <a:custGeom>
            <a:avLst/>
            <a:gdLst>
              <a:gd name="T0" fmla="*/ 0 w 342"/>
              <a:gd name="T1" fmla="*/ 0 h 27"/>
              <a:gd name="T2" fmla="*/ 0 w 342"/>
              <a:gd name="T3" fmla="*/ 16 h 27"/>
              <a:gd name="T4" fmla="*/ 11 w 342"/>
              <a:gd name="T5" fmla="*/ 27 h 27"/>
              <a:gd name="T6" fmla="*/ 332 w 342"/>
              <a:gd name="T7" fmla="*/ 27 h 27"/>
              <a:gd name="T8" fmla="*/ 342 w 342"/>
              <a:gd name="T9" fmla="*/ 16 h 27"/>
              <a:gd name="T10" fmla="*/ 342 w 342"/>
              <a:gd name="T11" fmla="*/ 0 h 27"/>
              <a:gd name="T12" fmla="*/ 0 w 342"/>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342" h="27">
                <a:moveTo>
                  <a:pt x="0" y="0"/>
                </a:moveTo>
                <a:cubicBezTo>
                  <a:pt x="0" y="16"/>
                  <a:pt x="0" y="16"/>
                  <a:pt x="0" y="16"/>
                </a:cubicBezTo>
                <a:cubicBezTo>
                  <a:pt x="0" y="22"/>
                  <a:pt x="5" y="27"/>
                  <a:pt x="11" y="27"/>
                </a:cubicBezTo>
                <a:cubicBezTo>
                  <a:pt x="332" y="27"/>
                  <a:pt x="332" y="27"/>
                  <a:pt x="332" y="27"/>
                </a:cubicBezTo>
                <a:cubicBezTo>
                  <a:pt x="338" y="27"/>
                  <a:pt x="342" y="22"/>
                  <a:pt x="342" y="16"/>
                </a:cubicBezTo>
                <a:cubicBezTo>
                  <a:pt x="342" y="0"/>
                  <a:pt x="342" y="0"/>
                  <a:pt x="342" y="0"/>
                </a:cubicBezTo>
                <a:lnTo>
                  <a:pt x="0" y="0"/>
                </a:lnTo>
                <a:close/>
              </a:path>
            </a:pathLst>
          </a:custGeom>
          <a:gradFill>
            <a:gsLst>
              <a:gs pos="0">
                <a:srgbClr val="FFFFFF"/>
              </a:gs>
              <a:gs pos="100000">
                <a:srgbClr val="777777"/>
              </a:gs>
            </a:gsLst>
            <a:lin ang="5400000" scaled="1"/>
          </a:gradFill>
          <a:ln>
            <a:noFill/>
          </a:ln>
        </p:spPr>
        <p:txBody>
          <a:bodyPr anchor="ctr"/>
          <a:lstStyle/>
          <a:p>
            <a:pPr algn="ctr"/>
            <a:endParaRPr/>
          </a:p>
        </p:txBody>
      </p:sp>
      <p:sp>
        <p:nvSpPr>
          <p:cNvPr id="15" name="iSḻidè"/>
          <p:cNvSpPr>
            <a:spLocks/>
          </p:cNvSpPr>
          <p:nvPr/>
        </p:nvSpPr>
        <p:spPr bwMode="auto">
          <a:xfrm>
            <a:off x="3345010" y="5101334"/>
            <a:ext cx="848792" cy="32818"/>
          </a:xfrm>
          <a:custGeom>
            <a:avLst/>
            <a:gdLst>
              <a:gd name="T0" fmla="*/ 332 w 342"/>
              <a:gd name="T1" fmla="*/ 11 h 13"/>
              <a:gd name="T2" fmla="*/ 11 w 342"/>
              <a:gd name="T3" fmla="*/ 11 h 13"/>
              <a:gd name="T4" fmla="*/ 0 w 342"/>
              <a:gd name="T5" fmla="*/ 0 h 13"/>
              <a:gd name="T6" fmla="*/ 0 w 342"/>
              <a:gd name="T7" fmla="*/ 2 h 13"/>
              <a:gd name="T8" fmla="*/ 11 w 342"/>
              <a:gd name="T9" fmla="*/ 13 h 13"/>
              <a:gd name="T10" fmla="*/ 332 w 342"/>
              <a:gd name="T11" fmla="*/ 13 h 13"/>
              <a:gd name="T12" fmla="*/ 342 w 342"/>
              <a:gd name="T13" fmla="*/ 2 h 13"/>
              <a:gd name="T14" fmla="*/ 342 w 342"/>
              <a:gd name="T15" fmla="*/ 0 h 13"/>
              <a:gd name="T16" fmla="*/ 332 w 342"/>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2" h="13">
                <a:moveTo>
                  <a:pt x="332" y="11"/>
                </a:moveTo>
                <a:cubicBezTo>
                  <a:pt x="11" y="11"/>
                  <a:pt x="11" y="11"/>
                  <a:pt x="11" y="11"/>
                </a:cubicBezTo>
                <a:cubicBezTo>
                  <a:pt x="5" y="11"/>
                  <a:pt x="0" y="6"/>
                  <a:pt x="0" y="0"/>
                </a:cubicBezTo>
                <a:cubicBezTo>
                  <a:pt x="0" y="2"/>
                  <a:pt x="0" y="2"/>
                  <a:pt x="0" y="2"/>
                </a:cubicBezTo>
                <a:cubicBezTo>
                  <a:pt x="0" y="8"/>
                  <a:pt x="5" y="13"/>
                  <a:pt x="11" y="13"/>
                </a:cubicBezTo>
                <a:cubicBezTo>
                  <a:pt x="332" y="13"/>
                  <a:pt x="332" y="13"/>
                  <a:pt x="332" y="13"/>
                </a:cubicBezTo>
                <a:cubicBezTo>
                  <a:pt x="338" y="13"/>
                  <a:pt x="342" y="8"/>
                  <a:pt x="342" y="2"/>
                </a:cubicBezTo>
                <a:cubicBezTo>
                  <a:pt x="342" y="0"/>
                  <a:pt x="342" y="0"/>
                  <a:pt x="342" y="0"/>
                </a:cubicBezTo>
                <a:cubicBezTo>
                  <a:pt x="342" y="6"/>
                  <a:pt x="338" y="11"/>
                  <a:pt x="332" y="11"/>
                </a:cubicBezTo>
                <a:close/>
              </a:path>
            </a:pathLst>
          </a:custGeom>
          <a:solidFill>
            <a:srgbClr val="FFFFFF"/>
          </a:solidFill>
          <a:ln>
            <a:noFill/>
          </a:ln>
        </p:spPr>
        <p:txBody>
          <a:bodyPr anchor="ctr"/>
          <a:lstStyle/>
          <a:p>
            <a:pPr algn="ctr"/>
            <a:endParaRPr/>
          </a:p>
        </p:txBody>
      </p:sp>
      <p:sp>
        <p:nvSpPr>
          <p:cNvPr id="19" name="íSlîḍè"/>
          <p:cNvSpPr/>
          <p:nvPr/>
        </p:nvSpPr>
        <p:spPr>
          <a:xfrm>
            <a:off x="1574334" y="2435624"/>
            <a:ext cx="4385671" cy="2498637"/>
          </a:xfrm>
          <a:prstGeom prst="rect">
            <a:avLst/>
          </a:prstGeom>
          <a:blipFill>
            <a:blip r:embed="rId3"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椭圆 25"/>
          <p:cNvSpPr/>
          <p:nvPr/>
        </p:nvSpPr>
        <p:spPr>
          <a:xfrm>
            <a:off x="7007688" y="2277710"/>
            <a:ext cx="642530" cy="642529"/>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椭圆 26"/>
          <p:cNvSpPr/>
          <p:nvPr/>
        </p:nvSpPr>
        <p:spPr>
          <a:xfrm>
            <a:off x="7156182" y="2447724"/>
            <a:ext cx="345541" cy="302502"/>
          </a:xfrm>
          <a:custGeom>
            <a:avLst/>
            <a:gdLst>
              <a:gd name="T0" fmla="*/ 793 w 853"/>
              <a:gd name="T1" fmla="*/ 481 h 748"/>
              <a:gd name="T2" fmla="*/ 840 w 853"/>
              <a:gd name="T3" fmla="*/ 71 h 748"/>
              <a:gd name="T4" fmla="*/ 840 w 853"/>
              <a:gd name="T5" fmla="*/ 45 h 748"/>
              <a:gd name="T6" fmla="*/ 463 w 853"/>
              <a:gd name="T7" fmla="*/ 45 h 748"/>
              <a:gd name="T8" fmla="*/ 449 w 853"/>
              <a:gd name="T9" fmla="*/ 0 h 748"/>
              <a:gd name="T10" fmla="*/ 376 w 853"/>
              <a:gd name="T11" fmla="*/ 13 h 748"/>
              <a:gd name="T12" fmla="*/ 73 w 853"/>
              <a:gd name="T13" fmla="*/ 45 h 748"/>
              <a:gd name="T14" fmla="*/ 0 w 853"/>
              <a:gd name="T15" fmla="*/ 58 h 748"/>
              <a:gd name="T16" fmla="*/ 60 w 853"/>
              <a:gd name="T17" fmla="*/ 71 h 748"/>
              <a:gd name="T18" fmla="*/ 13 w 853"/>
              <a:gd name="T19" fmla="*/ 481 h 748"/>
              <a:gd name="T20" fmla="*/ 13 w 853"/>
              <a:gd name="T21" fmla="*/ 507 h 748"/>
              <a:gd name="T22" fmla="*/ 414 w 853"/>
              <a:gd name="T23" fmla="*/ 507 h 748"/>
              <a:gd name="T24" fmla="*/ 413 w 853"/>
              <a:gd name="T25" fmla="*/ 565 h 748"/>
              <a:gd name="T26" fmla="*/ 216 w 853"/>
              <a:gd name="T27" fmla="*/ 721 h 748"/>
              <a:gd name="T28" fmla="*/ 216 w 853"/>
              <a:gd name="T29" fmla="*/ 747 h 748"/>
              <a:gd name="T30" fmla="*/ 314 w 853"/>
              <a:gd name="T31" fmla="*/ 748 h 748"/>
              <a:gd name="T32" fmla="*/ 425 w 853"/>
              <a:gd name="T33" fmla="*/ 747 h 748"/>
              <a:gd name="T34" fmla="*/ 428 w 853"/>
              <a:gd name="T35" fmla="*/ 747 h 748"/>
              <a:gd name="T36" fmla="*/ 539 w 853"/>
              <a:gd name="T37" fmla="*/ 748 h 748"/>
              <a:gd name="T38" fmla="*/ 643 w 853"/>
              <a:gd name="T39" fmla="*/ 747 h 748"/>
              <a:gd name="T40" fmla="*/ 643 w 853"/>
              <a:gd name="T41" fmla="*/ 721 h 748"/>
              <a:gd name="T42" fmla="*/ 440 w 853"/>
              <a:gd name="T43" fmla="*/ 565 h 748"/>
              <a:gd name="T44" fmla="*/ 440 w 853"/>
              <a:gd name="T45" fmla="*/ 507 h 748"/>
              <a:gd name="T46" fmla="*/ 840 w 853"/>
              <a:gd name="T47" fmla="*/ 507 h 748"/>
              <a:gd name="T48" fmla="*/ 840 w 853"/>
              <a:gd name="T49" fmla="*/ 481 h 748"/>
              <a:gd name="T50" fmla="*/ 413 w 853"/>
              <a:gd name="T51" fmla="*/ 721 h 748"/>
              <a:gd name="T52" fmla="*/ 413 w 853"/>
              <a:gd name="T53" fmla="*/ 612 h 748"/>
              <a:gd name="T54" fmla="*/ 440 w 853"/>
              <a:gd name="T55" fmla="*/ 721 h 748"/>
              <a:gd name="T56" fmla="*/ 514 w 853"/>
              <a:gd name="T57" fmla="*/ 721 h 748"/>
              <a:gd name="T58" fmla="*/ 436 w 853"/>
              <a:gd name="T59" fmla="*/ 26 h 748"/>
              <a:gd name="T60" fmla="*/ 402 w 853"/>
              <a:gd name="T61" fmla="*/ 45 h 748"/>
              <a:gd name="T62" fmla="*/ 87 w 853"/>
              <a:gd name="T63" fmla="*/ 481 h 748"/>
              <a:gd name="T64" fmla="*/ 389 w 853"/>
              <a:gd name="T65" fmla="*/ 71 h 748"/>
              <a:gd name="T66" fmla="*/ 767 w 853"/>
              <a:gd name="T67" fmla="*/ 71 h 748"/>
              <a:gd name="T68" fmla="*/ 87 w 853"/>
              <a:gd name="T69" fmla="*/ 481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53" h="748">
                <a:moveTo>
                  <a:pt x="840" y="481"/>
                </a:moveTo>
                <a:lnTo>
                  <a:pt x="793" y="481"/>
                </a:lnTo>
                <a:lnTo>
                  <a:pt x="793" y="71"/>
                </a:lnTo>
                <a:lnTo>
                  <a:pt x="840" y="71"/>
                </a:lnTo>
                <a:cubicBezTo>
                  <a:pt x="847" y="71"/>
                  <a:pt x="853" y="65"/>
                  <a:pt x="853" y="58"/>
                </a:cubicBezTo>
                <a:cubicBezTo>
                  <a:pt x="853" y="51"/>
                  <a:pt x="847" y="45"/>
                  <a:pt x="840" y="45"/>
                </a:cubicBezTo>
                <a:lnTo>
                  <a:pt x="780" y="45"/>
                </a:lnTo>
                <a:lnTo>
                  <a:pt x="463" y="45"/>
                </a:lnTo>
                <a:lnTo>
                  <a:pt x="463" y="13"/>
                </a:lnTo>
                <a:cubicBezTo>
                  <a:pt x="463" y="6"/>
                  <a:pt x="457" y="0"/>
                  <a:pt x="449" y="0"/>
                </a:cubicBezTo>
                <a:lnTo>
                  <a:pt x="389" y="0"/>
                </a:lnTo>
                <a:cubicBezTo>
                  <a:pt x="382" y="0"/>
                  <a:pt x="376" y="6"/>
                  <a:pt x="376" y="13"/>
                </a:cubicBezTo>
                <a:lnTo>
                  <a:pt x="376" y="45"/>
                </a:lnTo>
                <a:lnTo>
                  <a:pt x="73" y="45"/>
                </a:lnTo>
                <a:lnTo>
                  <a:pt x="13" y="45"/>
                </a:lnTo>
                <a:cubicBezTo>
                  <a:pt x="6" y="45"/>
                  <a:pt x="0" y="51"/>
                  <a:pt x="0" y="58"/>
                </a:cubicBezTo>
                <a:cubicBezTo>
                  <a:pt x="0" y="65"/>
                  <a:pt x="6" y="71"/>
                  <a:pt x="13" y="71"/>
                </a:cubicBezTo>
                <a:lnTo>
                  <a:pt x="60" y="71"/>
                </a:lnTo>
                <a:lnTo>
                  <a:pt x="60" y="481"/>
                </a:lnTo>
                <a:lnTo>
                  <a:pt x="13" y="481"/>
                </a:lnTo>
                <a:cubicBezTo>
                  <a:pt x="6" y="481"/>
                  <a:pt x="0" y="487"/>
                  <a:pt x="0" y="494"/>
                </a:cubicBezTo>
                <a:cubicBezTo>
                  <a:pt x="0" y="501"/>
                  <a:pt x="6" y="507"/>
                  <a:pt x="13" y="507"/>
                </a:cubicBezTo>
                <a:lnTo>
                  <a:pt x="73" y="507"/>
                </a:lnTo>
                <a:lnTo>
                  <a:pt x="414" y="507"/>
                </a:lnTo>
                <a:cubicBezTo>
                  <a:pt x="414" y="508"/>
                  <a:pt x="413" y="508"/>
                  <a:pt x="413" y="509"/>
                </a:cubicBezTo>
                <a:lnTo>
                  <a:pt x="413" y="565"/>
                </a:lnTo>
                <a:lnTo>
                  <a:pt x="307" y="721"/>
                </a:lnTo>
                <a:lnTo>
                  <a:pt x="216" y="721"/>
                </a:lnTo>
                <a:cubicBezTo>
                  <a:pt x="209" y="721"/>
                  <a:pt x="203" y="727"/>
                  <a:pt x="203" y="734"/>
                </a:cubicBezTo>
                <a:cubicBezTo>
                  <a:pt x="203" y="741"/>
                  <a:pt x="209" y="747"/>
                  <a:pt x="216" y="747"/>
                </a:cubicBezTo>
                <a:lnTo>
                  <a:pt x="312" y="747"/>
                </a:lnTo>
                <a:cubicBezTo>
                  <a:pt x="312" y="748"/>
                  <a:pt x="313" y="748"/>
                  <a:pt x="314" y="748"/>
                </a:cubicBezTo>
                <a:cubicBezTo>
                  <a:pt x="315" y="748"/>
                  <a:pt x="316" y="748"/>
                  <a:pt x="317" y="747"/>
                </a:cubicBezTo>
                <a:lnTo>
                  <a:pt x="425" y="747"/>
                </a:lnTo>
                <a:cubicBezTo>
                  <a:pt x="426" y="747"/>
                  <a:pt x="426" y="748"/>
                  <a:pt x="427" y="748"/>
                </a:cubicBezTo>
                <a:cubicBezTo>
                  <a:pt x="427" y="748"/>
                  <a:pt x="428" y="747"/>
                  <a:pt x="428" y="747"/>
                </a:cubicBezTo>
                <a:lnTo>
                  <a:pt x="537" y="747"/>
                </a:lnTo>
                <a:cubicBezTo>
                  <a:pt x="537" y="748"/>
                  <a:pt x="538" y="748"/>
                  <a:pt x="539" y="748"/>
                </a:cubicBezTo>
                <a:cubicBezTo>
                  <a:pt x="540" y="748"/>
                  <a:pt x="541" y="748"/>
                  <a:pt x="542" y="747"/>
                </a:cubicBezTo>
                <a:lnTo>
                  <a:pt x="643" y="747"/>
                </a:lnTo>
                <a:cubicBezTo>
                  <a:pt x="650" y="747"/>
                  <a:pt x="656" y="741"/>
                  <a:pt x="656" y="734"/>
                </a:cubicBezTo>
                <a:cubicBezTo>
                  <a:pt x="656" y="727"/>
                  <a:pt x="650" y="721"/>
                  <a:pt x="643" y="721"/>
                </a:cubicBezTo>
                <a:lnTo>
                  <a:pt x="546" y="721"/>
                </a:lnTo>
                <a:lnTo>
                  <a:pt x="440" y="565"/>
                </a:lnTo>
                <a:lnTo>
                  <a:pt x="440" y="509"/>
                </a:lnTo>
                <a:cubicBezTo>
                  <a:pt x="440" y="508"/>
                  <a:pt x="440" y="508"/>
                  <a:pt x="440" y="507"/>
                </a:cubicBezTo>
                <a:lnTo>
                  <a:pt x="780" y="507"/>
                </a:lnTo>
                <a:lnTo>
                  <a:pt x="840" y="507"/>
                </a:lnTo>
                <a:cubicBezTo>
                  <a:pt x="847" y="507"/>
                  <a:pt x="853" y="501"/>
                  <a:pt x="853" y="494"/>
                </a:cubicBezTo>
                <a:cubicBezTo>
                  <a:pt x="853" y="487"/>
                  <a:pt x="847" y="481"/>
                  <a:pt x="840" y="481"/>
                </a:cubicBezTo>
                <a:close/>
                <a:moveTo>
                  <a:pt x="413" y="612"/>
                </a:moveTo>
                <a:lnTo>
                  <a:pt x="413" y="721"/>
                </a:lnTo>
                <a:lnTo>
                  <a:pt x="339" y="721"/>
                </a:lnTo>
                <a:lnTo>
                  <a:pt x="413" y="612"/>
                </a:lnTo>
                <a:close/>
                <a:moveTo>
                  <a:pt x="514" y="721"/>
                </a:moveTo>
                <a:lnTo>
                  <a:pt x="440" y="721"/>
                </a:lnTo>
                <a:lnTo>
                  <a:pt x="440" y="612"/>
                </a:lnTo>
                <a:lnTo>
                  <a:pt x="514" y="721"/>
                </a:lnTo>
                <a:close/>
                <a:moveTo>
                  <a:pt x="402" y="26"/>
                </a:moveTo>
                <a:lnTo>
                  <a:pt x="436" y="26"/>
                </a:lnTo>
                <a:lnTo>
                  <a:pt x="436" y="45"/>
                </a:lnTo>
                <a:lnTo>
                  <a:pt x="402" y="45"/>
                </a:lnTo>
                <a:lnTo>
                  <a:pt x="402" y="26"/>
                </a:lnTo>
                <a:close/>
                <a:moveTo>
                  <a:pt x="87" y="481"/>
                </a:moveTo>
                <a:lnTo>
                  <a:pt x="87" y="71"/>
                </a:lnTo>
                <a:lnTo>
                  <a:pt x="389" y="71"/>
                </a:lnTo>
                <a:lnTo>
                  <a:pt x="449" y="71"/>
                </a:lnTo>
                <a:lnTo>
                  <a:pt x="767" y="71"/>
                </a:lnTo>
                <a:lnTo>
                  <a:pt x="767" y="481"/>
                </a:lnTo>
                <a:lnTo>
                  <a:pt x="87" y="481"/>
                </a:lnTo>
                <a:close/>
              </a:path>
            </a:pathLst>
          </a:cu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椭圆 29"/>
          <p:cNvSpPr/>
          <p:nvPr/>
        </p:nvSpPr>
        <p:spPr>
          <a:xfrm>
            <a:off x="7007688" y="3373479"/>
            <a:ext cx="642530" cy="642529"/>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9" name="椭圆 30"/>
          <p:cNvSpPr/>
          <p:nvPr/>
        </p:nvSpPr>
        <p:spPr>
          <a:xfrm>
            <a:off x="7156182" y="3535193"/>
            <a:ext cx="345541" cy="319102"/>
          </a:xfrm>
          <a:custGeom>
            <a:avLst/>
            <a:gdLst>
              <a:gd name="connsiteX0" fmla="*/ 186302 w 608697"/>
              <a:gd name="connsiteY0" fmla="*/ 63862 h 562124"/>
              <a:gd name="connsiteX1" fmla="*/ 204357 w 608697"/>
              <a:gd name="connsiteY1" fmla="*/ 81889 h 562124"/>
              <a:gd name="connsiteX2" fmla="*/ 186302 w 608697"/>
              <a:gd name="connsiteY2" fmla="*/ 99991 h 562124"/>
              <a:gd name="connsiteX3" fmla="*/ 99759 w 608697"/>
              <a:gd name="connsiteY3" fmla="*/ 186326 h 562124"/>
              <a:gd name="connsiteX4" fmla="*/ 81705 w 608697"/>
              <a:gd name="connsiteY4" fmla="*/ 204428 h 562124"/>
              <a:gd name="connsiteX5" fmla="*/ 63650 w 608697"/>
              <a:gd name="connsiteY5" fmla="*/ 186326 h 562124"/>
              <a:gd name="connsiteX6" fmla="*/ 186302 w 608697"/>
              <a:gd name="connsiteY6" fmla="*/ 63862 h 562124"/>
              <a:gd name="connsiteX7" fmla="*/ 175448 w 608697"/>
              <a:gd name="connsiteY7" fmla="*/ 36129 h 562124"/>
              <a:gd name="connsiteX8" fmla="*/ 36179 w 608697"/>
              <a:gd name="connsiteY8" fmla="*/ 175282 h 562124"/>
              <a:gd name="connsiteX9" fmla="*/ 276226 w 608697"/>
              <a:gd name="connsiteY9" fmla="*/ 490611 h 562124"/>
              <a:gd name="connsiteX10" fmla="*/ 276972 w 608697"/>
              <a:gd name="connsiteY10" fmla="*/ 491356 h 562124"/>
              <a:gd name="connsiteX11" fmla="*/ 304349 w 608697"/>
              <a:gd name="connsiteY11" fmla="*/ 518546 h 562124"/>
              <a:gd name="connsiteX12" fmla="*/ 331725 w 608697"/>
              <a:gd name="connsiteY12" fmla="*/ 491356 h 562124"/>
              <a:gd name="connsiteX13" fmla="*/ 332471 w 608697"/>
              <a:gd name="connsiteY13" fmla="*/ 490611 h 562124"/>
              <a:gd name="connsiteX14" fmla="*/ 572518 w 608697"/>
              <a:gd name="connsiteY14" fmla="*/ 175282 h 562124"/>
              <a:gd name="connsiteX15" fmla="*/ 433249 w 608697"/>
              <a:gd name="connsiteY15" fmla="*/ 36129 h 562124"/>
              <a:gd name="connsiteX16" fmla="*/ 318149 w 608697"/>
              <a:gd name="connsiteY16" fmla="*/ 89764 h 562124"/>
              <a:gd name="connsiteX17" fmla="*/ 304349 w 608697"/>
              <a:gd name="connsiteY17" fmla="*/ 96170 h 562124"/>
              <a:gd name="connsiteX18" fmla="*/ 290548 w 608697"/>
              <a:gd name="connsiteY18" fmla="*/ 89764 h 562124"/>
              <a:gd name="connsiteX19" fmla="*/ 175448 w 608697"/>
              <a:gd name="connsiteY19" fmla="*/ 36129 h 562124"/>
              <a:gd name="connsiteX20" fmla="*/ 175448 w 608697"/>
              <a:gd name="connsiteY20" fmla="*/ 0 h 562124"/>
              <a:gd name="connsiteX21" fmla="*/ 304349 w 608697"/>
              <a:gd name="connsiteY21" fmla="*/ 51847 h 562124"/>
              <a:gd name="connsiteX22" fmla="*/ 433249 w 608697"/>
              <a:gd name="connsiteY22" fmla="*/ 0 h 562124"/>
              <a:gd name="connsiteX23" fmla="*/ 608697 w 608697"/>
              <a:gd name="connsiteY23" fmla="*/ 175282 h 562124"/>
              <a:gd name="connsiteX24" fmla="*/ 537309 w 608697"/>
              <a:gd name="connsiteY24" fmla="*/ 342593 h 562124"/>
              <a:gd name="connsiteX25" fmla="*/ 356864 w 608697"/>
              <a:gd name="connsiteY25" fmla="*/ 517354 h 562124"/>
              <a:gd name="connsiteX26" fmla="*/ 317104 w 608697"/>
              <a:gd name="connsiteY26" fmla="*/ 556835 h 562124"/>
              <a:gd name="connsiteX27" fmla="*/ 304349 w 608697"/>
              <a:gd name="connsiteY27" fmla="*/ 562124 h 562124"/>
              <a:gd name="connsiteX28" fmla="*/ 291593 w 608697"/>
              <a:gd name="connsiteY28" fmla="*/ 556835 h 562124"/>
              <a:gd name="connsiteX29" fmla="*/ 251834 w 608697"/>
              <a:gd name="connsiteY29" fmla="*/ 517354 h 562124"/>
              <a:gd name="connsiteX30" fmla="*/ 71388 w 608697"/>
              <a:gd name="connsiteY30" fmla="*/ 342593 h 562124"/>
              <a:gd name="connsiteX31" fmla="*/ 0 w 608697"/>
              <a:gd name="connsiteY31" fmla="*/ 175282 h 562124"/>
              <a:gd name="connsiteX32" fmla="*/ 175448 w 608697"/>
              <a:gd name="connsiteY32" fmla="*/ 0 h 56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697" h="562124">
                <a:moveTo>
                  <a:pt x="186302" y="63862"/>
                </a:moveTo>
                <a:cubicBezTo>
                  <a:pt x="196225" y="63862"/>
                  <a:pt x="204357" y="71907"/>
                  <a:pt x="204357" y="81889"/>
                </a:cubicBezTo>
                <a:cubicBezTo>
                  <a:pt x="204357" y="91871"/>
                  <a:pt x="196300" y="99991"/>
                  <a:pt x="186302" y="99991"/>
                </a:cubicBezTo>
                <a:cubicBezTo>
                  <a:pt x="137808" y="99991"/>
                  <a:pt x="99759" y="137907"/>
                  <a:pt x="99759" y="186326"/>
                </a:cubicBezTo>
                <a:cubicBezTo>
                  <a:pt x="99759" y="196308"/>
                  <a:pt x="91702" y="204428"/>
                  <a:pt x="81705" y="204428"/>
                </a:cubicBezTo>
                <a:cubicBezTo>
                  <a:pt x="71708" y="204428"/>
                  <a:pt x="63650" y="196308"/>
                  <a:pt x="63650" y="186326"/>
                </a:cubicBezTo>
                <a:cubicBezTo>
                  <a:pt x="63650" y="117645"/>
                  <a:pt x="117516" y="63862"/>
                  <a:pt x="186302" y="63862"/>
                </a:cubicBezTo>
                <a:close/>
                <a:moveTo>
                  <a:pt x="175448" y="36129"/>
                </a:moveTo>
                <a:cubicBezTo>
                  <a:pt x="97347" y="36129"/>
                  <a:pt x="36179" y="97213"/>
                  <a:pt x="36179" y="175282"/>
                </a:cubicBezTo>
                <a:cubicBezTo>
                  <a:pt x="36179" y="273687"/>
                  <a:pt x="122933" y="355182"/>
                  <a:pt x="276226" y="490611"/>
                </a:cubicBezTo>
                <a:cubicBezTo>
                  <a:pt x="276450" y="490834"/>
                  <a:pt x="276748" y="491132"/>
                  <a:pt x="276972" y="491356"/>
                </a:cubicBezTo>
                <a:lnTo>
                  <a:pt x="304349" y="518546"/>
                </a:lnTo>
                <a:lnTo>
                  <a:pt x="331725" y="491356"/>
                </a:lnTo>
                <a:cubicBezTo>
                  <a:pt x="331949" y="491132"/>
                  <a:pt x="332247" y="490834"/>
                  <a:pt x="332471" y="490611"/>
                </a:cubicBezTo>
                <a:cubicBezTo>
                  <a:pt x="485764" y="355182"/>
                  <a:pt x="572518" y="273762"/>
                  <a:pt x="572518" y="175282"/>
                </a:cubicBezTo>
                <a:cubicBezTo>
                  <a:pt x="572518" y="97213"/>
                  <a:pt x="511350" y="36129"/>
                  <a:pt x="433249" y="36129"/>
                </a:cubicBezTo>
                <a:cubicBezTo>
                  <a:pt x="390282" y="36129"/>
                  <a:pt x="346196" y="56689"/>
                  <a:pt x="318149" y="89764"/>
                </a:cubicBezTo>
                <a:cubicBezTo>
                  <a:pt x="314717" y="93861"/>
                  <a:pt x="309645" y="96170"/>
                  <a:pt x="304349" y="96170"/>
                </a:cubicBezTo>
                <a:cubicBezTo>
                  <a:pt x="299052" y="96170"/>
                  <a:pt x="293980" y="93861"/>
                  <a:pt x="290548" y="89764"/>
                </a:cubicBezTo>
                <a:cubicBezTo>
                  <a:pt x="262501" y="56689"/>
                  <a:pt x="218415" y="36129"/>
                  <a:pt x="175448" y="36129"/>
                </a:cubicBezTo>
                <a:close/>
                <a:moveTo>
                  <a:pt x="175448" y="0"/>
                </a:moveTo>
                <a:cubicBezTo>
                  <a:pt x="222891" y="0"/>
                  <a:pt x="269736" y="19145"/>
                  <a:pt x="304349" y="51847"/>
                </a:cubicBezTo>
                <a:cubicBezTo>
                  <a:pt x="338961" y="19145"/>
                  <a:pt x="385807" y="0"/>
                  <a:pt x="433249" y="0"/>
                </a:cubicBezTo>
                <a:cubicBezTo>
                  <a:pt x="531640" y="0"/>
                  <a:pt x="608697" y="77026"/>
                  <a:pt x="608697" y="175282"/>
                </a:cubicBezTo>
                <a:cubicBezTo>
                  <a:pt x="608697" y="230258"/>
                  <a:pt x="586020" y="283446"/>
                  <a:pt x="537309" y="342593"/>
                </a:cubicBezTo>
                <a:cubicBezTo>
                  <a:pt x="494865" y="394291"/>
                  <a:pt x="435711" y="447628"/>
                  <a:pt x="356864" y="517354"/>
                </a:cubicBezTo>
                <a:lnTo>
                  <a:pt x="317104" y="556835"/>
                </a:lnTo>
                <a:cubicBezTo>
                  <a:pt x="313598" y="560336"/>
                  <a:pt x="308973" y="562124"/>
                  <a:pt x="304349" y="562124"/>
                </a:cubicBezTo>
                <a:cubicBezTo>
                  <a:pt x="299724" y="562124"/>
                  <a:pt x="295099" y="560336"/>
                  <a:pt x="291593" y="556835"/>
                </a:cubicBezTo>
                <a:lnTo>
                  <a:pt x="251834" y="517354"/>
                </a:lnTo>
                <a:cubicBezTo>
                  <a:pt x="172986" y="447628"/>
                  <a:pt x="113832" y="394291"/>
                  <a:pt x="71388" y="342593"/>
                </a:cubicBezTo>
                <a:cubicBezTo>
                  <a:pt x="22677" y="283446"/>
                  <a:pt x="0" y="230258"/>
                  <a:pt x="0" y="175282"/>
                </a:cubicBezTo>
                <a:cubicBezTo>
                  <a:pt x="0" y="77026"/>
                  <a:pt x="77057" y="0"/>
                  <a:pt x="175448" y="0"/>
                </a:cubicBezTo>
                <a:close/>
              </a:path>
            </a:pathLst>
          </a:cu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3" name="椭圆 32"/>
          <p:cNvSpPr/>
          <p:nvPr/>
        </p:nvSpPr>
        <p:spPr>
          <a:xfrm>
            <a:off x="7007688" y="4469248"/>
            <a:ext cx="642530" cy="642529"/>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 name="椭圆 33"/>
          <p:cNvSpPr/>
          <p:nvPr/>
        </p:nvSpPr>
        <p:spPr>
          <a:xfrm>
            <a:off x="7156182" y="4618003"/>
            <a:ext cx="345541" cy="345019"/>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nvGrpSpPr>
          <p:cNvPr id="35" name="组合 34"/>
          <p:cNvGrpSpPr/>
          <p:nvPr/>
        </p:nvGrpSpPr>
        <p:grpSpPr>
          <a:xfrm>
            <a:off x="7904217" y="2120381"/>
            <a:ext cx="3081283" cy="957185"/>
            <a:chOff x="1541719" y="2349127"/>
            <a:chExt cx="3081283" cy="957185"/>
          </a:xfrm>
        </p:grpSpPr>
        <p:sp>
          <p:nvSpPr>
            <p:cNvPr id="36" name="文本框 35"/>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7" name="文本框 36"/>
            <p:cNvSpPr txBox="1"/>
            <p:nvPr/>
          </p:nvSpPr>
          <p:spPr>
            <a:xfrm>
              <a:off x="1541719" y="2687681"/>
              <a:ext cx="3081283"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1" name="组合 40"/>
          <p:cNvGrpSpPr/>
          <p:nvPr/>
        </p:nvGrpSpPr>
        <p:grpSpPr>
          <a:xfrm>
            <a:off x="7904217" y="3206349"/>
            <a:ext cx="3081283" cy="957185"/>
            <a:chOff x="1541719" y="2349127"/>
            <a:chExt cx="3081283" cy="957185"/>
          </a:xfrm>
        </p:grpSpPr>
        <p:sp>
          <p:nvSpPr>
            <p:cNvPr id="42" name="文本框 41"/>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3" name="文本框 42"/>
            <p:cNvSpPr txBox="1"/>
            <p:nvPr/>
          </p:nvSpPr>
          <p:spPr>
            <a:xfrm>
              <a:off x="1541719" y="2687681"/>
              <a:ext cx="3081283"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4" name="组合 43"/>
          <p:cNvGrpSpPr/>
          <p:nvPr/>
        </p:nvGrpSpPr>
        <p:grpSpPr>
          <a:xfrm>
            <a:off x="7904217" y="4311919"/>
            <a:ext cx="3081283" cy="957185"/>
            <a:chOff x="1541719" y="2349127"/>
            <a:chExt cx="3081283" cy="957185"/>
          </a:xfrm>
        </p:grpSpPr>
        <p:sp>
          <p:nvSpPr>
            <p:cNvPr id="45" name="文本框 44"/>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6" name="文本框 45"/>
            <p:cNvSpPr txBox="1"/>
            <p:nvPr/>
          </p:nvSpPr>
          <p:spPr>
            <a:xfrm>
              <a:off x="1541719" y="2687681"/>
              <a:ext cx="3081283"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7" name="组合 46"/>
          <p:cNvGrpSpPr/>
          <p:nvPr/>
        </p:nvGrpSpPr>
        <p:grpSpPr>
          <a:xfrm>
            <a:off x="3327399" y="368311"/>
            <a:ext cx="5571067" cy="950901"/>
            <a:chOff x="3327399" y="368311"/>
            <a:chExt cx="5571067" cy="950901"/>
          </a:xfrm>
        </p:grpSpPr>
        <p:grpSp>
          <p:nvGrpSpPr>
            <p:cNvPr id="48" name="组合 47"/>
            <p:cNvGrpSpPr/>
            <p:nvPr/>
          </p:nvGrpSpPr>
          <p:grpSpPr>
            <a:xfrm>
              <a:off x="3327399" y="1015999"/>
              <a:ext cx="5571067" cy="303213"/>
              <a:chOff x="3327399" y="1015999"/>
              <a:chExt cx="5571067" cy="303213"/>
            </a:xfrm>
          </p:grpSpPr>
          <p:grpSp>
            <p:nvGrpSpPr>
              <p:cNvPr id="50" name="组合 49"/>
              <p:cNvGrpSpPr/>
              <p:nvPr/>
            </p:nvGrpSpPr>
            <p:grpSpPr>
              <a:xfrm>
                <a:off x="5341026" y="1015999"/>
                <a:ext cx="1543813" cy="303213"/>
                <a:chOff x="4151374" y="3829873"/>
                <a:chExt cx="2486492" cy="488360"/>
              </a:xfrm>
            </p:grpSpPr>
            <p:sp>
              <p:nvSpPr>
                <p:cNvPr id="53" name="椭圆 52"/>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4" name="椭圆 53"/>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5" name="椭圆 54"/>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55"/>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51" name="直接连接符 50"/>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9" name="文本框 48"/>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32931182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nodePh="1">
                                  <p:stCondLst>
                                    <p:cond delay="0"/>
                                  </p:stCondLst>
                                  <p:endCondLst>
                                    <p:cond evt="begin" delay="0">
                                      <p:tn val="25"/>
                                    </p:cond>
                                  </p:end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1000"/>
                                        <p:tgtEl>
                                          <p:spTgt spid="19"/>
                                        </p:tgtEl>
                                      </p:cBhvr>
                                    </p:animEffect>
                                    <p:anim calcmode="lin" valueType="num">
                                      <p:cBhvr>
                                        <p:cTn id="68" dur="1000" fill="hold"/>
                                        <p:tgtEl>
                                          <p:spTgt spid="19"/>
                                        </p:tgtEl>
                                        <p:attrNameLst>
                                          <p:attrName>ppt_x</p:attrName>
                                        </p:attrNameLst>
                                      </p:cBhvr>
                                      <p:tavLst>
                                        <p:tav tm="0">
                                          <p:val>
                                            <p:strVal val="#ppt_x"/>
                                          </p:val>
                                        </p:tav>
                                        <p:tav tm="100000">
                                          <p:val>
                                            <p:strVal val="#ppt_x"/>
                                          </p:val>
                                        </p:tav>
                                      </p:tavLst>
                                    </p:anim>
                                    <p:anim calcmode="lin" valueType="num">
                                      <p:cBhvr>
                                        <p:cTn id="69" dur="1000" fill="hold"/>
                                        <p:tgtEl>
                                          <p:spTgt spid="19"/>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8"/>
                                        </p:tgtEl>
                                        <p:attrNameLst>
                                          <p:attrName>style.visibility</p:attrName>
                                        </p:attrNameLst>
                                      </p:cBhvr>
                                      <p:to>
                                        <p:strVal val="visible"/>
                                      </p:to>
                                    </p:set>
                                    <p:anim calcmode="lin" valueType="num">
                                      <p:cBhvr>
                                        <p:cTn id="78" dur="500" fill="hold"/>
                                        <p:tgtEl>
                                          <p:spTgt spid="38"/>
                                        </p:tgtEl>
                                        <p:attrNameLst>
                                          <p:attrName>ppt_w</p:attrName>
                                        </p:attrNameLst>
                                      </p:cBhvr>
                                      <p:tavLst>
                                        <p:tav tm="0">
                                          <p:val>
                                            <p:fltVal val="0"/>
                                          </p:val>
                                        </p:tav>
                                        <p:tav tm="100000">
                                          <p:val>
                                            <p:strVal val="#ppt_w"/>
                                          </p:val>
                                        </p:tav>
                                      </p:tavLst>
                                    </p:anim>
                                    <p:anim calcmode="lin" valueType="num">
                                      <p:cBhvr>
                                        <p:cTn id="79" dur="500" fill="hold"/>
                                        <p:tgtEl>
                                          <p:spTgt spid="38"/>
                                        </p:tgtEl>
                                        <p:attrNameLst>
                                          <p:attrName>ppt_h</p:attrName>
                                        </p:attrNameLst>
                                      </p:cBhvr>
                                      <p:tavLst>
                                        <p:tav tm="0">
                                          <p:val>
                                            <p:fltVal val="0"/>
                                          </p:val>
                                        </p:tav>
                                        <p:tav tm="100000">
                                          <p:val>
                                            <p:strVal val="#ppt_h"/>
                                          </p:val>
                                        </p:tav>
                                      </p:tavLst>
                                    </p:anim>
                                    <p:animEffect transition="in" filter="fade">
                                      <p:cBhvr>
                                        <p:cTn id="80" dur="500"/>
                                        <p:tgtEl>
                                          <p:spTgt spid="3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Effect transition="in" filter="fade">
                                      <p:cBhvr>
                                        <p:cTn id="85" dur="500"/>
                                        <p:tgtEl>
                                          <p:spTgt spid="30"/>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500" fill="hold"/>
                                        <p:tgtEl>
                                          <p:spTgt spid="33"/>
                                        </p:tgtEl>
                                        <p:attrNameLst>
                                          <p:attrName>ppt_w</p:attrName>
                                        </p:attrNameLst>
                                      </p:cBhvr>
                                      <p:tavLst>
                                        <p:tav tm="0">
                                          <p:val>
                                            <p:fltVal val="0"/>
                                          </p:val>
                                        </p:tav>
                                        <p:tav tm="100000">
                                          <p:val>
                                            <p:strVal val="#ppt_w"/>
                                          </p:val>
                                        </p:tav>
                                      </p:tavLst>
                                    </p:anim>
                                    <p:anim calcmode="lin" valueType="num">
                                      <p:cBhvr>
                                        <p:cTn id="94" dur="500" fill="hold"/>
                                        <p:tgtEl>
                                          <p:spTgt spid="33"/>
                                        </p:tgtEl>
                                        <p:attrNameLst>
                                          <p:attrName>ppt_h</p:attrName>
                                        </p:attrNameLst>
                                      </p:cBhvr>
                                      <p:tavLst>
                                        <p:tav tm="0">
                                          <p:val>
                                            <p:fltVal val="0"/>
                                          </p:val>
                                        </p:tav>
                                        <p:tav tm="100000">
                                          <p:val>
                                            <p:strVal val="#ppt_h"/>
                                          </p:val>
                                        </p:tav>
                                      </p:tavLst>
                                    </p:anim>
                                    <p:animEffect transition="in" filter="fade">
                                      <p:cBhvr>
                                        <p:cTn id="95" dur="500"/>
                                        <p:tgtEl>
                                          <p:spTgt spid="33"/>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40"/>
                                        </p:tgtEl>
                                        <p:attrNameLst>
                                          <p:attrName>style.visibility</p:attrName>
                                        </p:attrNameLst>
                                      </p:cBhvr>
                                      <p:to>
                                        <p:strVal val="visible"/>
                                      </p:to>
                                    </p:set>
                                    <p:anim calcmode="lin" valueType="num">
                                      <p:cBhvr>
                                        <p:cTn id="98" dur="500" fill="hold"/>
                                        <p:tgtEl>
                                          <p:spTgt spid="40"/>
                                        </p:tgtEl>
                                        <p:attrNameLst>
                                          <p:attrName>ppt_w</p:attrName>
                                        </p:attrNameLst>
                                      </p:cBhvr>
                                      <p:tavLst>
                                        <p:tav tm="0">
                                          <p:val>
                                            <p:fltVal val="0"/>
                                          </p:val>
                                        </p:tav>
                                        <p:tav tm="100000">
                                          <p:val>
                                            <p:strVal val="#ppt_w"/>
                                          </p:val>
                                        </p:tav>
                                      </p:tavLst>
                                    </p:anim>
                                    <p:anim calcmode="lin" valueType="num">
                                      <p:cBhvr>
                                        <p:cTn id="99" dur="500" fill="hold"/>
                                        <p:tgtEl>
                                          <p:spTgt spid="40"/>
                                        </p:tgtEl>
                                        <p:attrNameLst>
                                          <p:attrName>ppt_h</p:attrName>
                                        </p:attrNameLst>
                                      </p:cBhvr>
                                      <p:tavLst>
                                        <p:tav tm="0">
                                          <p:val>
                                            <p:fltVal val="0"/>
                                          </p:val>
                                        </p:tav>
                                        <p:tav tm="100000">
                                          <p:val>
                                            <p:strVal val="#ppt_h"/>
                                          </p:val>
                                        </p:tav>
                                      </p:tavLst>
                                    </p:anim>
                                    <p:animEffect transition="in" filter="fade">
                                      <p:cBhvr>
                                        <p:cTn id="100" dur="500"/>
                                        <p:tgtEl>
                                          <p:spTgt spid="40"/>
                                        </p:tgtEl>
                                      </p:cBhvr>
                                    </p:animEffect>
                                  </p:childTnLst>
                                </p:cTn>
                              </p:par>
                            </p:childTnLst>
                          </p:cTn>
                        </p:par>
                        <p:par>
                          <p:cTn id="101" fill="hold">
                            <p:stCondLst>
                              <p:cond delay="1500"/>
                            </p:stCondLst>
                            <p:childTnLst>
                              <p:par>
                                <p:cTn id="102" presetID="22" presetClass="entr" presetSubtype="8" fill="hold" nodeType="after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wipe(left)">
                                      <p:cBhvr>
                                        <p:cTn id="104" dur="500"/>
                                        <p:tgtEl>
                                          <p:spTgt spid="35"/>
                                        </p:tgtEl>
                                      </p:cBhvr>
                                    </p:animEffect>
                                  </p:childTnLst>
                                </p:cTn>
                              </p:par>
                            </p:childTnLst>
                          </p:cTn>
                        </p:par>
                        <p:par>
                          <p:cTn id="105" fill="hold">
                            <p:stCondLst>
                              <p:cond delay="2000"/>
                            </p:stCondLst>
                            <p:childTnLst>
                              <p:par>
                                <p:cTn id="106" presetID="22" presetClass="entr" presetSubtype="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Effect transition="in" filter="wipe(left)">
                                      <p:cBhvr>
                                        <p:cTn id="108" dur="500"/>
                                        <p:tgtEl>
                                          <p:spTgt spid="41"/>
                                        </p:tgtEl>
                                      </p:cBhvr>
                                    </p:animEffect>
                                  </p:childTnLst>
                                </p:cTn>
                              </p:par>
                            </p:childTnLst>
                          </p:cTn>
                        </p:par>
                        <p:par>
                          <p:cTn id="109" fill="hold">
                            <p:stCondLst>
                              <p:cond delay="2500"/>
                            </p:stCondLst>
                            <p:childTnLst>
                              <p:par>
                                <p:cTn id="110" presetID="22" presetClass="entr" presetSubtype="8" fill="hold" nodeType="after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wipe(left)">
                                      <p:cBhvr>
                                        <p:cTn id="1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animBg="1"/>
      <p:bldP spid="10" grpId="0" animBg="1"/>
      <p:bldP spid="11" grpId="0" animBg="1"/>
      <p:bldP spid="12" grpId="0" animBg="1"/>
      <p:bldP spid="13" grpId="0" animBg="1"/>
      <p:bldP spid="14" grpId="0" animBg="1"/>
      <p:bldP spid="15" grpId="0" animBg="1"/>
      <p:bldP spid="19" grpId="0" animBg="1"/>
      <p:bldP spid="26" grpId="0" animBg="1"/>
      <p:bldP spid="38" grpId="0" animBg="1"/>
      <p:bldP spid="30" grpId="0" animBg="1"/>
      <p:bldP spid="39" grpId="0" animBg="1"/>
      <p:bldP spid="33"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ṣḷiḋê"/>
          <p:cNvSpPr/>
          <p:nvPr/>
        </p:nvSpPr>
        <p:spPr>
          <a:xfrm>
            <a:off x="1206409" y="1978706"/>
            <a:ext cx="3078193" cy="1023257"/>
          </a:xfrm>
          <a:prstGeom prst="rect">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5" name="íṩļíḍê"/>
          <p:cNvSpPr/>
          <p:nvPr/>
        </p:nvSpPr>
        <p:spPr>
          <a:xfrm>
            <a:off x="1206409" y="3130942"/>
            <a:ext cx="3078193" cy="2469078"/>
          </a:xfrm>
          <a:prstGeom prst="rect">
            <a:avLst/>
          </a:prstGeom>
          <a:blipFill>
            <a:blip r:embed="rId3"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íS1iḍè"/>
          <p:cNvSpPr/>
          <p:nvPr/>
        </p:nvSpPr>
        <p:spPr>
          <a:xfrm>
            <a:off x="4414923" y="1978706"/>
            <a:ext cx="3378393" cy="3621314"/>
          </a:xfrm>
          <a:prstGeom prst="rect">
            <a:avLst/>
          </a:prstGeom>
          <a:blipFill>
            <a:blip r:embed="rId4"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iṥľïḍê"/>
          <p:cNvSpPr/>
          <p:nvPr/>
        </p:nvSpPr>
        <p:spPr>
          <a:xfrm>
            <a:off x="7923638" y="1978706"/>
            <a:ext cx="3078193" cy="2469078"/>
          </a:xfrm>
          <a:prstGeom prst="rect">
            <a:avLst/>
          </a:prstGeom>
          <a:blipFill>
            <a:blip r:embed="rId5"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íṩļïďe"/>
          <p:cNvSpPr/>
          <p:nvPr/>
        </p:nvSpPr>
        <p:spPr>
          <a:xfrm>
            <a:off x="7923638" y="4576763"/>
            <a:ext cx="3078193" cy="1023257"/>
          </a:xfrm>
          <a:prstGeom prst="rect">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grpSp>
        <p:nvGrpSpPr>
          <p:cNvPr id="14" name="组合 13"/>
          <p:cNvGrpSpPr/>
          <p:nvPr/>
        </p:nvGrpSpPr>
        <p:grpSpPr>
          <a:xfrm>
            <a:off x="8084508" y="4694879"/>
            <a:ext cx="2784999" cy="781752"/>
            <a:chOff x="1541719" y="2349127"/>
            <a:chExt cx="2784999" cy="781752"/>
          </a:xfrm>
        </p:grpSpPr>
        <p:sp>
          <p:nvSpPr>
            <p:cNvPr id="15" name="文本框 14"/>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bg1"/>
                  </a:solidFill>
                  <a:latin typeface="Century Gothic" panose="020B0502020202020204" pitchFamily="34" charset="0"/>
                </a:rPr>
                <a:t>标题文字添加</a:t>
              </a:r>
            </a:p>
          </p:txBody>
        </p:sp>
        <p:sp>
          <p:nvSpPr>
            <p:cNvPr id="16" name="文本框 15"/>
            <p:cNvSpPr txBox="1"/>
            <p:nvPr/>
          </p:nvSpPr>
          <p:spPr>
            <a:xfrm>
              <a:off x="1541719" y="2687681"/>
              <a:ext cx="2784999" cy="443198"/>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a:t>
              </a:r>
            </a:p>
          </p:txBody>
        </p:sp>
      </p:grpSp>
      <p:grpSp>
        <p:nvGrpSpPr>
          <p:cNvPr id="17" name="组合 16"/>
          <p:cNvGrpSpPr/>
          <p:nvPr/>
        </p:nvGrpSpPr>
        <p:grpSpPr>
          <a:xfrm>
            <a:off x="1353005" y="2099458"/>
            <a:ext cx="2784999" cy="781752"/>
            <a:chOff x="1541719" y="2349127"/>
            <a:chExt cx="2784999" cy="781752"/>
          </a:xfrm>
        </p:grpSpPr>
        <p:sp>
          <p:nvSpPr>
            <p:cNvPr id="18" name="文本框 17"/>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bg1"/>
                  </a:solidFill>
                  <a:latin typeface="Century Gothic" panose="020B0502020202020204" pitchFamily="34" charset="0"/>
                </a:rPr>
                <a:t>标题文字添加</a:t>
              </a:r>
            </a:p>
          </p:txBody>
        </p:sp>
        <p:sp>
          <p:nvSpPr>
            <p:cNvPr id="19" name="文本框 18"/>
            <p:cNvSpPr txBox="1"/>
            <p:nvPr/>
          </p:nvSpPr>
          <p:spPr>
            <a:xfrm>
              <a:off x="1541719" y="2687681"/>
              <a:ext cx="2784999" cy="443198"/>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a:t>
              </a:r>
            </a:p>
          </p:txBody>
        </p:sp>
      </p:grpSp>
      <p:grpSp>
        <p:nvGrpSpPr>
          <p:cNvPr id="20" name="组合 19"/>
          <p:cNvGrpSpPr/>
          <p:nvPr/>
        </p:nvGrpSpPr>
        <p:grpSpPr>
          <a:xfrm>
            <a:off x="3327399" y="368311"/>
            <a:ext cx="5571067" cy="950901"/>
            <a:chOff x="3327399" y="368311"/>
            <a:chExt cx="5571067" cy="950901"/>
          </a:xfrm>
        </p:grpSpPr>
        <p:grpSp>
          <p:nvGrpSpPr>
            <p:cNvPr id="21" name="组合 20"/>
            <p:cNvGrpSpPr/>
            <p:nvPr/>
          </p:nvGrpSpPr>
          <p:grpSpPr>
            <a:xfrm>
              <a:off x="3327399" y="1015999"/>
              <a:ext cx="5571067" cy="303213"/>
              <a:chOff x="3327399" y="1015999"/>
              <a:chExt cx="5571067" cy="303213"/>
            </a:xfrm>
          </p:grpSpPr>
          <p:grpSp>
            <p:nvGrpSpPr>
              <p:cNvPr id="23" name="组合 22"/>
              <p:cNvGrpSpPr/>
              <p:nvPr/>
            </p:nvGrpSpPr>
            <p:grpSpPr>
              <a:xfrm>
                <a:off x="5341026" y="1015999"/>
                <a:ext cx="1543813" cy="303213"/>
                <a:chOff x="4151374" y="3829873"/>
                <a:chExt cx="2486492" cy="488360"/>
              </a:xfrm>
            </p:grpSpPr>
            <p:sp>
              <p:nvSpPr>
                <p:cNvPr id="26" name="椭圆 25"/>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椭圆 26"/>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28" name="椭圆 27"/>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椭圆 28"/>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24" name="直接连接符 23"/>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169621758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4" presetClass="entr" presetSubtype="1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randombar(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ïṡlïďê"/>
          <p:cNvSpPr/>
          <p:nvPr/>
        </p:nvSpPr>
        <p:spPr>
          <a:xfrm>
            <a:off x="6263238" y="2083692"/>
            <a:ext cx="4897072" cy="3626712"/>
          </a:xfrm>
          <a:prstGeom prst="rect">
            <a:avLst/>
          </a:prstGeom>
          <a:blipFill>
            <a:blip r:embed="rId3" cstate="email">
              <a:extLst>
                <a:ext uri="{28A0092B-C50C-407E-A947-70E740481C1C}">
                  <a14:useLocalDpi xmlns:a14="http://schemas.microsoft.com/office/drawing/2010/main"/>
                </a:ext>
              </a:extLst>
            </a:blip>
            <a:srcRect/>
            <a:stretch>
              <a:fillRect/>
            </a:stretch>
          </a:blipFill>
          <a:ln w="19050" cap="flat" cmpd="sng" algn="ctr">
            <a:solidFill>
              <a:schemeClr val="bg1">
                <a:lumMod val="8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íṥļíḍé"/>
          <p:cNvSpPr/>
          <p:nvPr/>
        </p:nvSpPr>
        <p:spPr>
          <a:xfrm>
            <a:off x="1018956" y="2083692"/>
            <a:ext cx="4897071" cy="3626712"/>
          </a:xfrm>
          <a:prstGeom prst="rect">
            <a:avLst/>
          </a:prstGeom>
          <a:blipFill>
            <a:blip r:embed="rId4" cstate="email">
              <a:extLst>
                <a:ext uri="{28A0092B-C50C-407E-A947-70E740481C1C}">
                  <a14:useLocalDpi xmlns:a14="http://schemas.microsoft.com/office/drawing/2010/main"/>
                </a:ext>
              </a:extLst>
            </a:blip>
            <a:srcRect/>
            <a:stretch>
              <a:fillRect/>
            </a:stretch>
          </a:blipFill>
          <a:ln w="19050" cap="flat" cmpd="sng" algn="ctr">
            <a:solidFill>
              <a:schemeClr val="bg1">
                <a:lumMod val="8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íSḻíďê"/>
          <p:cNvSpPr/>
          <p:nvPr/>
        </p:nvSpPr>
        <p:spPr>
          <a:xfrm>
            <a:off x="6266230" y="4261117"/>
            <a:ext cx="4897070" cy="1449287"/>
          </a:xfrm>
          <a:prstGeom prst="rect">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7" name="îṥ1iḍe"/>
          <p:cNvSpPr txBox="1"/>
          <p:nvPr/>
        </p:nvSpPr>
        <p:spPr>
          <a:xfrm>
            <a:off x="1028315" y="2516025"/>
            <a:ext cx="1207667" cy="3064575"/>
          </a:xfrm>
          <a:prstGeom prst="rect">
            <a:avLst/>
          </a:prstGeom>
          <a:noFill/>
        </p:spPr>
        <p:txBody>
          <a:bodyPr wrap="none">
            <a:normAutofit/>
          </a:bodyPr>
          <a:lstStyle/>
          <a:p>
            <a:r>
              <a:rPr lang="id-ID" sz="13900" b="1">
                <a:solidFill>
                  <a:schemeClr val="bg1">
                    <a:alpha val="15000"/>
                  </a:schemeClr>
                </a:solidFill>
              </a:rPr>
              <a:t>1</a:t>
            </a:r>
          </a:p>
        </p:txBody>
      </p:sp>
      <p:sp>
        <p:nvSpPr>
          <p:cNvPr id="8" name="îslïḑè"/>
          <p:cNvSpPr txBox="1"/>
          <p:nvPr/>
        </p:nvSpPr>
        <p:spPr>
          <a:xfrm>
            <a:off x="6464699" y="2516025"/>
            <a:ext cx="1207667" cy="3064575"/>
          </a:xfrm>
          <a:prstGeom prst="rect">
            <a:avLst/>
          </a:prstGeom>
          <a:noFill/>
        </p:spPr>
        <p:txBody>
          <a:bodyPr wrap="none">
            <a:normAutofit/>
          </a:bodyPr>
          <a:lstStyle/>
          <a:p>
            <a:r>
              <a:rPr lang="id-ID" sz="13900" b="1" dirty="0">
                <a:solidFill>
                  <a:schemeClr val="bg1">
                    <a:alpha val="15000"/>
                  </a:schemeClr>
                </a:solidFill>
              </a:rPr>
              <a:t>2</a:t>
            </a:r>
          </a:p>
        </p:txBody>
      </p:sp>
      <p:sp>
        <p:nvSpPr>
          <p:cNvPr id="9" name="íṣḷïḍé"/>
          <p:cNvSpPr/>
          <p:nvPr/>
        </p:nvSpPr>
        <p:spPr>
          <a:xfrm>
            <a:off x="1018957" y="4261118"/>
            <a:ext cx="4897070" cy="1449287"/>
          </a:xfrm>
          <a:prstGeom prst="rect">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grpSp>
        <p:nvGrpSpPr>
          <p:cNvPr id="15" name="组合 14"/>
          <p:cNvGrpSpPr/>
          <p:nvPr/>
        </p:nvGrpSpPr>
        <p:grpSpPr>
          <a:xfrm>
            <a:off x="7319274" y="4507167"/>
            <a:ext cx="2784999" cy="957185"/>
            <a:chOff x="1541719" y="2349127"/>
            <a:chExt cx="2784999" cy="957185"/>
          </a:xfrm>
        </p:grpSpPr>
        <p:sp>
          <p:nvSpPr>
            <p:cNvPr id="16" name="文本框 15"/>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17" name="文本框 16"/>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21" name="组合 20"/>
          <p:cNvGrpSpPr/>
          <p:nvPr/>
        </p:nvGrpSpPr>
        <p:grpSpPr>
          <a:xfrm>
            <a:off x="2074991" y="4507167"/>
            <a:ext cx="2784999" cy="957185"/>
            <a:chOff x="1541719" y="2349127"/>
            <a:chExt cx="2784999" cy="957185"/>
          </a:xfrm>
        </p:grpSpPr>
        <p:sp>
          <p:nvSpPr>
            <p:cNvPr id="22" name="文本框 21"/>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23" name="文本框 22"/>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24" name="组合 23"/>
          <p:cNvGrpSpPr/>
          <p:nvPr/>
        </p:nvGrpSpPr>
        <p:grpSpPr>
          <a:xfrm>
            <a:off x="3327399" y="368311"/>
            <a:ext cx="5571067" cy="950901"/>
            <a:chOff x="3327399" y="368311"/>
            <a:chExt cx="5571067" cy="950901"/>
          </a:xfrm>
        </p:grpSpPr>
        <p:grpSp>
          <p:nvGrpSpPr>
            <p:cNvPr id="25" name="组合 24"/>
            <p:cNvGrpSpPr/>
            <p:nvPr/>
          </p:nvGrpSpPr>
          <p:grpSpPr>
            <a:xfrm>
              <a:off x="3327399" y="1015999"/>
              <a:ext cx="5571067" cy="303213"/>
              <a:chOff x="3327399" y="1015999"/>
              <a:chExt cx="5571067" cy="303213"/>
            </a:xfrm>
          </p:grpSpPr>
          <p:grpSp>
            <p:nvGrpSpPr>
              <p:cNvPr id="27" name="组合 26"/>
              <p:cNvGrpSpPr/>
              <p:nvPr/>
            </p:nvGrpSpPr>
            <p:grpSpPr>
              <a:xfrm>
                <a:off x="5341026" y="1015999"/>
                <a:ext cx="1543813" cy="303213"/>
                <a:chOff x="4151374" y="3829873"/>
                <a:chExt cx="2486492" cy="488360"/>
              </a:xfrm>
            </p:grpSpPr>
            <p:sp>
              <p:nvSpPr>
                <p:cNvPr id="30" name="椭圆 29"/>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椭圆 30"/>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2" name="椭圆 31"/>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28" name="直接连接符 27"/>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6" name="文本框 25"/>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336535839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74713" y="1950158"/>
            <a:ext cx="2957688" cy="295768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 name="椭圆 2"/>
          <p:cNvSpPr/>
          <p:nvPr/>
        </p:nvSpPr>
        <p:spPr>
          <a:xfrm>
            <a:off x="2613379" y="2288824"/>
            <a:ext cx="2280356" cy="2280353"/>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椭圆 4"/>
          <p:cNvSpPr/>
          <p:nvPr/>
        </p:nvSpPr>
        <p:spPr>
          <a:xfrm>
            <a:off x="-729000" y="854906"/>
            <a:ext cx="2190506" cy="219050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椭圆 5"/>
          <p:cNvSpPr/>
          <p:nvPr/>
        </p:nvSpPr>
        <p:spPr>
          <a:xfrm>
            <a:off x="-380056" y="1203849"/>
            <a:ext cx="1492617" cy="1492616"/>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1163718" y="3341509"/>
            <a:ext cx="627775" cy="627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9" name="椭圆 8"/>
          <p:cNvSpPr/>
          <p:nvPr/>
        </p:nvSpPr>
        <p:spPr>
          <a:xfrm>
            <a:off x="1417964" y="4907842"/>
            <a:ext cx="900292" cy="900291"/>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7" name="组合 16"/>
          <p:cNvGrpSpPr/>
          <p:nvPr/>
        </p:nvGrpSpPr>
        <p:grpSpPr>
          <a:xfrm>
            <a:off x="6863966" y="3258020"/>
            <a:ext cx="3092834" cy="557213"/>
            <a:chOff x="6863966" y="3258020"/>
            <a:chExt cx="3092834" cy="557213"/>
          </a:xfrm>
        </p:grpSpPr>
        <p:sp>
          <p:nvSpPr>
            <p:cNvPr id="11" name="圆角矩形 10"/>
            <p:cNvSpPr/>
            <p:nvPr/>
          </p:nvSpPr>
          <p:spPr>
            <a:xfrm>
              <a:off x="6863966" y="3258020"/>
              <a:ext cx="3092834" cy="557213"/>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23900" b="1">
                <a:solidFill>
                  <a:schemeClr val="tx1"/>
                </a:solidFill>
                <a:latin typeface="Century Gothic" panose="020B0502020202020204" pitchFamily="34" charset="0"/>
              </a:endParaRPr>
            </a:p>
          </p:txBody>
        </p:sp>
        <p:sp>
          <p:nvSpPr>
            <p:cNvPr id="12" name="文本框 11"/>
            <p:cNvSpPr txBox="1"/>
            <p:nvPr/>
          </p:nvSpPr>
          <p:spPr>
            <a:xfrm>
              <a:off x="7024916" y="3275016"/>
              <a:ext cx="2770934"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800" b="1" dirty="0" smtClean="0">
                  <a:solidFill>
                    <a:schemeClr val="tx1">
                      <a:lumMod val="75000"/>
                      <a:lumOff val="25000"/>
                    </a:schemeClr>
                  </a:solidFill>
                </a:rPr>
                <a:t>标题文字内容</a:t>
              </a:r>
              <a:endParaRPr lang="zh-CN" altLang="en-US" sz="2800" b="1" dirty="0">
                <a:solidFill>
                  <a:schemeClr val="tx1">
                    <a:lumMod val="75000"/>
                    <a:lumOff val="25000"/>
                  </a:schemeClr>
                </a:solidFill>
              </a:endParaRPr>
            </a:p>
          </p:txBody>
        </p:sp>
      </p:grpSp>
      <p:sp>
        <p:nvSpPr>
          <p:cNvPr id="13" name="文本框 12"/>
          <p:cNvSpPr txBox="1"/>
          <p:nvPr/>
        </p:nvSpPr>
        <p:spPr>
          <a:xfrm>
            <a:off x="6225338" y="4051166"/>
            <a:ext cx="4370091" cy="600164"/>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
        <p:nvSpPr>
          <p:cNvPr id="14" name="文本框 13"/>
          <p:cNvSpPr txBox="1"/>
          <p:nvPr/>
        </p:nvSpPr>
        <p:spPr>
          <a:xfrm>
            <a:off x="6638921" y="2343688"/>
            <a:ext cx="3542924" cy="769441"/>
          </a:xfrm>
          <a:prstGeom prst="rect">
            <a:avLst/>
          </a:prstGeom>
          <a:noFill/>
        </p:spPr>
        <p:txBody>
          <a:bodyPr wrap="square" rtlCol="0">
            <a:spAutoFit/>
            <a:scene3d>
              <a:camera prst="orthographicFront"/>
              <a:lightRig rig="threePt" dir="t"/>
            </a:scene3d>
            <a:sp3d contourW="12700"/>
          </a:bodyPr>
          <a:lstStyle>
            <a:defPPr>
              <a:defRPr lang="en-US"/>
            </a:defPPr>
            <a:lvl1pPr algn="ctr">
              <a:defRPr sz="4400" b="1">
                <a:gradFill>
                  <a:gsLst>
                    <a:gs pos="0">
                      <a:schemeClr val="accent2"/>
                    </a:gs>
                    <a:gs pos="100000">
                      <a:schemeClr val="accent1"/>
                    </a:gs>
                  </a:gsLst>
                  <a:lin ang="5400000" scaled="1"/>
                </a:gradFill>
                <a:latin typeface="Century Gothic" panose="020B0502020202020204" pitchFamily="34" charset="0"/>
              </a:defRPr>
            </a:lvl1pPr>
          </a:lstStyle>
          <a:p>
            <a:r>
              <a:rPr lang="en-US" altLang="zh-CN" dirty="0"/>
              <a:t>PART 03</a:t>
            </a:r>
          </a:p>
        </p:txBody>
      </p:sp>
      <p:sp>
        <p:nvSpPr>
          <p:cNvPr id="16" name="îṧḻîďé"/>
          <p:cNvSpPr>
            <a:spLocks/>
          </p:cNvSpPr>
          <p:nvPr/>
        </p:nvSpPr>
        <p:spPr bwMode="auto">
          <a:xfrm>
            <a:off x="3205707" y="2999459"/>
            <a:ext cx="1095699" cy="1074333"/>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Tree>
    <p:extLst>
      <p:ext uri="{BB962C8B-B14F-4D97-AF65-F5344CB8AC3E}">
        <p14:creationId xmlns:p14="http://schemas.microsoft.com/office/powerpoint/2010/main" val="374812451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500"/>
                            </p:stCondLst>
                            <p:childTnLst>
                              <p:par>
                                <p:cTn id="41" presetID="42"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9" grpId="0" animBg="1"/>
      <p:bldP spid="13" grpId="0"/>
      <p:bldP spid="14" grpId="0"/>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ï$lîḍe"/>
          <p:cNvSpPr/>
          <p:nvPr/>
        </p:nvSpPr>
        <p:spPr>
          <a:xfrm>
            <a:off x="1475530" y="2093215"/>
            <a:ext cx="4382900" cy="896477"/>
          </a:xfrm>
          <a:prstGeom prst="roundRect">
            <a:avLst>
              <a:gd name="adj" fmla="val 500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cxnSp>
        <p:nvCxnSpPr>
          <p:cNvPr id="6" name="Straight Connector 10"/>
          <p:cNvCxnSpPr/>
          <p:nvPr/>
        </p:nvCxnSpPr>
        <p:spPr>
          <a:xfrm flipV="1">
            <a:off x="6095951" y="2191980"/>
            <a:ext cx="0" cy="3230332"/>
          </a:xfrm>
          <a:prstGeom prst="line">
            <a:avLst/>
          </a:prstGeom>
          <a:ln w="19050">
            <a:solidFill>
              <a:schemeClr val="bg1">
                <a:lumMod val="75000"/>
              </a:schemeClr>
            </a:solidFill>
            <a:prstDash val="dash"/>
            <a:headEnd type="diamond"/>
            <a:tailEnd type="diamond"/>
          </a:ln>
        </p:spPr>
        <p:style>
          <a:lnRef idx="1">
            <a:schemeClr val="accent1"/>
          </a:lnRef>
          <a:fillRef idx="0">
            <a:schemeClr val="accent1"/>
          </a:fillRef>
          <a:effectRef idx="0">
            <a:schemeClr val="accent1"/>
          </a:effectRef>
          <a:fontRef idx="minor">
            <a:schemeClr val="tx1"/>
          </a:fontRef>
        </p:style>
      </p:cxnSp>
      <p:sp>
        <p:nvSpPr>
          <p:cNvPr id="53" name="íşlidê"/>
          <p:cNvSpPr/>
          <p:nvPr/>
        </p:nvSpPr>
        <p:spPr>
          <a:xfrm>
            <a:off x="1475530" y="3336479"/>
            <a:ext cx="4382900" cy="896477"/>
          </a:xfrm>
          <a:prstGeom prst="roundRect">
            <a:avLst>
              <a:gd name="adj" fmla="val 500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49" name="iSḻíḑe"/>
          <p:cNvSpPr/>
          <p:nvPr/>
        </p:nvSpPr>
        <p:spPr>
          <a:xfrm>
            <a:off x="1475530" y="4589034"/>
            <a:ext cx="4382900" cy="896477"/>
          </a:xfrm>
          <a:prstGeom prst="roundRect">
            <a:avLst>
              <a:gd name="adj" fmla="val 500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45" name="îṧḷíďe"/>
          <p:cNvSpPr/>
          <p:nvPr/>
        </p:nvSpPr>
        <p:spPr>
          <a:xfrm flipH="1">
            <a:off x="6332726" y="2093215"/>
            <a:ext cx="4382900" cy="896477"/>
          </a:xfrm>
          <a:prstGeom prst="roundRect">
            <a:avLst>
              <a:gd name="adj" fmla="val 500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41" name="işḷiḋe"/>
          <p:cNvSpPr/>
          <p:nvPr/>
        </p:nvSpPr>
        <p:spPr>
          <a:xfrm flipH="1">
            <a:off x="6332726" y="3336480"/>
            <a:ext cx="4382900" cy="896477"/>
          </a:xfrm>
          <a:prstGeom prst="roundRect">
            <a:avLst>
              <a:gd name="adj" fmla="val 500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37" name="íṩḷîḓê"/>
          <p:cNvSpPr/>
          <p:nvPr/>
        </p:nvSpPr>
        <p:spPr>
          <a:xfrm flipH="1">
            <a:off x="6332726" y="4589034"/>
            <a:ext cx="4382900" cy="896477"/>
          </a:xfrm>
          <a:prstGeom prst="roundRect">
            <a:avLst>
              <a:gd name="adj" fmla="val 500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33" name="îṥḷiḋé"/>
          <p:cNvSpPr>
            <a:spLocks noChangeAspect="1"/>
          </p:cNvSpPr>
          <p:nvPr/>
        </p:nvSpPr>
        <p:spPr>
          <a:xfrm>
            <a:off x="1582673" y="3453902"/>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4" name="ïślïďê"/>
          <p:cNvSpPr>
            <a:spLocks/>
          </p:cNvSpPr>
          <p:nvPr/>
        </p:nvSpPr>
        <p:spPr bwMode="auto">
          <a:xfrm>
            <a:off x="1764180" y="3625900"/>
            <a:ext cx="318116" cy="317635"/>
          </a:xfrm>
          <a:custGeom>
            <a:avLst/>
            <a:gdLst>
              <a:gd name="connsiteX0" fmla="*/ 278498 w 607639"/>
              <a:gd name="connsiteY0" fmla="*/ 505578 h 606722"/>
              <a:gd name="connsiteX1" fmla="*/ 253131 w 607639"/>
              <a:gd name="connsiteY1" fmla="*/ 530820 h 606722"/>
              <a:gd name="connsiteX2" fmla="*/ 278498 w 607639"/>
              <a:gd name="connsiteY2" fmla="*/ 556150 h 606722"/>
              <a:gd name="connsiteX3" fmla="*/ 506351 w 607639"/>
              <a:gd name="connsiteY3" fmla="*/ 556150 h 606722"/>
              <a:gd name="connsiteX4" fmla="*/ 531629 w 607639"/>
              <a:gd name="connsiteY4" fmla="*/ 530820 h 606722"/>
              <a:gd name="connsiteX5" fmla="*/ 506351 w 607639"/>
              <a:gd name="connsiteY5" fmla="*/ 505578 h 606722"/>
              <a:gd name="connsiteX6" fmla="*/ 126566 w 607639"/>
              <a:gd name="connsiteY6" fmla="*/ 505578 h 606722"/>
              <a:gd name="connsiteX7" fmla="*/ 101288 w 607639"/>
              <a:gd name="connsiteY7" fmla="*/ 530820 h 606722"/>
              <a:gd name="connsiteX8" fmla="*/ 126566 w 607639"/>
              <a:gd name="connsiteY8" fmla="*/ 556150 h 606722"/>
              <a:gd name="connsiteX9" fmla="*/ 177210 w 607639"/>
              <a:gd name="connsiteY9" fmla="*/ 556150 h 606722"/>
              <a:gd name="connsiteX10" fmla="*/ 202576 w 607639"/>
              <a:gd name="connsiteY10" fmla="*/ 530820 h 606722"/>
              <a:gd name="connsiteX11" fmla="*/ 177210 w 607639"/>
              <a:gd name="connsiteY11" fmla="*/ 505578 h 606722"/>
              <a:gd name="connsiteX12" fmla="*/ 0 w 607639"/>
              <a:gd name="connsiteY12" fmla="*/ 455006 h 606722"/>
              <a:gd name="connsiteX13" fmla="*/ 607639 w 607639"/>
              <a:gd name="connsiteY13" fmla="*/ 455006 h 606722"/>
              <a:gd name="connsiteX14" fmla="*/ 607639 w 607639"/>
              <a:gd name="connsiteY14" fmla="*/ 581392 h 606722"/>
              <a:gd name="connsiteX15" fmla="*/ 582273 w 607639"/>
              <a:gd name="connsiteY15" fmla="*/ 606722 h 606722"/>
              <a:gd name="connsiteX16" fmla="*/ 25278 w 607639"/>
              <a:gd name="connsiteY16" fmla="*/ 606722 h 606722"/>
              <a:gd name="connsiteX17" fmla="*/ 0 w 607639"/>
              <a:gd name="connsiteY17" fmla="*/ 581392 h 606722"/>
              <a:gd name="connsiteX18" fmla="*/ 253118 w 607639"/>
              <a:gd name="connsiteY18" fmla="*/ 173662 h 606722"/>
              <a:gd name="connsiteX19" fmla="*/ 334127 w 607639"/>
              <a:gd name="connsiteY19" fmla="*/ 227503 h 606722"/>
              <a:gd name="connsiteX20" fmla="*/ 253118 w 607639"/>
              <a:gd name="connsiteY20" fmla="*/ 281345 h 606722"/>
              <a:gd name="connsiteX21" fmla="*/ 215927 w 607639"/>
              <a:gd name="connsiteY21" fmla="*/ 104075 h 606722"/>
              <a:gd name="connsiteX22" fmla="*/ 202576 w 607639"/>
              <a:gd name="connsiteY22" fmla="*/ 126384 h 606722"/>
              <a:gd name="connsiteX23" fmla="*/ 202576 w 607639"/>
              <a:gd name="connsiteY23" fmla="*/ 328669 h 606722"/>
              <a:gd name="connsiteX24" fmla="*/ 215927 w 607639"/>
              <a:gd name="connsiteY24" fmla="*/ 350977 h 606722"/>
              <a:gd name="connsiteX25" fmla="*/ 227854 w 607639"/>
              <a:gd name="connsiteY25" fmla="*/ 353910 h 606722"/>
              <a:gd name="connsiteX26" fmla="*/ 241917 w 607639"/>
              <a:gd name="connsiteY26" fmla="*/ 349644 h 606722"/>
              <a:gd name="connsiteX27" fmla="*/ 393849 w 607639"/>
              <a:gd name="connsiteY27" fmla="*/ 248590 h 606722"/>
              <a:gd name="connsiteX28" fmla="*/ 405063 w 607639"/>
              <a:gd name="connsiteY28" fmla="*/ 227526 h 606722"/>
              <a:gd name="connsiteX29" fmla="*/ 393849 w 607639"/>
              <a:gd name="connsiteY29" fmla="*/ 206462 h 606722"/>
              <a:gd name="connsiteX30" fmla="*/ 241917 w 607639"/>
              <a:gd name="connsiteY30" fmla="*/ 105409 h 606722"/>
              <a:gd name="connsiteX31" fmla="*/ 215927 w 607639"/>
              <a:gd name="connsiteY31" fmla="*/ 104075 h 606722"/>
              <a:gd name="connsiteX32" fmla="*/ 25278 w 607639"/>
              <a:gd name="connsiteY32" fmla="*/ 0 h 606722"/>
              <a:gd name="connsiteX33" fmla="*/ 582273 w 607639"/>
              <a:gd name="connsiteY33" fmla="*/ 0 h 606722"/>
              <a:gd name="connsiteX34" fmla="*/ 607639 w 607639"/>
              <a:gd name="connsiteY34" fmla="*/ 25241 h 606722"/>
              <a:gd name="connsiteX35" fmla="*/ 607639 w 607639"/>
              <a:gd name="connsiteY35" fmla="*/ 404481 h 606722"/>
              <a:gd name="connsiteX36" fmla="*/ 0 w 607639"/>
              <a:gd name="connsiteY36" fmla="*/ 404481 h 606722"/>
              <a:gd name="connsiteX37" fmla="*/ 0 w 607639"/>
              <a:gd name="connsiteY37" fmla="*/ 25241 h 606722"/>
              <a:gd name="connsiteX38" fmla="*/ 25278 w 607639"/>
              <a:gd name="connsiteY3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7639" h="606722">
                <a:moveTo>
                  <a:pt x="278498" y="505578"/>
                </a:moveTo>
                <a:cubicBezTo>
                  <a:pt x="264524" y="505578"/>
                  <a:pt x="253131" y="516866"/>
                  <a:pt x="253131" y="530820"/>
                </a:cubicBezTo>
                <a:cubicBezTo>
                  <a:pt x="253131" y="544774"/>
                  <a:pt x="264524" y="556150"/>
                  <a:pt x="278498" y="556150"/>
                </a:cubicBezTo>
                <a:lnTo>
                  <a:pt x="506351" y="556150"/>
                </a:lnTo>
                <a:cubicBezTo>
                  <a:pt x="520325" y="556150"/>
                  <a:pt x="531629" y="544774"/>
                  <a:pt x="531629" y="530820"/>
                </a:cubicBezTo>
                <a:cubicBezTo>
                  <a:pt x="531629" y="516866"/>
                  <a:pt x="520325" y="505578"/>
                  <a:pt x="506351" y="505578"/>
                </a:cubicBezTo>
                <a:close/>
                <a:moveTo>
                  <a:pt x="126566" y="505578"/>
                </a:moveTo>
                <a:cubicBezTo>
                  <a:pt x="112592" y="505578"/>
                  <a:pt x="101288" y="516866"/>
                  <a:pt x="101288" y="530820"/>
                </a:cubicBezTo>
                <a:cubicBezTo>
                  <a:pt x="101288" y="544774"/>
                  <a:pt x="112592" y="556150"/>
                  <a:pt x="126566" y="556150"/>
                </a:cubicBezTo>
                <a:lnTo>
                  <a:pt x="177210" y="556150"/>
                </a:lnTo>
                <a:cubicBezTo>
                  <a:pt x="191184" y="556150"/>
                  <a:pt x="202576" y="544774"/>
                  <a:pt x="202576" y="530820"/>
                </a:cubicBezTo>
                <a:cubicBezTo>
                  <a:pt x="202576" y="516866"/>
                  <a:pt x="191184" y="505578"/>
                  <a:pt x="177210" y="505578"/>
                </a:cubicBezTo>
                <a:close/>
                <a:moveTo>
                  <a:pt x="0" y="455006"/>
                </a:moveTo>
                <a:lnTo>
                  <a:pt x="607639" y="455006"/>
                </a:lnTo>
                <a:lnTo>
                  <a:pt x="607639" y="581392"/>
                </a:lnTo>
                <a:cubicBezTo>
                  <a:pt x="607639" y="595346"/>
                  <a:pt x="596336" y="606722"/>
                  <a:pt x="582273" y="606722"/>
                </a:cubicBezTo>
                <a:lnTo>
                  <a:pt x="25278" y="606722"/>
                </a:lnTo>
                <a:cubicBezTo>
                  <a:pt x="11304" y="606722"/>
                  <a:pt x="0" y="595346"/>
                  <a:pt x="0" y="581392"/>
                </a:cubicBezTo>
                <a:close/>
                <a:moveTo>
                  <a:pt x="253118" y="173662"/>
                </a:moveTo>
                <a:lnTo>
                  <a:pt x="334127" y="227503"/>
                </a:lnTo>
                <a:lnTo>
                  <a:pt x="253118" y="281345"/>
                </a:lnTo>
                <a:close/>
                <a:moveTo>
                  <a:pt x="215927" y="104075"/>
                </a:moveTo>
                <a:cubicBezTo>
                  <a:pt x="207650" y="108519"/>
                  <a:pt x="202576" y="117052"/>
                  <a:pt x="202576" y="126384"/>
                </a:cubicBezTo>
                <a:lnTo>
                  <a:pt x="202576" y="328669"/>
                </a:lnTo>
                <a:cubicBezTo>
                  <a:pt x="202576" y="338001"/>
                  <a:pt x="207650" y="346533"/>
                  <a:pt x="215927" y="350977"/>
                </a:cubicBezTo>
                <a:cubicBezTo>
                  <a:pt x="219665" y="352932"/>
                  <a:pt x="223759" y="353910"/>
                  <a:pt x="227854" y="353910"/>
                </a:cubicBezTo>
                <a:cubicBezTo>
                  <a:pt x="232749" y="353910"/>
                  <a:pt x="237644" y="352488"/>
                  <a:pt x="241917" y="349644"/>
                </a:cubicBezTo>
                <a:lnTo>
                  <a:pt x="393849" y="248590"/>
                </a:lnTo>
                <a:cubicBezTo>
                  <a:pt x="400880" y="243880"/>
                  <a:pt x="405063" y="235969"/>
                  <a:pt x="405063" y="227526"/>
                </a:cubicBezTo>
                <a:cubicBezTo>
                  <a:pt x="405063" y="219083"/>
                  <a:pt x="400880" y="211173"/>
                  <a:pt x="393849" y="206462"/>
                </a:cubicBezTo>
                <a:lnTo>
                  <a:pt x="241917" y="105409"/>
                </a:lnTo>
                <a:cubicBezTo>
                  <a:pt x="234173" y="100165"/>
                  <a:pt x="224116" y="99720"/>
                  <a:pt x="215927" y="104075"/>
                </a:cubicBezTo>
                <a:close/>
                <a:moveTo>
                  <a:pt x="25278" y="0"/>
                </a:moveTo>
                <a:lnTo>
                  <a:pt x="582273" y="0"/>
                </a:lnTo>
                <a:cubicBezTo>
                  <a:pt x="596336" y="0"/>
                  <a:pt x="607639" y="11287"/>
                  <a:pt x="607639" y="25241"/>
                </a:cubicBezTo>
                <a:lnTo>
                  <a:pt x="607639" y="404481"/>
                </a:lnTo>
                <a:lnTo>
                  <a:pt x="0" y="404481"/>
                </a:lnTo>
                <a:lnTo>
                  <a:pt x="0" y="25241"/>
                </a:lnTo>
                <a:cubicBezTo>
                  <a:pt x="0" y="11287"/>
                  <a:pt x="11304" y="0"/>
                  <a:pt x="25278" y="0"/>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1" name="íşḻíḓè"/>
          <p:cNvSpPr>
            <a:spLocks noChangeAspect="1"/>
          </p:cNvSpPr>
          <p:nvPr/>
        </p:nvSpPr>
        <p:spPr>
          <a:xfrm>
            <a:off x="1582673" y="4706456"/>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3" name="îṧḻîďé"/>
          <p:cNvSpPr>
            <a:spLocks/>
          </p:cNvSpPr>
          <p:nvPr/>
        </p:nvSpPr>
        <p:spPr bwMode="auto">
          <a:xfrm>
            <a:off x="1705777" y="4830403"/>
            <a:ext cx="433908" cy="425447"/>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9" name="íṥlîdê"/>
          <p:cNvSpPr>
            <a:spLocks noChangeAspect="1"/>
          </p:cNvSpPr>
          <p:nvPr/>
        </p:nvSpPr>
        <p:spPr>
          <a:xfrm flipH="1">
            <a:off x="9940974" y="3453902"/>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ïṣľîde"/>
          <p:cNvSpPr>
            <a:spLocks/>
          </p:cNvSpPr>
          <p:nvPr/>
        </p:nvSpPr>
        <p:spPr bwMode="auto">
          <a:xfrm>
            <a:off x="10117208" y="3620385"/>
            <a:ext cx="328661" cy="328661"/>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7" name="iś1îḓê"/>
          <p:cNvSpPr>
            <a:spLocks noChangeAspect="1"/>
          </p:cNvSpPr>
          <p:nvPr/>
        </p:nvSpPr>
        <p:spPr>
          <a:xfrm>
            <a:off x="1582673" y="2210637"/>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îṥḻïde"/>
          <p:cNvSpPr>
            <a:spLocks/>
          </p:cNvSpPr>
          <p:nvPr/>
        </p:nvSpPr>
        <p:spPr bwMode="auto">
          <a:xfrm>
            <a:off x="1785984" y="2404198"/>
            <a:ext cx="274508" cy="274508"/>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5" name="íṡḻîďè"/>
          <p:cNvSpPr>
            <a:spLocks noChangeAspect="1"/>
          </p:cNvSpPr>
          <p:nvPr/>
        </p:nvSpPr>
        <p:spPr>
          <a:xfrm flipH="1">
            <a:off x="9940974" y="4706456"/>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íSļiḓé"/>
          <p:cNvSpPr>
            <a:spLocks/>
          </p:cNvSpPr>
          <p:nvPr/>
        </p:nvSpPr>
        <p:spPr bwMode="auto">
          <a:xfrm>
            <a:off x="10134015" y="4900017"/>
            <a:ext cx="295048" cy="274508"/>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23" name="íślíḓè"/>
          <p:cNvSpPr>
            <a:spLocks noChangeAspect="1"/>
          </p:cNvSpPr>
          <p:nvPr/>
        </p:nvSpPr>
        <p:spPr>
          <a:xfrm flipH="1">
            <a:off x="9940974" y="2210637"/>
            <a:ext cx="681129" cy="661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íšḻîḍé"/>
          <p:cNvSpPr>
            <a:spLocks/>
          </p:cNvSpPr>
          <p:nvPr/>
        </p:nvSpPr>
        <p:spPr bwMode="auto">
          <a:xfrm>
            <a:off x="10124677" y="2384827"/>
            <a:ext cx="313722" cy="313249"/>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61" name="文本框 60"/>
          <p:cNvSpPr txBox="1"/>
          <p:nvPr/>
        </p:nvSpPr>
        <p:spPr>
          <a:xfrm>
            <a:off x="2534788" y="2232135"/>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sp>
        <p:nvSpPr>
          <p:cNvPr id="65" name="文本框 64"/>
          <p:cNvSpPr txBox="1"/>
          <p:nvPr/>
        </p:nvSpPr>
        <p:spPr>
          <a:xfrm>
            <a:off x="2534788" y="3475399"/>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sp>
        <p:nvSpPr>
          <p:cNvPr id="66" name="文本框 65"/>
          <p:cNvSpPr txBox="1"/>
          <p:nvPr/>
        </p:nvSpPr>
        <p:spPr>
          <a:xfrm>
            <a:off x="2534788" y="4727954"/>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sp>
        <p:nvSpPr>
          <p:cNvPr id="67" name="文本框 66"/>
          <p:cNvSpPr txBox="1"/>
          <p:nvPr/>
        </p:nvSpPr>
        <p:spPr>
          <a:xfrm>
            <a:off x="6918827" y="2232135"/>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sp>
        <p:nvSpPr>
          <p:cNvPr id="68" name="文本框 67"/>
          <p:cNvSpPr txBox="1"/>
          <p:nvPr/>
        </p:nvSpPr>
        <p:spPr>
          <a:xfrm>
            <a:off x="6918827" y="3475399"/>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sp>
        <p:nvSpPr>
          <p:cNvPr id="69" name="文本框 68"/>
          <p:cNvSpPr txBox="1"/>
          <p:nvPr/>
        </p:nvSpPr>
        <p:spPr>
          <a:xfrm>
            <a:off x="6918827" y="4727954"/>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grpSp>
        <p:nvGrpSpPr>
          <p:cNvPr id="70" name="组合 69"/>
          <p:cNvGrpSpPr/>
          <p:nvPr/>
        </p:nvGrpSpPr>
        <p:grpSpPr>
          <a:xfrm>
            <a:off x="3327399" y="368311"/>
            <a:ext cx="5571067" cy="950901"/>
            <a:chOff x="3327399" y="368311"/>
            <a:chExt cx="5571067" cy="950901"/>
          </a:xfrm>
        </p:grpSpPr>
        <p:grpSp>
          <p:nvGrpSpPr>
            <p:cNvPr id="71" name="组合 70"/>
            <p:cNvGrpSpPr/>
            <p:nvPr/>
          </p:nvGrpSpPr>
          <p:grpSpPr>
            <a:xfrm>
              <a:off x="3327399" y="1015999"/>
              <a:ext cx="5571067" cy="303213"/>
              <a:chOff x="3327399" y="1015999"/>
              <a:chExt cx="5571067" cy="303213"/>
            </a:xfrm>
          </p:grpSpPr>
          <p:grpSp>
            <p:nvGrpSpPr>
              <p:cNvPr id="73" name="组合 72"/>
              <p:cNvGrpSpPr/>
              <p:nvPr/>
            </p:nvGrpSpPr>
            <p:grpSpPr>
              <a:xfrm>
                <a:off x="5341026" y="1015999"/>
                <a:ext cx="1543813" cy="303213"/>
                <a:chOff x="4151374" y="3829873"/>
                <a:chExt cx="2486492" cy="488360"/>
              </a:xfrm>
            </p:grpSpPr>
            <p:sp>
              <p:nvSpPr>
                <p:cNvPr id="76" name="椭圆 75"/>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7" name="椭圆 76"/>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78" name="椭圆 77"/>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9" name="椭圆 78"/>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74" name="直接连接符 73"/>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72" name="文本框 71"/>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343421708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0-#ppt_w/2"/>
                                          </p:val>
                                        </p:tav>
                                        <p:tav tm="100000">
                                          <p:val>
                                            <p:strVal val="#ppt_x"/>
                                          </p:val>
                                        </p:tav>
                                      </p:tavLst>
                                    </p:anim>
                                    <p:anim calcmode="lin" valueType="num">
                                      <p:cBhvr additive="base">
                                        <p:cTn id="12" dur="500" fill="hold"/>
                                        <p:tgtEl>
                                          <p:spTgt spid="5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0-#ppt_w/2"/>
                                          </p:val>
                                        </p:tav>
                                        <p:tav tm="100000">
                                          <p:val>
                                            <p:strVal val="#ppt_x"/>
                                          </p:val>
                                        </p:tav>
                                      </p:tavLst>
                                    </p:anim>
                                    <p:anim calcmode="lin" valueType="num">
                                      <p:cBhvr additive="base">
                                        <p:cTn id="16" dur="500" fill="hold"/>
                                        <p:tgtEl>
                                          <p:spTgt spid="4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0-#ppt_w/2"/>
                                          </p:val>
                                        </p:tav>
                                        <p:tav tm="100000">
                                          <p:val>
                                            <p:strVal val="#ppt_x"/>
                                          </p:val>
                                        </p:tav>
                                      </p:tavLst>
                                    </p:anim>
                                    <p:anim calcmode="lin" valueType="num">
                                      <p:cBhvr additive="base">
                                        <p:cTn id="20" dur="5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500" fill="hold"/>
                                        <p:tgtEl>
                                          <p:spTgt spid="64"/>
                                        </p:tgtEl>
                                        <p:attrNameLst>
                                          <p:attrName>ppt_x</p:attrName>
                                        </p:attrNameLst>
                                      </p:cBhvr>
                                      <p:tavLst>
                                        <p:tav tm="0">
                                          <p:val>
                                            <p:strVal val="0-#ppt_w/2"/>
                                          </p:val>
                                        </p:tav>
                                        <p:tav tm="100000">
                                          <p:val>
                                            <p:strVal val="#ppt_x"/>
                                          </p:val>
                                        </p:tav>
                                      </p:tavLst>
                                    </p:anim>
                                    <p:anim calcmode="lin" valueType="num">
                                      <p:cBhvr additive="base">
                                        <p:cTn id="24" dur="500" fill="hold"/>
                                        <p:tgtEl>
                                          <p:spTgt spid="6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0-#ppt_w/2"/>
                                          </p:val>
                                        </p:tav>
                                        <p:tav tm="100000">
                                          <p:val>
                                            <p:strVal val="#ppt_x"/>
                                          </p:val>
                                        </p:tav>
                                      </p:tavLst>
                                    </p:anim>
                                    <p:anim calcmode="lin" valueType="num">
                                      <p:cBhvr additive="base">
                                        <p:cTn id="28" dur="500" fill="hold"/>
                                        <p:tgtEl>
                                          <p:spTgt spid="3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500" fill="hold"/>
                                        <p:tgtEl>
                                          <p:spTgt spid="63"/>
                                        </p:tgtEl>
                                        <p:attrNameLst>
                                          <p:attrName>ppt_x</p:attrName>
                                        </p:attrNameLst>
                                      </p:cBhvr>
                                      <p:tavLst>
                                        <p:tav tm="0">
                                          <p:val>
                                            <p:strVal val="0-#ppt_w/2"/>
                                          </p:val>
                                        </p:tav>
                                        <p:tav tm="100000">
                                          <p:val>
                                            <p:strVal val="#ppt_x"/>
                                          </p:val>
                                        </p:tav>
                                      </p:tavLst>
                                    </p:anim>
                                    <p:anim calcmode="lin" valueType="num">
                                      <p:cBhvr additive="base">
                                        <p:cTn id="32" dur="500" fill="hold"/>
                                        <p:tgtEl>
                                          <p:spTgt spid="6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0-#ppt_w/2"/>
                                          </p:val>
                                        </p:tav>
                                        <p:tav tm="100000">
                                          <p:val>
                                            <p:strVal val="#ppt_x"/>
                                          </p:val>
                                        </p:tav>
                                      </p:tavLst>
                                    </p:anim>
                                    <p:anim calcmode="lin" valueType="num">
                                      <p:cBhvr additive="base">
                                        <p:cTn id="36" dur="500" fill="hold"/>
                                        <p:tgtEl>
                                          <p:spTgt spid="27"/>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0-#ppt_w/2"/>
                                          </p:val>
                                        </p:tav>
                                        <p:tav tm="100000">
                                          <p:val>
                                            <p:strVal val="#ppt_x"/>
                                          </p:val>
                                        </p:tav>
                                      </p:tavLst>
                                    </p:anim>
                                    <p:anim calcmode="lin" valueType="num">
                                      <p:cBhvr additive="base">
                                        <p:cTn id="40" dur="500" fill="hold"/>
                                        <p:tgtEl>
                                          <p:spTgt spid="28"/>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0-#ppt_w/2"/>
                                          </p:val>
                                        </p:tav>
                                        <p:tav tm="100000">
                                          <p:val>
                                            <p:strVal val="#ppt_x"/>
                                          </p:val>
                                        </p:tav>
                                      </p:tavLst>
                                    </p:anim>
                                    <p:anim calcmode="lin" valueType="num">
                                      <p:cBhvr additive="base">
                                        <p:cTn id="44" dur="500" fill="hold"/>
                                        <p:tgtEl>
                                          <p:spTgt spid="61"/>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fill="hold"/>
                                        <p:tgtEl>
                                          <p:spTgt spid="65"/>
                                        </p:tgtEl>
                                        <p:attrNameLst>
                                          <p:attrName>ppt_x</p:attrName>
                                        </p:attrNameLst>
                                      </p:cBhvr>
                                      <p:tavLst>
                                        <p:tav tm="0">
                                          <p:val>
                                            <p:strVal val="0-#ppt_w/2"/>
                                          </p:val>
                                        </p:tav>
                                        <p:tav tm="100000">
                                          <p:val>
                                            <p:strVal val="#ppt_x"/>
                                          </p:val>
                                        </p:tav>
                                      </p:tavLst>
                                    </p:anim>
                                    <p:anim calcmode="lin" valueType="num">
                                      <p:cBhvr additive="base">
                                        <p:cTn id="48" dur="500" fill="hold"/>
                                        <p:tgtEl>
                                          <p:spTgt spid="65"/>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additive="base">
                                        <p:cTn id="51" dur="500" fill="hold"/>
                                        <p:tgtEl>
                                          <p:spTgt spid="66"/>
                                        </p:tgtEl>
                                        <p:attrNameLst>
                                          <p:attrName>ppt_x</p:attrName>
                                        </p:attrNameLst>
                                      </p:cBhvr>
                                      <p:tavLst>
                                        <p:tav tm="0">
                                          <p:val>
                                            <p:strVal val="0-#ppt_w/2"/>
                                          </p:val>
                                        </p:tav>
                                        <p:tav tm="100000">
                                          <p:val>
                                            <p:strVal val="#ppt_x"/>
                                          </p:val>
                                        </p:tav>
                                      </p:tavLst>
                                    </p:anim>
                                    <p:anim calcmode="lin" valueType="num">
                                      <p:cBhvr additive="base">
                                        <p:cTn id="52" dur="500" fill="hold"/>
                                        <p:tgtEl>
                                          <p:spTgt spid="66"/>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additive="base">
                                        <p:cTn id="55" dur="500" fill="hold"/>
                                        <p:tgtEl>
                                          <p:spTgt spid="45"/>
                                        </p:tgtEl>
                                        <p:attrNameLst>
                                          <p:attrName>ppt_x</p:attrName>
                                        </p:attrNameLst>
                                      </p:cBhvr>
                                      <p:tavLst>
                                        <p:tav tm="0">
                                          <p:val>
                                            <p:strVal val="1+#ppt_w/2"/>
                                          </p:val>
                                        </p:tav>
                                        <p:tav tm="100000">
                                          <p:val>
                                            <p:strVal val="#ppt_x"/>
                                          </p:val>
                                        </p:tav>
                                      </p:tavLst>
                                    </p:anim>
                                    <p:anim calcmode="lin" valueType="num">
                                      <p:cBhvr additive="base">
                                        <p:cTn id="56" dur="500" fill="hold"/>
                                        <p:tgtEl>
                                          <p:spTgt spid="45"/>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1+#ppt_w/2"/>
                                          </p:val>
                                        </p:tav>
                                        <p:tav tm="100000">
                                          <p:val>
                                            <p:strVal val="#ppt_x"/>
                                          </p:val>
                                        </p:tav>
                                      </p:tavLst>
                                    </p:anim>
                                    <p:anim calcmode="lin" valueType="num">
                                      <p:cBhvr additive="base">
                                        <p:cTn id="60" dur="500" fill="hold"/>
                                        <p:tgtEl>
                                          <p:spTgt spid="41"/>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500" fill="hold"/>
                                        <p:tgtEl>
                                          <p:spTgt spid="37"/>
                                        </p:tgtEl>
                                        <p:attrNameLst>
                                          <p:attrName>ppt_x</p:attrName>
                                        </p:attrNameLst>
                                      </p:cBhvr>
                                      <p:tavLst>
                                        <p:tav tm="0">
                                          <p:val>
                                            <p:strVal val="1+#ppt_w/2"/>
                                          </p:val>
                                        </p:tav>
                                        <p:tav tm="100000">
                                          <p:val>
                                            <p:strVal val="#ppt_x"/>
                                          </p:val>
                                        </p:tav>
                                      </p:tavLst>
                                    </p:anim>
                                    <p:anim calcmode="lin" valueType="num">
                                      <p:cBhvr additive="base">
                                        <p:cTn id="64" dur="500" fill="hold"/>
                                        <p:tgtEl>
                                          <p:spTgt spid="37"/>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1+#ppt_w/2"/>
                                          </p:val>
                                        </p:tav>
                                        <p:tav tm="100000">
                                          <p:val>
                                            <p:strVal val="#ppt_x"/>
                                          </p:val>
                                        </p:tav>
                                      </p:tavLst>
                                    </p:anim>
                                    <p:anim calcmode="lin" valueType="num">
                                      <p:cBhvr additive="base">
                                        <p:cTn id="68" dur="500" fill="hold"/>
                                        <p:tgtEl>
                                          <p:spTgt spid="29"/>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additive="base">
                                        <p:cTn id="71" dur="500" fill="hold"/>
                                        <p:tgtEl>
                                          <p:spTgt spid="30"/>
                                        </p:tgtEl>
                                        <p:attrNameLst>
                                          <p:attrName>ppt_x</p:attrName>
                                        </p:attrNameLst>
                                      </p:cBhvr>
                                      <p:tavLst>
                                        <p:tav tm="0">
                                          <p:val>
                                            <p:strVal val="1+#ppt_w/2"/>
                                          </p:val>
                                        </p:tav>
                                        <p:tav tm="100000">
                                          <p:val>
                                            <p:strVal val="#ppt_x"/>
                                          </p:val>
                                        </p:tav>
                                      </p:tavLst>
                                    </p:anim>
                                    <p:anim calcmode="lin" valueType="num">
                                      <p:cBhvr additive="base">
                                        <p:cTn id="72" dur="500" fill="hold"/>
                                        <p:tgtEl>
                                          <p:spTgt spid="30"/>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additive="base">
                                        <p:cTn id="75" dur="500" fill="hold"/>
                                        <p:tgtEl>
                                          <p:spTgt spid="25"/>
                                        </p:tgtEl>
                                        <p:attrNameLst>
                                          <p:attrName>ppt_x</p:attrName>
                                        </p:attrNameLst>
                                      </p:cBhvr>
                                      <p:tavLst>
                                        <p:tav tm="0">
                                          <p:val>
                                            <p:strVal val="1+#ppt_w/2"/>
                                          </p:val>
                                        </p:tav>
                                        <p:tav tm="100000">
                                          <p:val>
                                            <p:strVal val="#ppt_x"/>
                                          </p:val>
                                        </p:tav>
                                      </p:tavLst>
                                    </p:anim>
                                    <p:anim calcmode="lin" valueType="num">
                                      <p:cBhvr additive="base">
                                        <p:cTn id="76" dur="500" fill="hold"/>
                                        <p:tgtEl>
                                          <p:spTgt spid="25"/>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1+#ppt_w/2"/>
                                          </p:val>
                                        </p:tav>
                                        <p:tav tm="100000">
                                          <p:val>
                                            <p:strVal val="#ppt_x"/>
                                          </p:val>
                                        </p:tav>
                                      </p:tavLst>
                                    </p:anim>
                                    <p:anim calcmode="lin" valueType="num">
                                      <p:cBhvr additive="base">
                                        <p:cTn id="80" dur="500" fill="hold"/>
                                        <p:tgtEl>
                                          <p:spTgt spid="2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anim calcmode="lin" valueType="num">
                                      <p:cBhvr additive="base">
                                        <p:cTn id="87" dur="500" fill="hold"/>
                                        <p:tgtEl>
                                          <p:spTgt spid="62"/>
                                        </p:tgtEl>
                                        <p:attrNameLst>
                                          <p:attrName>ppt_x</p:attrName>
                                        </p:attrNameLst>
                                      </p:cBhvr>
                                      <p:tavLst>
                                        <p:tav tm="0">
                                          <p:val>
                                            <p:strVal val="1+#ppt_w/2"/>
                                          </p:val>
                                        </p:tav>
                                        <p:tav tm="100000">
                                          <p:val>
                                            <p:strVal val="#ppt_x"/>
                                          </p:val>
                                        </p:tav>
                                      </p:tavLst>
                                    </p:anim>
                                    <p:anim calcmode="lin" valueType="num">
                                      <p:cBhvr additive="base">
                                        <p:cTn id="88" dur="500" fill="hold"/>
                                        <p:tgtEl>
                                          <p:spTgt spid="62"/>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67"/>
                                        </p:tgtEl>
                                        <p:attrNameLst>
                                          <p:attrName>style.visibility</p:attrName>
                                        </p:attrNameLst>
                                      </p:cBhvr>
                                      <p:to>
                                        <p:strVal val="visible"/>
                                      </p:to>
                                    </p:set>
                                    <p:anim calcmode="lin" valueType="num">
                                      <p:cBhvr additive="base">
                                        <p:cTn id="91" dur="500" fill="hold"/>
                                        <p:tgtEl>
                                          <p:spTgt spid="67"/>
                                        </p:tgtEl>
                                        <p:attrNameLst>
                                          <p:attrName>ppt_x</p:attrName>
                                        </p:attrNameLst>
                                      </p:cBhvr>
                                      <p:tavLst>
                                        <p:tav tm="0">
                                          <p:val>
                                            <p:strVal val="1+#ppt_w/2"/>
                                          </p:val>
                                        </p:tav>
                                        <p:tav tm="100000">
                                          <p:val>
                                            <p:strVal val="#ppt_x"/>
                                          </p:val>
                                        </p:tav>
                                      </p:tavLst>
                                    </p:anim>
                                    <p:anim calcmode="lin" valueType="num">
                                      <p:cBhvr additive="base">
                                        <p:cTn id="92" dur="500" fill="hold"/>
                                        <p:tgtEl>
                                          <p:spTgt spid="6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additive="base">
                                        <p:cTn id="95" dur="500" fill="hold"/>
                                        <p:tgtEl>
                                          <p:spTgt spid="68"/>
                                        </p:tgtEl>
                                        <p:attrNameLst>
                                          <p:attrName>ppt_x</p:attrName>
                                        </p:attrNameLst>
                                      </p:cBhvr>
                                      <p:tavLst>
                                        <p:tav tm="0">
                                          <p:val>
                                            <p:strVal val="1+#ppt_w/2"/>
                                          </p:val>
                                        </p:tav>
                                        <p:tav tm="100000">
                                          <p:val>
                                            <p:strVal val="#ppt_x"/>
                                          </p:val>
                                        </p:tav>
                                      </p:tavLst>
                                    </p:anim>
                                    <p:anim calcmode="lin" valueType="num">
                                      <p:cBhvr additive="base">
                                        <p:cTn id="96" dur="500" fill="hold"/>
                                        <p:tgtEl>
                                          <p:spTgt spid="6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69"/>
                                        </p:tgtEl>
                                        <p:attrNameLst>
                                          <p:attrName>style.visibility</p:attrName>
                                        </p:attrNameLst>
                                      </p:cBhvr>
                                      <p:to>
                                        <p:strVal val="visible"/>
                                      </p:to>
                                    </p:set>
                                    <p:anim calcmode="lin" valueType="num">
                                      <p:cBhvr additive="base">
                                        <p:cTn id="99" dur="500" fill="hold"/>
                                        <p:tgtEl>
                                          <p:spTgt spid="69"/>
                                        </p:tgtEl>
                                        <p:attrNameLst>
                                          <p:attrName>ppt_x</p:attrName>
                                        </p:attrNameLst>
                                      </p:cBhvr>
                                      <p:tavLst>
                                        <p:tav tm="0">
                                          <p:val>
                                            <p:strVal val="1+#ppt_w/2"/>
                                          </p:val>
                                        </p:tav>
                                        <p:tav tm="100000">
                                          <p:val>
                                            <p:strVal val="#ppt_x"/>
                                          </p:val>
                                        </p:tav>
                                      </p:tavLst>
                                    </p:anim>
                                    <p:anim calcmode="lin" valueType="num">
                                      <p:cBhvr additive="base">
                                        <p:cTn id="100" dur="500" fill="hold"/>
                                        <p:tgtEl>
                                          <p:spTgt spid="69"/>
                                        </p:tgtEl>
                                        <p:attrNameLst>
                                          <p:attrName>ppt_y</p:attrName>
                                        </p:attrNameLst>
                                      </p:cBhvr>
                                      <p:tavLst>
                                        <p:tav tm="0">
                                          <p:val>
                                            <p:strVal val="#ppt_y"/>
                                          </p:val>
                                        </p:tav>
                                        <p:tav tm="100000">
                                          <p:val>
                                            <p:strVal val="#ppt_y"/>
                                          </p:val>
                                        </p:tav>
                                      </p:tavLst>
                                    </p:anim>
                                  </p:childTnLst>
                                </p:cTn>
                              </p:par>
                            </p:childTnLst>
                          </p:cTn>
                        </p:par>
                        <p:par>
                          <p:cTn id="101" fill="hold">
                            <p:stCondLst>
                              <p:cond delay="500"/>
                            </p:stCondLst>
                            <p:childTnLst>
                              <p:par>
                                <p:cTn id="102" presetID="22" presetClass="entr" presetSubtype="1" fill="hold" nodeType="after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wipe(up)">
                                      <p:cBhvr>
                                        <p:cTn id="10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3" grpId="0" animBg="1"/>
      <p:bldP spid="49" grpId="0" animBg="1"/>
      <p:bldP spid="45" grpId="0" animBg="1"/>
      <p:bldP spid="41" grpId="0" animBg="1"/>
      <p:bldP spid="37" grpId="0" animBg="1"/>
      <p:bldP spid="33" grpId="0" animBg="1"/>
      <p:bldP spid="64" grpId="0" animBg="1"/>
      <p:bldP spid="31" grpId="0" animBg="1"/>
      <p:bldP spid="63" grpId="0" animBg="1"/>
      <p:bldP spid="29" grpId="0" animBg="1"/>
      <p:bldP spid="30" grpId="0" animBg="1"/>
      <p:bldP spid="27" grpId="0" animBg="1"/>
      <p:bldP spid="28" grpId="0" animBg="1"/>
      <p:bldP spid="25" grpId="0" animBg="1"/>
      <p:bldP spid="26" grpId="0" animBg="1"/>
      <p:bldP spid="23" grpId="0" animBg="1"/>
      <p:bldP spid="62" grpId="0" animBg="1"/>
      <p:bldP spid="61" grpId="0"/>
      <p:bldP spid="65" grpId="0"/>
      <p:bldP spid="66" grpId="0"/>
      <p:bldP spid="67" grpId="0"/>
      <p:bldP spid="68" grpId="0"/>
      <p:bldP spid="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任意多边形 35"/>
          <p:cNvSpPr>
            <a:spLocks/>
          </p:cNvSpPr>
          <p:nvPr/>
        </p:nvSpPr>
        <p:spPr bwMode="auto">
          <a:xfrm>
            <a:off x="3562858" y="2013795"/>
            <a:ext cx="4706694" cy="3957535"/>
          </a:xfrm>
          <a:custGeom>
            <a:avLst/>
            <a:gdLst>
              <a:gd name="connsiteX0" fmla="*/ 2565565 w 4706694"/>
              <a:gd name="connsiteY0" fmla="*/ 0 h 3957535"/>
              <a:gd name="connsiteX1" fmla="*/ 2609858 w 4706694"/>
              <a:gd name="connsiteY1" fmla="*/ 1703 h 3957535"/>
              <a:gd name="connsiteX2" fmla="*/ 3183961 w 4706694"/>
              <a:gd name="connsiteY2" fmla="*/ 662636 h 3957535"/>
              <a:gd name="connsiteX3" fmla="*/ 2947165 w 4706694"/>
              <a:gd name="connsiteY3" fmla="*/ 1105529 h 3957535"/>
              <a:gd name="connsiteX4" fmla="*/ 2947165 w 4706694"/>
              <a:gd name="connsiteY4" fmla="*/ 1107232 h 3957535"/>
              <a:gd name="connsiteX5" fmla="*/ 2834729 w 4706694"/>
              <a:gd name="connsiteY5" fmla="*/ 1379782 h 3957535"/>
              <a:gd name="connsiteX6" fmla="*/ 2913935 w 4706694"/>
              <a:gd name="connsiteY6" fmla="*/ 1807004 h 3957535"/>
              <a:gd name="connsiteX7" fmla="*/ 2938882 w 4706694"/>
              <a:gd name="connsiteY7" fmla="*/ 1850923 h 3957535"/>
              <a:gd name="connsiteX8" fmla="*/ 2972473 w 4706694"/>
              <a:gd name="connsiteY8" fmla="*/ 1859337 h 3957535"/>
              <a:gd name="connsiteX9" fmla="*/ 3078352 w 4706694"/>
              <a:gd name="connsiteY9" fmla="*/ 1868285 h 3957535"/>
              <a:gd name="connsiteX10" fmla="*/ 3080056 w 4706694"/>
              <a:gd name="connsiteY10" fmla="*/ 1868285 h 3957535"/>
              <a:gd name="connsiteX11" fmla="*/ 3453295 w 4706694"/>
              <a:gd name="connsiteY11" fmla="*/ 1743867 h 3957535"/>
              <a:gd name="connsiteX12" fmla="*/ 3615202 w 4706694"/>
              <a:gd name="connsiteY12" fmla="*/ 1530823 h 3957535"/>
              <a:gd name="connsiteX13" fmla="*/ 3855507 w 4706694"/>
              <a:gd name="connsiteY13" fmla="*/ 1154162 h 3957535"/>
              <a:gd name="connsiteX14" fmla="*/ 4157166 w 4706694"/>
              <a:gd name="connsiteY14" fmla="*/ 1063831 h 3957535"/>
              <a:gd name="connsiteX15" fmla="*/ 4615620 w 4706694"/>
              <a:gd name="connsiteY15" fmla="*/ 1310962 h 3957535"/>
              <a:gd name="connsiteX16" fmla="*/ 4695721 w 4706694"/>
              <a:gd name="connsiteY16" fmla="*/ 1723415 h 3957535"/>
              <a:gd name="connsiteX17" fmla="*/ 4458825 w 4706694"/>
              <a:gd name="connsiteY17" fmla="*/ 2071103 h 3957535"/>
              <a:gd name="connsiteX18" fmla="*/ 4157166 w 4706694"/>
              <a:gd name="connsiteY18" fmla="*/ 2161433 h 3957535"/>
              <a:gd name="connsiteX19" fmla="*/ 4019119 w 4706694"/>
              <a:gd name="connsiteY19" fmla="*/ 2144390 h 3957535"/>
              <a:gd name="connsiteX20" fmla="*/ 3976512 w 4706694"/>
              <a:gd name="connsiteY20" fmla="*/ 2137573 h 3957535"/>
              <a:gd name="connsiteX21" fmla="*/ 3662923 w 4706694"/>
              <a:gd name="connsiteY21" fmla="*/ 2290964 h 3957535"/>
              <a:gd name="connsiteX22" fmla="*/ 3444774 w 4706694"/>
              <a:gd name="connsiteY22" fmla="*/ 2713643 h 3957535"/>
              <a:gd name="connsiteX23" fmla="*/ 3434554 w 4706694"/>
              <a:gd name="connsiteY23" fmla="*/ 2752115 h 3957535"/>
              <a:gd name="connsiteX24" fmla="*/ 3447663 w 4706694"/>
              <a:gd name="connsiteY24" fmla="*/ 2784067 h 3957535"/>
              <a:gd name="connsiteX25" fmla="*/ 3903356 w 4706694"/>
              <a:gd name="connsiteY25" fmla="*/ 3071668 h 3957535"/>
              <a:gd name="connsiteX26" fmla="*/ 3995350 w 4706694"/>
              <a:gd name="connsiteY26" fmla="*/ 3052928 h 3957535"/>
              <a:gd name="connsiteX27" fmla="*/ 4211706 w 4706694"/>
              <a:gd name="connsiteY27" fmla="*/ 3001821 h 3957535"/>
              <a:gd name="connsiteX28" fmla="*/ 4383768 w 4706694"/>
              <a:gd name="connsiteY28" fmla="*/ 3034189 h 3957535"/>
              <a:gd name="connsiteX29" fmla="*/ 4658046 w 4706694"/>
              <a:gd name="connsiteY29" fmla="*/ 3650889 h 3957535"/>
              <a:gd name="connsiteX30" fmla="*/ 4479169 w 4706694"/>
              <a:gd name="connsiteY30" fmla="*/ 3875763 h 3957535"/>
              <a:gd name="connsiteX31" fmla="*/ 4211706 w 4706694"/>
              <a:gd name="connsiteY31" fmla="*/ 3957535 h 3957535"/>
              <a:gd name="connsiteX32" fmla="*/ 4041347 w 4706694"/>
              <a:gd name="connsiteY32" fmla="*/ 3925167 h 3957535"/>
              <a:gd name="connsiteX33" fmla="*/ 3765366 w 4706694"/>
              <a:gd name="connsiteY33" fmla="*/ 3650889 h 3957535"/>
              <a:gd name="connsiteX34" fmla="*/ 3629078 w 4706694"/>
              <a:gd name="connsiteY34" fmla="*/ 3524823 h 3957535"/>
              <a:gd name="connsiteX35" fmla="*/ 3353097 w 4706694"/>
              <a:gd name="connsiteY35" fmla="*/ 3461790 h 3957535"/>
              <a:gd name="connsiteX36" fmla="*/ 3075412 w 4706694"/>
              <a:gd name="connsiteY36" fmla="*/ 3533341 h 3957535"/>
              <a:gd name="connsiteX37" fmla="*/ 2926987 w 4706694"/>
              <a:gd name="connsiteY37" fmla="*/ 3587004 h 3957535"/>
              <a:gd name="connsiteX38" fmla="*/ 2908218 w 4706694"/>
              <a:gd name="connsiteY38" fmla="*/ 3590274 h 3957535"/>
              <a:gd name="connsiteX39" fmla="*/ 2855325 w 4706694"/>
              <a:gd name="connsiteY39" fmla="*/ 3622534 h 3957535"/>
              <a:gd name="connsiteX40" fmla="*/ 2494881 w 4706694"/>
              <a:gd name="connsiteY40" fmla="*/ 3733107 h 3957535"/>
              <a:gd name="connsiteX41" fmla="*/ 1784639 w 4706694"/>
              <a:gd name="connsiteY41" fmla="*/ 3521762 h 3957535"/>
              <a:gd name="connsiteX42" fmla="*/ 1530860 w 4706694"/>
              <a:gd name="connsiteY42" fmla="*/ 3206449 h 3957535"/>
              <a:gd name="connsiteX43" fmla="*/ 1428667 w 4706694"/>
              <a:gd name="connsiteY43" fmla="*/ 2829778 h 3957535"/>
              <a:gd name="connsiteX44" fmla="*/ 1162965 w 4706694"/>
              <a:gd name="connsiteY44" fmla="*/ 2212787 h 3957535"/>
              <a:gd name="connsiteX45" fmla="*/ 788257 w 4706694"/>
              <a:gd name="connsiteY45" fmla="*/ 2054278 h 3957535"/>
              <a:gd name="connsiteX46" fmla="*/ 253446 w 4706694"/>
              <a:gd name="connsiteY46" fmla="*/ 1909405 h 3957535"/>
              <a:gd name="connsiteX47" fmla="*/ 6480 w 4706694"/>
              <a:gd name="connsiteY47" fmla="*/ 1473080 h 3957535"/>
              <a:gd name="connsiteX48" fmla="*/ 124002 w 4706694"/>
              <a:gd name="connsiteY48" fmla="*/ 989032 h 3957535"/>
              <a:gd name="connsiteX49" fmla="*/ 152957 w 4706694"/>
              <a:gd name="connsiteY49" fmla="*/ 949831 h 3957535"/>
              <a:gd name="connsiteX50" fmla="*/ 1111868 w 4706694"/>
              <a:gd name="connsiteY50" fmla="*/ 850976 h 3957535"/>
              <a:gd name="connsiteX51" fmla="*/ 1362241 w 4706694"/>
              <a:gd name="connsiteY51" fmla="*/ 1345250 h 3957535"/>
              <a:gd name="connsiteX52" fmla="*/ 1537673 w 4706694"/>
              <a:gd name="connsiteY52" fmla="*/ 1619658 h 3957535"/>
              <a:gd name="connsiteX53" fmla="*/ 1973540 w 4706694"/>
              <a:gd name="connsiteY53" fmla="*/ 1818726 h 3957535"/>
              <a:gd name="connsiteX54" fmla="*/ 2003286 w 4706694"/>
              <a:gd name="connsiteY54" fmla="*/ 1821575 h 3957535"/>
              <a:gd name="connsiteX55" fmla="*/ 2030377 w 4706694"/>
              <a:gd name="connsiteY55" fmla="*/ 1793955 h 3957535"/>
              <a:gd name="connsiteX56" fmla="*/ 2197593 w 4706694"/>
              <a:gd name="connsiteY56" fmla="*/ 1410443 h 3957535"/>
              <a:gd name="connsiteX57" fmla="*/ 2120933 w 4706694"/>
              <a:gd name="connsiteY57" fmla="*/ 1047612 h 3957535"/>
              <a:gd name="connsiteX58" fmla="*/ 1948872 w 4706694"/>
              <a:gd name="connsiteY58" fmla="*/ 575760 h 3957535"/>
              <a:gd name="connsiteX59" fmla="*/ 2144783 w 4706694"/>
              <a:gd name="connsiteY59" fmla="*/ 165233 h 3957535"/>
              <a:gd name="connsiteX60" fmla="*/ 2565565 w 4706694"/>
              <a:gd name="connsiteY60" fmla="*/ 0 h 395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706694" h="3957535">
                <a:moveTo>
                  <a:pt x="2565565" y="0"/>
                </a:moveTo>
                <a:cubicBezTo>
                  <a:pt x="2580897" y="0"/>
                  <a:pt x="2594525" y="0"/>
                  <a:pt x="2609858" y="1703"/>
                </a:cubicBezTo>
                <a:cubicBezTo>
                  <a:pt x="2950572" y="25552"/>
                  <a:pt x="3207811" y="321949"/>
                  <a:pt x="3183961" y="662636"/>
                </a:cubicBezTo>
                <a:cubicBezTo>
                  <a:pt x="3172036" y="836386"/>
                  <a:pt x="3085154" y="998212"/>
                  <a:pt x="2947165" y="1105529"/>
                </a:cubicBezTo>
                <a:cubicBezTo>
                  <a:pt x="2947165" y="1107232"/>
                  <a:pt x="2947165" y="1107232"/>
                  <a:pt x="2947165" y="1107232"/>
                </a:cubicBezTo>
                <a:cubicBezTo>
                  <a:pt x="2890947" y="1143004"/>
                  <a:pt x="2846654" y="1250321"/>
                  <a:pt x="2834729" y="1379782"/>
                </a:cubicBezTo>
                <a:cubicBezTo>
                  <a:pt x="2821952" y="1529897"/>
                  <a:pt x="2850434" y="1678681"/>
                  <a:pt x="2913935" y="1807004"/>
                </a:cubicBezTo>
                <a:lnTo>
                  <a:pt x="2938882" y="1850923"/>
                </a:lnTo>
                <a:lnTo>
                  <a:pt x="2972473" y="1859337"/>
                </a:lnTo>
                <a:cubicBezTo>
                  <a:pt x="3008050" y="1865302"/>
                  <a:pt x="3043414" y="1868285"/>
                  <a:pt x="3078352" y="1868285"/>
                </a:cubicBezTo>
                <a:cubicBezTo>
                  <a:pt x="3080056" y="1868285"/>
                  <a:pt x="3080056" y="1868285"/>
                  <a:pt x="3080056" y="1868285"/>
                </a:cubicBezTo>
                <a:cubicBezTo>
                  <a:pt x="3212990" y="1868285"/>
                  <a:pt x="3345925" y="1823972"/>
                  <a:pt x="3453295" y="1743867"/>
                </a:cubicBezTo>
                <a:cubicBezTo>
                  <a:pt x="3540214" y="1679102"/>
                  <a:pt x="3603272" y="1593884"/>
                  <a:pt x="3615202" y="1530823"/>
                </a:cubicBezTo>
                <a:cubicBezTo>
                  <a:pt x="3637358" y="1377432"/>
                  <a:pt x="3725981" y="1239379"/>
                  <a:pt x="3855507" y="1154162"/>
                </a:cubicBezTo>
                <a:cubicBezTo>
                  <a:pt x="3945834" y="1094509"/>
                  <a:pt x="4049796" y="1063831"/>
                  <a:pt x="4157166" y="1063831"/>
                </a:cubicBezTo>
                <a:cubicBezTo>
                  <a:pt x="4342934" y="1063831"/>
                  <a:pt x="4513362" y="1155866"/>
                  <a:pt x="4615620" y="1310962"/>
                </a:cubicBezTo>
                <a:cubicBezTo>
                  <a:pt x="4695721" y="1433675"/>
                  <a:pt x="4724694" y="1580250"/>
                  <a:pt x="4695721" y="1723415"/>
                </a:cubicBezTo>
                <a:cubicBezTo>
                  <a:pt x="4665044" y="1866581"/>
                  <a:pt x="4581534" y="1990998"/>
                  <a:pt x="4458825" y="2071103"/>
                </a:cubicBezTo>
                <a:cubicBezTo>
                  <a:pt x="4370202" y="2130755"/>
                  <a:pt x="4264536" y="2161433"/>
                  <a:pt x="4157166" y="2161433"/>
                </a:cubicBezTo>
                <a:cubicBezTo>
                  <a:pt x="4111150" y="2161433"/>
                  <a:pt x="4063430" y="2156320"/>
                  <a:pt x="4019119" y="2144390"/>
                </a:cubicBezTo>
                <a:cubicBezTo>
                  <a:pt x="4007189" y="2139277"/>
                  <a:pt x="3991850" y="2137573"/>
                  <a:pt x="3976512" y="2137573"/>
                </a:cubicBezTo>
                <a:cubicBezTo>
                  <a:pt x="3889593" y="2137573"/>
                  <a:pt x="3763476" y="2198929"/>
                  <a:pt x="3662923" y="2290964"/>
                </a:cubicBezTo>
                <a:cubicBezTo>
                  <a:pt x="3538509" y="2406860"/>
                  <a:pt x="3461817" y="2556843"/>
                  <a:pt x="3444774" y="2713643"/>
                </a:cubicBezTo>
                <a:lnTo>
                  <a:pt x="3434554" y="2752115"/>
                </a:lnTo>
                <a:lnTo>
                  <a:pt x="3447663" y="2784067"/>
                </a:lnTo>
                <a:cubicBezTo>
                  <a:pt x="3565540" y="3007756"/>
                  <a:pt x="3788577" y="3071668"/>
                  <a:pt x="3903356" y="3071668"/>
                </a:cubicBezTo>
                <a:cubicBezTo>
                  <a:pt x="3940835" y="3071668"/>
                  <a:pt x="3973203" y="3064853"/>
                  <a:pt x="3995350" y="3052928"/>
                </a:cubicBezTo>
                <a:cubicBezTo>
                  <a:pt x="4061790" y="3018856"/>
                  <a:pt x="4136748" y="3001821"/>
                  <a:pt x="4211706" y="3001821"/>
                </a:cubicBezTo>
                <a:cubicBezTo>
                  <a:pt x="4271331" y="3001821"/>
                  <a:pt x="4327550" y="3012042"/>
                  <a:pt x="4383768" y="3034189"/>
                </a:cubicBezTo>
                <a:cubicBezTo>
                  <a:pt x="4629085" y="3127886"/>
                  <a:pt x="4753447" y="3405572"/>
                  <a:pt x="4658046" y="3650889"/>
                </a:cubicBezTo>
                <a:cubicBezTo>
                  <a:pt x="4622271" y="3742883"/>
                  <a:pt x="4560942" y="3821248"/>
                  <a:pt x="4479169" y="3875763"/>
                </a:cubicBezTo>
                <a:cubicBezTo>
                  <a:pt x="4400804" y="3928574"/>
                  <a:pt x="4307107" y="3957535"/>
                  <a:pt x="4211706" y="3957535"/>
                </a:cubicBezTo>
                <a:cubicBezTo>
                  <a:pt x="4153784" y="3957535"/>
                  <a:pt x="4095862" y="3947314"/>
                  <a:pt x="4041347" y="3925167"/>
                </a:cubicBezTo>
                <a:cubicBezTo>
                  <a:pt x="3915281" y="3877466"/>
                  <a:pt x="3814770" y="3776955"/>
                  <a:pt x="3765366" y="3650889"/>
                </a:cubicBezTo>
                <a:cubicBezTo>
                  <a:pt x="3753440" y="3608299"/>
                  <a:pt x="3702333" y="3562302"/>
                  <a:pt x="3629078" y="3524823"/>
                </a:cubicBezTo>
                <a:cubicBezTo>
                  <a:pt x="3547306" y="3483937"/>
                  <a:pt x="3448498" y="3461790"/>
                  <a:pt x="3353097" y="3461790"/>
                </a:cubicBezTo>
                <a:cubicBezTo>
                  <a:pt x="3252585" y="3461790"/>
                  <a:pt x="3158888" y="3485640"/>
                  <a:pt x="3075412" y="3533341"/>
                </a:cubicBezTo>
                <a:cubicBezTo>
                  <a:pt x="3027712" y="3557192"/>
                  <a:pt x="2977882" y="3575079"/>
                  <a:pt x="2926987" y="3587004"/>
                </a:cubicBezTo>
                <a:lnTo>
                  <a:pt x="2908218" y="3590274"/>
                </a:lnTo>
                <a:lnTo>
                  <a:pt x="2855325" y="3622534"/>
                </a:lnTo>
                <a:cubicBezTo>
                  <a:pt x="2745254" y="3682401"/>
                  <a:pt x="2623474" y="3720324"/>
                  <a:pt x="2494881" y="3733107"/>
                </a:cubicBezTo>
                <a:cubicBezTo>
                  <a:pt x="2237695" y="3760377"/>
                  <a:pt x="1985619" y="3685384"/>
                  <a:pt x="1784639" y="3521762"/>
                </a:cubicBezTo>
                <a:cubicBezTo>
                  <a:pt x="1677336" y="3434838"/>
                  <a:pt x="1592176" y="3329165"/>
                  <a:pt x="1530860" y="3206449"/>
                </a:cubicBezTo>
                <a:cubicBezTo>
                  <a:pt x="1471247" y="3088846"/>
                  <a:pt x="1435480" y="2962721"/>
                  <a:pt x="1428667" y="2829778"/>
                </a:cubicBezTo>
                <a:cubicBezTo>
                  <a:pt x="1433776" y="2500830"/>
                  <a:pt x="1263455" y="2303120"/>
                  <a:pt x="1162965" y="2212787"/>
                </a:cubicBezTo>
                <a:cubicBezTo>
                  <a:pt x="1019894" y="2086662"/>
                  <a:pt x="868308" y="2042348"/>
                  <a:pt x="788257" y="2054278"/>
                </a:cubicBezTo>
                <a:cubicBezTo>
                  <a:pt x="597496" y="2083253"/>
                  <a:pt x="401626" y="2030417"/>
                  <a:pt x="253446" y="1909405"/>
                </a:cubicBezTo>
                <a:cubicBezTo>
                  <a:pt x="117189" y="1800324"/>
                  <a:pt x="30325" y="1645224"/>
                  <a:pt x="6480" y="1473080"/>
                </a:cubicBezTo>
                <a:cubicBezTo>
                  <a:pt x="-17365" y="1302640"/>
                  <a:pt x="25215" y="1130497"/>
                  <a:pt x="124002" y="989032"/>
                </a:cubicBezTo>
                <a:cubicBezTo>
                  <a:pt x="132518" y="975396"/>
                  <a:pt x="142737" y="963466"/>
                  <a:pt x="152957" y="949831"/>
                </a:cubicBezTo>
                <a:cubicBezTo>
                  <a:pt x="389704" y="658379"/>
                  <a:pt x="818915" y="614065"/>
                  <a:pt x="1111868" y="850976"/>
                </a:cubicBezTo>
                <a:cubicBezTo>
                  <a:pt x="1261751" y="971988"/>
                  <a:pt x="1352022" y="1152654"/>
                  <a:pt x="1362241" y="1345250"/>
                </a:cubicBezTo>
                <a:cubicBezTo>
                  <a:pt x="1360538" y="1418539"/>
                  <a:pt x="1428667" y="1525916"/>
                  <a:pt x="1537673" y="1619658"/>
                </a:cubicBezTo>
                <a:cubicBezTo>
                  <a:pt x="1665414" y="1726182"/>
                  <a:pt x="1817772" y="1794758"/>
                  <a:pt x="1973540" y="1818726"/>
                </a:cubicBezTo>
                <a:lnTo>
                  <a:pt x="2003286" y="1821575"/>
                </a:lnTo>
                <a:lnTo>
                  <a:pt x="2030377" y="1793955"/>
                </a:lnTo>
                <a:cubicBezTo>
                  <a:pt x="2151278" y="1653183"/>
                  <a:pt x="2187372" y="1501151"/>
                  <a:pt x="2197593" y="1410443"/>
                </a:cubicBezTo>
                <a:cubicBezTo>
                  <a:pt x="2216333" y="1238397"/>
                  <a:pt x="2170336" y="1102122"/>
                  <a:pt x="2120933" y="1047612"/>
                </a:cubicBezTo>
                <a:cubicBezTo>
                  <a:pt x="1999979" y="921557"/>
                  <a:pt x="1936947" y="749511"/>
                  <a:pt x="1948872" y="575760"/>
                </a:cubicBezTo>
                <a:cubicBezTo>
                  <a:pt x="1959093" y="417341"/>
                  <a:pt x="2028940" y="272549"/>
                  <a:pt x="2144783" y="165233"/>
                </a:cubicBezTo>
                <a:cubicBezTo>
                  <a:pt x="2260625" y="57917"/>
                  <a:pt x="2408836" y="0"/>
                  <a:pt x="2565565" y="0"/>
                </a:cubicBezTo>
                <a:close/>
              </a:path>
            </a:pathLst>
          </a:custGeom>
          <a:solidFill>
            <a:schemeClr val="bg1">
              <a:lumMod val="95000"/>
            </a:schemeClr>
          </a:solidFill>
          <a:ln w="9525">
            <a:solidFill>
              <a:schemeClr val="bg1">
                <a:lumMod val="85000"/>
              </a:schemeClr>
            </a:solidFill>
            <a:round/>
            <a:headEnd/>
            <a:tailEnd/>
          </a:ln>
          <a:effectLst>
            <a:outerShdw blurRad="266700" dist="38100" dir="5400000" algn="t" rotWithShape="0">
              <a:prstClr val="black">
                <a:alpha val="23000"/>
              </a:prstClr>
            </a:outerShdw>
          </a:effectLst>
        </p:spPr>
        <p:txBody>
          <a:bodyPr wrap="square" anchor="ctr">
            <a:noAutofit/>
          </a:bodyPr>
          <a:lstStyle/>
          <a:p>
            <a:pPr algn="ctr"/>
            <a:endParaRPr/>
          </a:p>
        </p:txBody>
      </p:sp>
      <p:sp>
        <p:nvSpPr>
          <p:cNvPr id="20" name="ïs1îḋé"/>
          <p:cNvSpPr>
            <a:spLocks/>
          </p:cNvSpPr>
          <p:nvPr/>
        </p:nvSpPr>
        <p:spPr bwMode="auto">
          <a:xfrm>
            <a:off x="7248777" y="3154026"/>
            <a:ext cx="943896" cy="94389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 name="íṩḻíḑé"/>
          <p:cNvSpPr>
            <a:spLocks/>
          </p:cNvSpPr>
          <p:nvPr/>
        </p:nvSpPr>
        <p:spPr bwMode="auto">
          <a:xfrm>
            <a:off x="5638357" y="2133024"/>
            <a:ext cx="994600" cy="99460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22" name="îṧḷîde"/>
          <p:cNvSpPr>
            <a:spLocks/>
          </p:cNvSpPr>
          <p:nvPr/>
        </p:nvSpPr>
        <p:spPr bwMode="auto">
          <a:xfrm>
            <a:off x="7372640" y="5085118"/>
            <a:ext cx="813232" cy="81128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24" name="îṡlídé"/>
          <p:cNvSpPr>
            <a:spLocks/>
          </p:cNvSpPr>
          <p:nvPr/>
        </p:nvSpPr>
        <p:spPr bwMode="auto">
          <a:xfrm>
            <a:off x="5091951" y="3931977"/>
            <a:ext cx="1739509" cy="1741562"/>
          </a:xfrm>
          <a:prstGeom prst="ellipse">
            <a:avLst/>
          </a:prstGeom>
          <a:blipFill>
            <a:blip r:embed="rId3" cstate="email">
              <a:extLst>
                <a:ext uri="{28A0092B-C50C-407E-A947-70E740481C1C}">
                  <a14:useLocalDpi xmlns:a14="http://schemas.microsoft.com/office/drawing/2010/main"/>
                </a:ext>
              </a:extLst>
            </a:blip>
            <a:srcRect/>
            <a:stretch>
              <a:fillRect/>
            </a:stretch>
          </a:blipFill>
          <a:ln w="9525">
            <a:noFill/>
            <a:round/>
            <a:headEnd/>
            <a:tailEnd/>
          </a:ln>
        </p:spPr>
        <p:txBody>
          <a:bodyPr anchor="ctr"/>
          <a:lstStyle/>
          <a:p>
            <a:pPr algn="ctr"/>
            <a:endParaRPr/>
          </a:p>
        </p:txBody>
      </p:sp>
      <p:sp>
        <p:nvSpPr>
          <p:cNvPr id="25" name="ïṣľïdé"/>
          <p:cNvSpPr>
            <a:spLocks/>
          </p:cNvSpPr>
          <p:nvPr/>
        </p:nvSpPr>
        <p:spPr bwMode="auto">
          <a:xfrm>
            <a:off x="3690873" y="2836906"/>
            <a:ext cx="1118100" cy="1118098"/>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7" name="íSľiḍe"/>
          <p:cNvSpPr>
            <a:spLocks/>
          </p:cNvSpPr>
          <p:nvPr/>
        </p:nvSpPr>
        <p:spPr bwMode="auto">
          <a:xfrm>
            <a:off x="3948058" y="3215529"/>
            <a:ext cx="603732" cy="360851"/>
          </a:xfrm>
          <a:custGeom>
            <a:avLst/>
            <a:gdLst/>
            <a:ahLst/>
            <a:cxnLst>
              <a:cxn ang="0">
                <a:pos x="134" y="32"/>
              </a:cxn>
              <a:cxn ang="0">
                <a:pos x="162" y="41"/>
              </a:cxn>
              <a:cxn ang="0">
                <a:pos x="162" y="39"/>
              </a:cxn>
              <a:cxn ang="0">
                <a:pos x="152" y="3"/>
              </a:cxn>
              <a:cxn ang="0">
                <a:pos x="151" y="1"/>
              </a:cxn>
              <a:cxn ang="0">
                <a:pos x="123" y="31"/>
              </a:cxn>
              <a:cxn ang="0">
                <a:pos x="123" y="31"/>
              </a:cxn>
              <a:cxn ang="0">
                <a:pos x="122" y="31"/>
              </a:cxn>
              <a:cxn ang="0">
                <a:pos x="122" y="31"/>
              </a:cxn>
              <a:cxn ang="0">
                <a:pos x="83" y="19"/>
              </a:cxn>
              <a:cxn ang="0">
                <a:pos x="83" y="21"/>
              </a:cxn>
              <a:cxn ang="0">
                <a:pos x="92" y="57"/>
              </a:cxn>
              <a:cxn ang="0">
                <a:pos x="93" y="59"/>
              </a:cxn>
              <a:cxn ang="0">
                <a:pos x="112" y="39"/>
              </a:cxn>
              <a:cxn ang="0">
                <a:pos x="114" y="39"/>
              </a:cxn>
              <a:cxn ang="0">
                <a:pos x="114" y="40"/>
              </a:cxn>
              <a:cxn ang="0">
                <a:pos x="95" y="60"/>
              </a:cxn>
              <a:cxn ang="0">
                <a:pos x="97" y="60"/>
              </a:cxn>
              <a:cxn ang="0">
                <a:pos x="120" y="54"/>
              </a:cxn>
              <a:cxn ang="0">
                <a:pos x="120" y="73"/>
              </a:cxn>
              <a:cxn ang="0">
                <a:pos x="116" y="76"/>
              </a:cxn>
              <a:cxn ang="0">
                <a:pos x="11" y="76"/>
              </a:cxn>
              <a:cxn ang="0">
                <a:pos x="7" y="73"/>
              </a:cxn>
              <a:cxn ang="0">
                <a:pos x="7" y="13"/>
              </a:cxn>
              <a:cxn ang="0">
                <a:pos x="11" y="10"/>
              </a:cxn>
              <a:cxn ang="0">
                <a:pos x="110" y="10"/>
              </a:cxn>
              <a:cxn ang="0">
                <a:pos x="86" y="17"/>
              </a:cxn>
              <a:cxn ang="0">
                <a:pos x="85" y="17"/>
              </a:cxn>
              <a:cxn ang="0">
                <a:pos x="122" y="29"/>
              </a:cxn>
              <a:cxn ang="0">
                <a:pos x="149" y="0"/>
              </a:cxn>
              <a:cxn ang="0">
                <a:pos x="148" y="1"/>
              </a:cxn>
              <a:cxn ang="0">
                <a:pos x="124" y="7"/>
              </a:cxn>
              <a:cxn ang="0">
                <a:pos x="116" y="3"/>
              </a:cxn>
              <a:cxn ang="0">
                <a:pos x="11" y="3"/>
              </a:cxn>
              <a:cxn ang="0">
                <a:pos x="0" y="13"/>
              </a:cxn>
              <a:cxn ang="0">
                <a:pos x="0" y="73"/>
              </a:cxn>
              <a:cxn ang="0">
                <a:pos x="11" y="83"/>
              </a:cxn>
              <a:cxn ang="0">
                <a:pos x="49" y="83"/>
              </a:cxn>
              <a:cxn ang="0">
                <a:pos x="49" y="89"/>
              </a:cxn>
              <a:cxn ang="0">
                <a:pos x="28" y="89"/>
              </a:cxn>
              <a:cxn ang="0">
                <a:pos x="28" y="97"/>
              </a:cxn>
              <a:cxn ang="0">
                <a:pos x="98" y="97"/>
              </a:cxn>
              <a:cxn ang="0">
                <a:pos x="98" y="89"/>
              </a:cxn>
              <a:cxn ang="0">
                <a:pos x="77" y="89"/>
              </a:cxn>
              <a:cxn ang="0">
                <a:pos x="77" y="83"/>
              </a:cxn>
              <a:cxn ang="0">
                <a:pos x="116" y="83"/>
              </a:cxn>
              <a:cxn ang="0">
                <a:pos x="127" y="73"/>
              </a:cxn>
              <a:cxn ang="0">
                <a:pos x="127" y="52"/>
              </a:cxn>
              <a:cxn ang="0">
                <a:pos x="159" y="44"/>
              </a:cxn>
              <a:cxn ang="0">
                <a:pos x="161" y="43"/>
              </a:cxn>
              <a:cxn ang="0">
                <a:pos x="134" y="34"/>
              </a:cxn>
              <a:cxn ang="0">
                <a:pos x="133" y="33"/>
              </a:cxn>
              <a:cxn ang="0">
                <a:pos x="134" y="32"/>
              </a:cxn>
            </a:cxnLst>
            <a:rect l="0" t="0" r="r" b="b"/>
            <a:pathLst>
              <a:path w="162" h="97">
                <a:moveTo>
                  <a:pt x="134" y="32"/>
                </a:moveTo>
                <a:cubicBezTo>
                  <a:pt x="162" y="41"/>
                  <a:pt x="162" y="41"/>
                  <a:pt x="162" y="41"/>
                </a:cubicBezTo>
                <a:cubicBezTo>
                  <a:pt x="162" y="40"/>
                  <a:pt x="162" y="40"/>
                  <a:pt x="162" y="39"/>
                </a:cubicBezTo>
                <a:cubicBezTo>
                  <a:pt x="152" y="3"/>
                  <a:pt x="152" y="3"/>
                  <a:pt x="152" y="3"/>
                </a:cubicBezTo>
                <a:cubicBezTo>
                  <a:pt x="152" y="2"/>
                  <a:pt x="152" y="2"/>
                  <a:pt x="151" y="1"/>
                </a:cubicBezTo>
                <a:cubicBezTo>
                  <a:pt x="123" y="31"/>
                  <a:pt x="123" y="31"/>
                  <a:pt x="123" y="31"/>
                </a:cubicBezTo>
                <a:cubicBezTo>
                  <a:pt x="123" y="31"/>
                  <a:pt x="123" y="31"/>
                  <a:pt x="123" y="31"/>
                </a:cubicBezTo>
                <a:cubicBezTo>
                  <a:pt x="123" y="31"/>
                  <a:pt x="123" y="31"/>
                  <a:pt x="122" y="31"/>
                </a:cubicBezTo>
                <a:cubicBezTo>
                  <a:pt x="122" y="31"/>
                  <a:pt x="122" y="31"/>
                  <a:pt x="122" y="31"/>
                </a:cubicBezTo>
                <a:cubicBezTo>
                  <a:pt x="83" y="19"/>
                  <a:pt x="83" y="19"/>
                  <a:pt x="83" y="19"/>
                </a:cubicBezTo>
                <a:cubicBezTo>
                  <a:pt x="83" y="19"/>
                  <a:pt x="83" y="20"/>
                  <a:pt x="83" y="21"/>
                </a:cubicBezTo>
                <a:cubicBezTo>
                  <a:pt x="92" y="57"/>
                  <a:pt x="92" y="57"/>
                  <a:pt x="92" y="57"/>
                </a:cubicBezTo>
                <a:cubicBezTo>
                  <a:pt x="93" y="58"/>
                  <a:pt x="93" y="58"/>
                  <a:pt x="93" y="59"/>
                </a:cubicBezTo>
                <a:cubicBezTo>
                  <a:pt x="112" y="39"/>
                  <a:pt x="112" y="39"/>
                  <a:pt x="112" y="39"/>
                </a:cubicBezTo>
                <a:cubicBezTo>
                  <a:pt x="113" y="38"/>
                  <a:pt x="113" y="38"/>
                  <a:pt x="114" y="39"/>
                </a:cubicBezTo>
                <a:cubicBezTo>
                  <a:pt x="114" y="39"/>
                  <a:pt x="114" y="40"/>
                  <a:pt x="114" y="40"/>
                </a:cubicBezTo>
                <a:cubicBezTo>
                  <a:pt x="95" y="60"/>
                  <a:pt x="95" y="60"/>
                  <a:pt x="95" y="60"/>
                </a:cubicBezTo>
                <a:cubicBezTo>
                  <a:pt x="96" y="60"/>
                  <a:pt x="96" y="60"/>
                  <a:pt x="97" y="60"/>
                </a:cubicBezTo>
                <a:cubicBezTo>
                  <a:pt x="120" y="54"/>
                  <a:pt x="120" y="54"/>
                  <a:pt x="120" y="54"/>
                </a:cubicBezTo>
                <a:cubicBezTo>
                  <a:pt x="120" y="73"/>
                  <a:pt x="120" y="73"/>
                  <a:pt x="120" y="73"/>
                </a:cubicBezTo>
                <a:cubicBezTo>
                  <a:pt x="120" y="75"/>
                  <a:pt x="118" y="76"/>
                  <a:pt x="116" y="76"/>
                </a:cubicBezTo>
                <a:cubicBezTo>
                  <a:pt x="11" y="76"/>
                  <a:pt x="11" y="76"/>
                  <a:pt x="11" y="76"/>
                </a:cubicBezTo>
                <a:cubicBezTo>
                  <a:pt x="8" y="76"/>
                  <a:pt x="7" y="75"/>
                  <a:pt x="7" y="73"/>
                </a:cubicBezTo>
                <a:cubicBezTo>
                  <a:pt x="7" y="13"/>
                  <a:pt x="7" y="13"/>
                  <a:pt x="7" y="13"/>
                </a:cubicBezTo>
                <a:cubicBezTo>
                  <a:pt x="7" y="11"/>
                  <a:pt x="8" y="10"/>
                  <a:pt x="11" y="10"/>
                </a:cubicBezTo>
                <a:cubicBezTo>
                  <a:pt x="110" y="10"/>
                  <a:pt x="110" y="10"/>
                  <a:pt x="110" y="10"/>
                </a:cubicBezTo>
                <a:cubicBezTo>
                  <a:pt x="86" y="17"/>
                  <a:pt x="86" y="17"/>
                  <a:pt x="86" y="17"/>
                </a:cubicBezTo>
                <a:cubicBezTo>
                  <a:pt x="85" y="17"/>
                  <a:pt x="85" y="17"/>
                  <a:pt x="85" y="17"/>
                </a:cubicBezTo>
                <a:cubicBezTo>
                  <a:pt x="122" y="29"/>
                  <a:pt x="122" y="29"/>
                  <a:pt x="122" y="29"/>
                </a:cubicBezTo>
                <a:cubicBezTo>
                  <a:pt x="149" y="0"/>
                  <a:pt x="149" y="0"/>
                  <a:pt x="149" y="0"/>
                </a:cubicBezTo>
                <a:cubicBezTo>
                  <a:pt x="149" y="0"/>
                  <a:pt x="148" y="0"/>
                  <a:pt x="148" y="1"/>
                </a:cubicBezTo>
                <a:cubicBezTo>
                  <a:pt x="124" y="7"/>
                  <a:pt x="124" y="7"/>
                  <a:pt x="124" y="7"/>
                </a:cubicBezTo>
                <a:cubicBezTo>
                  <a:pt x="122" y="5"/>
                  <a:pt x="119" y="3"/>
                  <a:pt x="116" y="3"/>
                </a:cubicBezTo>
                <a:cubicBezTo>
                  <a:pt x="11" y="3"/>
                  <a:pt x="11" y="3"/>
                  <a:pt x="11" y="3"/>
                </a:cubicBezTo>
                <a:cubicBezTo>
                  <a:pt x="5" y="3"/>
                  <a:pt x="0" y="7"/>
                  <a:pt x="0" y="13"/>
                </a:cubicBezTo>
                <a:cubicBezTo>
                  <a:pt x="0" y="73"/>
                  <a:pt x="0" y="73"/>
                  <a:pt x="0" y="73"/>
                </a:cubicBezTo>
                <a:cubicBezTo>
                  <a:pt x="0" y="79"/>
                  <a:pt x="5" y="83"/>
                  <a:pt x="11" y="83"/>
                </a:cubicBezTo>
                <a:cubicBezTo>
                  <a:pt x="49" y="83"/>
                  <a:pt x="49" y="83"/>
                  <a:pt x="49" y="83"/>
                </a:cubicBezTo>
                <a:cubicBezTo>
                  <a:pt x="49" y="89"/>
                  <a:pt x="49" y="89"/>
                  <a:pt x="49" y="89"/>
                </a:cubicBezTo>
                <a:cubicBezTo>
                  <a:pt x="28" y="89"/>
                  <a:pt x="28" y="89"/>
                  <a:pt x="28" y="89"/>
                </a:cubicBezTo>
                <a:cubicBezTo>
                  <a:pt x="28" y="97"/>
                  <a:pt x="28" y="97"/>
                  <a:pt x="28" y="97"/>
                </a:cubicBezTo>
                <a:cubicBezTo>
                  <a:pt x="98" y="97"/>
                  <a:pt x="98" y="97"/>
                  <a:pt x="98" y="97"/>
                </a:cubicBezTo>
                <a:cubicBezTo>
                  <a:pt x="98" y="89"/>
                  <a:pt x="98" y="89"/>
                  <a:pt x="98" y="89"/>
                </a:cubicBezTo>
                <a:cubicBezTo>
                  <a:pt x="77" y="89"/>
                  <a:pt x="77" y="89"/>
                  <a:pt x="77" y="89"/>
                </a:cubicBezTo>
                <a:cubicBezTo>
                  <a:pt x="77" y="83"/>
                  <a:pt x="77" y="83"/>
                  <a:pt x="77" y="83"/>
                </a:cubicBezTo>
                <a:cubicBezTo>
                  <a:pt x="116" y="83"/>
                  <a:pt x="116" y="83"/>
                  <a:pt x="116" y="83"/>
                </a:cubicBezTo>
                <a:cubicBezTo>
                  <a:pt x="122" y="83"/>
                  <a:pt x="127" y="79"/>
                  <a:pt x="127" y="73"/>
                </a:cubicBezTo>
                <a:cubicBezTo>
                  <a:pt x="127" y="52"/>
                  <a:pt x="127" y="52"/>
                  <a:pt x="127" y="52"/>
                </a:cubicBezTo>
                <a:cubicBezTo>
                  <a:pt x="159" y="44"/>
                  <a:pt x="159" y="44"/>
                  <a:pt x="159" y="44"/>
                </a:cubicBezTo>
                <a:cubicBezTo>
                  <a:pt x="160" y="43"/>
                  <a:pt x="160" y="43"/>
                  <a:pt x="161" y="43"/>
                </a:cubicBezTo>
                <a:cubicBezTo>
                  <a:pt x="134" y="34"/>
                  <a:pt x="134" y="34"/>
                  <a:pt x="134" y="34"/>
                </a:cubicBezTo>
                <a:cubicBezTo>
                  <a:pt x="133" y="34"/>
                  <a:pt x="133" y="34"/>
                  <a:pt x="133" y="33"/>
                </a:cubicBezTo>
                <a:cubicBezTo>
                  <a:pt x="133" y="33"/>
                  <a:pt x="134" y="32"/>
                  <a:pt x="134" y="32"/>
                </a:cubicBezTo>
                <a:close/>
              </a:path>
            </a:pathLst>
          </a:custGeom>
          <a:solidFill>
            <a:schemeClr val="bg1"/>
          </a:solidFill>
          <a:ln w="9525">
            <a:noFill/>
            <a:round/>
            <a:headEnd/>
            <a:tailEnd/>
          </a:ln>
        </p:spPr>
        <p:txBody>
          <a:bodyPr anchor="ctr"/>
          <a:lstStyle/>
          <a:p>
            <a:pPr algn="ctr"/>
            <a:endParaRPr/>
          </a:p>
        </p:txBody>
      </p:sp>
      <p:sp>
        <p:nvSpPr>
          <p:cNvPr id="28" name="íṣļiḓe"/>
          <p:cNvSpPr>
            <a:spLocks/>
          </p:cNvSpPr>
          <p:nvPr/>
        </p:nvSpPr>
        <p:spPr bwMode="auto">
          <a:xfrm>
            <a:off x="7478242" y="3420125"/>
            <a:ext cx="484966" cy="411697"/>
          </a:xfrm>
          <a:custGeom>
            <a:avLst/>
            <a:gdLst/>
            <a:ahLst/>
            <a:cxnLst>
              <a:cxn ang="0">
                <a:pos x="71" y="39"/>
              </a:cxn>
              <a:cxn ang="0">
                <a:pos x="85" y="39"/>
              </a:cxn>
              <a:cxn ang="0">
                <a:pos x="32" y="32"/>
              </a:cxn>
              <a:cxn ang="0">
                <a:pos x="32" y="45"/>
              </a:cxn>
              <a:cxn ang="0">
                <a:pos x="32" y="32"/>
              </a:cxn>
              <a:cxn ang="0">
                <a:pos x="48" y="39"/>
              </a:cxn>
              <a:cxn ang="0">
                <a:pos x="62" y="39"/>
              </a:cxn>
              <a:cxn ang="0">
                <a:pos x="129" y="74"/>
              </a:cxn>
              <a:cxn ang="0">
                <a:pos x="107" y="40"/>
              </a:cxn>
              <a:cxn ang="0">
                <a:pos x="0" y="40"/>
              </a:cxn>
              <a:cxn ang="0">
                <a:pos x="17" y="91"/>
              </a:cxn>
              <a:cxn ang="0">
                <a:pos x="20" y="94"/>
              </a:cxn>
              <a:cxn ang="0">
                <a:pos x="39" y="78"/>
              </a:cxn>
              <a:cxn ang="0">
                <a:pos x="62" y="79"/>
              </a:cxn>
              <a:cxn ang="0">
                <a:pos x="104" y="99"/>
              </a:cxn>
              <a:cxn ang="0">
                <a:pos x="116" y="109"/>
              </a:cxn>
              <a:cxn ang="0">
                <a:pos x="118" y="107"/>
              </a:cxn>
              <a:cxn ang="0">
                <a:pos x="129" y="74"/>
              </a:cxn>
              <a:cxn ang="0">
                <a:pos x="39" y="72"/>
              </a:cxn>
              <a:cxn ang="0">
                <a:pos x="24" y="83"/>
              </a:cxn>
              <a:cxn ang="0">
                <a:pos x="6" y="40"/>
              </a:cxn>
              <a:cxn ang="0">
                <a:pos x="101" y="40"/>
              </a:cxn>
              <a:cxn ang="0">
                <a:pos x="115" y="90"/>
              </a:cxn>
              <a:cxn ang="0">
                <a:pos x="105" y="95"/>
              </a:cxn>
              <a:cxn ang="0">
                <a:pos x="95" y="96"/>
              </a:cxn>
              <a:cxn ang="0">
                <a:pos x="104" y="54"/>
              </a:cxn>
              <a:cxn ang="0">
                <a:pos x="115" y="90"/>
              </a:cxn>
              <a:cxn ang="0">
                <a:pos x="105" y="74"/>
              </a:cxn>
              <a:cxn ang="0">
                <a:pos x="113" y="74"/>
              </a:cxn>
              <a:cxn ang="0">
                <a:pos x="94" y="70"/>
              </a:cxn>
              <a:cxn ang="0">
                <a:pos x="94" y="78"/>
              </a:cxn>
              <a:cxn ang="0">
                <a:pos x="94" y="70"/>
              </a:cxn>
            </a:cxnLst>
            <a:rect l="0" t="0" r="r" b="b"/>
            <a:pathLst>
              <a:path w="129" h="109">
                <a:moveTo>
                  <a:pt x="78" y="32"/>
                </a:moveTo>
                <a:cubicBezTo>
                  <a:pt x="74" y="32"/>
                  <a:pt x="71" y="35"/>
                  <a:pt x="71" y="39"/>
                </a:cubicBezTo>
                <a:cubicBezTo>
                  <a:pt x="71" y="42"/>
                  <a:pt x="74" y="45"/>
                  <a:pt x="78" y="45"/>
                </a:cubicBezTo>
                <a:cubicBezTo>
                  <a:pt x="82" y="45"/>
                  <a:pt x="85" y="42"/>
                  <a:pt x="85" y="39"/>
                </a:cubicBezTo>
                <a:cubicBezTo>
                  <a:pt x="85" y="35"/>
                  <a:pt x="82" y="32"/>
                  <a:pt x="78" y="32"/>
                </a:cubicBezTo>
                <a:close/>
                <a:moveTo>
                  <a:pt x="32" y="32"/>
                </a:moveTo>
                <a:cubicBezTo>
                  <a:pt x="28" y="32"/>
                  <a:pt x="25" y="35"/>
                  <a:pt x="25" y="39"/>
                </a:cubicBezTo>
                <a:cubicBezTo>
                  <a:pt x="25" y="42"/>
                  <a:pt x="28" y="45"/>
                  <a:pt x="32" y="45"/>
                </a:cubicBezTo>
                <a:cubicBezTo>
                  <a:pt x="36" y="45"/>
                  <a:pt x="39" y="42"/>
                  <a:pt x="39" y="39"/>
                </a:cubicBezTo>
                <a:cubicBezTo>
                  <a:pt x="39" y="35"/>
                  <a:pt x="36" y="32"/>
                  <a:pt x="32" y="32"/>
                </a:cubicBezTo>
                <a:close/>
                <a:moveTo>
                  <a:pt x="55" y="32"/>
                </a:moveTo>
                <a:cubicBezTo>
                  <a:pt x="51" y="32"/>
                  <a:pt x="48" y="35"/>
                  <a:pt x="48" y="39"/>
                </a:cubicBezTo>
                <a:cubicBezTo>
                  <a:pt x="48" y="42"/>
                  <a:pt x="51" y="45"/>
                  <a:pt x="55" y="45"/>
                </a:cubicBezTo>
                <a:cubicBezTo>
                  <a:pt x="59" y="45"/>
                  <a:pt x="62" y="42"/>
                  <a:pt x="62" y="39"/>
                </a:cubicBezTo>
                <a:cubicBezTo>
                  <a:pt x="62" y="35"/>
                  <a:pt x="59" y="32"/>
                  <a:pt x="55" y="32"/>
                </a:cubicBezTo>
                <a:close/>
                <a:moveTo>
                  <a:pt x="129" y="74"/>
                </a:moveTo>
                <a:cubicBezTo>
                  <a:pt x="129" y="63"/>
                  <a:pt x="119" y="54"/>
                  <a:pt x="105" y="50"/>
                </a:cubicBezTo>
                <a:cubicBezTo>
                  <a:pt x="106" y="47"/>
                  <a:pt x="107" y="43"/>
                  <a:pt x="107" y="40"/>
                </a:cubicBezTo>
                <a:cubicBezTo>
                  <a:pt x="107" y="18"/>
                  <a:pt x="83" y="0"/>
                  <a:pt x="54" y="0"/>
                </a:cubicBezTo>
                <a:cubicBezTo>
                  <a:pt x="24" y="0"/>
                  <a:pt x="0" y="18"/>
                  <a:pt x="0" y="40"/>
                </a:cubicBezTo>
                <a:cubicBezTo>
                  <a:pt x="0" y="51"/>
                  <a:pt x="7" y="62"/>
                  <a:pt x="18" y="69"/>
                </a:cubicBezTo>
                <a:cubicBezTo>
                  <a:pt x="19" y="72"/>
                  <a:pt x="18" y="81"/>
                  <a:pt x="17" y="91"/>
                </a:cubicBezTo>
                <a:cubicBezTo>
                  <a:pt x="17" y="92"/>
                  <a:pt x="17" y="93"/>
                  <a:pt x="18" y="94"/>
                </a:cubicBezTo>
                <a:cubicBezTo>
                  <a:pt x="19" y="94"/>
                  <a:pt x="19" y="94"/>
                  <a:pt x="20" y="94"/>
                </a:cubicBezTo>
                <a:cubicBezTo>
                  <a:pt x="21" y="94"/>
                  <a:pt x="22" y="94"/>
                  <a:pt x="22" y="94"/>
                </a:cubicBezTo>
                <a:cubicBezTo>
                  <a:pt x="28" y="88"/>
                  <a:pt x="36" y="81"/>
                  <a:pt x="39" y="78"/>
                </a:cubicBezTo>
                <a:cubicBezTo>
                  <a:pt x="42" y="79"/>
                  <a:pt x="48" y="79"/>
                  <a:pt x="54" y="79"/>
                </a:cubicBezTo>
                <a:cubicBezTo>
                  <a:pt x="56" y="79"/>
                  <a:pt x="59" y="79"/>
                  <a:pt x="62" y="79"/>
                </a:cubicBezTo>
                <a:cubicBezTo>
                  <a:pt x="65" y="91"/>
                  <a:pt x="78" y="100"/>
                  <a:pt x="95" y="100"/>
                </a:cubicBezTo>
                <a:cubicBezTo>
                  <a:pt x="98" y="100"/>
                  <a:pt x="102" y="99"/>
                  <a:pt x="104" y="99"/>
                </a:cubicBezTo>
                <a:cubicBezTo>
                  <a:pt x="106" y="100"/>
                  <a:pt x="112" y="105"/>
                  <a:pt x="115" y="109"/>
                </a:cubicBezTo>
                <a:cubicBezTo>
                  <a:pt x="115" y="109"/>
                  <a:pt x="116" y="109"/>
                  <a:pt x="116" y="109"/>
                </a:cubicBezTo>
                <a:cubicBezTo>
                  <a:pt x="117" y="109"/>
                  <a:pt x="117" y="109"/>
                  <a:pt x="117" y="109"/>
                </a:cubicBezTo>
                <a:cubicBezTo>
                  <a:pt x="118" y="108"/>
                  <a:pt x="118" y="108"/>
                  <a:pt x="118" y="107"/>
                </a:cubicBezTo>
                <a:cubicBezTo>
                  <a:pt x="117" y="101"/>
                  <a:pt x="117" y="95"/>
                  <a:pt x="118" y="93"/>
                </a:cubicBezTo>
                <a:cubicBezTo>
                  <a:pt x="125" y="88"/>
                  <a:pt x="129" y="82"/>
                  <a:pt x="129" y="74"/>
                </a:cubicBezTo>
                <a:close/>
                <a:moveTo>
                  <a:pt x="54" y="73"/>
                </a:moveTo>
                <a:cubicBezTo>
                  <a:pt x="48" y="73"/>
                  <a:pt x="41" y="72"/>
                  <a:pt x="39" y="72"/>
                </a:cubicBezTo>
                <a:cubicBezTo>
                  <a:pt x="39" y="71"/>
                  <a:pt x="39" y="71"/>
                  <a:pt x="38" y="71"/>
                </a:cubicBezTo>
                <a:cubicBezTo>
                  <a:pt x="37" y="71"/>
                  <a:pt x="37" y="71"/>
                  <a:pt x="24" y="83"/>
                </a:cubicBezTo>
                <a:cubicBezTo>
                  <a:pt x="26" y="67"/>
                  <a:pt x="23" y="65"/>
                  <a:pt x="22" y="64"/>
                </a:cubicBezTo>
                <a:cubicBezTo>
                  <a:pt x="12" y="58"/>
                  <a:pt x="6" y="49"/>
                  <a:pt x="6" y="40"/>
                </a:cubicBezTo>
                <a:cubicBezTo>
                  <a:pt x="6" y="21"/>
                  <a:pt x="28" y="6"/>
                  <a:pt x="54" y="6"/>
                </a:cubicBezTo>
                <a:cubicBezTo>
                  <a:pt x="80" y="6"/>
                  <a:pt x="101" y="21"/>
                  <a:pt x="101" y="40"/>
                </a:cubicBezTo>
                <a:cubicBezTo>
                  <a:pt x="101" y="58"/>
                  <a:pt x="80" y="73"/>
                  <a:pt x="54" y="73"/>
                </a:cubicBezTo>
                <a:close/>
                <a:moveTo>
                  <a:pt x="115" y="90"/>
                </a:moveTo>
                <a:cubicBezTo>
                  <a:pt x="114" y="91"/>
                  <a:pt x="113" y="92"/>
                  <a:pt x="114" y="102"/>
                </a:cubicBezTo>
                <a:cubicBezTo>
                  <a:pt x="106" y="95"/>
                  <a:pt x="106" y="95"/>
                  <a:pt x="105" y="95"/>
                </a:cubicBezTo>
                <a:cubicBezTo>
                  <a:pt x="105" y="95"/>
                  <a:pt x="105" y="95"/>
                  <a:pt x="104" y="95"/>
                </a:cubicBezTo>
                <a:cubicBezTo>
                  <a:pt x="103" y="95"/>
                  <a:pt x="99" y="96"/>
                  <a:pt x="95" y="96"/>
                </a:cubicBezTo>
                <a:cubicBezTo>
                  <a:pt x="80" y="96"/>
                  <a:pt x="68" y="88"/>
                  <a:pt x="66" y="78"/>
                </a:cubicBezTo>
                <a:cubicBezTo>
                  <a:pt x="83" y="75"/>
                  <a:pt x="97" y="66"/>
                  <a:pt x="104" y="54"/>
                </a:cubicBezTo>
                <a:cubicBezTo>
                  <a:pt x="116" y="57"/>
                  <a:pt x="125" y="65"/>
                  <a:pt x="125" y="74"/>
                </a:cubicBezTo>
                <a:cubicBezTo>
                  <a:pt x="125" y="80"/>
                  <a:pt x="121" y="86"/>
                  <a:pt x="115" y="90"/>
                </a:cubicBezTo>
                <a:close/>
                <a:moveTo>
                  <a:pt x="109" y="70"/>
                </a:moveTo>
                <a:cubicBezTo>
                  <a:pt x="106" y="70"/>
                  <a:pt x="105" y="71"/>
                  <a:pt x="105" y="74"/>
                </a:cubicBezTo>
                <a:cubicBezTo>
                  <a:pt x="105" y="76"/>
                  <a:pt x="106" y="78"/>
                  <a:pt x="109" y="78"/>
                </a:cubicBezTo>
                <a:cubicBezTo>
                  <a:pt x="111" y="78"/>
                  <a:pt x="113" y="76"/>
                  <a:pt x="113" y="74"/>
                </a:cubicBezTo>
                <a:cubicBezTo>
                  <a:pt x="113" y="71"/>
                  <a:pt x="111" y="70"/>
                  <a:pt x="109" y="70"/>
                </a:cubicBezTo>
                <a:close/>
                <a:moveTo>
                  <a:pt x="94" y="70"/>
                </a:moveTo>
                <a:cubicBezTo>
                  <a:pt x="92" y="70"/>
                  <a:pt x="90" y="71"/>
                  <a:pt x="90" y="74"/>
                </a:cubicBezTo>
                <a:cubicBezTo>
                  <a:pt x="90" y="76"/>
                  <a:pt x="92" y="78"/>
                  <a:pt x="94" y="78"/>
                </a:cubicBezTo>
                <a:cubicBezTo>
                  <a:pt x="96" y="78"/>
                  <a:pt x="98" y="76"/>
                  <a:pt x="98" y="74"/>
                </a:cubicBezTo>
                <a:cubicBezTo>
                  <a:pt x="98" y="71"/>
                  <a:pt x="96" y="70"/>
                  <a:pt x="94" y="70"/>
                </a:cubicBezTo>
                <a:close/>
              </a:path>
            </a:pathLst>
          </a:custGeom>
          <a:solidFill>
            <a:schemeClr val="bg1"/>
          </a:solidFill>
          <a:ln w="9525">
            <a:noFill/>
            <a:round/>
            <a:headEnd/>
            <a:tailEnd/>
          </a:ln>
        </p:spPr>
        <p:txBody>
          <a:bodyPr anchor="ctr"/>
          <a:lstStyle/>
          <a:p>
            <a:pPr algn="ctr"/>
            <a:endParaRPr/>
          </a:p>
        </p:txBody>
      </p:sp>
      <p:sp>
        <p:nvSpPr>
          <p:cNvPr id="29" name="îṧļiďê"/>
          <p:cNvSpPr>
            <a:spLocks/>
          </p:cNvSpPr>
          <p:nvPr/>
        </p:nvSpPr>
        <p:spPr bwMode="auto">
          <a:xfrm>
            <a:off x="5898456" y="2467539"/>
            <a:ext cx="474402" cy="325571"/>
          </a:xfrm>
          <a:custGeom>
            <a:avLst/>
            <a:gdLst/>
            <a:ahLst/>
            <a:cxnLst>
              <a:cxn ang="0">
                <a:pos x="48" y="37"/>
              </a:cxn>
              <a:cxn ang="0">
                <a:pos x="32" y="53"/>
              </a:cxn>
              <a:cxn ang="0">
                <a:pos x="48" y="70"/>
              </a:cxn>
              <a:cxn ang="0">
                <a:pos x="65" y="53"/>
              </a:cxn>
              <a:cxn ang="0">
                <a:pos x="48" y="37"/>
              </a:cxn>
              <a:cxn ang="0">
                <a:pos x="129" y="13"/>
              </a:cxn>
              <a:cxn ang="0">
                <a:pos x="126" y="13"/>
              </a:cxn>
              <a:cxn ang="0">
                <a:pos x="111" y="5"/>
              </a:cxn>
              <a:cxn ang="0">
                <a:pos x="95" y="13"/>
              </a:cxn>
              <a:cxn ang="0">
                <a:pos x="72" y="13"/>
              </a:cxn>
              <a:cxn ang="0">
                <a:pos x="72" y="5"/>
              </a:cxn>
              <a:cxn ang="0">
                <a:pos x="63" y="5"/>
              </a:cxn>
              <a:cxn ang="0">
                <a:pos x="63" y="0"/>
              </a:cxn>
              <a:cxn ang="0">
                <a:pos x="33" y="0"/>
              </a:cxn>
              <a:cxn ang="0">
                <a:pos x="33" y="5"/>
              </a:cxn>
              <a:cxn ang="0">
                <a:pos x="24" y="5"/>
              </a:cxn>
              <a:cxn ang="0">
                <a:pos x="24" y="13"/>
              </a:cxn>
              <a:cxn ang="0">
                <a:pos x="12" y="13"/>
              </a:cxn>
              <a:cxn ang="0">
                <a:pos x="0" y="25"/>
              </a:cxn>
              <a:cxn ang="0">
                <a:pos x="0" y="84"/>
              </a:cxn>
              <a:cxn ang="0">
                <a:pos x="12" y="97"/>
              </a:cxn>
              <a:cxn ang="0">
                <a:pos x="129" y="97"/>
              </a:cxn>
              <a:cxn ang="0">
                <a:pos x="142" y="84"/>
              </a:cxn>
              <a:cxn ang="0">
                <a:pos x="142" y="25"/>
              </a:cxn>
              <a:cxn ang="0">
                <a:pos x="129" y="13"/>
              </a:cxn>
              <a:cxn ang="0">
                <a:pos x="135" y="84"/>
              </a:cxn>
              <a:cxn ang="0">
                <a:pos x="129" y="90"/>
              </a:cxn>
              <a:cxn ang="0">
                <a:pos x="12" y="90"/>
              </a:cxn>
              <a:cxn ang="0">
                <a:pos x="6" y="84"/>
              </a:cxn>
              <a:cxn ang="0">
                <a:pos x="6" y="25"/>
              </a:cxn>
              <a:cxn ang="0">
                <a:pos x="12" y="19"/>
              </a:cxn>
              <a:cxn ang="0">
                <a:pos x="129" y="19"/>
              </a:cxn>
              <a:cxn ang="0">
                <a:pos x="135" y="25"/>
              </a:cxn>
              <a:cxn ang="0">
                <a:pos x="135" y="84"/>
              </a:cxn>
              <a:cxn ang="0">
                <a:pos x="48" y="24"/>
              </a:cxn>
              <a:cxn ang="0">
                <a:pos x="19" y="53"/>
              </a:cxn>
              <a:cxn ang="0">
                <a:pos x="48" y="82"/>
              </a:cxn>
              <a:cxn ang="0">
                <a:pos x="77" y="53"/>
              </a:cxn>
              <a:cxn ang="0">
                <a:pos x="48" y="24"/>
              </a:cxn>
              <a:cxn ang="0">
                <a:pos x="48" y="78"/>
              </a:cxn>
              <a:cxn ang="0">
                <a:pos x="23" y="53"/>
              </a:cxn>
              <a:cxn ang="0">
                <a:pos x="48" y="28"/>
              </a:cxn>
              <a:cxn ang="0">
                <a:pos x="73" y="53"/>
              </a:cxn>
              <a:cxn ang="0">
                <a:pos x="48" y="78"/>
              </a:cxn>
              <a:cxn ang="0">
                <a:pos x="117" y="25"/>
              </a:cxn>
              <a:cxn ang="0">
                <a:pos x="108" y="35"/>
              </a:cxn>
              <a:cxn ang="0">
                <a:pos x="117" y="45"/>
              </a:cxn>
              <a:cxn ang="0">
                <a:pos x="127" y="35"/>
              </a:cxn>
              <a:cxn ang="0">
                <a:pos x="117" y="25"/>
              </a:cxn>
            </a:cxnLst>
            <a:rect l="0" t="0" r="r" b="b"/>
            <a:pathLst>
              <a:path w="142" h="97">
                <a:moveTo>
                  <a:pt x="48" y="37"/>
                </a:moveTo>
                <a:cubicBezTo>
                  <a:pt x="39" y="37"/>
                  <a:pt x="32" y="44"/>
                  <a:pt x="32" y="53"/>
                </a:cubicBezTo>
                <a:cubicBezTo>
                  <a:pt x="32" y="62"/>
                  <a:pt x="39" y="70"/>
                  <a:pt x="48" y="70"/>
                </a:cubicBezTo>
                <a:cubicBezTo>
                  <a:pt x="57" y="70"/>
                  <a:pt x="65" y="62"/>
                  <a:pt x="65" y="53"/>
                </a:cubicBezTo>
                <a:cubicBezTo>
                  <a:pt x="65" y="44"/>
                  <a:pt x="57" y="37"/>
                  <a:pt x="48" y="37"/>
                </a:cubicBezTo>
                <a:close/>
                <a:moveTo>
                  <a:pt x="129" y="13"/>
                </a:moveTo>
                <a:cubicBezTo>
                  <a:pt x="126" y="13"/>
                  <a:pt x="126" y="13"/>
                  <a:pt x="126" y="13"/>
                </a:cubicBezTo>
                <a:cubicBezTo>
                  <a:pt x="123" y="8"/>
                  <a:pt x="117" y="5"/>
                  <a:pt x="111" y="5"/>
                </a:cubicBezTo>
                <a:cubicBezTo>
                  <a:pt x="104" y="5"/>
                  <a:pt x="99" y="8"/>
                  <a:pt x="95" y="13"/>
                </a:cubicBezTo>
                <a:cubicBezTo>
                  <a:pt x="72" y="13"/>
                  <a:pt x="72" y="13"/>
                  <a:pt x="72" y="13"/>
                </a:cubicBezTo>
                <a:cubicBezTo>
                  <a:pt x="72" y="5"/>
                  <a:pt x="72" y="5"/>
                  <a:pt x="72" y="5"/>
                </a:cubicBezTo>
                <a:cubicBezTo>
                  <a:pt x="63" y="5"/>
                  <a:pt x="63" y="5"/>
                  <a:pt x="63" y="5"/>
                </a:cubicBezTo>
                <a:cubicBezTo>
                  <a:pt x="63" y="0"/>
                  <a:pt x="63" y="0"/>
                  <a:pt x="63" y="0"/>
                </a:cubicBezTo>
                <a:cubicBezTo>
                  <a:pt x="33" y="0"/>
                  <a:pt x="33" y="0"/>
                  <a:pt x="33" y="0"/>
                </a:cubicBezTo>
                <a:cubicBezTo>
                  <a:pt x="33" y="5"/>
                  <a:pt x="33" y="5"/>
                  <a:pt x="33" y="5"/>
                </a:cubicBezTo>
                <a:cubicBezTo>
                  <a:pt x="24" y="5"/>
                  <a:pt x="24" y="5"/>
                  <a:pt x="24" y="5"/>
                </a:cubicBezTo>
                <a:cubicBezTo>
                  <a:pt x="24" y="13"/>
                  <a:pt x="24" y="13"/>
                  <a:pt x="24" y="13"/>
                </a:cubicBezTo>
                <a:cubicBezTo>
                  <a:pt x="12" y="13"/>
                  <a:pt x="12" y="13"/>
                  <a:pt x="12" y="13"/>
                </a:cubicBezTo>
                <a:cubicBezTo>
                  <a:pt x="5" y="13"/>
                  <a:pt x="0" y="18"/>
                  <a:pt x="0" y="25"/>
                </a:cubicBezTo>
                <a:cubicBezTo>
                  <a:pt x="0" y="84"/>
                  <a:pt x="0" y="84"/>
                  <a:pt x="0" y="84"/>
                </a:cubicBezTo>
                <a:cubicBezTo>
                  <a:pt x="0" y="91"/>
                  <a:pt x="5" y="97"/>
                  <a:pt x="12" y="97"/>
                </a:cubicBezTo>
                <a:cubicBezTo>
                  <a:pt x="129" y="97"/>
                  <a:pt x="129" y="97"/>
                  <a:pt x="129" y="97"/>
                </a:cubicBezTo>
                <a:cubicBezTo>
                  <a:pt x="136" y="97"/>
                  <a:pt x="142" y="91"/>
                  <a:pt x="142" y="84"/>
                </a:cubicBezTo>
                <a:cubicBezTo>
                  <a:pt x="142" y="25"/>
                  <a:pt x="142" y="25"/>
                  <a:pt x="142" y="25"/>
                </a:cubicBezTo>
                <a:cubicBezTo>
                  <a:pt x="142" y="18"/>
                  <a:pt x="136" y="13"/>
                  <a:pt x="129" y="13"/>
                </a:cubicBezTo>
                <a:close/>
                <a:moveTo>
                  <a:pt x="135" y="84"/>
                </a:moveTo>
                <a:cubicBezTo>
                  <a:pt x="135" y="88"/>
                  <a:pt x="132" y="90"/>
                  <a:pt x="129" y="90"/>
                </a:cubicBezTo>
                <a:cubicBezTo>
                  <a:pt x="12" y="90"/>
                  <a:pt x="12" y="90"/>
                  <a:pt x="12" y="90"/>
                </a:cubicBezTo>
                <a:cubicBezTo>
                  <a:pt x="9" y="90"/>
                  <a:pt x="6" y="88"/>
                  <a:pt x="6" y="84"/>
                </a:cubicBezTo>
                <a:cubicBezTo>
                  <a:pt x="6" y="25"/>
                  <a:pt x="6" y="25"/>
                  <a:pt x="6" y="25"/>
                </a:cubicBezTo>
                <a:cubicBezTo>
                  <a:pt x="6" y="22"/>
                  <a:pt x="9" y="19"/>
                  <a:pt x="12" y="19"/>
                </a:cubicBezTo>
                <a:cubicBezTo>
                  <a:pt x="129" y="19"/>
                  <a:pt x="129" y="19"/>
                  <a:pt x="129" y="19"/>
                </a:cubicBezTo>
                <a:cubicBezTo>
                  <a:pt x="132" y="19"/>
                  <a:pt x="135" y="22"/>
                  <a:pt x="135" y="25"/>
                </a:cubicBezTo>
                <a:lnTo>
                  <a:pt x="135" y="84"/>
                </a:lnTo>
                <a:close/>
                <a:moveTo>
                  <a:pt x="48" y="24"/>
                </a:moveTo>
                <a:cubicBezTo>
                  <a:pt x="32" y="24"/>
                  <a:pt x="19" y="37"/>
                  <a:pt x="19" y="53"/>
                </a:cubicBezTo>
                <a:cubicBezTo>
                  <a:pt x="19" y="69"/>
                  <a:pt x="32" y="82"/>
                  <a:pt x="48" y="82"/>
                </a:cubicBezTo>
                <a:cubicBezTo>
                  <a:pt x="64" y="82"/>
                  <a:pt x="77" y="69"/>
                  <a:pt x="77" y="53"/>
                </a:cubicBezTo>
                <a:cubicBezTo>
                  <a:pt x="77" y="37"/>
                  <a:pt x="64" y="24"/>
                  <a:pt x="48" y="24"/>
                </a:cubicBezTo>
                <a:close/>
                <a:moveTo>
                  <a:pt x="48" y="78"/>
                </a:moveTo>
                <a:cubicBezTo>
                  <a:pt x="34" y="78"/>
                  <a:pt x="23" y="67"/>
                  <a:pt x="23" y="53"/>
                </a:cubicBezTo>
                <a:cubicBezTo>
                  <a:pt x="23" y="39"/>
                  <a:pt x="34" y="28"/>
                  <a:pt x="48" y="28"/>
                </a:cubicBezTo>
                <a:cubicBezTo>
                  <a:pt x="62" y="28"/>
                  <a:pt x="73" y="39"/>
                  <a:pt x="73" y="53"/>
                </a:cubicBezTo>
                <a:cubicBezTo>
                  <a:pt x="73" y="67"/>
                  <a:pt x="62" y="78"/>
                  <a:pt x="48" y="78"/>
                </a:cubicBezTo>
                <a:close/>
                <a:moveTo>
                  <a:pt x="117" y="25"/>
                </a:moveTo>
                <a:cubicBezTo>
                  <a:pt x="112" y="25"/>
                  <a:pt x="108" y="29"/>
                  <a:pt x="108" y="35"/>
                </a:cubicBezTo>
                <a:cubicBezTo>
                  <a:pt x="108" y="40"/>
                  <a:pt x="112" y="45"/>
                  <a:pt x="117" y="45"/>
                </a:cubicBezTo>
                <a:cubicBezTo>
                  <a:pt x="123" y="45"/>
                  <a:pt x="127" y="40"/>
                  <a:pt x="127" y="35"/>
                </a:cubicBezTo>
                <a:cubicBezTo>
                  <a:pt x="127" y="29"/>
                  <a:pt x="123" y="25"/>
                  <a:pt x="117" y="25"/>
                </a:cubicBezTo>
                <a:close/>
              </a:path>
            </a:pathLst>
          </a:custGeom>
          <a:solidFill>
            <a:schemeClr val="bg1"/>
          </a:solidFill>
          <a:ln w="9525">
            <a:noFill/>
            <a:round/>
            <a:headEnd/>
            <a:tailEnd/>
          </a:ln>
        </p:spPr>
        <p:txBody>
          <a:bodyPr anchor="ctr"/>
          <a:lstStyle/>
          <a:p>
            <a:pPr algn="ctr"/>
            <a:endParaRPr/>
          </a:p>
        </p:txBody>
      </p:sp>
      <p:sp>
        <p:nvSpPr>
          <p:cNvPr id="30" name="ïšľiḍê"/>
          <p:cNvSpPr>
            <a:spLocks/>
          </p:cNvSpPr>
          <p:nvPr/>
        </p:nvSpPr>
        <p:spPr bwMode="auto">
          <a:xfrm>
            <a:off x="7620492" y="5329233"/>
            <a:ext cx="317528" cy="323051"/>
          </a:xfrm>
          <a:custGeom>
            <a:avLst/>
            <a:gdLst/>
            <a:ahLst/>
            <a:cxnLst>
              <a:cxn ang="0">
                <a:pos x="107" y="74"/>
              </a:cxn>
              <a:cxn ang="0">
                <a:pos x="93" y="63"/>
              </a:cxn>
              <a:cxn ang="0">
                <a:pos x="65" y="63"/>
              </a:cxn>
              <a:cxn ang="0">
                <a:pos x="65" y="60"/>
              </a:cxn>
              <a:cxn ang="0">
                <a:pos x="93" y="60"/>
              </a:cxn>
              <a:cxn ang="0">
                <a:pos x="107" y="49"/>
              </a:cxn>
              <a:cxn ang="0">
                <a:pos x="93" y="39"/>
              </a:cxn>
              <a:cxn ang="0">
                <a:pos x="14" y="39"/>
              </a:cxn>
              <a:cxn ang="0">
                <a:pos x="0" y="49"/>
              </a:cxn>
              <a:cxn ang="0">
                <a:pos x="14" y="60"/>
              </a:cxn>
              <a:cxn ang="0">
                <a:pos x="41" y="60"/>
              </a:cxn>
              <a:cxn ang="0">
                <a:pos x="40" y="63"/>
              </a:cxn>
              <a:cxn ang="0">
                <a:pos x="14" y="63"/>
              </a:cxn>
              <a:cxn ang="0">
                <a:pos x="0" y="74"/>
              </a:cxn>
              <a:cxn ang="0">
                <a:pos x="14" y="85"/>
              </a:cxn>
              <a:cxn ang="0">
                <a:pos x="42" y="85"/>
              </a:cxn>
              <a:cxn ang="0">
                <a:pos x="42" y="88"/>
              </a:cxn>
              <a:cxn ang="0">
                <a:pos x="14" y="88"/>
              </a:cxn>
              <a:cxn ang="0">
                <a:pos x="0" y="98"/>
              </a:cxn>
              <a:cxn ang="0">
                <a:pos x="14" y="109"/>
              </a:cxn>
              <a:cxn ang="0">
                <a:pos x="93" y="109"/>
              </a:cxn>
              <a:cxn ang="0">
                <a:pos x="107" y="98"/>
              </a:cxn>
              <a:cxn ang="0">
                <a:pos x="93" y="88"/>
              </a:cxn>
              <a:cxn ang="0">
                <a:pos x="64" y="88"/>
              </a:cxn>
              <a:cxn ang="0">
                <a:pos x="63" y="85"/>
              </a:cxn>
              <a:cxn ang="0">
                <a:pos x="93" y="85"/>
              </a:cxn>
              <a:cxn ang="0">
                <a:pos x="107" y="74"/>
              </a:cxn>
              <a:cxn ang="0">
                <a:pos x="60" y="90"/>
              </a:cxn>
              <a:cxn ang="0">
                <a:pos x="45" y="90"/>
              </a:cxn>
              <a:cxn ang="0">
                <a:pos x="49" y="71"/>
              </a:cxn>
              <a:cxn ang="0">
                <a:pos x="44" y="64"/>
              </a:cxn>
              <a:cxn ang="0">
                <a:pos x="53" y="56"/>
              </a:cxn>
              <a:cxn ang="0">
                <a:pos x="61" y="64"/>
              </a:cxn>
              <a:cxn ang="0">
                <a:pos x="56" y="71"/>
              </a:cxn>
              <a:cxn ang="0">
                <a:pos x="60" y="90"/>
              </a:cxn>
              <a:cxn ang="0">
                <a:pos x="54" y="11"/>
              </a:cxn>
              <a:cxn ang="0">
                <a:pos x="81" y="35"/>
              </a:cxn>
              <a:cxn ang="0">
                <a:pos x="93" y="35"/>
              </a:cxn>
              <a:cxn ang="0">
                <a:pos x="54" y="0"/>
              </a:cxn>
              <a:cxn ang="0">
                <a:pos x="14" y="35"/>
              </a:cxn>
              <a:cxn ang="0">
                <a:pos x="26" y="35"/>
              </a:cxn>
              <a:cxn ang="0">
                <a:pos x="54" y="11"/>
              </a:cxn>
            </a:cxnLst>
            <a:rect l="0" t="0" r="r" b="b"/>
            <a:pathLst>
              <a:path w="107" h="109">
                <a:moveTo>
                  <a:pt x="107" y="74"/>
                </a:moveTo>
                <a:cubicBezTo>
                  <a:pt x="107" y="68"/>
                  <a:pt x="101" y="63"/>
                  <a:pt x="93" y="63"/>
                </a:cubicBezTo>
                <a:cubicBezTo>
                  <a:pt x="65" y="63"/>
                  <a:pt x="65" y="63"/>
                  <a:pt x="65" y="63"/>
                </a:cubicBezTo>
                <a:cubicBezTo>
                  <a:pt x="65" y="62"/>
                  <a:pt x="65" y="61"/>
                  <a:pt x="65" y="60"/>
                </a:cubicBezTo>
                <a:cubicBezTo>
                  <a:pt x="93" y="60"/>
                  <a:pt x="93" y="60"/>
                  <a:pt x="93" y="60"/>
                </a:cubicBezTo>
                <a:cubicBezTo>
                  <a:pt x="101" y="60"/>
                  <a:pt x="107" y="55"/>
                  <a:pt x="107" y="49"/>
                </a:cubicBezTo>
                <a:cubicBezTo>
                  <a:pt x="107" y="43"/>
                  <a:pt x="101" y="39"/>
                  <a:pt x="93" y="39"/>
                </a:cubicBezTo>
                <a:cubicBezTo>
                  <a:pt x="14" y="39"/>
                  <a:pt x="14" y="39"/>
                  <a:pt x="14" y="39"/>
                </a:cubicBezTo>
                <a:cubicBezTo>
                  <a:pt x="6" y="39"/>
                  <a:pt x="0" y="43"/>
                  <a:pt x="0" y="49"/>
                </a:cubicBezTo>
                <a:cubicBezTo>
                  <a:pt x="0" y="55"/>
                  <a:pt x="6" y="60"/>
                  <a:pt x="14" y="60"/>
                </a:cubicBezTo>
                <a:cubicBezTo>
                  <a:pt x="41" y="60"/>
                  <a:pt x="41" y="60"/>
                  <a:pt x="41" y="60"/>
                </a:cubicBezTo>
                <a:cubicBezTo>
                  <a:pt x="40" y="61"/>
                  <a:pt x="40" y="62"/>
                  <a:pt x="40" y="63"/>
                </a:cubicBezTo>
                <a:cubicBezTo>
                  <a:pt x="14" y="63"/>
                  <a:pt x="14" y="63"/>
                  <a:pt x="14" y="63"/>
                </a:cubicBezTo>
                <a:cubicBezTo>
                  <a:pt x="6" y="63"/>
                  <a:pt x="0" y="68"/>
                  <a:pt x="0" y="74"/>
                </a:cubicBezTo>
                <a:cubicBezTo>
                  <a:pt x="0" y="80"/>
                  <a:pt x="6" y="85"/>
                  <a:pt x="14" y="85"/>
                </a:cubicBezTo>
                <a:cubicBezTo>
                  <a:pt x="42" y="85"/>
                  <a:pt x="42" y="85"/>
                  <a:pt x="42" y="85"/>
                </a:cubicBezTo>
                <a:cubicBezTo>
                  <a:pt x="42" y="88"/>
                  <a:pt x="42" y="88"/>
                  <a:pt x="42" y="88"/>
                </a:cubicBezTo>
                <a:cubicBezTo>
                  <a:pt x="14" y="88"/>
                  <a:pt x="14" y="88"/>
                  <a:pt x="14" y="88"/>
                </a:cubicBezTo>
                <a:cubicBezTo>
                  <a:pt x="6" y="88"/>
                  <a:pt x="0" y="92"/>
                  <a:pt x="0" y="98"/>
                </a:cubicBezTo>
                <a:cubicBezTo>
                  <a:pt x="0" y="104"/>
                  <a:pt x="6" y="109"/>
                  <a:pt x="14" y="109"/>
                </a:cubicBezTo>
                <a:cubicBezTo>
                  <a:pt x="93" y="109"/>
                  <a:pt x="93" y="109"/>
                  <a:pt x="93" y="109"/>
                </a:cubicBezTo>
                <a:cubicBezTo>
                  <a:pt x="101" y="109"/>
                  <a:pt x="107" y="104"/>
                  <a:pt x="107" y="98"/>
                </a:cubicBezTo>
                <a:cubicBezTo>
                  <a:pt x="107" y="92"/>
                  <a:pt x="101" y="88"/>
                  <a:pt x="93" y="88"/>
                </a:cubicBezTo>
                <a:cubicBezTo>
                  <a:pt x="64" y="88"/>
                  <a:pt x="64" y="88"/>
                  <a:pt x="64" y="88"/>
                </a:cubicBezTo>
                <a:cubicBezTo>
                  <a:pt x="63" y="85"/>
                  <a:pt x="63" y="85"/>
                  <a:pt x="63" y="85"/>
                </a:cubicBezTo>
                <a:cubicBezTo>
                  <a:pt x="93" y="85"/>
                  <a:pt x="93" y="85"/>
                  <a:pt x="93" y="85"/>
                </a:cubicBezTo>
                <a:cubicBezTo>
                  <a:pt x="101" y="85"/>
                  <a:pt x="107" y="80"/>
                  <a:pt x="107" y="74"/>
                </a:cubicBezTo>
                <a:close/>
                <a:moveTo>
                  <a:pt x="60" y="90"/>
                </a:moveTo>
                <a:cubicBezTo>
                  <a:pt x="45" y="90"/>
                  <a:pt x="45" y="90"/>
                  <a:pt x="45" y="90"/>
                </a:cubicBezTo>
                <a:cubicBezTo>
                  <a:pt x="49" y="71"/>
                  <a:pt x="49" y="71"/>
                  <a:pt x="49" y="71"/>
                </a:cubicBezTo>
                <a:cubicBezTo>
                  <a:pt x="46" y="70"/>
                  <a:pt x="44" y="67"/>
                  <a:pt x="44" y="64"/>
                </a:cubicBezTo>
                <a:cubicBezTo>
                  <a:pt x="44" y="59"/>
                  <a:pt x="48" y="56"/>
                  <a:pt x="53" y="56"/>
                </a:cubicBezTo>
                <a:cubicBezTo>
                  <a:pt x="57" y="56"/>
                  <a:pt x="61" y="59"/>
                  <a:pt x="61" y="64"/>
                </a:cubicBezTo>
                <a:cubicBezTo>
                  <a:pt x="61" y="67"/>
                  <a:pt x="59" y="70"/>
                  <a:pt x="56" y="71"/>
                </a:cubicBezTo>
                <a:lnTo>
                  <a:pt x="60" y="90"/>
                </a:lnTo>
                <a:close/>
                <a:moveTo>
                  <a:pt x="54" y="11"/>
                </a:moveTo>
                <a:cubicBezTo>
                  <a:pt x="67" y="11"/>
                  <a:pt x="79" y="21"/>
                  <a:pt x="81" y="35"/>
                </a:cubicBezTo>
                <a:cubicBezTo>
                  <a:pt x="93" y="35"/>
                  <a:pt x="93" y="35"/>
                  <a:pt x="93" y="35"/>
                </a:cubicBezTo>
                <a:cubicBezTo>
                  <a:pt x="90" y="15"/>
                  <a:pt x="73" y="0"/>
                  <a:pt x="54" y="0"/>
                </a:cubicBezTo>
                <a:cubicBezTo>
                  <a:pt x="34" y="0"/>
                  <a:pt x="17" y="15"/>
                  <a:pt x="14" y="35"/>
                </a:cubicBezTo>
                <a:cubicBezTo>
                  <a:pt x="26" y="35"/>
                  <a:pt x="26" y="35"/>
                  <a:pt x="26" y="35"/>
                </a:cubicBezTo>
                <a:cubicBezTo>
                  <a:pt x="28" y="21"/>
                  <a:pt x="40" y="11"/>
                  <a:pt x="54" y="11"/>
                </a:cubicBezTo>
                <a:close/>
              </a:path>
            </a:pathLst>
          </a:custGeom>
          <a:solidFill>
            <a:schemeClr val="bg1"/>
          </a:solidFill>
          <a:ln w="9525">
            <a:noFill/>
            <a:round/>
            <a:headEnd/>
            <a:tailEnd/>
          </a:ln>
        </p:spPr>
        <p:txBody>
          <a:bodyPr anchor="ctr"/>
          <a:lstStyle/>
          <a:p>
            <a:pPr algn="ctr"/>
            <a:endParaRPr/>
          </a:p>
        </p:txBody>
      </p:sp>
      <p:grpSp>
        <p:nvGrpSpPr>
          <p:cNvPr id="37" name="组合 36"/>
          <p:cNvGrpSpPr/>
          <p:nvPr/>
        </p:nvGrpSpPr>
        <p:grpSpPr>
          <a:xfrm>
            <a:off x="8360553" y="4939213"/>
            <a:ext cx="2784999" cy="957185"/>
            <a:chOff x="1541719" y="2349127"/>
            <a:chExt cx="2784999" cy="957185"/>
          </a:xfrm>
        </p:grpSpPr>
        <p:sp>
          <p:nvSpPr>
            <p:cNvPr id="38" name="文本框 37"/>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9" name="文本框 38"/>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0" name="组合 39"/>
          <p:cNvGrpSpPr/>
          <p:nvPr/>
        </p:nvGrpSpPr>
        <p:grpSpPr>
          <a:xfrm>
            <a:off x="8360553" y="2974792"/>
            <a:ext cx="2784999" cy="957185"/>
            <a:chOff x="1541719" y="2349127"/>
            <a:chExt cx="2784999" cy="957185"/>
          </a:xfrm>
        </p:grpSpPr>
        <p:sp>
          <p:nvSpPr>
            <p:cNvPr id="41" name="文本框 40"/>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2" name="文本框 41"/>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3" name="组合 42"/>
          <p:cNvGrpSpPr/>
          <p:nvPr/>
        </p:nvGrpSpPr>
        <p:grpSpPr>
          <a:xfrm>
            <a:off x="6817120" y="1596191"/>
            <a:ext cx="2784999" cy="957185"/>
            <a:chOff x="1541719" y="2349127"/>
            <a:chExt cx="2784999" cy="957185"/>
          </a:xfrm>
        </p:grpSpPr>
        <p:sp>
          <p:nvSpPr>
            <p:cNvPr id="44" name="文本框 43"/>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5" name="文本框 44"/>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6" name="组合 45"/>
          <p:cNvGrpSpPr/>
          <p:nvPr/>
        </p:nvGrpSpPr>
        <p:grpSpPr>
          <a:xfrm>
            <a:off x="1163367" y="4299522"/>
            <a:ext cx="2784999" cy="957185"/>
            <a:chOff x="1541719" y="2349127"/>
            <a:chExt cx="2784999" cy="957185"/>
          </a:xfrm>
        </p:grpSpPr>
        <p:sp>
          <p:nvSpPr>
            <p:cNvPr id="47" name="文本框 46"/>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8" name="文本框 47"/>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9" name="组合 48"/>
          <p:cNvGrpSpPr/>
          <p:nvPr/>
        </p:nvGrpSpPr>
        <p:grpSpPr>
          <a:xfrm>
            <a:off x="3327399" y="368311"/>
            <a:ext cx="5571067" cy="950901"/>
            <a:chOff x="3327399" y="368311"/>
            <a:chExt cx="5571067" cy="950901"/>
          </a:xfrm>
        </p:grpSpPr>
        <p:grpSp>
          <p:nvGrpSpPr>
            <p:cNvPr id="50" name="组合 49"/>
            <p:cNvGrpSpPr/>
            <p:nvPr/>
          </p:nvGrpSpPr>
          <p:grpSpPr>
            <a:xfrm>
              <a:off x="3327399" y="1015999"/>
              <a:ext cx="5571067" cy="303213"/>
              <a:chOff x="3327399" y="1015999"/>
              <a:chExt cx="5571067" cy="303213"/>
            </a:xfrm>
          </p:grpSpPr>
          <p:grpSp>
            <p:nvGrpSpPr>
              <p:cNvPr id="52" name="组合 51"/>
              <p:cNvGrpSpPr/>
              <p:nvPr/>
            </p:nvGrpSpPr>
            <p:grpSpPr>
              <a:xfrm>
                <a:off x="5341026" y="1015999"/>
                <a:ext cx="1543813" cy="303213"/>
                <a:chOff x="4151374" y="3829873"/>
                <a:chExt cx="2486492" cy="488360"/>
              </a:xfrm>
            </p:grpSpPr>
            <p:sp>
              <p:nvSpPr>
                <p:cNvPr id="55" name="椭圆 54"/>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55"/>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7" name="椭圆 56"/>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8" name="椭圆 57"/>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53" name="直接连接符 52"/>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51" name="文本框 50"/>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63205816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 presetClass="entr" presetSubtype="8" fill="hold" nodeType="afterEffect" p14:presetBounceEnd="46000">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14:bounceEnd="46000">
                                          <p:cBhvr additive="base">
                                            <p:cTn id="58" dur="1000" fill="hold"/>
                                            <p:tgtEl>
                                              <p:spTgt spid="46"/>
                                            </p:tgtEl>
                                            <p:attrNameLst>
                                              <p:attrName>ppt_x</p:attrName>
                                            </p:attrNameLst>
                                          </p:cBhvr>
                                          <p:tavLst>
                                            <p:tav tm="0">
                                              <p:val>
                                                <p:strVal val="0-#ppt_w/2"/>
                                              </p:val>
                                            </p:tav>
                                            <p:tav tm="100000">
                                              <p:val>
                                                <p:strVal val="#ppt_x"/>
                                              </p:val>
                                            </p:tav>
                                          </p:tavLst>
                                        </p:anim>
                                        <p:anim calcmode="lin" valueType="num" p14:bounceEnd="46000">
                                          <p:cBhvr additive="base">
                                            <p:cTn id="59" dur="1000" fill="hold"/>
                                            <p:tgtEl>
                                              <p:spTgt spid="46"/>
                                            </p:tgtEl>
                                            <p:attrNameLst>
                                              <p:attrName>ppt_y</p:attrName>
                                            </p:attrNameLst>
                                          </p:cBhvr>
                                          <p:tavLst>
                                            <p:tav tm="0">
                                              <p:val>
                                                <p:strVal val="#ppt_y"/>
                                              </p:val>
                                            </p:tav>
                                            <p:tav tm="100000">
                                              <p:val>
                                                <p:strVal val="#ppt_y"/>
                                              </p:val>
                                            </p:tav>
                                          </p:tavLst>
                                        </p:anim>
                                      </p:childTnLst>
                                    </p:cTn>
                                  </p:par>
                                  <p:par>
                                    <p:cTn id="60" presetID="2" presetClass="entr" presetSubtype="2" fill="hold" nodeType="withEffect" p14:presetBounceEnd="46000">
                                      <p:stCondLst>
                                        <p:cond delay="250"/>
                                      </p:stCondLst>
                                      <p:childTnLst>
                                        <p:set>
                                          <p:cBhvr>
                                            <p:cTn id="61" dur="1" fill="hold">
                                              <p:stCondLst>
                                                <p:cond delay="0"/>
                                              </p:stCondLst>
                                            </p:cTn>
                                            <p:tgtEl>
                                              <p:spTgt spid="43"/>
                                            </p:tgtEl>
                                            <p:attrNameLst>
                                              <p:attrName>style.visibility</p:attrName>
                                            </p:attrNameLst>
                                          </p:cBhvr>
                                          <p:to>
                                            <p:strVal val="visible"/>
                                          </p:to>
                                        </p:set>
                                        <p:anim calcmode="lin" valueType="num" p14:bounceEnd="46000">
                                          <p:cBhvr additive="base">
                                            <p:cTn id="62" dur="1000" fill="hold"/>
                                            <p:tgtEl>
                                              <p:spTgt spid="43"/>
                                            </p:tgtEl>
                                            <p:attrNameLst>
                                              <p:attrName>ppt_x</p:attrName>
                                            </p:attrNameLst>
                                          </p:cBhvr>
                                          <p:tavLst>
                                            <p:tav tm="0">
                                              <p:val>
                                                <p:strVal val="1+#ppt_w/2"/>
                                              </p:val>
                                            </p:tav>
                                            <p:tav tm="100000">
                                              <p:val>
                                                <p:strVal val="#ppt_x"/>
                                              </p:val>
                                            </p:tav>
                                          </p:tavLst>
                                        </p:anim>
                                        <p:anim calcmode="lin" valueType="num" p14:bounceEnd="46000">
                                          <p:cBhvr additive="base">
                                            <p:cTn id="63" dur="1000" fill="hold"/>
                                            <p:tgtEl>
                                              <p:spTgt spid="43"/>
                                            </p:tgtEl>
                                            <p:attrNameLst>
                                              <p:attrName>ppt_y</p:attrName>
                                            </p:attrNameLst>
                                          </p:cBhvr>
                                          <p:tavLst>
                                            <p:tav tm="0">
                                              <p:val>
                                                <p:strVal val="#ppt_y"/>
                                              </p:val>
                                            </p:tav>
                                            <p:tav tm="100000">
                                              <p:val>
                                                <p:strVal val="#ppt_y"/>
                                              </p:val>
                                            </p:tav>
                                          </p:tavLst>
                                        </p:anim>
                                      </p:childTnLst>
                                    </p:cTn>
                                  </p:par>
                                  <p:par>
                                    <p:cTn id="64" presetID="2" presetClass="entr" presetSubtype="2" fill="hold" nodeType="withEffect" p14:presetBounceEnd="46000">
                                      <p:stCondLst>
                                        <p:cond delay="500"/>
                                      </p:stCondLst>
                                      <p:childTnLst>
                                        <p:set>
                                          <p:cBhvr>
                                            <p:cTn id="65" dur="1" fill="hold">
                                              <p:stCondLst>
                                                <p:cond delay="0"/>
                                              </p:stCondLst>
                                            </p:cTn>
                                            <p:tgtEl>
                                              <p:spTgt spid="40"/>
                                            </p:tgtEl>
                                            <p:attrNameLst>
                                              <p:attrName>style.visibility</p:attrName>
                                            </p:attrNameLst>
                                          </p:cBhvr>
                                          <p:to>
                                            <p:strVal val="visible"/>
                                          </p:to>
                                        </p:set>
                                        <p:anim calcmode="lin" valueType="num" p14:bounceEnd="46000">
                                          <p:cBhvr additive="base">
                                            <p:cTn id="66" dur="1000" fill="hold"/>
                                            <p:tgtEl>
                                              <p:spTgt spid="40"/>
                                            </p:tgtEl>
                                            <p:attrNameLst>
                                              <p:attrName>ppt_x</p:attrName>
                                            </p:attrNameLst>
                                          </p:cBhvr>
                                          <p:tavLst>
                                            <p:tav tm="0">
                                              <p:val>
                                                <p:strVal val="1+#ppt_w/2"/>
                                              </p:val>
                                            </p:tav>
                                            <p:tav tm="100000">
                                              <p:val>
                                                <p:strVal val="#ppt_x"/>
                                              </p:val>
                                            </p:tav>
                                          </p:tavLst>
                                        </p:anim>
                                        <p:anim calcmode="lin" valueType="num" p14:bounceEnd="46000">
                                          <p:cBhvr additive="base">
                                            <p:cTn id="67" dur="1000" fill="hold"/>
                                            <p:tgtEl>
                                              <p:spTgt spid="40"/>
                                            </p:tgtEl>
                                            <p:attrNameLst>
                                              <p:attrName>ppt_y</p:attrName>
                                            </p:attrNameLst>
                                          </p:cBhvr>
                                          <p:tavLst>
                                            <p:tav tm="0">
                                              <p:val>
                                                <p:strVal val="#ppt_y"/>
                                              </p:val>
                                            </p:tav>
                                            <p:tav tm="100000">
                                              <p:val>
                                                <p:strVal val="#ppt_y"/>
                                              </p:val>
                                            </p:tav>
                                          </p:tavLst>
                                        </p:anim>
                                      </p:childTnLst>
                                    </p:cTn>
                                  </p:par>
                                  <p:par>
                                    <p:cTn id="68" presetID="2" presetClass="entr" presetSubtype="2" fill="hold" nodeType="withEffect" p14:presetBounceEnd="46000">
                                      <p:stCondLst>
                                        <p:cond delay="750"/>
                                      </p:stCondLst>
                                      <p:childTnLst>
                                        <p:set>
                                          <p:cBhvr>
                                            <p:cTn id="69" dur="1" fill="hold">
                                              <p:stCondLst>
                                                <p:cond delay="0"/>
                                              </p:stCondLst>
                                            </p:cTn>
                                            <p:tgtEl>
                                              <p:spTgt spid="37"/>
                                            </p:tgtEl>
                                            <p:attrNameLst>
                                              <p:attrName>style.visibility</p:attrName>
                                            </p:attrNameLst>
                                          </p:cBhvr>
                                          <p:to>
                                            <p:strVal val="visible"/>
                                          </p:to>
                                        </p:set>
                                        <p:anim calcmode="lin" valueType="num" p14:bounceEnd="46000">
                                          <p:cBhvr additive="base">
                                            <p:cTn id="70" dur="1000" fill="hold"/>
                                            <p:tgtEl>
                                              <p:spTgt spid="37"/>
                                            </p:tgtEl>
                                            <p:attrNameLst>
                                              <p:attrName>ppt_x</p:attrName>
                                            </p:attrNameLst>
                                          </p:cBhvr>
                                          <p:tavLst>
                                            <p:tav tm="0">
                                              <p:val>
                                                <p:strVal val="1+#ppt_w/2"/>
                                              </p:val>
                                            </p:tav>
                                            <p:tav tm="100000">
                                              <p:val>
                                                <p:strVal val="#ppt_x"/>
                                              </p:val>
                                            </p:tav>
                                          </p:tavLst>
                                        </p:anim>
                                        <p:anim calcmode="lin" valueType="num" p14:bounceEnd="46000">
                                          <p:cBhvr additive="base">
                                            <p:cTn id="71" dur="10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0" grpId="0" animBg="1"/>
          <p:bldP spid="21" grpId="0" animBg="1"/>
          <p:bldP spid="22" grpId="0" animBg="1"/>
          <p:bldP spid="24" grpId="0" animBg="1"/>
          <p:bldP spid="25" grpId="0" animBg="1"/>
          <p:bldP spid="27" grpId="0" animBg="1"/>
          <p:bldP spid="28" grpId="0" animBg="1"/>
          <p:bldP spid="29" grpId="0" animBg="1"/>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 presetClass="entr" presetSubtype="8" fill="hold"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additive="base">
                                            <p:cTn id="58" dur="1000" fill="hold"/>
                                            <p:tgtEl>
                                              <p:spTgt spid="46"/>
                                            </p:tgtEl>
                                            <p:attrNameLst>
                                              <p:attrName>ppt_x</p:attrName>
                                            </p:attrNameLst>
                                          </p:cBhvr>
                                          <p:tavLst>
                                            <p:tav tm="0">
                                              <p:val>
                                                <p:strVal val="0-#ppt_w/2"/>
                                              </p:val>
                                            </p:tav>
                                            <p:tav tm="100000">
                                              <p:val>
                                                <p:strVal val="#ppt_x"/>
                                              </p:val>
                                            </p:tav>
                                          </p:tavLst>
                                        </p:anim>
                                        <p:anim calcmode="lin" valueType="num">
                                          <p:cBhvr additive="base">
                                            <p:cTn id="59" dur="1000" fill="hold"/>
                                            <p:tgtEl>
                                              <p:spTgt spid="46"/>
                                            </p:tgtEl>
                                            <p:attrNameLst>
                                              <p:attrName>ppt_y</p:attrName>
                                            </p:attrNameLst>
                                          </p:cBhvr>
                                          <p:tavLst>
                                            <p:tav tm="0">
                                              <p:val>
                                                <p:strVal val="#ppt_y"/>
                                              </p:val>
                                            </p:tav>
                                            <p:tav tm="100000">
                                              <p:val>
                                                <p:strVal val="#ppt_y"/>
                                              </p:val>
                                            </p:tav>
                                          </p:tavLst>
                                        </p:anim>
                                      </p:childTnLst>
                                    </p:cTn>
                                  </p:par>
                                  <p:par>
                                    <p:cTn id="60" presetID="2" presetClass="entr" presetSubtype="2" fill="hold" nodeType="withEffect">
                                      <p:stCondLst>
                                        <p:cond delay="250"/>
                                      </p:stCondLst>
                                      <p:childTnLst>
                                        <p:set>
                                          <p:cBhvr>
                                            <p:cTn id="61" dur="1" fill="hold">
                                              <p:stCondLst>
                                                <p:cond delay="0"/>
                                              </p:stCondLst>
                                            </p:cTn>
                                            <p:tgtEl>
                                              <p:spTgt spid="43"/>
                                            </p:tgtEl>
                                            <p:attrNameLst>
                                              <p:attrName>style.visibility</p:attrName>
                                            </p:attrNameLst>
                                          </p:cBhvr>
                                          <p:to>
                                            <p:strVal val="visible"/>
                                          </p:to>
                                        </p:set>
                                        <p:anim calcmode="lin" valueType="num">
                                          <p:cBhvr additive="base">
                                            <p:cTn id="62" dur="1000" fill="hold"/>
                                            <p:tgtEl>
                                              <p:spTgt spid="43"/>
                                            </p:tgtEl>
                                            <p:attrNameLst>
                                              <p:attrName>ppt_x</p:attrName>
                                            </p:attrNameLst>
                                          </p:cBhvr>
                                          <p:tavLst>
                                            <p:tav tm="0">
                                              <p:val>
                                                <p:strVal val="1+#ppt_w/2"/>
                                              </p:val>
                                            </p:tav>
                                            <p:tav tm="100000">
                                              <p:val>
                                                <p:strVal val="#ppt_x"/>
                                              </p:val>
                                            </p:tav>
                                          </p:tavLst>
                                        </p:anim>
                                        <p:anim calcmode="lin" valueType="num">
                                          <p:cBhvr additive="base">
                                            <p:cTn id="63" dur="1000" fill="hold"/>
                                            <p:tgtEl>
                                              <p:spTgt spid="43"/>
                                            </p:tgtEl>
                                            <p:attrNameLst>
                                              <p:attrName>ppt_y</p:attrName>
                                            </p:attrNameLst>
                                          </p:cBhvr>
                                          <p:tavLst>
                                            <p:tav tm="0">
                                              <p:val>
                                                <p:strVal val="#ppt_y"/>
                                              </p:val>
                                            </p:tav>
                                            <p:tav tm="100000">
                                              <p:val>
                                                <p:strVal val="#ppt_y"/>
                                              </p:val>
                                            </p:tav>
                                          </p:tavLst>
                                        </p:anim>
                                      </p:childTnLst>
                                    </p:cTn>
                                  </p:par>
                                  <p:par>
                                    <p:cTn id="64" presetID="2" presetClass="entr" presetSubtype="2" fill="hold" nodeType="withEffect">
                                      <p:stCondLst>
                                        <p:cond delay="50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1000" fill="hold"/>
                                            <p:tgtEl>
                                              <p:spTgt spid="40"/>
                                            </p:tgtEl>
                                            <p:attrNameLst>
                                              <p:attrName>ppt_x</p:attrName>
                                            </p:attrNameLst>
                                          </p:cBhvr>
                                          <p:tavLst>
                                            <p:tav tm="0">
                                              <p:val>
                                                <p:strVal val="1+#ppt_w/2"/>
                                              </p:val>
                                            </p:tav>
                                            <p:tav tm="100000">
                                              <p:val>
                                                <p:strVal val="#ppt_x"/>
                                              </p:val>
                                            </p:tav>
                                          </p:tavLst>
                                        </p:anim>
                                        <p:anim calcmode="lin" valueType="num">
                                          <p:cBhvr additive="base">
                                            <p:cTn id="67" dur="1000" fill="hold"/>
                                            <p:tgtEl>
                                              <p:spTgt spid="40"/>
                                            </p:tgtEl>
                                            <p:attrNameLst>
                                              <p:attrName>ppt_y</p:attrName>
                                            </p:attrNameLst>
                                          </p:cBhvr>
                                          <p:tavLst>
                                            <p:tav tm="0">
                                              <p:val>
                                                <p:strVal val="#ppt_y"/>
                                              </p:val>
                                            </p:tav>
                                            <p:tav tm="100000">
                                              <p:val>
                                                <p:strVal val="#ppt_y"/>
                                              </p:val>
                                            </p:tav>
                                          </p:tavLst>
                                        </p:anim>
                                      </p:childTnLst>
                                    </p:cTn>
                                  </p:par>
                                  <p:par>
                                    <p:cTn id="68" presetID="2" presetClass="entr" presetSubtype="2" fill="hold" nodeType="withEffect">
                                      <p:stCondLst>
                                        <p:cond delay="750"/>
                                      </p:stCondLst>
                                      <p:childTnLst>
                                        <p:set>
                                          <p:cBhvr>
                                            <p:cTn id="69" dur="1" fill="hold">
                                              <p:stCondLst>
                                                <p:cond delay="0"/>
                                              </p:stCondLst>
                                            </p:cTn>
                                            <p:tgtEl>
                                              <p:spTgt spid="37"/>
                                            </p:tgtEl>
                                            <p:attrNameLst>
                                              <p:attrName>style.visibility</p:attrName>
                                            </p:attrNameLst>
                                          </p:cBhvr>
                                          <p:to>
                                            <p:strVal val="visible"/>
                                          </p:to>
                                        </p:set>
                                        <p:anim calcmode="lin" valueType="num">
                                          <p:cBhvr additive="base">
                                            <p:cTn id="70" dur="1000" fill="hold"/>
                                            <p:tgtEl>
                                              <p:spTgt spid="37"/>
                                            </p:tgtEl>
                                            <p:attrNameLst>
                                              <p:attrName>ppt_x</p:attrName>
                                            </p:attrNameLst>
                                          </p:cBhvr>
                                          <p:tavLst>
                                            <p:tav tm="0">
                                              <p:val>
                                                <p:strVal val="1+#ppt_w/2"/>
                                              </p:val>
                                            </p:tav>
                                            <p:tav tm="100000">
                                              <p:val>
                                                <p:strVal val="#ppt_x"/>
                                              </p:val>
                                            </p:tav>
                                          </p:tavLst>
                                        </p:anim>
                                        <p:anim calcmode="lin" valueType="num">
                                          <p:cBhvr additive="base">
                                            <p:cTn id="71" dur="10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0" grpId="0" animBg="1"/>
          <p:bldP spid="21" grpId="0" animBg="1"/>
          <p:bldP spid="22" grpId="0" animBg="1"/>
          <p:bldP spid="24" grpId="0" animBg="1"/>
          <p:bldP spid="25" grpId="0" animBg="1"/>
          <p:bldP spid="27" grpId="0" animBg="1"/>
          <p:bldP spid="28" grpId="0" animBg="1"/>
          <p:bldP spid="29" grpId="0" animBg="1"/>
          <p:bldP spid="30"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íṧľíḋè"/>
          <p:cNvSpPr/>
          <p:nvPr/>
        </p:nvSpPr>
        <p:spPr>
          <a:xfrm>
            <a:off x="3315472" y="1635497"/>
            <a:ext cx="5621867" cy="852092"/>
          </a:xfrm>
          <a:prstGeom prst="roundRect">
            <a:avLst>
              <a:gd name="adj" fmla="val 24492"/>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grpSp>
        <p:nvGrpSpPr>
          <p:cNvPr id="38" name="组合 37"/>
          <p:cNvGrpSpPr/>
          <p:nvPr/>
        </p:nvGrpSpPr>
        <p:grpSpPr>
          <a:xfrm>
            <a:off x="2745383" y="2597678"/>
            <a:ext cx="6762044" cy="793750"/>
            <a:chOff x="2745383" y="2597678"/>
            <a:chExt cx="6762044" cy="793750"/>
          </a:xfrm>
        </p:grpSpPr>
        <p:cxnSp>
          <p:nvCxnSpPr>
            <p:cNvPr id="19" name="Straight Connector 9"/>
            <p:cNvCxnSpPr/>
            <p:nvPr/>
          </p:nvCxnSpPr>
          <p:spPr>
            <a:xfrm flipH="1">
              <a:off x="2745383" y="3150268"/>
              <a:ext cx="6762044" cy="0"/>
            </a:xfrm>
            <a:prstGeom prst="line">
              <a:avLst/>
            </a:prstGeom>
            <a:solidFill>
              <a:schemeClr val="bg1">
                <a:lumMod val="65000"/>
              </a:schemeClr>
            </a:solid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0"/>
            <p:cNvCxnSpPr/>
            <p:nvPr/>
          </p:nvCxnSpPr>
          <p:spPr>
            <a:xfrm>
              <a:off x="2745383" y="3150268"/>
              <a:ext cx="0" cy="241160"/>
            </a:xfrm>
            <a:prstGeom prst="line">
              <a:avLst/>
            </a:prstGeom>
            <a:solidFill>
              <a:schemeClr val="bg1">
                <a:lumMod val="65000"/>
              </a:schemeClr>
            </a:solid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1"/>
            <p:cNvCxnSpPr/>
            <p:nvPr/>
          </p:nvCxnSpPr>
          <p:spPr>
            <a:xfrm>
              <a:off x="9507427" y="3150268"/>
              <a:ext cx="0" cy="241160"/>
            </a:xfrm>
            <a:prstGeom prst="line">
              <a:avLst/>
            </a:prstGeom>
            <a:solidFill>
              <a:schemeClr val="bg1">
                <a:lumMod val="65000"/>
              </a:schemeClr>
            </a:solid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2" name="Straight Connector 12"/>
            <p:cNvCxnSpPr/>
            <p:nvPr/>
          </p:nvCxnSpPr>
          <p:spPr>
            <a:xfrm>
              <a:off x="6126408" y="2597678"/>
              <a:ext cx="0" cy="793750"/>
            </a:xfrm>
            <a:prstGeom prst="line">
              <a:avLst/>
            </a:prstGeom>
            <a:solidFill>
              <a:schemeClr val="bg1">
                <a:lumMod val="65000"/>
              </a:schemeClr>
            </a:solid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6" name="íṣľïḓe"/>
          <p:cNvSpPr/>
          <p:nvPr/>
        </p:nvSpPr>
        <p:spPr>
          <a:xfrm>
            <a:off x="1126662" y="4050683"/>
            <a:ext cx="3237447" cy="1957160"/>
          </a:xfrm>
          <a:prstGeom prst="roundRect">
            <a:avLst>
              <a:gd name="adj" fmla="val 6934"/>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rmAutofit/>
          </a:bodyPr>
          <a:lstStyle/>
          <a:p>
            <a:pPr algn="ctr">
              <a:lnSpc>
                <a:spcPct val="120000"/>
              </a:lnSpc>
              <a:defRPr/>
            </a:pPr>
            <a:endParaRPr lang="zh-CN" altLang="en-US" sz="1100" dirty="0">
              <a:solidFill>
                <a:schemeClr val="dk1">
                  <a:lumMod val="100000"/>
                </a:schemeClr>
              </a:solidFill>
            </a:endParaRPr>
          </a:p>
        </p:txBody>
      </p:sp>
      <p:sp>
        <p:nvSpPr>
          <p:cNvPr id="7" name="îṥ1îḓe"/>
          <p:cNvSpPr/>
          <p:nvPr/>
        </p:nvSpPr>
        <p:spPr>
          <a:xfrm>
            <a:off x="1126664" y="3495675"/>
            <a:ext cx="3237445" cy="458573"/>
          </a:xfrm>
          <a:prstGeom prst="roundRect">
            <a:avLst>
              <a:gd name="adj" fmla="val 500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26" name="îŝḷîḋe"/>
          <p:cNvSpPr>
            <a:spLocks/>
          </p:cNvSpPr>
          <p:nvPr/>
        </p:nvSpPr>
        <p:spPr bwMode="auto">
          <a:xfrm>
            <a:off x="9251250" y="4212024"/>
            <a:ext cx="498866" cy="489139"/>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10" name="iṩ1ïdè"/>
          <p:cNvSpPr>
            <a:spLocks/>
          </p:cNvSpPr>
          <p:nvPr/>
        </p:nvSpPr>
        <p:spPr bwMode="auto">
          <a:xfrm>
            <a:off x="2495949" y="4207160"/>
            <a:ext cx="498867" cy="498867"/>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27" name="is1iďé"/>
          <p:cNvSpPr>
            <a:spLocks/>
          </p:cNvSpPr>
          <p:nvPr/>
        </p:nvSpPr>
        <p:spPr bwMode="auto">
          <a:xfrm>
            <a:off x="5876972" y="4254700"/>
            <a:ext cx="498867" cy="403787"/>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12" name="íśļïḑê"/>
          <p:cNvSpPr/>
          <p:nvPr/>
        </p:nvSpPr>
        <p:spPr>
          <a:xfrm>
            <a:off x="4507683" y="3495675"/>
            <a:ext cx="3237445" cy="458573"/>
          </a:xfrm>
          <a:prstGeom prst="roundRect">
            <a:avLst>
              <a:gd name="adj" fmla="val 500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4" name="ïṧľïḓé"/>
          <p:cNvSpPr/>
          <p:nvPr/>
        </p:nvSpPr>
        <p:spPr>
          <a:xfrm>
            <a:off x="7909724" y="3495675"/>
            <a:ext cx="3237445" cy="458573"/>
          </a:xfrm>
          <a:prstGeom prst="roundRect">
            <a:avLst>
              <a:gd name="adj" fmla="val 500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7" name="isḷíḋe"/>
          <p:cNvSpPr/>
          <p:nvPr/>
        </p:nvSpPr>
        <p:spPr>
          <a:xfrm>
            <a:off x="4507682" y="4050683"/>
            <a:ext cx="3237447" cy="1957160"/>
          </a:xfrm>
          <a:prstGeom prst="roundRect">
            <a:avLst>
              <a:gd name="adj" fmla="val 5960"/>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rmAutofit/>
          </a:bodyPr>
          <a:lstStyle/>
          <a:p>
            <a:pPr algn="ctr">
              <a:lnSpc>
                <a:spcPct val="120000"/>
              </a:lnSpc>
              <a:defRPr/>
            </a:pPr>
            <a:endParaRPr lang="zh-CN" altLang="en-US" sz="1100" dirty="0">
              <a:solidFill>
                <a:schemeClr val="dk1">
                  <a:lumMod val="100000"/>
                </a:schemeClr>
              </a:solidFill>
            </a:endParaRPr>
          </a:p>
        </p:txBody>
      </p:sp>
      <p:sp>
        <p:nvSpPr>
          <p:cNvPr id="18" name="iṧ1ïḍe"/>
          <p:cNvSpPr/>
          <p:nvPr/>
        </p:nvSpPr>
        <p:spPr>
          <a:xfrm>
            <a:off x="7909725" y="4050683"/>
            <a:ext cx="3237447" cy="1957160"/>
          </a:xfrm>
          <a:prstGeom prst="roundRect">
            <a:avLst>
              <a:gd name="adj" fmla="val 4987"/>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rmAutofit/>
          </a:bodyPr>
          <a:lstStyle/>
          <a:p>
            <a:pPr algn="ctr">
              <a:lnSpc>
                <a:spcPct val="120000"/>
              </a:lnSpc>
              <a:defRPr/>
            </a:pPr>
            <a:endParaRPr lang="zh-CN" altLang="en-US" sz="1100" dirty="0">
              <a:solidFill>
                <a:schemeClr val="dk1">
                  <a:lumMod val="100000"/>
                </a:schemeClr>
              </a:solidFill>
            </a:endParaRPr>
          </a:p>
        </p:txBody>
      </p:sp>
      <p:grpSp>
        <p:nvGrpSpPr>
          <p:cNvPr id="23" name="组合 22"/>
          <p:cNvGrpSpPr/>
          <p:nvPr/>
        </p:nvGrpSpPr>
        <p:grpSpPr>
          <a:xfrm>
            <a:off x="8135946" y="4849804"/>
            <a:ext cx="2784999" cy="957185"/>
            <a:chOff x="1541719" y="2349127"/>
            <a:chExt cx="2784999" cy="957185"/>
          </a:xfrm>
        </p:grpSpPr>
        <p:sp>
          <p:nvSpPr>
            <p:cNvPr id="24" name="文本框 23"/>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25" name="文本框 24"/>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28" name="组合 27"/>
          <p:cNvGrpSpPr/>
          <p:nvPr/>
        </p:nvGrpSpPr>
        <p:grpSpPr>
          <a:xfrm>
            <a:off x="4733905" y="4849804"/>
            <a:ext cx="2784999" cy="957185"/>
            <a:chOff x="1541719" y="2349127"/>
            <a:chExt cx="2784999" cy="957185"/>
          </a:xfrm>
        </p:grpSpPr>
        <p:sp>
          <p:nvSpPr>
            <p:cNvPr id="29" name="文本框 28"/>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30" name="文本框 29"/>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31" name="组合 30"/>
          <p:cNvGrpSpPr/>
          <p:nvPr/>
        </p:nvGrpSpPr>
        <p:grpSpPr>
          <a:xfrm>
            <a:off x="1352882" y="4849804"/>
            <a:ext cx="2784999" cy="957185"/>
            <a:chOff x="1541719" y="2349127"/>
            <a:chExt cx="2784999" cy="957185"/>
          </a:xfrm>
        </p:grpSpPr>
        <p:sp>
          <p:nvSpPr>
            <p:cNvPr id="32" name="文本框 31"/>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33" name="文本框 32"/>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sp>
        <p:nvSpPr>
          <p:cNvPr id="34" name="文本框 33"/>
          <p:cNvSpPr txBox="1"/>
          <p:nvPr/>
        </p:nvSpPr>
        <p:spPr>
          <a:xfrm>
            <a:off x="8433792" y="3540069"/>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35" name="文本框 34"/>
          <p:cNvSpPr txBox="1"/>
          <p:nvPr/>
        </p:nvSpPr>
        <p:spPr>
          <a:xfrm>
            <a:off x="5046813" y="3540069"/>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36" name="文本框 35"/>
          <p:cNvSpPr txBox="1"/>
          <p:nvPr/>
        </p:nvSpPr>
        <p:spPr>
          <a:xfrm>
            <a:off x="1678491" y="3540069"/>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37" name="文本框 36"/>
          <p:cNvSpPr txBox="1"/>
          <p:nvPr/>
        </p:nvSpPr>
        <p:spPr>
          <a:xfrm>
            <a:off x="3900563" y="1810404"/>
            <a:ext cx="4416273"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grpSp>
        <p:nvGrpSpPr>
          <p:cNvPr id="39" name="组合 38"/>
          <p:cNvGrpSpPr/>
          <p:nvPr/>
        </p:nvGrpSpPr>
        <p:grpSpPr>
          <a:xfrm>
            <a:off x="3327399" y="368311"/>
            <a:ext cx="5571067" cy="950901"/>
            <a:chOff x="3327399" y="368311"/>
            <a:chExt cx="5571067" cy="950901"/>
          </a:xfrm>
        </p:grpSpPr>
        <p:grpSp>
          <p:nvGrpSpPr>
            <p:cNvPr id="40" name="组合 39"/>
            <p:cNvGrpSpPr/>
            <p:nvPr/>
          </p:nvGrpSpPr>
          <p:grpSpPr>
            <a:xfrm>
              <a:off x="3327399" y="1015999"/>
              <a:ext cx="5571067" cy="303213"/>
              <a:chOff x="3327399" y="1015999"/>
              <a:chExt cx="5571067" cy="303213"/>
            </a:xfrm>
          </p:grpSpPr>
          <p:grpSp>
            <p:nvGrpSpPr>
              <p:cNvPr id="42" name="组合 41"/>
              <p:cNvGrpSpPr/>
              <p:nvPr/>
            </p:nvGrpSpPr>
            <p:grpSpPr>
              <a:xfrm>
                <a:off x="5341026" y="1015999"/>
                <a:ext cx="1543813" cy="303213"/>
                <a:chOff x="4151374" y="3829873"/>
                <a:chExt cx="2486492" cy="488360"/>
              </a:xfrm>
            </p:grpSpPr>
            <p:sp>
              <p:nvSpPr>
                <p:cNvPr id="45" name="椭圆 44"/>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 name="椭圆 45"/>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47" name="椭圆 46"/>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8" name="椭圆 47"/>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43" name="直接连接符 42"/>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63527473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childTnLst>
                          </p:cTn>
                        </p:par>
                        <p:par>
                          <p:cTn id="15" fill="hold">
                            <p:stCondLst>
                              <p:cond delay="500"/>
                            </p:stCondLst>
                            <p:childTnLst>
                              <p:par>
                                <p:cTn id="16" presetID="22" presetClass="entr" presetSubtype="1"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up)">
                                      <p:cBhvr>
                                        <p:cTn id="18" dur="500"/>
                                        <p:tgtEl>
                                          <p:spTgt spid="38"/>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childTnLst>
                                </p:cTn>
                              </p:par>
                            </p:childTnLst>
                          </p:cTn>
                        </p:par>
                        <p:par>
                          <p:cTn id="50" fill="hold">
                            <p:stCondLst>
                              <p:cond delay="1500"/>
                            </p:stCondLst>
                            <p:childTnLst>
                              <p:par>
                                <p:cTn id="51" presetID="42"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1000"/>
                                        <p:tgtEl>
                                          <p:spTgt spid="26"/>
                                        </p:tgtEl>
                                      </p:cBhvr>
                                    </p:animEffect>
                                    <p:anim calcmode="lin" valueType="num">
                                      <p:cBhvr>
                                        <p:cTn id="59" dur="1000" fill="hold"/>
                                        <p:tgtEl>
                                          <p:spTgt spid="26"/>
                                        </p:tgtEl>
                                        <p:attrNameLst>
                                          <p:attrName>ppt_x</p:attrName>
                                        </p:attrNameLst>
                                      </p:cBhvr>
                                      <p:tavLst>
                                        <p:tav tm="0">
                                          <p:val>
                                            <p:strVal val="#ppt_x"/>
                                          </p:val>
                                        </p:tav>
                                        <p:tav tm="100000">
                                          <p:val>
                                            <p:strVal val="#ppt_x"/>
                                          </p:val>
                                        </p:tav>
                                      </p:tavLst>
                                    </p:anim>
                                    <p:anim calcmode="lin" valueType="num">
                                      <p:cBhvr>
                                        <p:cTn id="60" dur="1000" fill="hold"/>
                                        <p:tgtEl>
                                          <p:spTgt spid="2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000"/>
                                        <p:tgtEl>
                                          <p:spTgt spid="27"/>
                                        </p:tgtEl>
                                      </p:cBhvr>
                                    </p:animEffect>
                                    <p:anim calcmode="lin" valueType="num">
                                      <p:cBhvr>
                                        <p:cTn id="69" dur="1000" fill="hold"/>
                                        <p:tgtEl>
                                          <p:spTgt spid="27"/>
                                        </p:tgtEl>
                                        <p:attrNameLst>
                                          <p:attrName>ppt_x</p:attrName>
                                        </p:attrNameLst>
                                      </p:cBhvr>
                                      <p:tavLst>
                                        <p:tav tm="0">
                                          <p:val>
                                            <p:strVal val="#ppt_x"/>
                                          </p:val>
                                        </p:tav>
                                        <p:tav tm="100000">
                                          <p:val>
                                            <p:strVal val="#ppt_x"/>
                                          </p:val>
                                        </p:tav>
                                      </p:tavLst>
                                    </p:anim>
                                    <p:anim calcmode="lin" valueType="num">
                                      <p:cBhvr>
                                        <p:cTn id="70" dur="1000" fill="hold"/>
                                        <p:tgtEl>
                                          <p:spTgt spid="27"/>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1000" fill="hold"/>
                                        <p:tgtEl>
                                          <p:spTgt spid="18"/>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fade">
                                      <p:cBhvr>
                                        <p:cTn id="83" dur="1000"/>
                                        <p:tgtEl>
                                          <p:spTgt spid="23"/>
                                        </p:tgtEl>
                                      </p:cBhvr>
                                    </p:animEffect>
                                    <p:anim calcmode="lin" valueType="num">
                                      <p:cBhvr>
                                        <p:cTn id="84" dur="1000" fill="hold"/>
                                        <p:tgtEl>
                                          <p:spTgt spid="23"/>
                                        </p:tgtEl>
                                        <p:attrNameLst>
                                          <p:attrName>ppt_x</p:attrName>
                                        </p:attrNameLst>
                                      </p:cBhvr>
                                      <p:tavLst>
                                        <p:tav tm="0">
                                          <p:val>
                                            <p:strVal val="#ppt_x"/>
                                          </p:val>
                                        </p:tav>
                                        <p:tav tm="100000">
                                          <p:val>
                                            <p:strVal val="#ppt_x"/>
                                          </p:val>
                                        </p:tav>
                                      </p:tavLst>
                                    </p:anim>
                                    <p:anim calcmode="lin" valueType="num">
                                      <p:cBhvr>
                                        <p:cTn id="85" dur="1000" fill="hold"/>
                                        <p:tgtEl>
                                          <p:spTgt spid="2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anim calcmode="lin" valueType="num">
                                      <p:cBhvr>
                                        <p:cTn id="89" dur="1000" fill="hold"/>
                                        <p:tgtEl>
                                          <p:spTgt spid="28"/>
                                        </p:tgtEl>
                                        <p:attrNameLst>
                                          <p:attrName>ppt_x</p:attrName>
                                        </p:attrNameLst>
                                      </p:cBhvr>
                                      <p:tavLst>
                                        <p:tav tm="0">
                                          <p:val>
                                            <p:strVal val="#ppt_x"/>
                                          </p:val>
                                        </p:tav>
                                        <p:tav tm="100000">
                                          <p:val>
                                            <p:strVal val="#ppt_x"/>
                                          </p:val>
                                        </p:tav>
                                      </p:tavLst>
                                    </p:anim>
                                    <p:anim calcmode="lin" valueType="num">
                                      <p:cBhvr>
                                        <p:cTn id="90" dur="1000" fill="hold"/>
                                        <p:tgtEl>
                                          <p:spTgt spid="28"/>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1000"/>
                                        <p:tgtEl>
                                          <p:spTgt spid="31"/>
                                        </p:tgtEl>
                                      </p:cBhvr>
                                    </p:animEffect>
                                    <p:anim calcmode="lin" valueType="num">
                                      <p:cBhvr>
                                        <p:cTn id="94" dur="1000" fill="hold"/>
                                        <p:tgtEl>
                                          <p:spTgt spid="31"/>
                                        </p:tgtEl>
                                        <p:attrNameLst>
                                          <p:attrName>ppt_x</p:attrName>
                                        </p:attrNameLst>
                                      </p:cBhvr>
                                      <p:tavLst>
                                        <p:tav tm="0">
                                          <p:val>
                                            <p:strVal val="#ppt_x"/>
                                          </p:val>
                                        </p:tav>
                                        <p:tav tm="100000">
                                          <p:val>
                                            <p:strVal val="#ppt_x"/>
                                          </p:val>
                                        </p:tav>
                                      </p:tavLst>
                                    </p:anim>
                                    <p:anim calcmode="lin" valueType="num">
                                      <p:cBhvr>
                                        <p:cTn id="9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26" grpId="0" animBg="1"/>
      <p:bldP spid="10" grpId="0" animBg="1"/>
      <p:bldP spid="27" grpId="0" animBg="1"/>
      <p:bldP spid="12" grpId="0" animBg="1"/>
      <p:bldP spid="14" grpId="0" animBg="1"/>
      <p:bldP spid="17" grpId="0" animBg="1"/>
      <p:bldP spid="18" grpId="0" animBg="1"/>
      <p:bldP spid="34" grpId="0"/>
      <p:bldP spid="35" grpId="0"/>
      <p:bldP spid="36" grpId="0"/>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îṡ1ídè"/>
          <p:cNvSpPr>
            <a:spLocks/>
          </p:cNvSpPr>
          <p:nvPr/>
        </p:nvSpPr>
        <p:spPr bwMode="auto">
          <a:xfrm rot="18746405">
            <a:off x="5483346" y="2166807"/>
            <a:ext cx="679489" cy="671135"/>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12700">
            <a:solidFill>
              <a:schemeClr val="bg1">
                <a:lumMod val="75000"/>
              </a:schemeClr>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30" name="ïşḷîḑè"/>
          <p:cNvSpPr>
            <a:spLocks/>
          </p:cNvSpPr>
          <p:nvPr/>
        </p:nvSpPr>
        <p:spPr bwMode="auto">
          <a:xfrm rot="21275257">
            <a:off x="5950448" y="2451858"/>
            <a:ext cx="1761381" cy="1762774"/>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bg1">
              <a:lumMod val="85000"/>
              <a:alpha val="79999"/>
            </a:schemeClr>
          </a:solidFill>
          <a:ln>
            <a:noFill/>
          </a:ln>
        </p:spPr>
        <p:txBody>
          <a:bodyPr anchor="ctr"/>
          <a:lstStyle/>
          <a:p>
            <a:pPr algn="ctr"/>
            <a:endParaRPr/>
          </a:p>
        </p:txBody>
      </p:sp>
      <p:sp>
        <p:nvSpPr>
          <p:cNvPr id="31" name="îṥḷíḋê"/>
          <p:cNvSpPr>
            <a:spLocks/>
          </p:cNvSpPr>
          <p:nvPr/>
        </p:nvSpPr>
        <p:spPr bwMode="auto">
          <a:xfrm rot="21275257">
            <a:off x="3731711" y="2520475"/>
            <a:ext cx="2297454" cy="229745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bg1">
              <a:lumMod val="85000"/>
              <a:alpha val="79999"/>
            </a:schemeClr>
          </a:solidFill>
          <a:ln>
            <a:noFill/>
          </a:ln>
        </p:spPr>
        <p:txBody>
          <a:bodyPr anchor="ctr"/>
          <a:lstStyle/>
          <a:p>
            <a:pPr algn="ctr"/>
            <a:endParaRPr/>
          </a:p>
        </p:txBody>
      </p:sp>
      <p:sp>
        <p:nvSpPr>
          <p:cNvPr id="32" name="íṣḻiḋe"/>
          <p:cNvSpPr>
            <a:spLocks/>
          </p:cNvSpPr>
          <p:nvPr/>
        </p:nvSpPr>
        <p:spPr bwMode="auto">
          <a:xfrm rot="21275257">
            <a:off x="3977448" y="2766753"/>
            <a:ext cx="1806327" cy="1804927"/>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3" name="îSliḍé"/>
          <p:cNvSpPr>
            <a:spLocks/>
          </p:cNvSpPr>
          <p:nvPr/>
        </p:nvSpPr>
        <p:spPr bwMode="auto">
          <a:xfrm rot="21275257">
            <a:off x="6231766" y="2723472"/>
            <a:ext cx="1207410" cy="1207185"/>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4" name="íŝḷiḑê"/>
          <p:cNvSpPr>
            <a:spLocks/>
          </p:cNvSpPr>
          <p:nvPr/>
        </p:nvSpPr>
        <p:spPr bwMode="auto">
          <a:xfrm rot="21275257">
            <a:off x="6916122" y="3879454"/>
            <a:ext cx="1544167" cy="15441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bg1">
              <a:lumMod val="85000"/>
              <a:alpha val="79999"/>
            </a:schemeClr>
          </a:solidFill>
          <a:ln>
            <a:noFill/>
          </a:ln>
        </p:spPr>
        <p:txBody>
          <a:bodyPr anchor="ctr"/>
          <a:lstStyle/>
          <a:p>
            <a:pPr algn="ctr"/>
            <a:endParaRPr/>
          </a:p>
        </p:txBody>
      </p:sp>
      <p:sp>
        <p:nvSpPr>
          <p:cNvPr id="35" name="iṥliďé"/>
          <p:cNvSpPr>
            <a:spLocks/>
          </p:cNvSpPr>
          <p:nvPr/>
        </p:nvSpPr>
        <p:spPr bwMode="auto">
          <a:xfrm rot="21275257">
            <a:off x="7159790" y="4123124"/>
            <a:ext cx="1056830" cy="1056829"/>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6" name="ísḻîḓe"/>
          <p:cNvSpPr>
            <a:spLocks/>
          </p:cNvSpPr>
          <p:nvPr/>
        </p:nvSpPr>
        <p:spPr bwMode="auto">
          <a:xfrm rot="7501686">
            <a:off x="5876698" y="3834202"/>
            <a:ext cx="1278219" cy="1037335"/>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12700">
            <a:solidFill>
              <a:schemeClr val="bg1">
                <a:lumMod val="75000"/>
              </a:schemeClr>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37" name="isḷíḋe"/>
          <p:cNvSpPr>
            <a:spLocks/>
          </p:cNvSpPr>
          <p:nvPr/>
        </p:nvSpPr>
        <p:spPr bwMode="auto">
          <a:xfrm rot="256945">
            <a:off x="7957316" y="3126435"/>
            <a:ext cx="416326" cy="602907"/>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chemeClr val="bg1">
                <a:lumMod val="75000"/>
              </a:schemeClr>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9" name="î$ḷiḑe"/>
          <p:cNvSpPr>
            <a:spLocks/>
          </p:cNvSpPr>
          <p:nvPr/>
        </p:nvSpPr>
        <p:spPr bwMode="auto">
          <a:xfrm>
            <a:off x="6549972" y="3052504"/>
            <a:ext cx="562332" cy="551366"/>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p>
        </p:txBody>
      </p:sp>
      <p:sp>
        <p:nvSpPr>
          <p:cNvPr id="51" name="íšlidè"/>
          <p:cNvSpPr>
            <a:spLocks/>
          </p:cNvSpPr>
          <p:nvPr/>
        </p:nvSpPr>
        <p:spPr bwMode="auto">
          <a:xfrm>
            <a:off x="7441024" y="4404730"/>
            <a:ext cx="494362" cy="493616"/>
          </a:xfrm>
          <a:custGeom>
            <a:avLst/>
            <a:gdLst>
              <a:gd name="connsiteX0" fmla="*/ 278498 w 607639"/>
              <a:gd name="connsiteY0" fmla="*/ 505578 h 606722"/>
              <a:gd name="connsiteX1" fmla="*/ 253131 w 607639"/>
              <a:gd name="connsiteY1" fmla="*/ 530820 h 606722"/>
              <a:gd name="connsiteX2" fmla="*/ 278498 w 607639"/>
              <a:gd name="connsiteY2" fmla="*/ 556150 h 606722"/>
              <a:gd name="connsiteX3" fmla="*/ 506351 w 607639"/>
              <a:gd name="connsiteY3" fmla="*/ 556150 h 606722"/>
              <a:gd name="connsiteX4" fmla="*/ 531629 w 607639"/>
              <a:gd name="connsiteY4" fmla="*/ 530820 h 606722"/>
              <a:gd name="connsiteX5" fmla="*/ 506351 w 607639"/>
              <a:gd name="connsiteY5" fmla="*/ 505578 h 606722"/>
              <a:gd name="connsiteX6" fmla="*/ 126566 w 607639"/>
              <a:gd name="connsiteY6" fmla="*/ 505578 h 606722"/>
              <a:gd name="connsiteX7" fmla="*/ 101288 w 607639"/>
              <a:gd name="connsiteY7" fmla="*/ 530820 h 606722"/>
              <a:gd name="connsiteX8" fmla="*/ 126566 w 607639"/>
              <a:gd name="connsiteY8" fmla="*/ 556150 h 606722"/>
              <a:gd name="connsiteX9" fmla="*/ 177210 w 607639"/>
              <a:gd name="connsiteY9" fmla="*/ 556150 h 606722"/>
              <a:gd name="connsiteX10" fmla="*/ 202576 w 607639"/>
              <a:gd name="connsiteY10" fmla="*/ 530820 h 606722"/>
              <a:gd name="connsiteX11" fmla="*/ 177210 w 607639"/>
              <a:gd name="connsiteY11" fmla="*/ 505578 h 606722"/>
              <a:gd name="connsiteX12" fmla="*/ 0 w 607639"/>
              <a:gd name="connsiteY12" fmla="*/ 455006 h 606722"/>
              <a:gd name="connsiteX13" fmla="*/ 607639 w 607639"/>
              <a:gd name="connsiteY13" fmla="*/ 455006 h 606722"/>
              <a:gd name="connsiteX14" fmla="*/ 607639 w 607639"/>
              <a:gd name="connsiteY14" fmla="*/ 581392 h 606722"/>
              <a:gd name="connsiteX15" fmla="*/ 582273 w 607639"/>
              <a:gd name="connsiteY15" fmla="*/ 606722 h 606722"/>
              <a:gd name="connsiteX16" fmla="*/ 25278 w 607639"/>
              <a:gd name="connsiteY16" fmla="*/ 606722 h 606722"/>
              <a:gd name="connsiteX17" fmla="*/ 0 w 607639"/>
              <a:gd name="connsiteY17" fmla="*/ 581392 h 606722"/>
              <a:gd name="connsiteX18" fmla="*/ 253118 w 607639"/>
              <a:gd name="connsiteY18" fmla="*/ 173662 h 606722"/>
              <a:gd name="connsiteX19" fmla="*/ 334127 w 607639"/>
              <a:gd name="connsiteY19" fmla="*/ 227503 h 606722"/>
              <a:gd name="connsiteX20" fmla="*/ 253118 w 607639"/>
              <a:gd name="connsiteY20" fmla="*/ 281345 h 606722"/>
              <a:gd name="connsiteX21" fmla="*/ 215927 w 607639"/>
              <a:gd name="connsiteY21" fmla="*/ 104075 h 606722"/>
              <a:gd name="connsiteX22" fmla="*/ 202576 w 607639"/>
              <a:gd name="connsiteY22" fmla="*/ 126384 h 606722"/>
              <a:gd name="connsiteX23" fmla="*/ 202576 w 607639"/>
              <a:gd name="connsiteY23" fmla="*/ 328669 h 606722"/>
              <a:gd name="connsiteX24" fmla="*/ 215927 w 607639"/>
              <a:gd name="connsiteY24" fmla="*/ 350977 h 606722"/>
              <a:gd name="connsiteX25" fmla="*/ 227854 w 607639"/>
              <a:gd name="connsiteY25" fmla="*/ 353910 h 606722"/>
              <a:gd name="connsiteX26" fmla="*/ 241917 w 607639"/>
              <a:gd name="connsiteY26" fmla="*/ 349644 h 606722"/>
              <a:gd name="connsiteX27" fmla="*/ 393849 w 607639"/>
              <a:gd name="connsiteY27" fmla="*/ 248590 h 606722"/>
              <a:gd name="connsiteX28" fmla="*/ 405063 w 607639"/>
              <a:gd name="connsiteY28" fmla="*/ 227526 h 606722"/>
              <a:gd name="connsiteX29" fmla="*/ 393849 w 607639"/>
              <a:gd name="connsiteY29" fmla="*/ 206462 h 606722"/>
              <a:gd name="connsiteX30" fmla="*/ 241917 w 607639"/>
              <a:gd name="connsiteY30" fmla="*/ 105409 h 606722"/>
              <a:gd name="connsiteX31" fmla="*/ 215927 w 607639"/>
              <a:gd name="connsiteY31" fmla="*/ 104075 h 606722"/>
              <a:gd name="connsiteX32" fmla="*/ 25278 w 607639"/>
              <a:gd name="connsiteY32" fmla="*/ 0 h 606722"/>
              <a:gd name="connsiteX33" fmla="*/ 582273 w 607639"/>
              <a:gd name="connsiteY33" fmla="*/ 0 h 606722"/>
              <a:gd name="connsiteX34" fmla="*/ 607639 w 607639"/>
              <a:gd name="connsiteY34" fmla="*/ 25241 h 606722"/>
              <a:gd name="connsiteX35" fmla="*/ 607639 w 607639"/>
              <a:gd name="connsiteY35" fmla="*/ 404481 h 606722"/>
              <a:gd name="connsiteX36" fmla="*/ 0 w 607639"/>
              <a:gd name="connsiteY36" fmla="*/ 404481 h 606722"/>
              <a:gd name="connsiteX37" fmla="*/ 0 w 607639"/>
              <a:gd name="connsiteY37" fmla="*/ 25241 h 606722"/>
              <a:gd name="connsiteX38" fmla="*/ 25278 w 607639"/>
              <a:gd name="connsiteY3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7639" h="606722">
                <a:moveTo>
                  <a:pt x="278498" y="505578"/>
                </a:moveTo>
                <a:cubicBezTo>
                  <a:pt x="264524" y="505578"/>
                  <a:pt x="253131" y="516866"/>
                  <a:pt x="253131" y="530820"/>
                </a:cubicBezTo>
                <a:cubicBezTo>
                  <a:pt x="253131" y="544774"/>
                  <a:pt x="264524" y="556150"/>
                  <a:pt x="278498" y="556150"/>
                </a:cubicBezTo>
                <a:lnTo>
                  <a:pt x="506351" y="556150"/>
                </a:lnTo>
                <a:cubicBezTo>
                  <a:pt x="520325" y="556150"/>
                  <a:pt x="531629" y="544774"/>
                  <a:pt x="531629" y="530820"/>
                </a:cubicBezTo>
                <a:cubicBezTo>
                  <a:pt x="531629" y="516866"/>
                  <a:pt x="520325" y="505578"/>
                  <a:pt x="506351" y="505578"/>
                </a:cubicBezTo>
                <a:close/>
                <a:moveTo>
                  <a:pt x="126566" y="505578"/>
                </a:moveTo>
                <a:cubicBezTo>
                  <a:pt x="112592" y="505578"/>
                  <a:pt x="101288" y="516866"/>
                  <a:pt x="101288" y="530820"/>
                </a:cubicBezTo>
                <a:cubicBezTo>
                  <a:pt x="101288" y="544774"/>
                  <a:pt x="112592" y="556150"/>
                  <a:pt x="126566" y="556150"/>
                </a:cubicBezTo>
                <a:lnTo>
                  <a:pt x="177210" y="556150"/>
                </a:lnTo>
                <a:cubicBezTo>
                  <a:pt x="191184" y="556150"/>
                  <a:pt x="202576" y="544774"/>
                  <a:pt x="202576" y="530820"/>
                </a:cubicBezTo>
                <a:cubicBezTo>
                  <a:pt x="202576" y="516866"/>
                  <a:pt x="191184" y="505578"/>
                  <a:pt x="177210" y="505578"/>
                </a:cubicBezTo>
                <a:close/>
                <a:moveTo>
                  <a:pt x="0" y="455006"/>
                </a:moveTo>
                <a:lnTo>
                  <a:pt x="607639" y="455006"/>
                </a:lnTo>
                <a:lnTo>
                  <a:pt x="607639" y="581392"/>
                </a:lnTo>
                <a:cubicBezTo>
                  <a:pt x="607639" y="595346"/>
                  <a:pt x="596336" y="606722"/>
                  <a:pt x="582273" y="606722"/>
                </a:cubicBezTo>
                <a:lnTo>
                  <a:pt x="25278" y="606722"/>
                </a:lnTo>
                <a:cubicBezTo>
                  <a:pt x="11304" y="606722"/>
                  <a:pt x="0" y="595346"/>
                  <a:pt x="0" y="581392"/>
                </a:cubicBezTo>
                <a:close/>
                <a:moveTo>
                  <a:pt x="253118" y="173662"/>
                </a:moveTo>
                <a:lnTo>
                  <a:pt x="334127" y="227503"/>
                </a:lnTo>
                <a:lnTo>
                  <a:pt x="253118" y="281345"/>
                </a:lnTo>
                <a:close/>
                <a:moveTo>
                  <a:pt x="215927" y="104075"/>
                </a:moveTo>
                <a:cubicBezTo>
                  <a:pt x="207650" y="108519"/>
                  <a:pt x="202576" y="117052"/>
                  <a:pt x="202576" y="126384"/>
                </a:cubicBezTo>
                <a:lnTo>
                  <a:pt x="202576" y="328669"/>
                </a:lnTo>
                <a:cubicBezTo>
                  <a:pt x="202576" y="338001"/>
                  <a:pt x="207650" y="346533"/>
                  <a:pt x="215927" y="350977"/>
                </a:cubicBezTo>
                <a:cubicBezTo>
                  <a:pt x="219665" y="352932"/>
                  <a:pt x="223759" y="353910"/>
                  <a:pt x="227854" y="353910"/>
                </a:cubicBezTo>
                <a:cubicBezTo>
                  <a:pt x="232749" y="353910"/>
                  <a:pt x="237644" y="352488"/>
                  <a:pt x="241917" y="349644"/>
                </a:cubicBezTo>
                <a:lnTo>
                  <a:pt x="393849" y="248590"/>
                </a:lnTo>
                <a:cubicBezTo>
                  <a:pt x="400880" y="243880"/>
                  <a:pt x="405063" y="235969"/>
                  <a:pt x="405063" y="227526"/>
                </a:cubicBezTo>
                <a:cubicBezTo>
                  <a:pt x="405063" y="219083"/>
                  <a:pt x="400880" y="211173"/>
                  <a:pt x="393849" y="206462"/>
                </a:cubicBezTo>
                <a:lnTo>
                  <a:pt x="241917" y="105409"/>
                </a:lnTo>
                <a:cubicBezTo>
                  <a:pt x="234173" y="100165"/>
                  <a:pt x="224116" y="99720"/>
                  <a:pt x="215927" y="104075"/>
                </a:cubicBezTo>
                <a:close/>
                <a:moveTo>
                  <a:pt x="25278" y="0"/>
                </a:moveTo>
                <a:lnTo>
                  <a:pt x="582273" y="0"/>
                </a:lnTo>
                <a:cubicBezTo>
                  <a:pt x="596336" y="0"/>
                  <a:pt x="607639" y="11287"/>
                  <a:pt x="607639" y="25241"/>
                </a:cubicBezTo>
                <a:lnTo>
                  <a:pt x="607639" y="404481"/>
                </a:lnTo>
                <a:lnTo>
                  <a:pt x="0" y="404481"/>
                </a:lnTo>
                <a:lnTo>
                  <a:pt x="0" y="25241"/>
                </a:lnTo>
                <a:cubicBezTo>
                  <a:pt x="0" y="11287"/>
                  <a:pt x="11304" y="0"/>
                  <a:pt x="25278"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p>
        </p:txBody>
      </p:sp>
      <p:sp>
        <p:nvSpPr>
          <p:cNvPr id="48" name="ïSľîďe"/>
          <p:cNvSpPr>
            <a:spLocks/>
          </p:cNvSpPr>
          <p:nvPr/>
        </p:nvSpPr>
        <p:spPr bwMode="auto">
          <a:xfrm>
            <a:off x="4445052" y="3234299"/>
            <a:ext cx="871118" cy="869804"/>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p>
        </p:txBody>
      </p:sp>
      <p:grpSp>
        <p:nvGrpSpPr>
          <p:cNvPr id="45" name="组合 44"/>
          <p:cNvGrpSpPr/>
          <p:nvPr/>
        </p:nvGrpSpPr>
        <p:grpSpPr>
          <a:xfrm>
            <a:off x="8510720" y="4874089"/>
            <a:ext cx="2784999" cy="957185"/>
            <a:chOff x="1541719" y="2349127"/>
            <a:chExt cx="2784999" cy="957185"/>
          </a:xfrm>
        </p:grpSpPr>
        <p:sp>
          <p:nvSpPr>
            <p:cNvPr id="46" name="文本框 45"/>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7" name="文本框 46"/>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2" name="组合 51"/>
          <p:cNvGrpSpPr/>
          <p:nvPr/>
        </p:nvGrpSpPr>
        <p:grpSpPr>
          <a:xfrm>
            <a:off x="7688205" y="1803867"/>
            <a:ext cx="2784999" cy="957185"/>
            <a:chOff x="1541719" y="2349127"/>
            <a:chExt cx="2784999" cy="957185"/>
          </a:xfrm>
        </p:grpSpPr>
        <p:sp>
          <p:nvSpPr>
            <p:cNvPr id="53" name="文本框 52"/>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54" name="文本框 53"/>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5" name="组合 54"/>
          <p:cNvGrpSpPr/>
          <p:nvPr/>
        </p:nvGrpSpPr>
        <p:grpSpPr>
          <a:xfrm>
            <a:off x="1212146" y="4704813"/>
            <a:ext cx="2784999" cy="957185"/>
            <a:chOff x="1541719" y="2349127"/>
            <a:chExt cx="2784999" cy="957185"/>
          </a:xfrm>
        </p:grpSpPr>
        <p:sp>
          <p:nvSpPr>
            <p:cNvPr id="56" name="文本框 55"/>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57" name="文本框 56"/>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8" name="组合 57"/>
          <p:cNvGrpSpPr/>
          <p:nvPr/>
        </p:nvGrpSpPr>
        <p:grpSpPr>
          <a:xfrm>
            <a:off x="3327399" y="368311"/>
            <a:ext cx="5571067" cy="950901"/>
            <a:chOff x="3327399" y="368311"/>
            <a:chExt cx="5571067" cy="950901"/>
          </a:xfrm>
        </p:grpSpPr>
        <p:grpSp>
          <p:nvGrpSpPr>
            <p:cNvPr id="59" name="组合 58"/>
            <p:cNvGrpSpPr/>
            <p:nvPr/>
          </p:nvGrpSpPr>
          <p:grpSpPr>
            <a:xfrm>
              <a:off x="3327399" y="1015999"/>
              <a:ext cx="5571067" cy="303213"/>
              <a:chOff x="3327399" y="1015999"/>
              <a:chExt cx="5571067" cy="303213"/>
            </a:xfrm>
          </p:grpSpPr>
          <p:grpSp>
            <p:nvGrpSpPr>
              <p:cNvPr id="61" name="组合 60"/>
              <p:cNvGrpSpPr/>
              <p:nvPr/>
            </p:nvGrpSpPr>
            <p:grpSpPr>
              <a:xfrm>
                <a:off x="5341026" y="1015999"/>
                <a:ext cx="1543813" cy="303213"/>
                <a:chOff x="4151374" y="3829873"/>
                <a:chExt cx="2486492" cy="488360"/>
              </a:xfrm>
            </p:grpSpPr>
            <p:sp>
              <p:nvSpPr>
                <p:cNvPr id="64" name="椭圆 63"/>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5" name="椭圆 64"/>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66" name="椭圆 65"/>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椭圆 66"/>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62" name="直接连接符 61"/>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60" name="文本框 59"/>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1318604876"/>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500"/>
                                        <p:tgtEl>
                                          <p:spTgt spid="48"/>
                                        </p:tgtEl>
                                      </p:cBhvr>
                                    </p:animEffect>
                                  </p:childTnLst>
                                </p:cTn>
                              </p:par>
                            </p:childTnLst>
                          </p:cTn>
                        </p:par>
                        <p:par>
                          <p:cTn id="41" fill="hold">
                            <p:stCondLst>
                              <p:cond delay="500"/>
                            </p:stCondLst>
                            <p:childTnLst>
                              <p:par>
                                <p:cTn id="42" presetID="12" presetClass="entr" presetSubtype="2" fill="hold" nodeType="after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p:tgtEl>
                                          <p:spTgt spid="55"/>
                                        </p:tgtEl>
                                        <p:attrNameLst>
                                          <p:attrName>ppt_x</p:attrName>
                                        </p:attrNameLst>
                                      </p:cBhvr>
                                      <p:tavLst>
                                        <p:tav tm="0">
                                          <p:val>
                                            <p:strVal val="#ppt_x+#ppt_w*1.125000"/>
                                          </p:val>
                                        </p:tav>
                                        <p:tav tm="100000">
                                          <p:val>
                                            <p:strVal val="#ppt_x"/>
                                          </p:val>
                                        </p:tav>
                                      </p:tavLst>
                                    </p:anim>
                                    <p:animEffect transition="in" filter="wipe(left)">
                                      <p:cBhvr>
                                        <p:cTn id="45" dur="500"/>
                                        <p:tgtEl>
                                          <p:spTgt spid="55"/>
                                        </p:tgtEl>
                                      </p:cBhvr>
                                    </p:animEffect>
                                  </p:childTnLst>
                                </p:cTn>
                              </p:par>
                            </p:childTnLst>
                          </p:cTn>
                        </p:par>
                        <p:par>
                          <p:cTn id="46" fill="hold">
                            <p:stCondLst>
                              <p:cond delay="1000"/>
                            </p:stCondLst>
                            <p:childTnLst>
                              <p:par>
                                <p:cTn id="47" presetID="12" presetClass="entr" presetSubtype="8"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p:tgtEl>
                                          <p:spTgt spid="52"/>
                                        </p:tgtEl>
                                        <p:attrNameLst>
                                          <p:attrName>ppt_x</p:attrName>
                                        </p:attrNameLst>
                                      </p:cBhvr>
                                      <p:tavLst>
                                        <p:tav tm="0">
                                          <p:val>
                                            <p:strVal val="#ppt_x-#ppt_w*1.125000"/>
                                          </p:val>
                                        </p:tav>
                                        <p:tav tm="100000">
                                          <p:val>
                                            <p:strVal val="#ppt_x"/>
                                          </p:val>
                                        </p:tav>
                                      </p:tavLst>
                                    </p:anim>
                                    <p:animEffect transition="in" filter="wipe(right)">
                                      <p:cBhvr>
                                        <p:cTn id="50" dur="500"/>
                                        <p:tgtEl>
                                          <p:spTgt spid="52"/>
                                        </p:tgtEl>
                                      </p:cBhvr>
                                    </p:animEffect>
                                  </p:childTnLst>
                                </p:cTn>
                              </p:par>
                            </p:childTnLst>
                          </p:cTn>
                        </p:par>
                        <p:par>
                          <p:cTn id="51" fill="hold">
                            <p:stCondLst>
                              <p:cond delay="1500"/>
                            </p:stCondLst>
                            <p:childTnLst>
                              <p:par>
                                <p:cTn id="52" presetID="12" presetClass="entr" presetSubtype="8" fill="hold" nodeType="afterEffect">
                                  <p:stCondLst>
                                    <p:cond delay="0"/>
                                  </p:stCondLst>
                                  <p:childTnLst>
                                    <p:set>
                                      <p:cBhvr>
                                        <p:cTn id="53" dur="1" fill="hold">
                                          <p:stCondLst>
                                            <p:cond delay="0"/>
                                          </p:stCondLst>
                                        </p:cTn>
                                        <p:tgtEl>
                                          <p:spTgt spid="45"/>
                                        </p:tgtEl>
                                        <p:attrNameLst>
                                          <p:attrName>style.visibility</p:attrName>
                                        </p:attrNameLst>
                                      </p:cBhvr>
                                      <p:to>
                                        <p:strVal val="visible"/>
                                      </p:to>
                                    </p:set>
                                    <p:anim calcmode="lin" valueType="num">
                                      <p:cBhvr additive="base">
                                        <p:cTn id="54" dur="500"/>
                                        <p:tgtEl>
                                          <p:spTgt spid="45"/>
                                        </p:tgtEl>
                                        <p:attrNameLst>
                                          <p:attrName>ppt_x</p:attrName>
                                        </p:attrNameLst>
                                      </p:cBhvr>
                                      <p:tavLst>
                                        <p:tav tm="0">
                                          <p:val>
                                            <p:strVal val="#ppt_x-#ppt_w*1.125000"/>
                                          </p:val>
                                        </p:tav>
                                        <p:tav tm="100000">
                                          <p:val>
                                            <p:strVal val="#ppt_x"/>
                                          </p:val>
                                        </p:tav>
                                      </p:tavLst>
                                    </p:anim>
                                    <p:animEffect transition="in" filter="wipe(right)">
                                      <p:cBhvr>
                                        <p:cTn id="5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49" grpId="0" animBg="1"/>
      <p:bldP spid="51" grpId="0" animBg="1"/>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74713" y="1950158"/>
            <a:ext cx="2957688" cy="295768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 name="椭圆 2"/>
          <p:cNvSpPr/>
          <p:nvPr/>
        </p:nvSpPr>
        <p:spPr>
          <a:xfrm>
            <a:off x="2613379" y="2288824"/>
            <a:ext cx="2280356" cy="2280353"/>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椭圆 4"/>
          <p:cNvSpPr/>
          <p:nvPr/>
        </p:nvSpPr>
        <p:spPr>
          <a:xfrm>
            <a:off x="-729000" y="854906"/>
            <a:ext cx="2190506" cy="219050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椭圆 5"/>
          <p:cNvSpPr/>
          <p:nvPr/>
        </p:nvSpPr>
        <p:spPr>
          <a:xfrm>
            <a:off x="-380056" y="1203849"/>
            <a:ext cx="1492617" cy="1492616"/>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1163718" y="3341509"/>
            <a:ext cx="627775" cy="627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9" name="椭圆 8"/>
          <p:cNvSpPr/>
          <p:nvPr/>
        </p:nvSpPr>
        <p:spPr>
          <a:xfrm>
            <a:off x="1417964" y="4907842"/>
            <a:ext cx="900292" cy="900291"/>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7" name="组合 16"/>
          <p:cNvGrpSpPr/>
          <p:nvPr/>
        </p:nvGrpSpPr>
        <p:grpSpPr>
          <a:xfrm>
            <a:off x="6863966" y="3258020"/>
            <a:ext cx="3092834" cy="557213"/>
            <a:chOff x="6863966" y="3258020"/>
            <a:chExt cx="3092834" cy="557213"/>
          </a:xfrm>
        </p:grpSpPr>
        <p:sp>
          <p:nvSpPr>
            <p:cNvPr id="11" name="圆角矩形 10"/>
            <p:cNvSpPr/>
            <p:nvPr/>
          </p:nvSpPr>
          <p:spPr>
            <a:xfrm>
              <a:off x="6863966" y="3258020"/>
              <a:ext cx="3092834" cy="557213"/>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23900" b="1">
                <a:solidFill>
                  <a:schemeClr val="tx1"/>
                </a:solidFill>
                <a:latin typeface="Century Gothic" panose="020B0502020202020204" pitchFamily="34" charset="0"/>
              </a:endParaRPr>
            </a:p>
          </p:txBody>
        </p:sp>
        <p:sp>
          <p:nvSpPr>
            <p:cNvPr id="12" name="文本框 11"/>
            <p:cNvSpPr txBox="1"/>
            <p:nvPr/>
          </p:nvSpPr>
          <p:spPr>
            <a:xfrm>
              <a:off x="7024916" y="3275016"/>
              <a:ext cx="2770934"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800" b="1" dirty="0" smtClean="0">
                  <a:solidFill>
                    <a:schemeClr val="tx1">
                      <a:lumMod val="75000"/>
                      <a:lumOff val="25000"/>
                    </a:schemeClr>
                  </a:solidFill>
                </a:rPr>
                <a:t>标题文字内容</a:t>
              </a:r>
              <a:endParaRPr lang="zh-CN" altLang="en-US" sz="2800" b="1" dirty="0">
                <a:solidFill>
                  <a:schemeClr val="tx1">
                    <a:lumMod val="75000"/>
                    <a:lumOff val="25000"/>
                  </a:schemeClr>
                </a:solidFill>
              </a:endParaRPr>
            </a:p>
          </p:txBody>
        </p:sp>
      </p:grpSp>
      <p:sp>
        <p:nvSpPr>
          <p:cNvPr id="13" name="文本框 12"/>
          <p:cNvSpPr txBox="1"/>
          <p:nvPr/>
        </p:nvSpPr>
        <p:spPr>
          <a:xfrm>
            <a:off x="6225338" y="4051166"/>
            <a:ext cx="4370091" cy="600164"/>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
        <p:nvSpPr>
          <p:cNvPr id="14" name="文本框 13"/>
          <p:cNvSpPr txBox="1"/>
          <p:nvPr/>
        </p:nvSpPr>
        <p:spPr>
          <a:xfrm>
            <a:off x="6638921" y="2343688"/>
            <a:ext cx="3542924" cy="769441"/>
          </a:xfrm>
          <a:prstGeom prst="rect">
            <a:avLst/>
          </a:prstGeom>
          <a:noFill/>
        </p:spPr>
        <p:txBody>
          <a:bodyPr wrap="square" rtlCol="0">
            <a:spAutoFit/>
            <a:scene3d>
              <a:camera prst="orthographicFront"/>
              <a:lightRig rig="threePt" dir="t"/>
            </a:scene3d>
            <a:sp3d contourW="12700"/>
          </a:bodyPr>
          <a:lstStyle>
            <a:defPPr>
              <a:defRPr lang="en-US"/>
            </a:defPPr>
            <a:lvl1pPr algn="ctr">
              <a:defRPr sz="4400" b="1">
                <a:gradFill>
                  <a:gsLst>
                    <a:gs pos="0">
                      <a:schemeClr val="accent2"/>
                    </a:gs>
                    <a:gs pos="100000">
                      <a:schemeClr val="accent1"/>
                    </a:gs>
                  </a:gsLst>
                  <a:lin ang="5400000" scaled="1"/>
                </a:gradFill>
                <a:latin typeface="Century Gothic" panose="020B0502020202020204" pitchFamily="34" charset="0"/>
              </a:defRPr>
            </a:lvl1pPr>
          </a:lstStyle>
          <a:p>
            <a:r>
              <a:rPr lang="en-US" altLang="zh-CN" dirty="0"/>
              <a:t>PART 04</a:t>
            </a:r>
          </a:p>
        </p:txBody>
      </p:sp>
      <p:sp>
        <p:nvSpPr>
          <p:cNvPr id="16" name="îṧḻîďé"/>
          <p:cNvSpPr>
            <a:spLocks/>
          </p:cNvSpPr>
          <p:nvPr/>
        </p:nvSpPr>
        <p:spPr bwMode="auto">
          <a:xfrm>
            <a:off x="3205707" y="2999459"/>
            <a:ext cx="1095699" cy="1074333"/>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Tree>
    <p:extLst>
      <p:ext uri="{BB962C8B-B14F-4D97-AF65-F5344CB8AC3E}">
        <p14:creationId xmlns:p14="http://schemas.microsoft.com/office/powerpoint/2010/main" val="265150615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500"/>
                            </p:stCondLst>
                            <p:childTnLst>
                              <p:par>
                                <p:cTn id="41" presetID="42"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9" grpId="0" animBg="1"/>
      <p:bldP spid="13" grpId="0"/>
      <p:bldP spid="14"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107545" y="812799"/>
            <a:ext cx="3976912" cy="682171"/>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 name="椭圆 2"/>
          <p:cNvSpPr/>
          <p:nvPr/>
        </p:nvSpPr>
        <p:spPr>
          <a:xfrm>
            <a:off x="1837151" y="2489200"/>
            <a:ext cx="1575033" cy="1575033"/>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椭圆 6"/>
          <p:cNvSpPr/>
          <p:nvPr/>
        </p:nvSpPr>
        <p:spPr>
          <a:xfrm>
            <a:off x="2088051" y="2740100"/>
            <a:ext cx="1073232" cy="1073232"/>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椭圆 9"/>
          <p:cNvSpPr/>
          <p:nvPr/>
        </p:nvSpPr>
        <p:spPr>
          <a:xfrm>
            <a:off x="4151373" y="2489200"/>
            <a:ext cx="1575033" cy="1575033"/>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11" name="椭圆 10"/>
          <p:cNvSpPr/>
          <p:nvPr/>
        </p:nvSpPr>
        <p:spPr>
          <a:xfrm>
            <a:off x="4402273" y="2740100"/>
            <a:ext cx="1073232" cy="1073232"/>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6465595" y="2489200"/>
            <a:ext cx="1575033" cy="1575033"/>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椭圆 13"/>
          <p:cNvSpPr/>
          <p:nvPr/>
        </p:nvSpPr>
        <p:spPr>
          <a:xfrm>
            <a:off x="6716495" y="2740100"/>
            <a:ext cx="1073232" cy="1073232"/>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椭圆 15"/>
          <p:cNvSpPr/>
          <p:nvPr/>
        </p:nvSpPr>
        <p:spPr>
          <a:xfrm>
            <a:off x="8779818" y="2489200"/>
            <a:ext cx="1575033" cy="1575033"/>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17" name="椭圆 16"/>
          <p:cNvSpPr/>
          <p:nvPr/>
        </p:nvSpPr>
        <p:spPr>
          <a:xfrm>
            <a:off x="9030718" y="2740100"/>
            <a:ext cx="1073232" cy="1073232"/>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椭圆 18"/>
          <p:cNvSpPr/>
          <p:nvPr/>
        </p:nvSpPr>
        <p:spPr>
          <a:xfrm>
            <a:off x="10880729" y="5515536"/>
            <a:ext cx="624356" cy="624356"/>
          </a:xfrm>
          <a:prstGeom prst="ellipse">
            <a:avLst/>
          </a:prstGeom>
          <a:gradFill flip="none" rotWithShape="1">
            <a:gsLst>
              <a:gs pos="0">
                <a:schemeClr val="accent1"/>
              </a:gs>
              <a:gs pos="100000">
                <a:schemeClr val="accent5"/>
              </a:gs>
            </a:gsLst>
            <a:lin ang="135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0" name="椭圆 19"/>
          <p:cNvSpPr/>
          <p:nvPr/>
        </p:nvSpPr>
        <p:spPr>
          <a:xfrm>
            <a:off x="1486782" y="5515536"/>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21" name="椭圆 20"/>
          <p:cNvSpPr/>
          <p:nvPr/>
        </p:nvSpPr>
        <p:spPr>
          <a:xfrm>
            <a:off x="10039461" y="1397145"/>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22" name="椭圆 21"/>
          <p:cNvSpPr/>
          <p:nvPr/>
        </p:nvSpPr>
        <p:spPr>
          <a:xfrm>
            <a:off x="767818" y="1001858"/>
            <a:ext cx="552982" cy="552982"/>
          </a:xfrm>
          <a:prstGeom prst="ellipse">
            <a:avLst/>
          </a:prstGeom>
          <a:gradFill flip="none" rotWithShape="1">
            <a:gsLst>
              <a:gs pos="0">
                <a:schemeClr val="accent1"/>
              </a:gs>
              <a:gs pos="100000">
                <a:schemeClr val="accent5"/>
              </a:gs>
            </a:gsLst>
            <a:lin ang="135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nvGrpSpPr>
          <p:cNvPr id="25" name="组合 24"/>
          <p:cNvGrpSpPr/>
          <p:nvPr/>
        </p:nvGrpSpPr>
        <p:grpSpPr>
          <a:xfrm>
            <a:off x="1762892" y="4450116"/>
            <a:ext cx="1723549" cy="705654"/>
            <a:chOff x="1724612" y="2933316"/>
            <a:chExt cx="1723549" cy="705654"/>
          </a:xfrm>
        </p:grpSpPr>
        <p:sp>
          <p:nvSpPr>
            <p:cNvPr id="23" name="文本框 22"/>
            <p:cNvSpPr txBox="1"/>
            <p:nvPr/>
          </p:nvSpPr>
          <p:spPr>
            <a:xfrm>
              <a:off x="1724612" y="2933316"/>
              <a:ext cx="1723549" cy="400110"/>
            </a:xfrm>
            <a:prstGeom prst="rect">
              <a:avLst/>
            </a:prstGeom>
            <a:noFill/>
          </p:spPr>
          <p:txBody>
            <a:bodyPr wrap="non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000" b="1" dirty="0" smtClean="0">
                  <a:solidFill>
                    <a:schemeClr val="tx1">
                      <a:lumMod val="75000"/>
                      <a:lumOff val="25000"/>
                    </a:schemeClr>
                  </a:solidFill>
                </a:rPr>
                <a:t>标题文字内容</a:t>
              </a:r>
              <a:endParaRPr lang="zh-CN" altLang="en-US" sz="2000" b="1" dirty="0">
                <a:solidFill>
                  <a:schemeClr val="tx1">
                    <a:lumMod val="75000"/>
                    <a:lumOff val="25000"/>
                  </a:schemeClr>
                </a:solidFill>
              </a:endParaRPr>
            </a:p>
          </p:txBody>
        </p:sp>
        <p:sp>
          <p:nvSpPr>
            <p:cNvPr id="24" name="文本框 23"/>
            <p:cNvSpPr txBox="1"/>
            <p:nvPr/>
          </p:nvSpPr>
          <p:spPr>
            <a:xfrm>
              <a:off x="1724612" y="3238860"/>
              <a:ext cx="1723549" cy="400110"/>
            </a:xfrm>
            <a:prstGeom prst="rect">
              <a:avLst/>
            </a:prstGeom>
            <a:noFill/>
          </p:spPr>
          <p:txBody>
            <a:bodyPr wrap="square" rtlCol="0">
              <a:spAutoFit/>
              <a:scene3d>
                <a:camera prst="orthographicFront"/>
                <a:lightRig rig="threePt" dir="t"/>
              </a:scene3d>
              <a:sp3d contourW="12700"/>
            </a:bodyPr>
            <a:lstStyle/>
            <a:p>
              <a:pPr algn="ctr"/>
              <a:r>
                <a:rPr lang="en-US" altLang="zh-CN" sz="1000" dirty="0">
                  <a:solidFill>
                    <a:schemeClr val="bg1">
                      <a:lumMod val="65000"/>
                    </a:schemeClr>
                  </a:solidFill>
                  <a:latin typeface="Century Gothic" panose="020B0502020202020204" pitchFamily="34" charset="0"/>
                </a:rPr>
                <a:t>print the presentation and make it wider field</a:t>
              </a:r>
            </a:p>
          </p:txBody>
        </p:sp>
      </p:grpSp>
      <p:grpSp>
        <p:nvGrpSpPr>
          <p:cNvPr id="26" name="组合 25"/>
          <p:cNvGrpSpPr/>
          <p:nvPr/>
        </p:nvGrpSpPr>
        <p:grpSpPr>
          <a:xfrm>
            <a:off x="4077114" y="4450116"/>
            <a:ext cx="1723549" cy="705654"/>
            <a:chOff x="1724612" y="2933316"/>
            <a:chExt cx="1723549" cy="705654"/>
          </a:xfrm>
        </p:grpSpPr>
        <p:sp>
          <p:nvSpPr>
            <p:cNvPr id="27" name="文本框 26"/>
            <p:cNvSpPr txBox="1"/>
            <p:nvPr/>
          </p:nvSpPr>
          <p:spPr>
            <a:xfrm>
              <a:off x="1724612" y="2933316"/>
              <a:ext cx="1723549" cy="400110"/>
            </a:xfrm>
            <a:prstGeom prst="rect">
              <a:avLst/>
            </a:prstGeom>
            <a:noFill/>
          </p:spPr>
          <p:txBody>
            <a:bodyPr wrap="non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000" b="1" dirty="0" smtClean="0">
                  <a:solidFill>
                    <a:schemeClr val="tx1">
                      <a:lumMod val="75000"/>
                      <a:lumOff val="25000"/>
                    </a:schemeClr>
                  </a:solidFill>
                </a:rPr>
                <a:t>标题文字内容</a:t>
              </a:r>
              <a:endParaRPr lang="zh-CN" altLang="en-US" sz="2000" b="1" dirty="0">
                <a:solidFill>
                  <a:schemeClr val="tx1">
                    <a:lumMod val="75000"/>
                    <a:lumOff val="25000"/>
                  </a:schemeClr>
                </a:solidFill>
              </a:endParaRPr>
            </a:p>
          </p:txBody>
        </p:sp>
        <p:sp>
          <p:nvSpPr>
            <p:cNvPr id="28" name="文本框 27"/>
            <p:cNvSpPr txBox="1"/>
            <p:nvPr/>
          </p:nvSpPr>
          <p:spPr>
            <a:xfrm>
              <a:off x="1724612" y="3238860"/>
              <a:ext cx="1723549" cy="400110"/>
            </a:xfrm>
            <a:prstGeom prst="rect">
              <a:avLst/>
            </a:prstGeom>
            <a:noFill/>
          </p:spPr>
          <p:txBody>
            <a:bodyPr wrap="square" rtlCol="0">
              <a:spAutoFit/>
              <a:scene3d>
                <a:camera prst="orthographicFront"/>
                <a:lightRig rig="threePt" dir="t"/>
              </a:scene3d>
              <a:sp3d contourW="12700"/>
            </a:bodyPr>
            <a:lstStyle/>
            <a:p>
              <a:pPr algn="ctr"/>
              <a:r>
                <a:rPr lang="en-US" altLang="zh-CN" sz="1000" dirty="0">
                  <a:solidFill>
                    <a:schemeClr val="bg1">
                      <a:lumMod val="65000"/>
                    </a:schemeClr>
                  </a:solidFill>
                  <a:latin typeface="Century Gothic" panose="020B0502020202020204" pitchFamily="34" charset="0"/>
                </a:rPr>
                <a:t>print the presentation and make it wider field</a:t>
              </a:r>
            </a:p>
          </p:txBody>
        </p:sp>
      </p:grpSp>
      <p:grpSp>
        <p:nvGrpSpPr>
          <p:cNvPr id="29" name="组合 28"/>
          <p:cNvGrpSpPr/>
          <p:nvPr/>
        </p:nvGrpSpPr>
        <p:grpSpPr>
          <a:xfrm>
            <a:off x="6391336" y="4450116"/>
            <a:ext cx="1723549" cy="705654"/>
            <a:chOff x="1724612" y="2933316"/>
            <a:chExt cx="1723549" cy="705654"/>
          </a:xfrm>
        </p:grpSpPr>
        <p:sp>
          <p:nvSpPr>
            <p:cNvPr id="30" name="文本框 29"/>
            <p:cNvSpPr txBox="1"/>
            <p:nvPr/>
          </p:nvSpPr>
          <p:spPr>
            <a:xfrm>
              <a:off x="1724612" y="2933316"/>
              <a:ext cx="1723549" cy="400110"/>
            </a:xfrm>
            <a:prstGeom prst="rect">
              <a:avLst/>
            </a:prstGeom>
            <a:noFill/>
          </p:spPr>
          <p:txBody>
            <a:bodyPr wrap="non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000" b="1" dirty="0" smtClean="0">
                  <a:solidFill>
                    <a:schemeClr val="tx1">
                      <a:lumMod val="75000"/>
                      <a:lumOff val="25000"/>
                    </a:schemeClr>
                  </a:solidFill>
                </a:rPr>
                <a:t>标题文字内容</a:t>
              </a:r>
              <a:endParaRPr lang="zh-CN" altLang="en-US" sz="2000" b="1" dirty="0">
                <a:solidFill>
                  <a:schemeClr val="tx1">
                    <a:lumMod val="75000"/>
                    <a:lumOff val="25000"/>
                  </a:schemeClr>
                </a:solidFill>
              </a:endParaRPr>
            </a:p>
          </p:txBody>
        </p:sp>
        <p:sp>
          <p:nvSpPr>
            <p:cNvPr id="31" name="文本框 30"/>
            <p:cNvSpPr txBox="1"/>
            <p:nvPr/>
          </p:nvSpPr>
          <p:spPr>
            <a:xfrm>
              <a:off x="1724612" y="3238860"/>
              <a:ext cx="1723549" cy="400110"/>
            </a:xfrm>
            <a:prstGeom prst="rect">
              <a:avLst/>
            </a:prstGeom>
            <a:noFill/>
          </p:spPr>
          <p:txBody>
            <a:bodyPr wrap="square" rtlCol="0">
              <a:spAutoFit/>
              <a:scene3d>
                <a:camera prst="orthographicFront"/>
                <a:lightRig rig="threePt" dir="t"/>
              </a:scene3d>
              <a:sp3d contourW="12700"/>
            </a:bodyPr>
            <a:lstStyle/>
            <a:p>
              <a:pPr algn="ctr"/>
              <a:r>
                <a:rPr lang="en-US" altLang="zh-CN" sz="1000" dirty="0">
                  <a:solidFill>
                    <a:schemeClr val="bg1">
                      <a:lumMod val="65000"/>
                    </a:schemeClr>
                  </a:solidFill>
                  <a:latin typeface="Century Gothic" panose="020B0502020202020204" pitchFamily="34" charset="0"/>
                </a:rPr>
                <a:t>print the presentation and make it wider field</a:t>
              </a:r>
            </a:p>
          </p:txBody>
        </p:sp>
      </p:grpSp>
      <p:grpSp>
        <p:nvGrpSpPr>
          <p:cNvPr id="32" name="组合 31"/>
          <p:cNvGrpSpPr/>
          <p:nvPr/>
        </p:nvGrpSpPr>
        <p:grpSpPr>
          <a:xfrm>
            <a:off x="8705559" y="4450116"/>
            <a:ext cx="1723549" cy="705654"/>
            <a:chOff x="1724612" y="2933316"/>
            <a:chExt cx="1723549" cy="705654"/>
          </a:xfrm>
        </p:grpSpPr>
        <p:sp>
          <p:nvSpPr>
            <p:cNvPr id="33" name="文本框 32"/>
            <p:cNvSpPr txBox="1"/>
            <p:nvPr/>
          </p:nvSpPr>
          <p:spPr>
            <a:xfrm>
              <a:off x="1724612" y="2933316"/>
              <a:ext cx="1723549" cy="400110"/>
            </a:xfrm>
            <a:prstGeom prst="rect">
              <a:avLst/>
            </a:prstGeom>
            <a:noFill/>
          </p:spPr>
          <p:txBody>
            <a:bodyPr wrap="non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000" b="1" dirty="0" smtClean="0">
                  <a:solidFill>
                    <a:schemeClr val="tx1">
                      <a:lumMod val="75000"/>
                      <a:lumOff val="25000"/>
                    </a:schemeClr>
                  </a:solidFill>
                </a:rPr>
                <a:t>标题文字内容</a:t>
              </a:r>
              <a:endParaRPr lang="zh-CN" altLang="en-US" sz="2000" b="1" dirty="0">
                <a:solidFill>
                  <a:schemeClr val="tx1">
                    <a:lumMod val="75000"/>
                    <a:lumOff val="25000"/>
                  </a:schemeClr>
                </a:solidFill>
              </a:endParaRPr>
            </a:p>
          </p:txBody>
        </p:sp>
        <p:sp>
          <p:nvSpPr>
            <p:cNvPr id="34" name="文本框 33"/>
            <p:cNvSpPr txBox="1"/>
            <p:nvPr/>
          </p:nvSpPr>
          <p:spPr>
            <a:xfrm>
              <a:off x="1724612" y="3238860"/>
              <a:ext cx="1723549" cy="400110"/>
            </a:xfrm>
            <a:prstGeom prst="rect">
              <a:avLst/>
            </a:prstGeom>
            <a:noFill/>
          </p:spPr>
          <p:txBody>
            <a:bodyPr wrap="square" rtlCol="0">
              <a:spAutoFit/>
              <a:scene3d>
                <a:camera prst="orthographicFront"/>
                <a:lightRig rig="threePt" dir="t"/>
              </a:scene3d>
              <a:sp3d contourW="12700"/>
            </a:bodyPr>
            <a:lstStyle/>
            <a:p>
              <a:pPr algn="ctr"/>
              <a:r>
                <a:rPr lang="en-US" altLang="zh-CN" sz="1000" dirty="0">
                  <a:solidFill>
                    <a:schemeClr val="bg1">
                      <a:lumMod val="65000"/>
                    </a:schemeClr>
                  </a:solidFill>
                  <a:latin typeface="Century Gothic" panose="020B0502020202020204" pitchFamily="34" charset="0"/>
                </a:rPr>
                <a:t>print the presentation and make it wider field</a:t>
              </a:r>
            </a:p>
          </p:txBody>
        </p:sp>
      </p:grpSp>
      <p:sp>
        <p:nvSpPr>
          <p:cNvPr id="35" name="文本框 34"/>
          <p:cNvSpPr txBox="1"/>
          <p:nvPr/>
        </p:nvSpPr>
        <p:spPr>
          <a:xfrm>
            <a:off x="4571999" y="890329"/>
            <a:ext cx="3048002" cy="584775"/>
          </a:xfrm>
          <a:prstGeom prst="rect">
            <a:avLst/>
          </a:prstGeom>
          <a:noFill/>
        </p:spPr>
        <p:txBody>
          <a:bodyPr wrap="square" rtlCol="0">
            <a:spAutoFit/>
            <a:scene3d>
              <a:camera prst="orthographicFront"/>
              <a:lightRig rig="threePt" dir="t"/>
            </a:scene3d>
            <a:sp3d contourW="12700"/>
          </a:bodyPr>
          <a:lstStyle/>
          <a:p>
            <a:pPr algn="ctr"/>
            <a:r>
              <a:rPr lang="en-US" altLang="zh-CN" sz="3200" b="1" dirty="0">
                <a:gradFill flip="none" rotWithShape="1">
                  <a:gsLst>
                    <a:gs pos="0">
                      <a:schemeClr val="accent1"/>
                    </a:gs>
                    <a:gs pos="100000">
                      <a:schemeClr val="accent2"/>
                    </a:gs>
                  </a:gsLst>
                  <a:lin ang="5400000" scaled="1"/>
                  <a:tileRect/>
                </a:gradFill>
                <a:latin typeface="Century Gothic" panose="020B0502020202020204" pitchFamily="34" charset="0"/>
              </a:rPr>
              <a:t>CONTENTS</a:t>
            </a:r>
          </a:p>
        </p:txBody>
      </p:sp>
      <p:sp>
        <p:nvSpPr>
          <p:cNvPr id="36" name="文本框 35"/>
          <p:cNvSpPr txBox="1"/>
          <p:nvPr/>
        </p:nvSpPr>
        <p:spPr>
          <a:xfrm>
            <a:off x="2090755" y="2931386"/>
            <a:ext cx="106782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gradFill flip="none" rotWithShape="1">
                  <a:gsLst>
                    <a:gs pos="0">
                      <a:schemeClr val="accent1"/>
                    </a:gs>
                    <a:gs pos="100000">
                      <a:schemeClr val="accent5"/>
                    </a:gs>
                  </a:gsLst>
                  <a:lin ang="5400000" scaled="1"/>
                  <a:tileRect/>
                </a:gradFill>
                <a:latin typeface="Century Gothic" panose="020B0502020202020204" pitchFamily="34" charset="0"/>
              </a:rPr>
              <a:t>01</a:t>
            </a:r>
          </a:p>
        </p:txBody>
      </p:sp>
      <p:sp>
        <p:nvSpPr>
          <p:cNvPr id="37" name="文本框 36"/>
          <p:cNvSpPr txBox="1"/>
          <p:nvPr/>
        </p:nvSpPr>
        <p:spPr>
          <a:xfrm>
            <a:off x="4402273" y="2931386"/>
            <a:ext cx="106782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gradFill flip="none" rotWithShape="1">
                  <a:gsLst>
                    <a:gs pos="0">
                      <a:schemeClr val="accent2"/>
                    </a:gs>
                    <a:gs pos="100000">
                      <a:schemeClr val="accent6"/>
                    </a:gs>
                  </a:gsLst>
                  <a:lin ang="5400000" scaled="1"/>
                  <a:tileRect/>
                </a:gradFill>
                <a:latin typeface="Century Gothic" panose="020B0502020202020204" pitchFamily="34" charset="0"/>
              </a:rPr>
              <a:t>02</a:t>
            </a:r>
          </a:p>
        </p:txBody>
      </p:sp>
      <p:sp>
        <p:nvSpPr>
          <p:cNvPr id="38" name="文本框 37"/>
          <p:cNvSpPr txBox="1"/>
          <p:nvPr/>
        </p:nvSpPr>
        <p:spPr>
          <a:xfrm>
            <a:off x="6721905" y="2931386"/>
            <a:ext cx="106782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gradFill flip="none" rotWithShape="1">
                  <a:gsLst>
                    <a:gs pos="0">
                      <a:schemeClr val="accent1"/>
                    </a:gs>
                    <a:gs pos="100000">
                      <a:schemeClr val="accent5"/>
                    </a:gs>
                  </a:gsLst>
                  <a:lin ang="5400000" scaled="1"/>
                  <a:tileRect/>
                </a:gradFill>
                <a:latin typeface="Century Gothic" panose="020B0502020202020204" pitchFamily="34" charset="0"/>
              </a:rPr>
              <a:t>03</a:t>
            </a:r>
          </a:p>
        </p:txBody>
      </p:sp>
      <p:sp>
        <p:nvSpPr>
          <p:cNvPr id="39" name="文本框 38"/>
          <p:cNvSpPr txBox="1"/>
          <p:nvPr/>
        </p:nvSpPr>
        <p:spPr>
          <a:xfrm>
            <a:off x="9033422" y="2931386"/>
            <a:ext cx="106782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gradFill flip="none" rotWithShape="1">
                  <a:gsLst>
                    <a:gs pos="0">
                      <a:schemeClr val="accent2"/>
                    </a:gs>
                    <a:gs pos="100000">
                      <a:schemeClr val="accent6"/>
                    </a:gs>
                  </a:gsLst>
                  <a:lin ang="5400000" scaled="1"/>
                  <a:tileRect/>
                </a:gradFill>
                <a:latin typeface="Century Gothic" panose="020B0502020202020204" pitchFamily="34" charset="0"/>
              </a:rPr>
              <a:t>04</a:t>
            </a:r>
          </a:p>
        </p:txBody>
      </p:sp>
    </p:spTree>
    <p:extLst>
      <p:ext uri="{BB962C8B-B14F-4D97-AF65-F5344CB8AC3E}">
        <p14:creationId xmlns:p14="http://schemas.microsoft.com/office/powerpoint/2010/main" val="416808182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9" fill="hold" grpId="0" nodeType="afterEffect" p14:presetBounceEnd="49000">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14:bounceEnd="49000">
                                          <p:cBhvr additive="base">
                                            <p:cTn id="18" dur="1000" fill="hold"/>
                                            <p:tgtEl>
                                              <p:spTgt spid="22"/>
                                            </p:tgtEl>
                                            <p:attrNameLst>
                                              <p:attrName>ppt_x</p:attrName>
                                            </p:attrNameLst>
                                          </p:cBhvr>
                                          <p:tavLst>
                                            <p:tav tm="0">
                                              <p:val>
                                                <p:strVal val="0-#ppt_w/2"/>
                                              </p:val>
                                            </p:tav>
                                            <p:tav tm="100000">
                                              <p:val>
                                                <p:strVal val="#ppt_x"/>
                                              </p:val>
                                            </p:tav>
                                          </p:tavLst>
                                        </p:anim>
                                        <p:anim calcmode="lin" valueType="num" p14:bounceEnd="49000">
                                          <p:cBhvr additive="base">
                                            <p:cTn id="19" dur="1000" fill="hold"/>
                                            <p:tgtEl>
                                              <p:spTgt spid="22"/>
                                            </p:tgtEl>
                                            <p:attrNameLst>
                                              <p:attrName>ppt_y</p:attrName>
                                            </p:attrNameLst>
                                          </p:cBhvr>
                                          <p:tavLst>
                                            <p:tav tm="0">
                                              <p:val>
                                                <p:strVal val="0-#ppt_h/2"/>
                                              </p:val>
                                            </p:tav>
                                            <p:tav tm="100000">
                                              <p:val>
                                                <p:strVal val="#ppt_y"/>
                                              </p:val>
                                            </p:tav>
                                          </p:tavLst>
                                        </p:anim>
                                      </p:childTnLst>
                                    </p:cTn>
                                  </p:par>
                                  <p:par>
                                    <p:cTn id="20" presetID="2" presetClass="entr" presetSubtype="12" fill="hold" grpId="0" nodeType="withEffect" p14:presetBounceEnd="49000">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14:bounceEnd="49000">
                                          <p:cBhvr additive="base">
                                            <p:cTn id="22" dur="1000" fill="hold"/>
                                            <p:tgtEl>
                                              <p:spTgt spid="20"/>
                                            </p:tgtEl>
                                            <p:attrNameLst>
                                              <p:attrName>ppt_x</p:attrName>
                                            </p:attrNameLst>
                                          </p:cBhvr>
                                          <p:tavLst>
                                            <p:tav tm="0">
                                              <p:val>
                                                <p:strVal val="0-#ppt_w/2"/>
                                              </p:val>
                                            </p:tav>
                                            <p:tav tm="100000">
                                              <p:val>
                                                <p:strVal val="#ppt_x"/>
                                              </p:val>
                                            </p:tav>
                                          </p:tavLst>
                                        </p:anim>
                                        <p:anim calcmode="lin" valueType="num" p14:bounceEnd="49000">
                                          <p:cBhvr additive="base">
                                            <p:cTn id="23" dur="1000" fill="hold"/>
                                            <p:tgtEl>
                                              <p:spTgt spid="20"/>
                                            </p:tgtEl>
                                            <p:attrNameLst>
                                              <p:attrName>ppt_y</p:attrName>
                                            </p:attrNameLst>
                                          </p:cBhvr>
                                          <p:tavLst>
                                            <p:tav tm="0">
                                              <p:val>
                                                <p:strVal val="1+#ppt_h/2"/>
                                              </p:val>
                                            </p:tav>
                                            <p:tav tm="100000">
                                              <p:val>
                                                <p:strVal val="#ppt_y"/>
                                              </p:val>
                                            </p:tav>
                                          </p:tavLst>
                                        </p:anim>
                                      </p:childTnLst>
                                    </p:cTn>
                                  </p:par>
                                  <p:par>
                                    <p:cTn id="24" presetID="2" presetClass="entr" presetSubtype="6" fill="hold" grpId="0" nodeType="withEffect" p14:presetBounceEnd="49000">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14:bounceEnd="49000">
                                          <p:cBhvr additive="base">
                                            <p:cTn id="26" dur="1000" fill="hold"/>
                                            <p:tgtEl>
                                              <p:spTgt spid="19"/>
                                            </p:tgtEl>
                                            <p:attrNameLst>
                                              <p:attrName>ppt_x</p:attrName>
                                            </p:attrNameLst>
                                          </p:cBhvr>
                                          <p:tavLst>
                                            <p:tav tm="0">
                                              <p:val>
                                                <p:strVal val="1+#ppt_w/2"/>
                                              </p:val>
                                            </p:tav>
                                            <p:tav tm="100000">
                                              <p:val>
                                                <p:strVal val="#ppt_x"/>
                                              </p:val>
                                            </p:tav>
                                          </p:tavLst>
                                        </p:anim>
                                        <p:anim calcmode="lin" valueType="num" p14:bounceEnd="49000">
                                          <p:cBhvr additive="base">
                                            <p:cTn id="27" dur="1000" fill="hold"/>
                                            <p:tgtEl>
                                              <p:spTgt spid="19"/>
                                            </p:tgtEl>
                                            <p:attrNameLst>
                                              <p:attrName>ppt_y</p:attrName>
                                            </p:attrNameLst>
                                          </p:cBhvr>
                                          <p:tavLst>
                                            <p:tav tm="0">
                                              <p:val>
                                                <p:strVal val="1+#ppt_h/2"/>
                                              </p:val>
                                            </p:tav>
                                            <p:tav tm="100000">
                                              <p:val>
                                                <p:strVal val="#ppt_y"/>
                                              </p:val>
                                            </p:tav>
                                          </p:tavLst>
                                        </p:anim>
                                      </p:childTnLst>
                                    </p:cTn>
                                  </p:par>
                                  <p:par>
                                    <p:cTn id="28" presetID="2" presetClass="entr" presetSubtype="3" fill="hold" grpId="0" nodeType="withEffect" p14:presetBounceEnd="49000">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14:bounceEnd="49000">
                                          <p:cBhvr additive="base">
                                            <p:cTn id="30" dur="1000" fill="hold"/>
                                            <p:tgtEl>
                                              <p:spTgt spid="21"/>
                                            </p:tgtEl>
                                            <p:attrNameLst>
                                              <p:attrName>ppt_x</p:attrName>
                                            </p:attrNameLst>
                                          </p:cBhvr>
                                          <p:tavLst>
                                            <p:tav tm="0">
                                              <p:val>
                                                <p:strVal val="1+#ppt_w/2"/>
                                              </p:val>
                                            </p:tav>
                                            <p:tav tm="100000">
                                              <p:val>
                                                <p:strVal val="#ppt_x"/>
                                              </p:val>
                                            </p:tav>
                                          </p:tavLst>
                                        </p:anim>
                                        <p:anim calcmode="lin" valueType="num" p14:bounceEnd="49000">
                                          <p:cBhvr additive="base">
                                            <p:cTn id="31" dur="1000" fill="hold"/>
                                            <p:tgtEl>
                                              <p:spTgt spid="21"/>
                                            </p:tgtEl>
                                            <p:attrNameLst>
                                              <p:attrName>ppt_y</p:attrName>
                                            </p:attrNameLst>
                                          </p:cBhvr>
                                          <p:tavLst>
                                            <p:tav tm="0">
                                              <p:val>
                                                <p:strVal val="0-#ppt_h/2"/>
                                              </p:val>
                                            </p:tav>
                                            <p:tav tm="100000">
                                              <p:val>
                                                <p:strVal val="#ppt_y"/>
                                              </p:val>
                                            </p:tav>
                                          </p:tavLst>
                                        </p:anim>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Effect transition="in" filter="fade">
                                          <p:cBhvr>
                                            <p:cTn id="52" dur="500"/>
                                            <p:tgtEl>
                                              <p:spTgt spid="11"/>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Effect transition="in" filter="fade">
                                          <p:cBhvr>
                                            <p:cTn id="67" dur="500"/>
                                            <p:tgtEl>
                                              <p:spTgt spid="1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p:cTn id="80" dur="500" fill="hold"/>
                                            <p:tgtEl>
                                              <p:spTgt spid="37"/>
                                            </p:tgtEl>
                                            <p:attrNameLst>
                                              <p:attrName>ppt_w</p:attrName>
                                            </p:attrNameLst>
                                          </p:cBhvr>
                                          <p:tavLst>
                                            <p:tav tm="0">
                                              <p:val>
                                                <p:fltVal val="0"/>
                                              </p:val>
                                            </p:tav>
                                            <p:tav tm="100000">
                                              <p:val>
                                                <p:strVal val="#ppt_w"/>
                                              </p:val>
                                            </p:tav>
                                          </p:tavLst>
                                        </p:anim>
                                        <p:anim calcmode="lin" valueType="num">
                                          <p:cBhvr>
                                            <p:cTn id="81" dur="500" fill="hold"/>
                                            <p:tgtEl>
                                              <p:spTgt spid="37"/>
                                            </p:tgtEl>
                                            <p:attrNameLst>
                                              <p:attrName>ppt_h</p:attrName>
                                            </p:attrNameLst>
                                          </p:cBhvr>
                                          <p:tavLst>
                                            <p:tav tm="0">
                                              <p:val>
                                                <p:fltVal val="0"/>
                                              </p:val>
                                            </p:tav>
                                            <p:tav tm="100000">
                                              <p:val>
                                                <p:strVal val="#ppt_h"/>
                                              </p:val>
                                            </p:tav>
                                          </p:tavLst>
                                        </p:anim>
                                        <p:animEffect transition="in" filter="fade">
                                          <p:cBhvr>
                                            <p:cTn id="82" dur="500"/>
                                            <p:tgtEl>
                                              <p:spTgt spid="37"/>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ppt_w</p:attrName>
                                            </p:attrNameLst>
                                          </p:cBhvr>
                                          <p:tavLst>
                                            <p:tav tm="0">
                                              <p:val>
                                                <p:fltVal val="0"/>
                                              </p:val>
                                            </p:tav>
                                            <p:tav tm="100000">
                                              <p:val>
                                                <p:strVal val="#ppt_w"/>
                                              </p:val>
                                            </p:tav>
                                          </p:tavLst>
                                        </p:anim>
                                        <p:anim calcmode="lin" valueType="num">
                                          <p:cBhvr>
                                            <p:cTn id="86" dur="500" fill="hold"/>
                                            <p:tgtEl>
                                              <p:spTgt spid="38"/>
                                            </p:tgtEl>
                                            <p:attrNameLst>
                                              <p:attrName>ppt_h</p:attrName>
                                            </p:attrNameLst>
                                          </p:cBhvr>
                                          <p:tavLst>
                                            <p:tav tm="0">
                                              <p:val>
                                                <p:fltVal val="0"/>
                                              </p:val>
                                            </p:tav>
                                            <p:tav tm="100000">
                                              <p:val>
                                                <p:strVal val="#ppt_h"/>
                                              </p:val>
                                            </p:tav>
                                          </p:tavLst>
                                        </p:anim>
                                        <p:animEffect transition="in" filter="fade">
                                          <p:cBhvr>
                                            <p:cTn id="87" dur="500"/>
                                            <p:tgtEl>
                                              <p:spTgt spid="38"/>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Effect transition="in" filter="fade">
                                          <p:cBhvr>
                                            <p:cTn id="92" dur="500"/>
                                            <p:tgtEl>
                                              <p:spTgt spid="39"/>
                                            </p:tgtEl>
                                          </p:cBhvr>
                                        </p:animEffect>
                                      </p:childTnLst>
                                    </p:cTn>
                                  </p:par>
                                </p:childTnLst>
                              </p:cTn>
                            </p:par>
                            <p:par>
                              <p:cTn id="93" fill="hold">
                                <p:stCondLst>
                                  <p:cond delay="2500"/>
                                </p:stCondLst>
                                <p:childTnLst>
                                  <p:par>
                                    <p:cTn id="94" presetID="22" presetClass="entr" presetSubtype="1" fill="hold" nodeType="after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up)">
                                          <p:cBhvr>
                                            <p:cTn id="96" dur="500"/>
                                            <p:tgtEl>
                                              <p:spTgt spid="25"/>
                                            </p:tgtEl>
                                          </p:cBhvr>
                                        </p:animEffect>
                                      </p:childTnLst>
                                    </p:cTn>
                                  </p:par>
                                </p:childTnLst>
                              </p:cTn>
                            </p:par>
                            <p:par>
                              <p:cTn id="97" fill="hold">
                                <p:stCondLst>
                                  <p:cond delay="3000"/>
                                </p:stCondLst>
                                <p:childTnLst>
                                  <p:par>
                                    <p:cTn id="98" presetID="22" presetClass="entr" presetSubtype="1" fill="hold" nodeType="after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up)">
                                          <p:cBhvr>
                                            <p:cTn id="100" dur="500"/>
                                            <p:tgtEl>
                                              <p:spTgt spid="26"/>
                                            </p:tgtEl>
                                          </p:cBhvr>
                                        </p:animEffect>
                                      </p:childTnLst>
                                    </p:cTn>
                                  </p:par>
                                </p:childTnLst>
                              </p:cTn>
                            </p:par>
                            <p:par>
                              <p:cTn id="101" fill="hold">
                                <p:stCondLst>
                                  <p:cond delay="3500"/>
                                </p:stCondLst>
                                <p:childTnLst>
                                  <p:par>
                                    <p:cTn id="102" presetID="22" presetClass="entr" presetSubtype="1"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up)">
                                          <p:cBhvr>
                                            <p:cTn id="104" dur="500"/>
                                            <p:tgtEl>
                                              <p:spTgt spid="29"/>
                                            </p:tgtEl>
                                          </p:cBhvr>
                                        </p:animEffect>
                                      </p:childTnLst>
                                    </p:cTn>
                                  </p:par>
                                </p:childTnLst>
                              </p:cTn>
                            </p:par>
                            <p:par>
                              <p:cTn id="105" fill="hold">
                                <p:stCondLst>
                                  <p:cond delay="4000"/>
                                </p:stCondLst>
                                <p:childTnLst>
                                  <p:par>
                                    <p:cTn id="106" presetID="22" presetClass="entr" presetSubtype="1" fill="hold" nodeType="after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wipe(up)">
                                          <p:cBhvr>
                                            <p:cTn id="10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10" grpId="0" animBg="1"/>
          <p:bldP spid="11" grpId="0" animBg="1"/>
          <p:bldP spid="13" grpId="0" animBg="1"/>
          <p:bldP spid="14" grpId="0" animBg="1"/>
          <p:bldP spid="16" grpId="0" animBg="1"/>
          <p:bldP spid="17" grpId="0" animBg="1"/>
          <p:bldP spid="19" grpId="0" animBg="1"/>
          <p:bldP spid="20" grpId="0" animBg="1"/>
          <p:bldP spid="21" grpId="0" animBg="1"/>
          <p:bldP spid="22" grpId="0" animBg="1"/>
          <p:bldP spid="35" grpId="0"/>
          <p:bldP spid="36" grpId="0"/>
          <p:bldP spid="37" grpId="0"/>
          <p:bldP spid="38" grpId="0"/>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9"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1000" fill="hold"/>
                                            <p:tgtEl>
                                              <p:spTgt spid="22"/>
                                            </p:tgtEl>
                                            <p:attrNameLst>
                                              <p:attrName>ppt_x</p:attrName>
                                            </p:attrNameLst>
                                          </p:cBhvr>
                                          <p:tavLst>
                                            <p:tav tm="0">
                                              <p:val>
                                                <p:strVal val="0-#ppt_w/2"/>
                                              </p:val>
                                            </p:tav>
                                            <p:tav tm="100000">
                                              <p:val>
                                                <p:strVal val="#ppt_x"/>
                                              </p:val>
                                            </p:tav>
                                          </p:tavLst>
                                        </p:anim>
                                        <p:anim calcmode="lin" valueType="num">
                                          <p:cBhvr additive="base">
                                            <p:cTn id="19" dur="1000" fill="hold"/>
                                            <p:tgtEl>
                                              <p:spTgt spid="22"/>
                                            </p:tgtEl>
                                            <p:attrNameLst>
                                              <p:attrName>ppt_y</p:attrName>
                                            </p:attrNameLst>
                                          </p:cBhvr>
                                          <p:tavLst>
                                            <p:tav tm="0">
                                              <p:val>
                                                <p:strVal val="0-#ppt_h/2"/>
                                              </p:val>
                                            </p:tav>
                                            <p:tav tm="100000">
                                              <p:val>
                                                <p:strVal val="#ppt_y"/>
                                              </p:val>
                                            </p:tav>
                                          </p:tavLst>
                                        </p:anim>
                                      </p:childTnLst>
                                    </p:cTn>
                                  </p:par>
                                  <p:par>
                                    <p:cTn id="20" presetID="2" presetClass="entr" presetSubtype="12"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0-#ppt_w/2"/>
                                              </p:val>
                                            </p:tav>
                                            <p:tav tm="100000">
                                              <p:val>
                                                <p:strVal val="#ppt_x"/>
                                              </p:val>
                                            </p:tav>
                                          </p:tavLst>
                                        </p:anim>
                                        <p:anim calcmode="lin" valueType="num">
                                          <p:cBhvr additive="base">
                                            <p:cTn id="23" dur="1000" fill="hold"/>
                                            <p:tgtEl>
                                              <p:spTgt spid="20"/>
                                            </p:tgtEl>
                                            <p:attrNameLst>
                                              <p:attrName>ppt_y</p:attrName>
                                            </p:attrNameLst>
                                          </p:cBhvr>
                                          <p:tavLst>
                                            <p:tav tm="0">
                                              <p:val>
                                                <p:strVal val="1+#ppt_h/2"/>
                                              </p:val>
                                            </p:tav>
                                            <p:tav tm="100000">
                                              <p:val>
                                                <p:strVal val="#ppt_y"/>
                                              </p:val>
                                            </p:tav>
                                          </p:tavLst>
                                        </p:anim>
                                      </p:childTnLst>
                                    </p:cTn>
                                  </p:par>
                                  <p:par>
                                    <p:cTn id="24" presetID="2" presetClass="entr" presetSubtype="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1000" fill="hold"/>
                                            <p:tgtEl>
                                              <p:spTgt spid="19"/>
                                            </p:tgtEl>
                                            <p:attrNameLst>
                                              <p:attrName>ppt_x</p:attrName>
                                            </p:attrNameLst>
                                          </p:cBhvr>
                                          <p:tavLst>
                                            <p:tav tm="0">
                                              <p:val>
                                                <p:strVal val="1+#ppt_w/2"/>
                                              </p:val>
                                            </p:tav>
                                            <p:tav tm="100000">
                                              <p:val>
                                                <p:strVal val="#ppt_x"/>
                                              </p:val>
                                            </p:tav>
                                          </p:tavLst>
                                        </p:anim>
                                        <p:anim calcmode="lin" valueType="num">
                                          <p:cBhvr additive="base">
                                            <p:cTn id="27" dur="1000" fill="hold"/>
                                            <p:tgtEl>
                                              <p:spTgt spid="19"/>
                                            </p:tgtEl>
                                            <p:attrNameLst>
                                              <p:attrName>ppt_y</p:attrName>
                                            </p:attrNameLst>
                                          </p:cBhvr>
                                          <p:tavLst>
                                            <p:tav tm="0">
                                              <p:val>
                                                <p:strVal val="1+#ppt_h/2"/>
                                              </p:val>
                                            </p:tav>
                                            <p:tav tm="100000">
                                              <p:val>
                                                <p:strVal val="#ppt_y"/>
                                              </p:val>
                                            </p:tav>
                                          </p:tavLst>
                                        </p:anim>
                                      </p:childTnLst>
                                    </p:cTn>
                                  </p:par>
                                  <p:par>
                                    <p:cTn id="28" presetID="2" presetClass="entr" presetSubtype="3"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1000" fill="hold"/>
                                            <p:tgtEl>
                                              <p:spTgt spid="21"/>
                                            </p:tgtEl>
                                            <p:attrNameLst>
                                              <p:attrName>ppt_x</p:attrName>
                                            </p:attrNameLst>
                                          </p:cBhvr>
                                          <p:tavLst>
                                            <p:tav tm="0">
                                              <p:val>
                                                <p:strVal val="1+#ppt_w/2"/>
                                              </p:val>
                                            </p:tav>
                                            <p:tav tm="100000">
                                              <p:val>
                                                <p:strVal val="#ppt_x"/>
                                              </p:val>
                                            </p:tav>
                                          </p:tavLst>
                                        </p:anim>
                                        <p:anim calcmode="lin" valueType="num">
                                          <p:cBhvr additive="base">
                                            <p:cTn id="31" dur="1000" fill="hold"/>
                                            <p:tgtEl>
                                              <p:spTgt spid="21"/>
                                            </p:tgtEl>
                                            <p:attrNameLst>
                                              <p:attrName>ppt_y</p:attrName>
                                            </p:attrNameLst>
                                          </p:cBhvr>
                                          <p:tavLst>
                                            <p:tav tm="0">
                                              <p:val>
                                                <p:strVal val="0-#ppt_h/2"/>
                                              </p:val>
                                            </p:tav>
                                            <p:tav tm="100000">
                                              <p:val>
                                                <p:strVal val="#ppt_y"/>
                                              </p:val>
                                            </p:tav>
                                          </p:tavLst>
                                        </p:anim>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Effect transition="in" filter="fade">
                                          <p:cBhvr>
                                            <p:cTn id="52" dur="500"/>
                                            <p:tgtEl>
                                              <p:spTgt spid="11"/>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Effect transition="in" filter="fade">
                                          <p:cBhvr>
                                            <p:cTn id="67" dur="500"/>
                                            <p:tgtEl>
                                              <p:spTgt spid="1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p:cTn id="80" dur="500" fill="hold"/>
                                            <p:tgtEl>
                                              <p:spTgt spid="37"/>
                                            </p:tgtEl>
                                            <p:attrNameLst>
                                              <p:attrName>ppt_w</p:attrName>
                                            </p:attrNameLst>
                                          </p:cBhvr>
                                          <p:tavLst>
                                            <p:tav tm="0">
                                              <p:val>
                                                <p:fltVal val="0"/>
                                              </p:val>
                                            </p:tav>
                                            <p:tav tm="100000">
                                              <p:val>
                                                <p:strVal val="#ppt_w"/>
                                              </p:val>
                                            </p:tav>
                                          </p:tavLst>
                                        </p:anim>
                                        <p:anim calcmode="lin" valueType="num">
                                          <p:cBhvr>
                                            <p:cTn id="81" dur="500" fill="hold"/>
                                            <p:tgtEl>
                                              <p:spTgt spid="37"/>
                                            </p:tgtEl>
                                            <p:attrNameLst>
                                              <p:attrName>ppt_h</p:attrName>
                                            </p:attrNameLst>
                                          </p:cBhvr>
                                          <p:tavLst>
                                            <p:tav tm="0">
                                              <p:val>
                                                <p:fltVal val="0"/>
                                              </p:val>
                                            </p:tav>
                                            <p:tav tm="100000">
                                              <p:val>
                                                <p:strVal val="#ppt_h"/>
                                              </p:val>
                                            </p:tav>
                                          </p:tavLst>
                                        </p:anim>
                                        <p:animEffect transition="in" filter="fade">
                                          <p:cBhvr>
                                            <p:cTn id="82" dur="500"/>
                                            <p:tgtEl>
                                              <p:spTgt spid="37"/>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ppt_w</p:attrName>
                                            </p:attrNameLst>
                                          </p:cBhvr>
                                          <p:tavLst>
                                            <p:tav tm="0">
                                              <p:val>
                                                <p:fltVal val="0"/>
                                              </p:val>
                                            </p:tav>
                                            <p:tav tm="100000">
                                              <p:val>
                                                <p:strVal val="#ppt_w"/>
                                              </p:val>
                                            </p:tav>
                                          </p:tavLst>
                                        </p:anim>
                                        <p:anim calcmode="lin" valueType="num">
                                          <p:cBhvr>
                                            <p:cTn id="86" dur="500" fill="hold"/>
                                            <p:tgtEl>
                                              <p:spTgt spid="38"/>
                                            </p:tgtEl>
                                            <p:attrNameLst>
                                              <p:attrName>ppt_h</p:attrName>
                                            </p:attrNameLst>
                                          </p:cBhvr>
                                          <p:tavLst>
                                            <p:tav tm="0">
                                              <p:val>
                                                <p:fltVal val="0"/>
                                              </p:val>
                                            </p:tav>
                                            <p:tav tm="100000">
                                              <p:val>
                                                <p:strVal val="#ppt_h"/>
                                              </p:val>
                                            </p:tav>
                                          </p:tavLst>
                                        </p:anim>
                                        <p:animEffect transition="in" filter="fade">
                                          <p:cBhvr>
                                            <p:cTn id="87" dur="500"/>
                                            <p:tgtEl>
                                              <p:spTgt spid="38"/>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Effect transition="in" filter="fade">
                                          <p:cBhvr>
                                            <p:cTn id="92" dur="500"/>
                                            <p:tgtEl>
                                              <p:spTgt spid="39"/>
                                            </p:tgtEl>
                                          </p:cBhvr>
                                        </p:animEffect>
                                      </p:childTnLst>
                                    </p:cTn>
                                  </p:par>
                                </p:childTnLst>
                              </p:cTn>
                            </p:par>
                            <p:par>
                              <p:cTn id="93" fill="hold">
                                <p:stCondLst>
                                  <p:cond delay="2500"/>
                                </p:stCondLst>
                                <p:childTnLst>
                                  <p:par>
                                    <p:cTn id="94" presetID="22" presetClass="entr" presetSubtype="1" fill="hold" nodeType="after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up)">
                                          <p:cBhvr>
                                            <p:cTn id="96" dur="500"/>
                                            <p:tgtEl>
                                              <p:spTgt spid="25"/>
                                            </p:tgtEl>
                                          </p:cBhvr>
                                        </p:animEffect>
                                      </p:childTnLst>
                                    </p:cTn>
                                  </p:par>
                                </p:childTnLst>
                              </p:cTn>
                            </p:par>
                            <p:par>
                              <p:cTn id="97" fill="hold">
                                <p:stCondLst>
                                  <p:cond delay="3000"/>
                                </p:stCondLst>
                                <p:childTnLst>
                                  <p:par>
                                    <p:cTn id="98" presetID="22" presetClass="entr" presetSubtype="1" fill="hold" nodeType="after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up)">
                                          <p:cBhvr>
                                            <p:cTn id="100" dur="500"/>
                                            <p:tgtEl>
                                              <p:spTgt spid="26"/>
                                            </p:tgtEl>
                                          </p:cBhvr>
                                        </p:animEffect>
                                      </p:childTnLst>
                                    </p:cTn>
                                  </p:par>
                                </p:childTnLst>
                              </p:cTn>
                            </p:par>
                            <p:par>
                              <p:cTn id="101" fill="hold">
                                <p:stCondLst>
                                  <p:cond delay="3500"/>
                                </p:stCondLst>
                                <p:childTnLst>
                                  <p:par>
                                    <p:cTn id="102" presetID="22" presetClass="entr" presetSubtype="1"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up)">
                                          <p:cBhvr>
                                            <p:cTn id="104" dur="500"/>
                                            <p:tgtEl>
                                              <p:spTgt spid="29"/>
                                            </p:tgtEl>
                                          </p:cBhvr>
                                        </p:animEffect>
                                      </p:childTnLst>
                                    </p:cTn>
                                  </p:par>
                                </p:childTnLst>
                              </p:cTn>
                            </p:par>
                            <p:par>
                              <p:cTn id="105" fill="hold">
                                <p:stCondLst>
                                  <p:cond delay="4000"/>
                                </p:stCondLst>
                                <p:childTnLst>
                                  <p:par>
                                    <p:cTn id="106" presetID="22" presetClass="entr" presetSubtype="1" fill="hold" nodeType="after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wipe(up)">
                                          <p:cBhvr>
                                            <p:cTn id="10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10" grpId="0" animBg="1"/>
          <p:bldP spid="11" grpId="0" animBg="1"/>
          <p:bldP spid="13" grpId="0" animBg="1"/>
          <p:bldP spid="14" grpId="0" animBg="1"/>
          <p:bldP spid="16" grpId="0" animBg="1"/>
          <p:bldP spid="17" grpId="0" animBg="1"/>
          <p:bldP spid="19" grpId="0" animBg="1"/>
          <p:bldP spid="20" grpId="0" animBg="1"/>
          <p:bldP spid="21" grpId="0" animBg="1"/>
          <p:bldP spid="22" grpId="0" animBg="1"/>
          <p:bldP spid="35" grpId="0"/>
          <p:bldP spid="36" grpId="0"/>
          <p:bldP spid="37" grpId="0"/>
          <p:bldP spid="38" grpId="0"/>
          <p:bldP spid="39"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îṥľîḑe"/>
          <p:cNvSpPr>
            <a:spLocks/>
          </p:cNvSpPr>
          <p:nvPr/>
        </p:nvSpPr>
        <p:spPr bwMode="auto">
          <a:xfrm>
            <a:off x="2098314" y="4211823"/>
            <a:ext cx="2774776" cy="478515"/>
          </a:xfrm>
          <a:custGeom>
            <a:avLst/>
            <a:gdLst>
              <a:gd name="T0" fmla="*/ 115 w 922"/>
              <a:gd name="T1" fmla="*/ 159 h 159"/>
              <a:gd name="T2" fmla="*/ 922 w 922"/>
              <a:gd name="T3" fmla="*/ 100 h 159"/>
              <a:gd name="T4" fmla="*/ 697 w 922"/>
              <a:gd name="T5" fmla="*/ 0 h 159"/>
              <a:gd name="T6" fmla="*/ 0 w 922"/>
              <a:gd name="T7" fmla="*/ 42 h 159"/>
              <a:gd name="T8" fmla="*/ 115 w 922"/>
              <a:gd name="T9" fmla="*/ 159 h 159"/>
            </a:gdLst>
            <a:ahLst/>
            <a:cxnLst>
              <a:cxn ang="0">
                <a:pos x="T0" y="T1"/>
              </a:cxn>
              <a:cxn ang="0">
                <a:pos x="T2" y="T3"/>
              </a:cxn>
              <a:cxn ang="0">
                <a:pos x="T4" y="T5"/>
              </a:cxn>
              <a:cxn ang="0">
                <a:pos x="T6" y="T7"/>
              </a:cxn>
              <a:cxn ang="0">
                <a:pos x="T8" y="T9"/>
              </a:cxn>
            </a:cxnLst>
            <a:rect l="0" t="0" r="r" b="b"/>
            <a:pathLst>
              <a:path w="922" h="159">
                <a:moveTo>
                  <a:pt x="115" y="159"/>
                </a:moveTo>
                <a:lnTo>
                  <a:pt x="922" y="100"/>
                </a:lnTo>
                <a:lnTo>
                  <a:pt x="697" y="0"/>
                </a:lnTo>
                <a:lnTo>
                  <a:pt x="0" y="42"/>
                </a:lnTo>
                <a:lnTo>
                  <a:pt x="115" y="159"/>
                </a:lnTo>
                <a:close/>
              </a:path>
            </a:pathLst>
          </a:custGeom>
          <a:solidFill>
            <a:schemeClr val="accent1">
              <a:lumMod val="60000"/>
              <a:lumOff val="40000"/>
            </a:schemeClr>
          </a:solidFill>
          <a:ln>
            <a:noFill/>
          </a:ln>
        </p:spPr>
        <p:txBody>
          <a:bodyPr anchor="ctr"/>
          <a:lstStyle/>
          <a:p>
            <a:pPr algn="ctr"/>
            <a:endParaRPr/>
          </a:p>
        </p:txBody>
      </p:sp>
      <p:sp>
        <p:nvSpPr>
          <p:cNvPr id="41" name="iṣliḑè"/>
          <p:cNvSpPr>
            <a:spLocks/>
          </p:cNvSpPr>
          <p:nvPr/>
        </p:nvSpPr>
        <p:spPr bwMode="auto">
          <a:xfrm>
            <a:off x="1842504" y="4338223"/>
            <a:ext cx="601904" cy="1110515"/>
          </a:xfrm>
          <a:custGeom>
            <a:avLst/>
            <a:gdLst>
              <a:gd name="T0" fmla="*/ 85 w 200"/>
              <a:gd name="T1" fmla="*/ 0 h 369"/>
              <a:gd name="T2" fmla="*/ 200 w 200"/>
              <a:gd name="T3" fmla="*/ 117 h 369"/>
              <a:gd name="T4" fmla="*/ 110 w 200"/>
              <a:gd name="T5" fmla="*/ 369 h 369"/>
              <a:gd name="T6" fmla="*/ 0 w 200"/>
              <a:gd name="T7" fmla="*/ 149 h 369"/>
              <a:gd name="T8" fmla="*/ 85 w 200"/>
              <a:gd name="T9" fmla="*/ 0 h 369"/>
            </a:gdLst>
            <a:ahLst/>
            <a:cxnLst>
              <a:cxn ang="0">
                <a:pos x="T0" y="T1"/>
              </a:cxn>
              <a:cxn ang="0">
                <a:pos x="T2" y="T3"/>
              </a:cxn>
              <a:cxn ang="0">
                <a:pos x="T4" y="T5"/>
              </a:cxn>
              <a:cxn ang="0">
                <a:pos x="T6" y="T7"/>
              </a:cxn>
              <a:cxn ang="0">
                <a:pos x="T8" y="T9"/>
              </a:cxn>
            </a:cxnLst>
            <a:rect l="0" t="0" r="r" b="b"/>
            <a:pathLst>
              <a:path w="200" h="369">
                <a:moveTo>
                  <a:pt x="85" y="0"/>
                </a:moveTo>
                <a:lnTo>
                  <a:pt x="200" y="117"/>
                </a:lnTo>
                <a:lnTo>
                  <a:pt x="110" y="369"/>
                </a:lnTo>
                <a:lnTo>
                  <a:pt x="0" y="149"/>
                </a:lnTo>
                <a:lnTo>
                  <a:pt x="85" y="0"/>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42" name="ïslîḓè"/>
          <p:cNvSpPr>
            <a:spLocks/>
          </p:cNvSpPr>
          <p:nvPr/>
        </p:nvSpPr>
        <p:spPr bwMode="auto">
          <a:xfrm>
            <a:off x="2173551" y="4512775"/>
            <a:ext cx="3102814" cy="935963"/>
          </a:xfrm>
          <a:custGeom>
            <a:avLst/>
            <a:gdLst>
              <a:gd name="T0" fmla="*/ 897 w 1031"/>
              <a:gd name="T1" fmla="*/ 0 h 311"/>
              <a:gd name="T2" fmla="*/ 1031 w 1031"/>
              <a:gd name="T3" fmla="*/ 199 h 311"/>
              <a:gd name="T4" fmla="*/ 0 w 1031"/>
              <a:gd name="T5" fmla="*/ 311 h 311"/>
              <a:gd name="T6" fmla="*/ 90 w 1031"/>
              <a:gd name="T7" fmla="*/ 59 h 311"/>
              <a:gd name="T8" fmla="*/ 897 w 1031"/>
              <a:gd name="T9" fmla="*/ 0 h 311"/>
            </a:gdLst>
            <a:ahLst/>
            <a:cxnLst>
              <a:cxn ang="0">
                <a:pos x="T0" y="T1"/>
              </a:cxn>
              <a:cxn ang="0">
                <a:pos x="T2" y="T3"/>
              </a:cxn>
              <a:cxn ang="0">
                <a:pos x="T4" y="T5"/>
              </a:cxn>
              <a:cxn ang="0">
                <a:pos x="T6" y="T7"/>
              </a:cxn>
              <a:cxn ang="0">
                <a:pos x="T8" y="T9"/>
              </a:cxn>
            </a:cxnLst>
            <a:rect l="0" t="0" r="r" b="b"/>
            <a:pathLst>
              <a:path w="1031" h="311">
                <a:moveTo>
                  <a:pt x="897" y="0"/>
                </a:moveTo>
                <a:lnTo>
                  <a:pt x="1031" y="199"/>
                </a:lnTo>
                <a:lnTo>
                  <a:pt x="0" y="311"/>
                </a:lnTo>
                <a:lnTo>
                  <a:pt x="90" y="59"/>
                </a:lnTo>
                <a:lnTo>
                  <a:pt x="897" y="0"/>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7" name="išļiḍe"/>
          <p:cNvSpPr>
            <a:spLocks/>
          </p:cNvSpPr>
          <p:nvPr/>
        </p:nvSpPr>
        <p:spPr bwMode="auto">
          <a:xfrm>
            <a:off x="2477520" y="3820580"/>
            <a:ext cx="2359462" cy="788495"/>
          </a:xfrm>
          <a:custGeom>
            <a:avLst/>
            <a:gdLst>
              <a:gd name="T0" fmla="*/ 0 w 784"/>
              <a:gd name="T1" fmla="*/ 262 h 262"/>
              <a:gd name="T2" fmla="*/ 784 w 784"/>
              <a:gd name="T3" fmla="*/ 207 h 262"/>
              <a:gd name="T4" fmla="*/ 645 w 784"/>
              <a:gd name="T5" fmla="*/ 0 h 262"/>
              <a:gd name="T6" fmla="*/ 89 w 784"/>
              <a:gd name="T7" fmla="*/ 16 h 262"/>
              <a:gd name="T8" fmla="*/ 0 w 784"/>
              <a:gd name="T9" fmla="*/ 262 h 262"/>
            </a:gdLst>
            <a:ahLst/>
            <a:cxnLst>
              <a:cxn ang="0">
                <a:pos x="T0" y="T1"/>
              </a:cxn>
              <a:cxn ang="0">
                <a:pos x="T2" y="T3"/>
              </a:cxn>
              <a:cxn ang="0">
                <a:pos x="T4" y="T5"/>
              </a:cxn>
              <a:cxn ang="0">
                <a:pos x="T6" y="T7"/>
              </a:cxn>
              <a:cxn ang="0">
                <a:pos x="T8" y="T9"/>
              </a:cxn>
            </a:cxnLst>
            <a:rect l="0" t="0" r="r" b="b"/>
            <a:pathLst>
              <a:path w="784" h="262">
                <a:moveTo>
                  <a:pt x="0" y="262"/>
                </a:moveTo>
                <a:lnTo>
                  <a:pt x="784" y="207"/>
                </a:lnTo>
                <a:lnTo>
                  <a:pt x="645" y="0"/>
                </a:lnTo>
                <a:lnTo>
                  <a:pt x="89" y="16"/>
                </a:lnTo>
                <a:lnTo>
                  <a:pt x="0" y="262"/>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8" name="ïśļiďé"/>
          <p:cNvSpPr>
            <a:spLocks/>
          </p:cNvSpPr>
          <p:nvPr/>
        </p:nvSpPr>
        <p:spPr bwMode="auto">
          <a:xfrm>
            <a:off x="2444414" y="3724275"/>
            <a:ext cx="1992301" cy="144457"/>
          </a:xfrm>
          <a:custGeom>
            <a:avLst/>
            <a:gdLst>
              <a:gd name="T0" fmla="*/ 100 w 662"/>
              <a:gd name="T1" fmla="*/ 48 h 48"/>
              <a:gd name="T2" fmla="*/ 662 w 662"/>
              <a:gd name="T3" fmla="*/ 32 h 48"/>
              <a:gd name="T4" fmla="*/ 515 w 662"/>
              <a:gd name="T5" fmla="*/ 0 h 48"/>
              <a:gd name="T6" fmla="*/ 0 w 662"/>
              <a:gd name="T7" fmla="*/ 11 h 48"/>
              <a:gd name="T8" fmla="*/ 100 w 662"/>
              <a:gd name="T9" fmla="*/ 48 h 48"/>
            </a:gdLst>
            <a:ahLst/>
            <a:cxnLst>
              <a:cxn ang="0">
                <a:pos x="T0" y="T1"/>
              </a:cxn>
              <a:cxn ang="0">
                <a:pos x="T2" y="T3"/>
              </a:cxn>
              <a:cxn ang="0">
                <a:pos x="T4" y="T5"/>
              </a:cxn>
              <a:cxn ang="0">
                <a:pos x="T6" y="T7"/>
              </a:cxn>
              <a:cxn ang="0">
                <a:pos x="T8" y="T9"/>
              </a:cxn>
            </a:cxnLst>
            <a:rect l="0" t="0" r="r" b="b"/>
            <a:pathLst>
              <a:path w="662" h="48">
                <a:moveTo>
                  <a:pt x="100" y="48"/>
                </a:moveTo>
                <a:lnTo>
                  <a:pt x="662" y="32"/>
                </a:lnTo>
                <a:lnTo>
                  <a:pt x="515" y="0"/>
                </a:lnTo>
                <a:lnTo>
                  <a:pt x="0" y="11"/>
                </a:lnTo>
                <a:lnTo>
                  <a:pt x="100" y="48"/>
                </a:lnTo>
                <a:close/>
              </a:path>
            </a:pathLst>
          </a:custGeom>
          <a:solidFill>
            <a:schemeClr val="accent2">
              <a:lumMod val="60000"/>
              <a:lumOff val="40000"/>
            </a:schemeClr>
          </a:solidFill>
          <a:ln>
            <a:noFill/>
          </a:ln>
        </p:spPr>
        <p:txBody>
          <a:bodyPr anchor="ctr"/>
          <a:lstStyle/>
          <a:p>
            <a:pPr algn="ctr"/>
            <a:endParaRPr/>
          </a:p>
        </p:txBody>
      </p:sp>
      <p:sp>
        <p:nvSpPr>
          <p:cNvPr id="39" name="íšḷïḑê"/>
          <p:cNvSpPr>
            <a:spLocks/>
          </p:cNvSpPr>
          <p:nvPr/>
        </p:nvSpPr>
        <p:spPr bwMode="auto">
          <a:xfrm>
            <a:off x="2143462" y="3757381"/>
            <a:ext cx="601904" cy="851696"/>
          </a:xfrm>
          <a:custGeom>
            <a:avLst/>
            <a:gdLst>
              <a:gd name="T0" fmla="*/ 100 w 200"/>
              <a:gd name="T1" fmla="*/ 0 h 283"/>
              <a:gd name="T2" fmla="*/ 200 w 200"/>
              <a:gd name="T3" fmla="*/ 37 h 283"/>
              <a:gd name="T4" fmla="*/ 111 w 200"/>
              <a:gd name="T5" fmla="*/ 283 h 283"/>
              <a:gd name="T6" fmla="*/ 0 w 200"/>
              <a:gd name="T7" fmla="*/ 177 h 283"/>
              <a:gd name="T8" fmla="*/ 100 w 200"/>
              <a:gd name="T9" fmla="*/ 0 h 283"/>
            </a:gdLst>
            <a:ahLst/>
            <a:cxnLst>
              <a:cxn ang="0">
                <a:pos x="T0" y="T1"/>
              </a:cxn>
              <a:cxn ang="0">
                <a:pos x="T2" y="T3"/>
              </a:cxn>
              <a:cxn ang="0">
                <a:pos x="T4" y="T5"/>
              </a:cxn>
              <a:cxn ang="0">
                <a:pos x="T6" y="T7"/>
              </a:cxn>
              <a:cxn ang="0">
                <a:pos x="T8" y="T9"/>
              </a:cxn>
            </a:cxnLst>
            <a:rect l="0" t="0" r="r" b="b"/>
            <a:pathLst>
              <a:path w="200" h="283">
                <a:moveTo>
                  <a:pt x="100" y="0"/>
                </a:moveTo>
                <a:lnTo>
                  <a:pt x="200" y="37"/>
                </a:lnTo>
                <a:lnTo>
                  <a:pt x="111" y="283"/>
                </a:lnTo>
                <a:lnTo>
                  <a:pt x="0" y="177"/>
                </a:lnTo>
                <a:lnTo>
                  <a:pt x="100"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5" name="îsḷiḓè"/>
          <p:cNvSpPr>
            <a:spLocks/>
          </p:cNvSpPr>
          <p:nvPr/>
        </p:nvSpPr>
        <p:spPr bwMode="auto">
          <a:xfrm>
            <a:off x="2477519" y="3050144"/>
            <a:ext cx="559771" cy="731315"/>
          </a:xfrm>
          <a:custGeom>
            <a:avLst/>
            <a:gdLst>
              <a:gd name="T0" fmla="*/ 114 w 186"/>
              <a:gd name="T1" fmla="*/ 12 h 243"/>
              <a:gd name="T2" fmla="*/ 186 w 186"/>
              <a:gd name="T3" fmla="*/ 0 h 243"/>
              <a:gd name="T4" fmla="*/ 98 w 186"/>
              <a:gd name="T5" fmla="*/ 243 h 243"/>
              <a:gd name="T6" fmla="*/ 0 w 186"/>
              <a:gd name="T7" fmla="*/ 218 h 243"/>
              <a:gd name="T8" fmla="*/ 114 w 186"/>
              <a:gd name="T9" fmla="*/ 12 h 243"/>
            </a:gdLst>
            <a:ahLst/>
            <a:cxnLst>
              <a:cxn ang="0">
                <a:pos x="T0" y="T1"/>
              </a:cxn>
              <a:cxn ang="0">
                <a:pos x="T2" y="T3"/>
              </a:cxn>
              <a:cxn ang="0">
                <a:pos x="T4" y="T5"/>
              </a:cxn>
              <a:cxn ang="0">
                <a:pos x="T6" y="T7"/>
              </a:cxn>
              <a:cxn ang="0">
                <a:pos x="T8" y="T9"/>
              </a:cxn>
            </a:cxnLst>
            <a:rect l="0" t="0" r="r" b="b"/>
            <a:pathLst>
              <a:path w="186" h="243">
                <a:moveTo>
                  <a:pt x="114" y="12"/>
                </a:moveTo>
                <a:lnTo>
                  <a:pt x="186" y="0"/>
                </a:lnTo>
                <a:lnTo>
                  <a:pt x="98" y="243"/>
                </a:lnTo>
                <a:lnTo>
                  <a:pt x="0" y="218"/>
                </a:lnTo>
                <a:lnTo>
                  <a:pt x="114" y="12"/>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6" name="îṩ1îḋé"/>
          <p:cNvSpPr>
            <a:spLocks/>
          </p:cNvSpPr>
          <p:nvPr/>
        </p:nvSpPr>
        <p:spPr bwMode="auto">
          <a:xfrm>
            <a:off x="2772452" y="3050144"/>
            <a:ext cx="1607085" cy="731315"/>
          </a:xfrm>
          <a:custGeom>
            <a:avLst/>
            <a:gdLst>
              <a:gd name="T0" fmla="*/ 0 w 534"/>
              <a:gd name="T1" fmla="*/ 243 h 243"/>
              <a:gd name="T2" fmla="*/ 88 w 534"/>
              <a:gd name="T3" fmla="*/ 0 h 243"/>
              <a:gd name="T4" fmla="*/ 383 w 534"/>
              <a:gd name="T5" fmla="*/ 0 h 243"/>
              <a:gd name="T6" fmla="*/ 534 w 534"/>
              <a:gd name="T7" fmla="*/ 235 h 243"/>
              <a:gd name="T8" fmla="*/ 0 w 534"/>
              <a:gd name="T9" fmla="*/ 243 h 243"/>
            </a:gdLst>
            <a:ahLst/>
            <a:cxnLst>
              <a:cxn ang="0">
                <a:pos x="T0" y="T1"/>
              </a:cxn>
              <a:cxn ang="0">
                <a:pos x="T2" y="T3"/>
              </a:cxn>
              <a:cxn ang="0">
                <a:pos x="T4" y="T5"/>
              </a:cxn>
              <a:cxn ang="0">
                <a:pos x="T6" y="T7"/>
              </a:cxn>
              <a:cxn ang="0">
                <a:pos x="T8" y="T9"/>
              </a:cxn>
            </a:cxnLst>
            <a:rect l="0" t="0" r="r" b="b"/>
            <a:pathLst>
              <a:path w="534" h="243">
                <a:moveTo>
                  <a:pt x="0" y="243"/>
                </a:moveTo>
                <a:lnTo>
                  <a:pt x="88" y="0"/>
                </a:lnTo>
                <a:lnTo>
                  <a:pt x="383" y="0"/>
                </a:lnTo>
                <a:lnTo>
                  <a:pt x="534" y="235"/>
                </a:lnTo>
                <a:lnTo>
                  <a:pt x="0" y="243"/>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2" name="iṡlïďe"/>
          <p:cNvSpPr>
            <a:spLocks/>
          </p:cNvSpPr>
          <p:nvPr/>
        </p:nvSpPr>
        <p:spPr bwMode="auto">
          <a:xfrm>
            <a:off x="2877780" y="2198451"/>
            <a:ext cx="478515" cy="803543"/>
          </a:xfrm>
          <a:custGeom>
            <a:avLst/>
            <a:gdLst>
              <a:gd name="T0" fmla="*/ 159 w 159"/>
              <a:gd name="T1" fmla="*/ 0 h 267"/>
              <a:gd name="T2" fmla="*/ 68 w 159"/>
              <a:gd name="T3" fmla="*/ 252 h 267"/>
              <a:gd name="T4" fmla="*/ 0 w 159"/>
              <a:gd name="T5" fmla="*/ 267 h 267"/>
              <a:gd name="T6" fmla="*/ 159 w 159"/>
              <a:gd name="T7" fmla="*/ 0 h 267"/>
            </a:gdLst>
            <a:ahLst/>
            <a:cxnLst>
              <a:cxn ang="0">
                <a:pos x="T0" y="T1"/>
              </a:cxn>
              <a:cxn ang="0">
                <a:pos x="T2" y="T3"/>
              </a:cxn>
              <a:cxn ang="0">
                <a:pos x="T4" y="T5"/>
              </a:cxn>
              <a:cxn ang="0">
                <a:pos x="T6" y="T7"/>
              </a:cxn>
            </a:cxnLst>
            <a:rect l="0" t="0" r="r" b="b"/>
            <a:pathLst>
              <a:path w="159" h="267">
                <a:moveTo>
                  <a:pt x="159" y="0"/>
                </a:moveTo>
                <a:lnTo>
                  <a:pt x="68" y="252"/>
                </a:lnTo>
                <a:lnTo>
                  <a:pt x="0" y="267"/>
                </a:lnTo>
                <a:lnTo>
                  <a:pt x="159"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3" name="îṡ1íḑè"/>
          <p:cNvSpPr>
            <a:spLocks/>
          </p:cNvSpPr>
          <p:nvPr/>
        </p:nvSpPr>
        <p:spPr bwMode="auto">
          <a:xfrm>
            <a:off x="3082427" y="2198449"/>
            <a:ext cx="794514" cy="803543"/>
          </a:xfrm>
          <a:custGeom>
            <a:avLst/>
            <a:gdLst>
              <a:gd name="T0" fmla="*/ 91 w 264"/>
              <a:gd name="T1" fmla="*/ 0 h 267"/>
              <a:gd name="T2" fmla="*/ 264 w 264"/>
              <a:gd name="T3" fmla="*/ 267 h 267"/>
              <a:gd name="T4" fmla="*/ 0 w 264"/>
              <a:gd name="T5" fmla="*/ 252 h 267"/>
              <a:gd name="T6" fmla="*/ 91 w 264"/>
              <a:gd name="T7" fmla="*/ 0 h 267"/>
            </a:gdLst>
            <a:ahLst/>
            <a:cxnLst>
              <a:cxn ang="0">
                <a:pos x="T0" y="T1"/>
              </a:cxn>
              <a:cxn ang="0">
                <a:pos x="T2" y="T3"/>
              </a:cxn>
              <a:cxn ang="0">
                <a:pos x="T4" y="T5"/>
              </a:cxn>
              <a:cxn ang="0">
                <a:pos x="T6" y="T7"/>
              </a:cxn>
            </a:cxnLst>
            <a:rect l="0" t="0" r="r" b="b"/>
            <a:pathLst>
              <a:path w="264" h="267">
                <a:moveTo>
                  <a:pt x="91" y="0"/>
                </a:moveTo>
                <a:lnTo>
                  <a:pt x="264" y="267"/>
                </a:lnTo>
                <a:lnTo>
                  <a:pt x="0" y="252"/>
                </a:lnTo>
                <a:lnTo>
                  <a:pt x="91"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4" name="îSḷîḑé"/>
          <p:cNvSpPr>
            <a:spLocks/>
          </p:cNvSpPr>
          <p:nvPr/>
        </p:nvSpPr>
        <p:spPr bwMode="auto">
          <a:xfrm>
            <a:off x="2877780" y="2956850"/>
            <a:ext cx="999161" cy="69220"/>
          </a:xfrm>
          <a:custGeom>
            <a:avLst/>
            <a:gdLst>
              <a:gd name="T0" fmla="*/ 0 w 332"/>
              <a:gd name="T1" fmla="*/ 15 h 23"/>
              <a:gd name="T2" fmla="*/ 68 w 332"/>
              <a:gd name="T3" fmla="*/ 0 h 23"/>
              <a:gd name="T4" fmla="*/ 332 w 332"/>
              <a:gd name="T5" fmla="*/ 15 h 23"/>
              <a:gd name="T6" fmla="*/ 249 w 332"/>
              <a:gd name="T7" fmla="*/ 23 h 23"/>
              <a:gd name="T8" fmla="*/ 0 w 332"/>
              <a:gd name="T9" fmla="*/ 15 h 23"/>
            </a:gdLst>
            <a:ahLst/>
            <a:cxnLst>
              <a:cxn ang="0">
                <a:pos x="T0" y="T1"/>
              </a:cxn>
              <a:cxn ang="0">
                <a:pos x="T2" y="T3"/>
              </a:cxn>
              <a:cxn ang="0">
                <a:pos x="T4" y="T5"/>
              </a:cxn>
              <a:cxn ang="0">
                <a:pos x="T6" y="T7"/>
              </a:cxn>
              <a:cxn ang="0">
                <a:pos x="T8" y="T9"/>
              </a:cxn>
            </a:cxnLst>
            <a:rect l="0" t="0" r="r" b="b"/>
            <a:pathLst>
              <a:path w="332" h="23">
                <a:moveTo>
                  <a:pt x="0" y="15"/>
                </a:moveTo>
                <a:lnTo>
                  <a:pt x="68" y="0"/>
                </a:lnTo>
                <a:lnTo>
                  <a:pt x="332" y="15"/>
                </a:lnTo>
                <a:lnTo>
                  <a:pt x="249" y="23"/>
                </a:lnTo>
                <a:lnTo>
                  <a:pt x="0" y="15"/>
                </a:lnTo>
                <a:close/>
              </a:path>
            </a:pathLst>
          </a:custGeom>
          <a:solidFill>
            <a:schemeClr val="accent4">
              <a:lumMod val="60000"/>
              <a:lumOff val="40000"/>
            </a:schemeClr>
          </a:solidFill>
          <a:ln>
            <a:noFill/>
          </a:ln>
        </p:spPr>
        <p:txBody>
          <a:bodyPr anchor="ctr"/>
          <a:lstStyle/>
          <a:p>
            <a:pPr algn="ctr"/>
            <a:endParaRPr/>
          </a:p>
        </p:txBody>
      </p:sp>
      <p:cxnSp>
        <p:nvCxnSpPr>
          <p:cNvPr id="12" name="Straight Connector 28"/>
          <p:cNvCxnSpPr/>
          <p:nvPr/>
        </p:nvCxnSpPr>
        <p:spPr>
          <a:xfrm>
            <a:off x="5353827" y="4813613"/>
            <a:ext cx="473574" cy="0"/>
          </a:xfrm>
          <a:prstGeom prst="line">
            <a:avLst/>
          </a:prstGeom>
          <a:ln w="12700">
            <a:solidFill>
              <a:schemeClr val="bg1">
                <a:lumMod val="7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Straight Connector 30"/>
          <p:cNvCxnSpPr/>
          <p:nvPr/>
        </p:nvCxnSpPr>
        <p:spPr>
          <a:xfrm>
            <a:off x="4904391" y="4117713"/>
            <a:ext cx="473574" cy="0"/>
          </a:xfrm>
          <a:prstGeom prst="line">
            <a:avLst/>
          </a:prstGeom>
          <a:ln w="12700">
            <a:solidFill>
              <a:schemeClr val="bg1">
                <a:lumMod val="7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Connector 32"/>
          <p:cNvCxnSpPr/>
          <p:nvPr/>
        </p:nvCxnSpPr>
        <p:spPr>
          <a:xfrm>
            <a:off x="4440457" y="3407315"/>
            <a:ext cx="473574" cy="0"/>
          </a:xfrm>
          <a:prstGeom prst="line">
            <a:avLst/>
          </a:prstGeom>
          <a:ln w="12700">
            <a:solidFill>
              <a:schemeClr val="bg1">
                <a:lumMod val="7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34"/>
          <p:cNvCxnSpPr/>
          <p:nvPr/>
        </p:nvCxnSpPr>
        <p:spPr>
          <a:xfrm>
            <a:off x="3933030" y="2653422"/>
            <a:ext cx="473574" cy="0"/>
          </a:xfrm>
          <a:prstGeom prst="line">
            <a:avLst/>
          </a:prstGeom>
          <a:ln w="12700">
            <a:solidFill>
              <a:schemeClr val="bg1">
                <a:lumMod val="7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6" name="íšḷíďê"/>
          <p:cNvGrpSpPr/>
          <p:nvPr/>
        </p:nvGrpSpPr>
        <p:grpSpPr>
          <a:xfrm>
            <a:off x="3442941" y="4060945"/>
            <a:ext cx="288340" cy="289616"/>
            <a:chOff x="4019550" y="3568701"/>
            <a:chExt cx="358775" cy="360363"/>
          </a:xfrm>
          <a:solidFill>
            <a:schemeClr val="bg1"/>
          </a:solidFill>
        </p:grpSpPr>
        <p:sp>
          <p:nvSpPr>
            <p:cNvPr id="30" name="î$ļîḑé"/>
            <p:cNvSpPr>
              <a:spLocks/>
            </p:cNvSpPr>
            <p:nvPr/>
          </p:nvSpPr>
          <p:spPr bwMode="auto">
            <a:xfrm>
              <a:off x="4019550" y="3568701"/>
              <a:ext cx="358775" cy="360363"/>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grpFill/>
            <a:ln w="9525">
              <a:noFill/>
              <a:round/>
              <a:headEnd/>
              <a:tailEnd/>
            </a:ln>
          </p:spPr>
          <p:txBody>
            <a:bodyPr anchor="ctr"/>
            <a:lstStyle/>
            <a:p>
              <a:pPr algn="ctr"/>
              <a:endParaRPr/>
            </a:p>
          </p:txBody>
        </p:sp>
        <p:sp>
          <p:nvSpPr>
            <p:cNvPr id="31" name="îşḷíďe"/>
            <p:cNvSpPr>
              <a:spLocks/>
            </p:cNvSpPr>
            <p:nvPr/>
          </p:nvSpPr>
          <p:spPr bwMode="auto">
            <a:xfrm>
              <a:off x="4165600" y="3624263"/>
              <a:ext cx="84138" cy="85725"/>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9" h="29">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grpFill/>
            <a:ln w="9525">
              <a:noFill/>
              <a:round/>
              <a:headEnd/>
              <a:tailEnd/>
            </a:ln>
          </p:spPr>
          <p:txBody>
            <a:bodyPr anchor="ctr"/>
            <a:lstStyle/>
            <a:p>
              <a:pPr algn="ctr"/>
              <a:endParaRPr/>
            </a:p>
          </p:txBody>
        </p:sp>
      </p:grpSp>
      <p:grpSp>
        <p:nvGrpSpPr>
          <p:cNvPr id="17" name="íSlïḍé"/>
          <p:cNvGrpSpPr/>
          <p:nvPr/>
        </p:nvGrpSpPr>
        <p:grpSpPr>
          <a:xfrm>
            <a:off x="3592367" y="4811187"/>
            <a:ext cx="199032" cy="289618"/>
            <a:chOff x="4075113" y="1909763"/>
            <a:chExt cx="247650" cy="360363"/>
          </a:xfrm>
          <a:solidFill>
            <a:schemeClr val="bg1"/>
          </a:solidFill>
        </p:grpSpPr>
        <p:sp>
          <p:nvSpPr>
            <p:cNvPr id="28" name="iṣľîḋê"/>
            <p:cNvSpPr>
              <a:spLocks/>
            </p:cNvSpPr>
            <p:nvPr/>
          </p:nvSpPr>
          <p:spPr bwMode="auto">
            <a:xfrm>
              <a:off x="4075113" y="1909763"/>
              <a:ext cx="247650" cy="360363"/>
            </a:xfrm>
            <a:custGeom>
              <a:avLst/>
              <a:gdLst/>
              <a:ahLst/>
              <a:cxnLst>
                <a:cxn ang="0">
                  <a:pos x="42" y="0"/>
                </a:cxn>
                <a:cxn ang="0">
                  <a:pos x="0" y="42"/>
                </a:cxn>
                <a:cxn ang="0">
                  <a:pos x="19" y="88"/>
                </a:cxn>
                <a:cxn ang="0">
                  <a:pos x="42" y="123"/>
                </a:cxn>
                <a:cxn ang="0">
                  <a:pos x="65" y="88"/>
                </a:cxn>
                <a:cxn ang="0">
                  <a:pos x="85" y="42"/>
                </a:cxn>
                <a:cxn ang="0">
                  <a:pos x="42" y="0"/>
                </a:cxn>
                <a:cxn ang="0">
                  <a:pos x="52" y="104"/>
                </a:cxn>
                <a:cxn ang="0">
                  <a:pos x="33" y="106"/>
                </a:cxn>
                <a:cxn ang="0">
                  <a:pos x="31" y="99"/>
                </a:cxn>
                <a:cxn ang="0">
                  <a:pos x="31" y="99"/>
                </a:cxn>
                <a:cxn ang="0">
                  <a:pos x="55" y="96"/>
                </a:cxn>
                <a:cxn ang="0">
                  <a:pos x="54" y="99"/>
                </a:cxn>
                <a:cxn ang="0">
                  <a:pos x="52" y="104"/>
                </a:cxn>
                <a:cxn ang="0">
                  <a:pos x="30" y="95"/>
                </a:cxn>
                <a:cxn ang="0">
                  <a:pos x="27" y="88"/>
                </a:cxn>
                <a:cxn ang="0">
                  <a:pos x="57" y="88"/>
                </a:cxn>
                <a:cxn ang="0">
                  <a:pos x="56" y="92"/>
                </a:cxn>
                <a:cxn ang="0">
                  <a:pos x="30" y="95"/>
                </a:cxn>
                <a:cxn ang="0">
                  <a:pos x="42" y="115"/>
                </a:cxn>
                <a:cxn ang="0">
                  <a:pos x="35" y="110"/>
                </a:cxn>
                <a:cxn ang="0">
                  <a:pos x="51" y="108"/>
                </a:cxn>
                <a:cxn ang="0">
                  <a:pos x="42" y="115"/>
                </a:cxn>
                <a:cxn ang="0">
                  <a:pos x="60" y="80"/>
                </a:cxn>
                <a:cxn ang="0">
                  <a:pos x="24" y="80"/>
                </a:cxn>
                <a:cxn ang="0">
                  <a:pos x="18" y="68"/>
                </a:cxn>
                <a:cxn ang="0">
                  <a:pos x="8" y="42"/>
                </a:cxn>
                <a:cxn ang="0">
                  <a:pos x="42" y="8"/>
                </a:cxn>
                <a:cxn ang="0">
                  <a:pos x="77" y="42"/>
                </a:cxn>
                <a:cxn ang="0">
                  <a:pos x="67" y="68"/>
                </a:cxn>
                <a:cxn ang="0">
                  <a:pos x="60" y="80"/>
                </a:cxn>
                <a:cxn ang="0">
                  <a:pos x="60" y="80"/>
                </a:cxn>
                <a:cxn ang="0">
                  <a:pos x="60" y="80"/>
                </a:cxn>
              </a:cxnLst>
              <a:rect l="0" t="0" r="r" b="b"/>
              <a:pathLst>
                <a:path w="85" h="123">
                  <a:moveTo>
                    <a:pt x="42" y="0"/>
                  </a:moveTo>
                  <a:cubicBezTo>
                    <a:pt x="19" y="0"/>
                    <a:pt x="0" y="19"/>
                    <a:pt x="0" y="42"/>
                  </a:cubicBezTo>
                  <a:cubicBezTo>
                    <a:pt x="0" y="57"/>
                    <a:pt x="14" y="74"/>
                    <a:pt x="19" y="88"/>
                  </a:cubicBezTo>
                  <a:cubicBezTo>
                    <a:pt x="27" y="110"/>
                    <a:pt x="26" y="123"/>
                    <a:pt x="42" y="123"/>
                  </a:cubicBezTo>
                  <a:cubicBezTo>
                    <a:pt x="59" y="123"/>
                    <a:pt x="58" y="110"/>
                    <a:pt x="65" y="88"/>
                  </a:cubicBezTo>
                  <a:cubicBezTo>
                    <a:pt x="70" y="74"/>
                    <a:pt x="85" y="57"/>
                    <a:pt x="85" y="42"/>
                  </a:cubicBezTo>
                  <a:cubicBezTo>
                    <a:pt x="85" y="19"/>
                    <a:pt x="66" y="0"/>
                    <a:pt x="42" y="0"/>
                  </a:cubicBezTo>
                  <a:close/>
                  <a:moveTo>
                    <a:pt x="52" y="104"/>
                  </a:moveTo>
                  <a:cubicBezTo>
                    <a:pt x="33" y="106"/>
                    <a:pt x="33" y="106"/>
                    <a:pt x="33" y="106"/>
                  </a:cubicBezTo>
                  <a:cubicBezTo>
                    <a:pt x="33" y="104"/>
                    <a:pt x="32" y="102"/>
                    <a:pt x="31" y="99"/>
                  </a:cubicBezTo>
                  <a:cubicBezTo>
                    <a:pt x="31" y="99"/>
                    <a:pt x="31" y="99"/>
                    <a:pt x="31" y="99"/>
                  </a:cubicBezTo>
                  <a:cubicBezTo>
                    <a:pt x="55" y="96"/>
                    <a:pt x="55" y="96"/>
                    <a:pt x="55" y="96"/>
                  </a:cubicBezTo>
                  <a:cubicBezTo>
                    <a:pt x="54" y="97"/>
                    <a:pt x="54" y="98"/>
                    <a:pt x="54" y="99"/>
                  </a:cubicBezTo>
                  <a:cubicBezTo>
                    <a:pt x="53" y="101"/>
                    <a:pt x="53" y="103"/>
                    <a:pt x="52" y="104"/>
                  </a:cubicBezTo>
                  <a:close/>
                  <a:moveTo>
                    <a:pt x="30" y="95"/>
                  </a:moveTo>
                  <a:cubicBezTo>
                    <a:pt x="29" y="93"/>
                    <a:pt x="28" y="91"/>
                    <a:pt x="27" y="88"/>
                  </a:cubicBezTo>
                  <a:cubicBezTo>
                    <a:pt x="57" y="88"/>
                    <a:pt x="57" y="88"/>
                    <a:pt x="57" y="88"/>
                  </a:cubicBezTo>
                  <a:cubicBezTo>
                    <a:pt x="57" y="89"/>
                    <a:pt x="56" y="91"/>
                    <a:pt x="56" y="92"/>
                  </a:cubicBezTo>
                  <a:lnTo>
                    <a:pt x="30" y="95"/>
                  </a:lnTo>
                  <a:close/>
                  <a:moveTo>
                    <a:pt x="42" y="115"/>
                  </a:moveTo>
                  <a:cubicBezTo>
                    <a:pt x="38" y="115"/>
                    <a:pt x="37" y="114"/>
                    <a:pt x="35" y="110"/>
                  </a:cubicBezTo>
                  <a:cubicBezTo>
                    <a:pt x="51" y="108"/>
                    <a:pt x="51" y="108"/>
                    <a:pt x="51" y="108"/>
                  </a:cubicBezTo>
                  <a:cubicBezTo>
                    <a:pt x="49" y="114"/>
                    <a:pt x="47" y="115"/>
                    <a:pt x="42" y="115"/>
                  </a:cubicBezTo>
                  <a:close/>
                  <a:moveTo>
                    <a:pt x="60" y="80"/>
                  </a:moveTo>
                  <a:cubicBezTo>
                    <a:pt x="24" y="80"/>
                    <a:pt x="24" y="80"/>
                    <a:pt x="24" y="80"/>
                  </a:cubicBezTo>
                  <a:cubicBezTo>
                    <a:pt x="23" y="76"/>
                    <a:pt x="20" y="72"/>
                    <a:pt x="18" y="68"/>
                  </a:cubicBezTo>
                  <a:cubicBezTo>
                    <a:pt x="13" y="59"/>
                    <a:pt x="8" y="50"/>
                    <a:pt x="8" y="42"/>
                  </a:cubicBezTo>
                  <a:cubicBezTo>
                    <a:pt x="8" y="23"/>
                    <a:pt x="23" y="8"/>
                    <a:pt x="42" y="8"/>
                  </a:cubicBezTo>
                  <a:cubicBezTo>
                    <a:pt x="61" y="8"/>
                    <a:pt x="77" y="23"/>
                    <a:pt x="77" y="42"/>
                  </a:cubicBezTo>
                  <a:cubicBezTo>
                    <a:pt x="77" y="50"/>
                    <a:pt x="72" y="59"/>
                    <a:pt x="67" y="68"/>
                  </a:cubicBezTo>
                  <a:cubicBezTo>
                    <a:pt x="64" y="72"/>
                    <a:pt x="62" y="76"/>
                    <a:pt x="60" y="80"/>
                  </a:cubicBezTo>
                  <a:close/>
                  <a:moveTo>
                    <a:pt x="60" y="80"/>
                  </a:moveTo>
                  <a:cubicBezTo>
                    <a:pt x="60" y="80"/>
                    <a:pt x="60" y="80"/>
                    <a:pt x="60" y="80"/>
                  </a:cubicBezTo>
                </a:path>
              </a:pathLst>
            </a:custGeom>
            <a:grpFill/>
            <a:ln w="9525">
              <a:noFill/>
              <a:round/>
              <a:headEnd/>
              <a:tailEnd/>
            </a:ln>
          </p:spPr>
          <p:txBody>
            <a:bodyPr anchor="ctr"/>
            <a:lstStyle/>
            <a:p>
              <a:pPr algn="ctr"/>
              <a:endParaRPr/>
            </a:p>
          </p:txBody>
        </p:sp>
        <p:sp>
          <p:nvSpPr>
            <p:cNvPr id="29" name="ïṥḻiḋe"/>
            <p:cNvSpPr>
              <a:spLocks/>
            </p:cNvSpPr>
            <p:nvPr/>
          </p:nvSpPr>
          <p:spPr bwMode="auto">
            <a:xfrm>
              <a:off x="4130675" y="1965326"/>
              <a:ext cx="73025" cy="73025"/>
            </a:xfrm>
            <a:custGeom>
              <a:avLst/>
              <a:gdLst/>
              <a:ahLst/>
              <a:cxnLst>
                <a:cxn ang="0">
                  <a:pos x="23" y="0"/>
                </a:cxn>
                <a:cxn ang="0">
                  <a:pos x="0" y="23"/>
                </a:cxn>
                <a:cxn ang="0">
                  <a:pos x="2" y="25"/>
                </a:cxn>
                <a:cxn ang="0">
                  <a:pos x="4" y="23"/>
                </a:cxn>
                <a:cxn ang="0">
                  <a:pos x="23" y="4"/>
                </a:cxn>
                <a:cxn ang="0">
                  <a:pos x="25" y="2"/>
                </a:cxn>
                <a:cxn ang="0">
                  <a:pos x="23" y="0"/>
                </a:cxn>
                <a:cxn ang="0">
                  <a:pos x="23" y="0"/>
                </a:cxn>
                <a:cxn ang="0">
                  <a:pos x="23" y="0"/>
                </a:cxn>
              </a:cxnLst>
              <a:rect l="0" t="0" r="r" b="b"/>
              <a:pathLst>
                <a:path w="25" h="25">
                  <a:moveTo>
                    <a:pt x="23" y="0"/>
                  </a:moveTo>
                  <a:cubicBezTo>
                    <a:pt x="11" y="0"/>
                    <a:pt x="0" y="10"/>
                    <a:pt x="0" y="23"/>
                  </a:cubicBezTo>
                  <a:cubicBezTo>
                    <a:pt x="0" y="24"/>
                    <a:pt x="1" y="25"/>
                    <a:pt x="2" y="25"/>
                  </a:cubicBezTo>
                  <a:cubicBezTo>
                    <a:pt x="3" y="25"/>
                    <a:pt x="4" y="24"/>
                    <a:pt x="4" y="23"/>
                  </a:cubicBezTo>
                  <a:cubicBezTo>
                    <a:pt x="4" y="12"/>
                    <a:pt x="13" y="4"/>
                    <a:pt x="23" y="4"/>
                  </a:cubicBezTo>
                  <a:cubicBezTo>
                    <a:pt x="24" y="4"/>
                    <a:pt x="25" y="3"/>
                    <a:pt x="25" y="2"/>
                  </a:cubicBezTo>
                  <a:cubicBezTo>
                    <a:pt x="25" y="1"/>
                    <a:pt x="24" y="0"/>
                    <a:pt x="23" y="0"/>
                  </a:cubicBezTo>
                  <a:close/>
                  <a:moveTo>
                    <a:pt x="23" y="0"/>
                  </a:moveTo>
                  <a:cubicBezTo>
                    <a:pt x="23" y="0"/>
                    <a:pt x="23" y="0"/>
                    <a:pt x="23" y="0"/>
                  </a:cubicBezTo>
                </a:path>
              </a:pathLst>
            </a:custGeom>
            <a:grpFill/>
            <a:ln w="9525">
              <a:noFill/>
              <a:round/>
              <a:headEnd/>
              <a:tailEnd/>
            </a:ln>
          </p:spPr>
          <p:txBody>
            <a:bodyPr anchor="ctr"/>
            <a:lstStyle/>
            <a:p>
              <a:pPr algn="ctr"/>
              <a:endParaRPr/>
            </a:p>
          </p:txBody>
        </p:sp>
      </p:grpSp>
      <p:sp>
        <p:nvSpPr>
          <p:cNvPr id="18" name="íṣ1iḍe"/>
          <p:cNvSpPr>
            <a:spLocks/>
          </p:cNvSpPr>
          <p:nvPr/>
        </p:nvSpPr>
        <p:spPr bwMode="auto">
          <a:xfrm>
            <a:off x="3260074" y="2648994"/>
            <a:ext cx="202448" cy="202448"/>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headEnd/>
            <a:tailEnd/>
          </a:ln>
        </p:spPr>
        <p:txBody>
          <a:bodyPr anchor="ctr"/>
          <a:lstStyle/>
          <a:p>
            <a:pPr algn="ctr"/>
            <a:endParaRPr/>
          </a:p>
        </p:txBody>
      </p:sp>
      <p:sp>
        <p:nvSpPr>
          <p:cNvPr id="19" name="ïS1íḓé"/>
          <p:cNvSpPr>
            <a:spLocks/>
          </p:cNvSpPr>
          <p:nvPr/>
        </p:nvSpPr>
        <p:spPr bwMode="auto">
          <a:xfrm>
            <a:off x="3377231" y="3276262"/>
            <a:ext cx="254970" cy="254968"/>
          </a:xfrm>
          <a:custGeom>
            <a:avLst/>
            <a:gdLst/>
            <a:ahLst/>
            <a:cxnLst>
              <a:cxn ang="0">
                <a:pos x="77" y="14"/>
              </a:cxn>
              <a:cxn ang="0">
                <a:pos x="51" y="34"/>
              </a:cxn>
              <a:cxn ang="0">
                <a:pos x="0" y="54"/>
              </a:cxn>
              <a:cxn ang="0">
                <a:pos x="23" y="80"/>
              </a:cxn>
              <a:cxn ang="0">
                <a:pos x="31" y="123"/>
              </a:cxn>
              <a:cxn ang="0">
                <a:pos x="54" y="115"/>
              </a:cxn>
              <a:cxn ang="0">
                <a:pos x="50" y="103"/>
              </a:cxn>
              <a:cxn ang="0">
                <a:pos x="50" y="76"/>
              </a:cxn>
              <a:cxn ang="0">
                <a:pos x="51" y="74"/>
              </a:cxn>
              <a:cxn ang="0">
                <a:pos x="52" y="73"/>
              </a:cxn>
              <a:cxn ang="0">
                <a:pos x="53" y="73"/>
              </a:cxn>
              <a:cxn ang="0">
                <a:pos x="77" y="94"/>
              </a:cxn>
              <a:cxn ang="0">
                <a:pos x="123" y="54"/>
              </a:cxn>
              <a:cxn ang="0">
                <a:pos x="77" y="54"/>
              </a:cxn>
              <a:cxn ang="0">
                <a:pos x="88" y="42"/>
              </a:cxn>
              <a:cxn ang="0">
                <a:pos x="88" y="65"/>
              </a:cxn>
              <a:cxn ang="0">
                <a:pos x="77" y="54"/>
              </a:cxn>
              <a:cxn ang="0">
                <a:pos x="15" y="42"/>
              </a:cxn>
              <a:cxn ang="0">
                <a:pos x="38" y="54"/>
              </a:cxn>
              <a:cxn ang="0">
                <a:pos x="15" y="65"/>
              </a:cxn>
              <a:cxn ang="0">
                <a:pos x="46" y="115"/>
              </a:cxn>
              <a:cxn ang="0">
                <a:pos x="31" y="80"/>
              </a:cxn>
              <a:cxn ang="0">
                <a:pos x="31" y="73"/>
              </a:cxn>
              <a:cxn ang="0">
                <a:pos x="43" y="73"/>
              </a:cxn>
              <a:cxn ang="0">
                <a:pos x="42" y="103"/>
              </a:cxn>
              <a:cxn ang="0">
                <a:pos x="46" y="112"/>
              </a:cxn>
              <a:cxn ang="0">
                <a:pos x="51" y="65"/>
              </a:cxn>
              <a:cxn ang="0">
                <a:pos x="50" y="65"/>
              </a:cxn>
              <a:cxn ang="0">
                <a:pos x="50" y="42"/>
              </a:cxn>
              <a:cxn ang="0">
                <a:pos x="71" y="34"/>
              </a:cxn>
              <a:cxn ang="0">
                <a:pos x="71" y="73"/>
              </a:cxn>
              <a:cxn ang="0">
                <a:pos x="96" y="100"/>
              </a:cxn>
              <a:cxn ang="0">
                <a:pos x="88" y="73"/>
              </a:cxn>
              <a:cxn ang="0">
                <a:pos x="88" y="34"/>
              </a:cxn>
              <a:cxn ang="0">
                <a:pos x="96" y="8"/>
              </a:cxn>
              <a:cxn ang="0">
                <a:pos x="96" y="100"/>
              </a:cxn>
              <a:cxn ang="0">
                <a:pos x="96" y="100"/>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w="9525">
            <a:noFill/>
            <a:round/>
            <a:headEnd/>
            <a:tailEnd/>
          </a:ln>
        </p:spPr>
        <p:txBody>
          <a:bodyPr anchor="ctr"/>
          <a:lstStyle/>
          <a:p>
            <a:pPr algn="ctr"/>
            <a:endParaRPr/>
          </a:p>
        </p:txBody>
      </p:sp>
      <p:grpSp>
        <p:nvGrpSpPr>
          <p:cNvPr id="43" name="组合 42"/>
          <p:cNvGrpSpPr/>
          <p:nvPr/>
        </p:nvGrpSpPr>
        <p:grpSpPr>
          <a:xfrm>
            <a:off x="4599916" y="2383855"/>
            <a:ext cx="4580200" cy="555520"/>
            <a:chOff x="1541719" y="2349127"/>
            <a:chExt cx="4580200" cy="555520"/>
          </a:xfrm>
        </p:grpSpPr>
        <p:sp>
          <p:nvSpPr>
            <p:cNvPr id="44" name="文本框 43"/>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5" name="文本框 44"/>
            <p:cNvSpPr txBox="1"/>
            <p:nvPr/>
          </p:nvSpPr>
          <p:spPr>
            <a:xfrm>
              <a:off x="1541719" y="2636881"/>
              <a:ext cx="4580200" cy="267766"/>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a:t>
              </a:r>
            </a:p>
          </p:txBody>
        </p:sp>
      </p:grpSp>
      <p:grpSp>
        <p:nvGrpSpPr>
          <p:cNvPr id="49" name="组合 48"/>
          <p:cNvGrpSpPr/>
          <p:nvPr/>
        </p:nvGrpSpPr>
        <p:grpSpPr>
          <a:xfrm>
            <a:off x="5136993" y="3150403"/>
            <a:ext cx="4580200" cy="555520"/>
            <a:chOff x="1541719" y="2349127"/>
            <a:chExt cx="4580200" cy="555520"/>
          </a:xfrm>
        </p:grpSpPr>
        <p:sp>
          <p:nvSpPr>
            <p:cNvPr id="50" name="文本框 49"/>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51" name="文本框 50"/>
            <p:cNvSpPr txBox="1"/>
            <p:nvPr/>
          </p:nvSpPr>
          <p:spPr>
            <a:xfrm>
              <a:off x="1541719" y="2636881"/>
              <a:ext cx="4580200" cy="267766"/>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a:t>
              </a:r>
            </a:p>
          </p:txBody>
        </p:sp>
      </p:grpSp>
      <p:grpSp>
        <p:nvGrpSpPr>
          <p:cNvPr id="52" name="组合 51"/>
          <p:cNvGrpSpPr/>
          <p:nvPr/>
        </p:nvGrpSpPr>
        <p:grpSpPr>
          <a:xfrm>
            <a:off x="5590614" y="3858680"/>
            <a:ext cx="4580200" cy="555520"/>
            <a:chOff x="1541719" y="2349127"/>
            <a:chExt cx="4580200" cy="555520"/>
          </a:xfrm>
        </p:grpSpPr>
        <p:sp>
          <p:nvSpPr>
            <p:cNvPr id="53" name="文本框 52"/>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54" name="文本框 53"/>
            <p:cNvSpPr txBox="1"/>
            <p:nvPr/>
          </p:nvSpPr>
          <p:spPr>
            <a:xfrm>
              <a:off x="1541719" y="2636881"/>
              <a:ext cx="4580200" cy="267766"/>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a:t>
              </a:r>
            </a:p>
          </p:txBody>
        </p:sp>
      </p:grpSp>
      <p:grpSp>
        <p:nvGrpSpPr>
          <p:cNvPr id="55" name="组合 54"/>
          <p:cNvGrpSpPr/>
          <p:nvPr/>
        </p:nvGrpSpPr>
        <p:grpSpPr>
          <a:xfrm>
            <a:off x="6030601" y="4542450"/>
            <a:ext cx="4580200" cy="555520"/>
            <a:chOff x="1541719" y="2349127"/>
            <a:chExt cx="4580200" cy="555520"/>
          </a:xfrm>
        </p:grpSpPr>
        <p:sp>
          <p:nvSpPr>
            <p:cNvPr id="56" name="文本框 55"/>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57" name="文本框 56"/>
            <p:cNvSpPr txBox="1"/>
            <p:nvPr/>
          </p:nvSpPr>
          <p:spPr>
            <a:xfrm>
              <a:off x="1541719" y="2636881"/>
              <a:ext cx="4580200" cy="267766"/>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a:t>
              </a:r>
            </a:p>
          </p:txBody>
        </p:sp>
      </p:grpSp>
      <p:grpSp>
        <p:nvGrpSpPr>
          <p:cNvPr id="58" name="组合 57"/>
          <p:cNvGrpSpPr/>
          <p:nvPr/>
        </p:nvGrpSpPr>
        <p:grpSpPr>
          <a:xfrm>
            <a:off x="3327399" y="368311"/>
            <a:ext cx="5571067" cy="950901"/>
            <a:chOff x="3327399" y="368311"/>
            <a:chExt cx="5571067" cy="950901"/>
          </a:xfrm>
        </p:grpSpPr>
        <p:grpSp>
          <p:nvGrpSpPr>
            <p:cNvPr id="59" name="组合 58"/>
            <p:cNvGrpSpPr/>
            <p:nvPr/>
          </p:nvGrpSpPr>
          <p:grpSpPr>
            <a:xfrm>
              <a:off x="3327399" y="1015999"/>
              <a:ext cx="5571067" cy="303213"/>
              <a:chOff x="3327399" y="1015999"/>
              <a:chExt cx="5571067" cy="303213"/>
            </a:xfrm>
          </p:grpSpPr>
          <p:grpSp>
            <p:nvGrpSpPr>
              <p:cNvPr id="61" name="组合 60"/>
              <p:cNvGrpSpPr/>
              <p:nvPr/>
            </p:nvGrpSpPr>
            <p:grpSpPr>
              <a:xfrm>
                <a:off x="5341026" y="1015999"/>
                <a:ext cx="1543813" cy="303213"/>
                <a:chOff x="4151374" y="3829873"/>
                <a:chExt cx="2486492" cy="488360"/>
              </a:xfrm>
            </p:grpSpPr>
            <p:sp>
              <p:nvSpPr>
                <p:cNvPr id="64" name="椭圆 63"/>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5" name="椭圆 64"/>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66" name="椭圆 65"/>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椭圆 66"/>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62" name="直接连接符 61"/>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60" name="文本框 59"/>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1248165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anim calcmode="lin" valueType="num">
                                      <p:cBhvr>
                                        <p:cTn id="8" dur="1000" fill="hold"/>
                                        <p:tgtEl>
                                          <p:spTgt spid="40"/>
                                        </p:tgtEl>
                                        <p:attrNameLst>
                                          <p:attrName>ppt_x</p:attrName>
                                        </p:attrNameLst>
                                      </p:cBhvr>
                                      <p:tavLst>
                                        <p:tav tm="0">
                                          <p:val>
                                            <p:strVal val="#ppt_x"/>
                                          </p:val>
                                        </p:tav>
                                        <p:tav tm="100000">
                                          <p:val>
                                            <p:strVal val="#ppt_x"/>
                                          </p:val>
                                        </p:tav>
                                      </p:tavLst>
                                    </p:anim>
                                    <p:anim calcmode="lin" valueType="num">
                                      <p:cBhvr>
                                        <p:cTn id="9" dur="1000" fill="hold"/>
                                        <p:tgtEl>
                                          <p:spTgt spid="4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1000"/>
                                        <p:tgtEl>
                                          <p:spTgt spid="41"/>
                                        </p:tgtEl>
                                      </p:cBhvr>
                                    </p:animEffect>
                                    <p:anim calcmode="lin" valueType="num">
                                      <p:cBhvr>
                                        <p:cTn id="13" dur="1000" fill="hold"/>
                                        <p:tgtEl>
                                          <p:spTgt spid="41"/>
                                        </p:tgtEl>
                                        <p:attrNameLst>
                                          <p:attrName>ppt_x</p:attrName>
                                        </p:attrNameLst>
                                      </p:cBhvr>
                                      <p:tavLst>
                                        <p:tav tm="0">
                                          <p:val>
                                            <p:strVal val="#ppt_x"/>
                                          </p:val>
                                        </p:tav>
                                        <p:tav tm="100000">
                                          <p:val>
                                            <p:strVal val="#ppt_x"/>
                                          </p:val>
                                        </p:tav>
                                      </p:tavLst>
                                    </p:anim>
                                    <p:anim calcmode="lin" valueType="num">
                                      <p:cBhvr>
                                        <p:cTn id="14" dur="1000" fill="hold"/>
                                        <p:tgtEl>
                                          <p:spTgt spid="4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1000"/>
                                        <p:tgtEl>
                                          <p:spTgt spid="42"/>
                                        </p:tgtEl>
                                      </p:cBhvr>
                                    </p:animEffect>
                                    <p:anim calcmode="lin" valueType="num">
                                      <p:cBhvr>
                                        <p:cTn id="18" dur="1000" fill="hold"/>
                                        <p:tgtEl>
                                          <p:spTgt spid="42"/>
                                        </p:tgtEl>
                                        <p:attrNameLst>
                                          <p:attrName>ppt_x</p:attrName>
                                        </p:attrNameLst>
                                      </p:cBhvr>
                                      <p:tavLst>
                                        <p:tav tm="0">
                                          <p:val>
                                            <p:strVal val="#ppt_x"/>
                                          </p:val>
                                        </p:tav>
                                        <p:tav tm="100000">
                                          <p:val>
                                            <p:strVal val="#ppt_x"/>
                                          </p:val>
                                        </p:tav>
                                      </p:tavLst>
                                    </p:anim>
                                    <p:anim calcmode="lin" valueType="num">
                                      <p:cBhvr>
                                        <p:cTn id="19" dur="1000" fill="hold"/>
                                        <p:tgtEl>
                                          <p:spTgt spid="4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1000"/>
                                        <p:tgtEl>
                                          <p:spTgt spid="38"/>
                                        </p:tgtEl>
                                      </p:cBhvr>
                                    </p:animEffect>
                                    <p:anim calcmode="lin" valueType="num">
                                      <p:cBhvr>
                                        <p:cTn id="28" dur="1000" fill="hold"/>
                                        <p:tgtEl>
                                          <p:spTgt spid="38"/>
                                        </p:tgtEl>
                                        <p:attrNameLst>
                                          <p:attrName>ppt_x</p:attrName>
                                        </p:attrNameLst>
                                      </p:cBhvr>
                                      <p:tavLst>
                                        <p:tav tm="0">
                                          <p:val>
                                            <p:strVal val="#ppt_x"/>
                                          </p:val>
                                        </p:tav>
                                        <p:tav tm="100000">
                                          <p:val>
                                            <p:strVal val="#ppt_x"/>
                                          </p:val>
                                        </p:tav>
                                      </p:tavLst>
                                    </p:anim>
                                    <p:anim calcmode="lin" valueType="num">
                                      <p:cBhvr>
                                        <p:cTn id="29" dur="1000" fill="hold"/>
                                        <p:tgtEl>
                                          <p:spTgt spid="3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anim calcmode="lin" valueType="num">
                                      <p:cBhvr>
                                        <p:cTn id="63" dur="1000" fill="hold"/>
                                        <p:tgtEl>
                                          <p:spTgt spid="12"/>
                                        </p:tgtEl>
                                        <p:attrNameLst>
                                          <p:attrName>ppt_x</p:attrName>
                                        </p:attrNameLst>
                                      </p:cBhvr>
                                      <p:tavLst>
                                        <p:tav tm="0">
                                          <p:val>
                                            <p:strVal val="#ppt_x"/>
                                          </p:val>
                                        </p:tav>
                                        <p:tav tm="100000">
                                          <p:val>
                                            <p:strVal val="#ppt_x"/>
                                          </p:val>
                                        </p:tav>
                                      </p:tavLst>
                                    </p:anim>
                                    <p:anim calcmode="lin" valueType="num">
                                      <p:cBhvr>
                                        <p:cTn id="64" dur="1000" fill="hold"/>
                                        <p:tgtEl>
                                          <p:spTgt spid="1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1000"/>
                                        <p:tgtEl>
                                          <p:spTgt spid="17"/>
                                        </p:tgtEl>
                                      </p:cBhvr>
                                    </p:animEffect>
                                    <p:anim calcmode="lin" valueType="num">
                                      <p:cBhvr>
                                        <p:cTn id="88" dur="1000" fill="hold"/>
                                        <p:tgtEl>
                                          <p:spTgt spid="17"/>
                                        </p:tgtEl>
                                        <p:attrNameLst>
                                          <p:attrName>ppt_x</p:attrName>
                                        </p:attrNameLst>
                                      </p:cBhvr>
                                      <p:tavLst>
                                        <p:tav tm="0">
                                          <p:val>
                                            <p:strVal val="#ppt_x"/>
                                          </p:val>
                                        </p:tav>
                                        <p:tav tm="100000">
                                          <p:val>
                                            <p:strVal val="#ppt_x"/>
                                          </p:val>
                                        </p:tav>
                                      </p:tavLst>
                                    </p:anim>
                                    <p:anim calcmode="lin" valueType="num">
                                      <p:cBhvr>
                                        <p:cTn id="89" dur="1000" fill="hold"/>
                                        <p:tgtEl>
                                          <p:spTgt spid="17"/>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par>
                          <p:cTn id="100" fill="hold">
                            <p:stCondLst>
                              <p:cond delay="1000"/>
                            </p:stCondLst>
                            <p:childTnLst>
                              <p:par>
                                <p:cTn id="101" presetID="22" presetClass="entr" presetSubtype="8" fill="hold" nodeType="after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wipe(left)">
                                      <p:cBhvr>
                                        <p:cTn id="103" dur="500"/>
                                        <p:tgtEl>
                                          <p:spTgt spid="43"/>
                                        </p:tgtEl>
                                      </p:cBhvr>
                                    </p:animEffect>
                                  </p:childTnLst>
                                </p:cTn>
                              </p:par>
                            </p:childTnLst>
                          </p:cTn>
                        </p:par>
                        <p:par>
                          <p:cTn id="104" fill="hold">
                            <p:stCondLst>
                              <p:cond delay="1500"/>
                            </p:stCondLst>
                            <p:childTnLst>
                              <p:par>
                                <p:cTn id="105" presetID="22" presetClass="entr" presetSubtype="8"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wipe(left)">
                                      <p:cBhvr>
                                        <p:cTn id="107" dur="500"/>
                                        <p:tgtEl>
                                          <p:spTgt spid="49"/>
                                        </p:tgtEl>
                                      </p:cBhvr>
                                    </p:animEffect>
                                  </p:childTnLst>
                                </p:cTn>
                              </p:par>
                            </p:childTnLst>
                          </p:cTn>
                        </p:par>
                        <p:par>
                          <p:cTn id="108" fill="hold">
                            <p:stCondLst>
                              <p:cond delay="2000"/>
                            </p:stCondLst>
                            <p:childTnLst>
                              <p:par>
                                <p:cTn id="109" presetID="22" presetClass="entr" presetSubtype="8"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wipe(left)">
                                      <p:cBhvr>
                                        <p:cTn id="111" dur="500"/>
                                        <p:tgtEl>
                                          <p:spTgt spid="52"/>
                                        </p:tgtEl>
                                      </p:cBhvr>
                                    </p:animEffect>
                                  </p:childTnLst>
                                </p:cTn>
                              </p:par>
                            </p:childTnLst>
                          </p:cTn>
                        </p:par>
                        <p:par>
                          <p:cTn id="112" fill="hold">
                            <p:stCondLst>
                              <p:cond delay="2500"/>
                            </p:stCondLst>
                            <p:childTnLst>
                              <p:par>
                                <p:cTn id="113" presetID="22" presetClass="entr" presetSubtype="8" fill="hold"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37" grpId="0" animBg="1"/>
      <p:bldP spid="38" grpId="0" animBg="1"/>
      <p:bldP spid="39" grpId="0" animBg="1"/>
      <p:bldP spid="35" grpId="0" animBg="1"/>
      <p:bldP spid="36" grpId="0" animBg="1"/>
      <p:bldP spid="32" grpId="0" animBg="1"/>
      <p:bldP spid="33" grpId="0" animBg="1"/>
      <p:bldP spid="34" grpId="0" animBg="1"/>
      <p:bldP spid="18"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ṧḻiḑe"/>
          <p:cNvSpPr/>
          <p:nvPr/>
        </p:nvSpPr>
        <p:spPr>
          <a:xfrm>
            <a:off x="1594010" y="2343151"/>
            <a:ext cx="1536775" cy="1536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5" name="îś1ïde"/>
          <p:cNvSpPr/>
          <p:nvPr/>
        </p:nvSpPr>
        <p:spPr>
          <a:xfrm>
            <a:off x="1844112" y="2593253"/>
            <a:ext cx="1036570" cy="1036569"/>
          </a:xfrm>
          <a:prstGeom prst="ellipse">
            <a:avLst/>
          </a:prstGeom>
          <a:solidFill>
            <a:schemeClr val="bg1">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iSļîḑê"/>
          <p:cNvSpPr/>
          <p:nvPr/>
        </p:nvSpPr>
        <p:spPr>
          <a:xfrm>
            <a:off x="1657529" y="2406670"/>
            <a:ext cx="1409735" cy="1409734"/>
          </a:xfrm>
          <a:prstGeom prst="arc">
            <a:avLst>
              <a:gd name="adj1" fmla="val 1912232"/>
              <a:gd name="adj2" fmla="val 16025866"/>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63" name="îṩ1iḋè"/>
          <p:cNvSpPr/>
          <p:nvPr/>
        </p:nvSpPr>
        <p:spPr>
          <a:xfrm>
            <a:off x="2250560" y="2896653"/>
            <a:ext cx="239384" cy="412175"/>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0" h="414">
                <a:moveTo>
                  <a:pt x="200" y="270"/>
                </a:moveTo>
                <a:lnTo>
                  <a:pt x="200" y="217"/>
                </a:lnTo>
                <a:cubicBezTo>
                  <a:pt x="200" y="100"/>
                  <a:pt x="151" y="29"/>
                  <a:pt x="130" y="4"/>
                </a:cubicBezTo>
                <a:cubicBezTo>
                  <a:pt x="128" y="2"/>
                  <a:pt x="124" y="0"/>
                  <a:pt x="121" y="0"/>
                </a:cubicBezTo>
                <a:cubicBezTo>
                  <a:pt x="117" y="0"/>
                  <a:pt x="114" y="1"/>
                  <a:pt x="112" y="4"/>
                </a:cubicBezTo>
                <a:cubicBezTo>
                  <a:pt x="91" y="29"/>
                  <a:pt x="40" y="100"/>
                  <a:pt x="40" y="217"/>
                </a:cubicBezTo>
                <a:lnTo>
                  <a:pt x="40" y="270"/>
                </a:lnTo>
                <a:lnTo>
                  <a:pt x="30" y="276"/>
                </a:lnTo>
                <a:cubicBezTo>
                  <a:pt x="12" y="289"/>
                  <a:pt x="0" y="310"/>
                  <a:pt x="0" y="333"/>
                </a:cubicBezTo>
                <a:lnTo>
                  <a:pt x="0" y="395"/>
                </a:lnTo>
                <a:cubicBezTo>
                  <a:pt x="0" y="399"/>
                  <a:pt x="2" y="403"/>
                  <a:pt x="6" y="404"/>
                </a:cubicBezTo>
                <a:cubicBezTo>
                  <a:pt x="9" y="406"/>
                  <a:pt x="13" y="406"/>
                  <a:pt x="16" y="404"/>
                </a:cubicBezTo>
                <a:lnTo>
                  <a:pt x="48" y="383"/>
                </a:lnTo>
                <a:cubicBezTo>
                  <a:pt x="56" y="377"/>
                  <a:pt x="67" y="374"/>
                  <a:pt x="78" y="374"/>
                </a:cubicBezTo>
                <a:lnTo>
                  <a:pt x="101" y="374"/>
                </a:lnTo>
                <a:lnTo>
                  <a:pt x="101" y="404"/>
                </a:lnTo>
                <a:cubicBezTo>
                  <a:pt x="101" y="410"/>
                  <a:pt x="105" y="414"/>
                  <a:pt x="111" y="414"/>
                </a:cubicBezTo>
                <a:lnTo>
                  <a:pt x="129" y="414"/>
                </a:lnTo>
                <a:cubicBezTo>
                  <a:pt x="135" y="414"/>
                  <a:pt x="140" y="410"/>
                  <a:pt x="140" y="404"/>
                </a:cubicBezTo>
                <a:lnTo>
                  <a:pt x="140" y="374"/>
                </a:lnTo>
                <a:lnTo>
                  <a:pt x="163" y="374"/>
                </a:lnTo>
                <a:cubicBezTo>
                  <a:pt x="173" y="374"/>
                  <a:pt x="184" y="377"/>
                  <a:pt x="193" y="383"/>
                </a:cubicBezTo>
                <a:lnTo>
                  <a:pt x="224" y="404"/>
                </a:lnTo>
                <a:cubicBezTo>
                  <a:pt x="227" y="406"/>
                  <a:pt x="231" y="406"/>
                  <a:pt x="235" y="404"/>
                </a:cubicBezTo>
                <a:cubicBezTo>
                  <a:pt x="238" y="403"/>
                  <a:pt x="240" y="399"/>
                  <a:pt x="240" y="395"/>
                </a:cubicBezTo>
                <a:lnTo>
                  <a:pt x="240" y="333"/>
                </a:lnTo>
                <a:cubicBezTo>
                  <a:pt x="240" y="310"/>
                  <a:pt x="229" y="289"/>
                  <a:pt x="210" y="276"/>
                </a:cubicBezTo>
                <a:lnTo>
                  <a:pt x="200" y="270"/>
                </a:lnTo>
                <a:close/>
                <a:moveTo>
                  <a:pt x="120" y="187"/>
                </a:moveTo>
                <a:cubicBezTo>
                  <a:pt x="101" y="187"/>
                  <a:pt x="85" y="172"/>
                  <a:pt x="85" y="152"/>
                </a:cubicBezTo>
                <a:cubicBezTo>
                  <a:pt x="85" y="133"/>
                  <a:pt x="101" y="117"/>
                  <a:pt x="120" y="117"/>
                </a:cubicBezTo>
                <a:cubicBezTo>
                  <a:pt x="139" y="117"/>
                  <a:pt x="155" y="133"/>
                  <a:pt x="155" y="152"/>
                </a:cubicBezTo>
                <a:cubicBezTo>
                  <a:pt x="155" y="172"/>
                  <a:pt x="139" y="187"/>
                  <a:pt x="120" y="187"/>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7" name="ïs1îďé"/>
          <p:cNvSpPr/>
          <p:nvPr/>
        </p:nvSpPr>
        <p:spPr>
          <a:xfrm>
            <a:off x="4089428" y="2343151"/>
            <a:ext cx="1536775" cy="153677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8" name="iṣḷiḓê"/>
          <p:cNvSpPr/>
          <p:nvPr/>
        </p:nvSpPr>
        <p:spPr>
          <a:xfrm>
            <a:off x="4339530" y="2593253"/>
            <a:ext cx="1036570" cy="1036569"/>
          </a:xfrm>
          <a:prstGeom prst="ellipse">
            <a:avLst/>
          </a:prstGeom>
          <a:solidFill>
            <a:schemeClr val="bg1">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ṣḻíḓe"/>
          <p:cNvSpPr/>
          <p:nvPr/>
        </p:nvSpPr>
        <p:spPr>
          <a:xfrm>
            <a:off x="4152947" y="2406670"/>
            <a:ext cx="1409735" cy="1409734"/>
          </a:xfrm>
          <a:prstGeom prst="arc">
            <a:avLst>
              <a:gd name="adj1" fmla="val 12630923"/>
              <a:gd name="adj2" fmla="val 16810298"/>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62" name="îśḻíḓê"/>
          <p:cNvSpPr/>
          <p:nvPr/>
        </p:nvSpPr>
        <p:spPr>
          <a:xfrm>
            <a:off x="4659583" y="2896962"/>
            <a:ext cx="412175" cy="411553"/>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0" name="î$ļíḓé"/>
          <p:cNvSpPr/>
          <p:nvPr/>
        </p:nvSpPr>
        <p:spPr>
          <a:xfrm>
            <a:off x="6584846" y="2343151"/>
            <a:ext cx="1536775" cy="1536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1" name="îṣľiḍe"/>
          <p:cNvSpPr/>
          <p:nvPr/>
        </p:nvSpPr>
        <p:spPr>
          <a:xfrm>
            <a:off x="6834948" y="2593253"/>
            <a:ext cx="1036570" cy="1036569"/>
          </a:xfrm>
          <a:prstGeom prst="ellipse">
            <a:avLst/>
          </a:prstGeom>
          <a:solidFill>
            <a:schemeClr val="bg1">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íṡ1îďê"/>
          <p:cNvSpPr/>
          <p:nvPr/>
        </p:nvSpPr>
        <p:spPr>
          <a:xfrm>
            <a:off x="6648365" y="2406670"/>
            <a:ext cx="1409735" cy="1409734"/>
          </a:xfrm>
          <a:prstGeom prst="arc">
            <a:avLst>
              <a:gd name="adj1" fmla="val 7003494"/>
              <a:gd name="adj2" fmla="val 16549647"/>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8" name="îŝḻiḋè"/>
          <p:cNvSpPr/>
          <p:nvPr/>
        </p:nvSpPr>
        <p:spPr>
          <a:xfrm>
            <a:off x="7155001" y="2897326"/>
            <a:ext cx="412175" cy="410826"/>
          </a:xfrm>
          <a:custGeom>
            <a:avLst/>
            <a:gdLst>
              <a:gd name="connsiteX0" fmla="*/ 216695 w 338138"/>
              <a:gd name="connsiteY0" fmla="*/ 222250 h 337031"/>
              <a:gd name="connsiteX1" fmla="*/ 201613 w 338138"/>
              <a:gd name="connsiteY1" fmla="*/ 236538 h 337031"/>
              <a:gd name="connsiteX2" fmla="*/ 216695 w 338138"/>
              <a:gd name="connsiteY2" fmla="*/ 250826 h 337031"/>
              <a:gd name="connsiteX3" fmla="*/ 231777 w 338138"/>
              <a:gd name="connsiteY3" fmla="*/ 236538 h 337031"/>
              <a:gd name="connsiteX4" fmla="*/ 216695 w 338138"/>
              <a:gd name="connsiteY4" fmla="*/ 222250 h 337031"/>
              <a:gd name="connsiteX5" fmla="*/ 122238 w 338138"/>
              <a:gd name="connsiteY5" fmla="*/ 222250 h 337031"/>
              <a:gd name="connsiteX6" fmla="*/ 107950 w 338138"/>
              <a:gd name="connsiteY6" fmla="*/ 236538 h 337031"/>
              <a:gd name="connsiteX7" fmla="*/ 122238 w 338138"/>
              <a:gd name="connsiteY7" fmla="*/ 250826 h 337031"/>
              <a:gd name="connsiteX8" fmla="*/ 136526 w 338138"/>
              <a:gd name="connsiteY8" fmla="*/ 236538 h 337031"/>
              <a:gd name="connsiteX9" fmla="*/ 122238 w 338138"/>
              <a:gd name="connsiteY9" fmla="*/ 222250 h 337031"/>
              <a:gd name="connsiteX10" fmla="*/ 50065 w 338138"/>
              <a:gd name="connsiteY10" fmla="*/ 174625 h 337031"/>
              <a:gd name="connsiteX11" fmla="*/ 289661 w 338138"/>
              <a:gd name="connsiteY11" fmla="*/ 174625 h 337031"/>
              <a:gd name="connsiteX12" fmla="*/ 277813 w 338138"/>
              <a:gd name="connsiteY12" fmla="*/ 255727 h 337031"/>
              <a:gd name="connsiteX13" fmla="*/ 329155 w 338138"/>
              <a:gd name="connsiteY13" fmla="*/ 319825 h 337031"/>
              <a:gd name="connsiteX14" fmla="*/ 318624 w 338138"/>
              <a:gd name="connsiteY14" fmla="*/ 336830 h 337031"/>
              <a:gd name="connsiteX15" fmla="*/ 302826 w 338138"/>
              <a:gd name="connsiteY15" fmla="*/ 326365 h 337031"/>
              <a:gd name="connsiteX16" fmla="*/ 260699 w 338138"/>
              <a:gd name="connsiteY16" fmla="*/ 277965 h 337031"/>
              <a:gd name="connsiteX17" fmla="*/ 169863 w 338138"/>
              <a:gd name="connsiteY17" fmla="*/ 291046 h 337031"/>
              <a:gd name="connsiteX18" fmla="*/ 79027 w 338138"/>
              <a:gd name="connsiteY18" fmla="*/ 277965 h 337031"/>
              <a:gd name="connsiteX19" fmla="*/ 36900 w 338138"/>
              <a:gd name="connsiteY19" fmla="*/ 326365 h 337031"/>
              <a:gd name="connsiteX20" fmla="*/ 23736 w 338138"/>
              <a:gd name="connsiteY20" fmla="*/ 336830 h 337031"/>
              <a:gd name="connsiteX21" fmla="*/ 10571 w 338138"/>
              <a:gd name="connsiteY21" fmla="*/ 319825 h 337031"/>
              <a:gd name="connsiteX22" fmla="*/ 61913 w 338138"/>
              <a:gd name="connsiteY22" fmla="*/ 255727 h 337031"/>
              <a:gd name="connsiteX23" fmla="*/ 50065 w 338138"/>
              <a:gd name="connsiteY23" fmla="*/ 174625 h 337031"/>
              <a:gd name="connsiteX24" fmla="*/ 14530 w 338138"/>
              <a:gd name="connsiteY24" fmla="*/ 0 h 337031"/>
              <a:gd name="connsiteX25" fmla="*/ 323609 w 338138"/>
              <a:gd name="connsiteY25" fmla="*/ 0 h 337031"/>
              <a:gd name="connsiteX26" fmla="*/ 338138 w 338138"/>
              <a:gd name="connsiteY26" fmla="*/ 14473 h 337031"/>
              <a:gd name="connsiteX27" fmla="*/ 323609 w 338138"/>
              <a:gd name="connsiteY27" fmla="*/ 27631 h 337031"/>
              <a:gd name="connsiteX28" fmla="*/ 183599 w 338138"/>
              <a:gd name="connsiteY28" fmla="*/ 27631 h 337031"/>
              <a:gd name="connsiteX29" fmla="*/ 183599 w 338138"/>
              <a:gd name="connsiteY29" fmla="*/ 52631 h 337031"/>
              <a:gd name="connsiteX30" fmla="*/ 265491 w 338138"/>
              <a:gd name="connsiteY30" fmla="*/ 65788 h 337031"/>
              <a:gd name="connsiteX31" fmla="*/ 274737 w 338138"/>
              <a:gd name="connsiteY31" fmla="*/ 76314 h 337031"/>
              <a:gd name="connsiteX32" fmla="*/ 287946 w 338138"/>
              <a:gd name="connsiteY32" fmla="*/ 146050 h 337031"/>
              <a:gd name="connsiteX33" fmla="*/ 50193 w 338138"/>
              <a:gd name="connsiteY33" fmla="*/ 146050 h 337031"/>
              <a:gd name="connsiteX34" fmla="*/ 63401 w 338138"/>
              <a:gd name="connsiteY34" fmla="*/ 76314 h 337031"/>
              <a:gd name="connsiteX35" fmla="*/ 72647 w 338138"/>
              <a:gd name="connsiteY35" fmla="*/ 65788 h 337031"/>
              <a:gd name="connsiteX36" fmla="*/ 154540 w 338138"/>
              <a:gd name="connsiteY36" fmla="*/ 52631 h 337031"/>
              <a:gd name="connsiteX37" fmla="*/ 154540 w 338138"/>
              <a:gd name="connsiteY37" fmla="*/ 27631 h 337031"/>
              <a:gd name="connsiteX38" fmla="*/ 14530 w 338138"/>
              <a:gd name="connsiteY38" fmla="*/ 27631 h 337031"/>
              <a:gd name="connsiteX39" fmla="*/ 0 w 338138"/>
              <a:gd name="connsiteY39" fmla="*/ 14473 h 337031"/>
              <a:gd name="connsiteX40" fmla="*/ 14530 w 338138"/>
              <a:gd name="connsiteY40" fmla="*/ 0 h 33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38138" h="337031">
                <a:moveTo>
                  <a:pt x="216695" y="222250"/>
                </a:moveTo>
                <a:cubicBezTo>
                  <a:pt x="208365" y="222250"/>
                  <a:pt x="201613" y="228647"/>
                  <a:pt x="201613" y="236538"/>
                </a:cubicBezTo>
                <a:cubicBezTo>
                  <a:pt x="201613" y="244429"/>
                  <a:pt x="208365" y="250826"/>
                  <a:pt x="216695" y="250826"/>
                </a:cubicBezTo>
                <a:cubicBezTo>
                  <a:pt x="225025" y="250826"/>
                  <a:pt x="231777" y="244429"/>
                  <a:pt x="231777" y="236538"/>
                </a:cubicBezTo>
                <a:cubicBezTo>
                  <a:pt x="231777" y="228647"/>
                  <a:pt x="225025" y="222250"/>
                  <a:pt x="216695" y="222250"/>
                </a:cubicBezTo>
                <a:close/>
                <a:moveTo>
                  <a:pt x="122238" y="222250"/>
                </a:moveTo>
                <a:cubicBezTo>
                  <a:pt x="114347" y="222250"/>
                  <a:pt x="107950" y="228647"/>
                  <a:pt x="107950" y="236538"/>
                </a:cubicBezTo>
                <a:cubicBezTo>
                  <a:pt x="107950" y="244429"/>
                  <a:pt x="114347" y="250826"/>
                  <a:pt x="122238" y="250826"/>
                </a:cubicBezTo>
                <a:cubicBezTo>
                  <a:pt x="130129" y="250826"/>
                  <a:pt x="136526" y="244429"/>
                  <a:pt x="136526" y="236538"/>
                </a:cubicBezTo>
                <a:cubicBezTo>
                  <a:pt x="136526" y="228647"/>
                  <a:pt x="130129" y="222250"/>
                  <a:pt x="122238" y="222250"/>
                </a:cubicBezTo>
                <a:close/>
                <a:moveTo>
                  <a:pt x="50065" y="174625"/>
                </a:moveTo>
                <a:cubicBezTo>
                  <a:pt x="50065" y="174625"/>
                  <a:pt x="50065" y="174625"/>
                  <a:pt x="289661" y="174625"/>
                </a:cubicBezTo>
                <a:cubicBezTo>
                  <a:pt x="289661" y="202095"/>
                  <a:pt x="285712" y="229565"/>
                  <a:pt x="277813" y="255727"/>
                </a:cubicBezTo>
                <a:cubicBezTo>
                  <a:pt x="293611" y="264884"/>
                  <a:pt x="322573" y="285814"/>
                  <a:pt x="329155" y="319825"/>
                </a:cubicBezTo>
                <a:cubicBezTo>
                  <a:pt x="331788" y="327673"/>
                  <a:pt x="326522" y="334214"/>
                  <a:pt x="318624" y="336830"/>
                </a:cubicBezTo>
                <a:cubicBezTo>
                  <a:pt x="310725" y="338138"/>
                  <a:pt x="304143" y="332906"/>
                  <a:pt x="302826" y="326365"/>
                </a:cubicBezTo>
                <a:cubicBezTo>
                  <a:pt x="296244" y="298895"/>
                  <a:pt x="269914" y="283198"/>
                  <a:pt x="260699" y="277965"/>
                </a:cubicBezTo>
                <a:cubicBezTo>
                  <a:pt x="230421" y="287122"/>
                  <a:pt x="200142" y="291046"/>
                  <a:pt x="169863" y="291046"/>
                </a:cubicBezTo>
                <a:cubicBezTo>
                  <a:pt x="139585" y="291046"/>
                  <a:pt x="109306" y="287122"/>
                  <a:pt x="79027" y="277965"/>
                </a:cubicBezTo>
                <a:cubicBezTo>
                  <a:pt x="69812" y="283198"/>
                  <a:pt x="43483" y="298895"/>
                  <a:pt x="36900" y="326365"/>
                </a:cubicBezTo>
                <a:cubicBezTo>
                  <a:pt x="35584" y="332906"/>
                  <a:pt x="30318" y="336830"/>
                  <a:pt x="23736" y="336830"/>
                </a:cubicBezTo>
                <a:cubicBezTo>
                  <a:pt x="22419" y="336830"/>
                  <a:pt x="7938" y="335522"/>
                  <a:pt x="10571" y="319825"/>
                </a:cubicBezTo>
                <a:cubicBezTo>
                  <a:pt x="15837" y="285814"/>
                  <a:pt x="46116" y="264884"/>
                  <a:pt x="61913" y="255727"/>
                </a:cubicBezTo>
                <a:cubicBezTo>
                  <a:pt x="54014" y="229565"/>
                  <a:pt x="51382" y="202095"/>
                  <a:pt x="50065" y="174625"/>
                </a:cubicBezTo>
                <a:close/>
                <a:moveTo>
                  <a:pt x="14530" y="0"/>
                </a:moveTo>
                <a:cubicBezTo>
                  <a:pt x="14530" y="0"/>
                  <a:pt x="14530" y="0"/>
                  <a:pt x="323609" y="0"/>
                </a:cubicBezTo>
                <a:cubicBezTo>
                  <a:pt x="331534" y="0"/>
                  <a:pt x="338138" y="6579"/>
                  <a:pt x="338138" y="14473"/>
                </a:cubicBezTo>
                <a:cubicBezTo>
                  <a:pt x="338138" y="22368"/>
                  <a:pt x="331534" y="27631"/>
                  <a:pt x="323609" y="27631"/>
                </a:cubicBezTo>
                <a:cubicBezTo>
                  <a:pt x="323609" y="27631"/>
                  <a:pt x="323609" y="27631"/>
                  <a:pt x="183599" y="27631"/>
                </a:cubicBezTo>
                <a:cubicBezTo>
                  <a:pt x="183599" y="27631"/>
                  <a:pt x="183599" y="27631"/>
                  <a:pt x="183599" y="52631"/>
                </a:cubicBezTo>
                <a:cubicBezTo>
                  <a:pt x="210016" y="53946"/>
                  <a:pt x="237754" y="57894"/>
                  <a:pt x="265491" y="65788"/>
                </a:cubicBezTo>
                <a:cubicBezTo>
                  <a:pt x="269454" y="68420"/>
                  <a:pt x="273417" y="71051"/>
                  <a:pt x="274737" y="76314"/>
                </a:cubicBezTo>
                <a:cubicBezTo>
                  <a:pt x="281342" y="98682"/>
                  <a:pt x="285304" y="122366"/>
                  <a:pt x="287946" y="146050"/>
                </a:cubicBezTo>
                <a:cubicBezTo>
                  <a:pt x="287946" y="146050"/>
                  <a:pt x="287946" y="146050"/>
                  <a:pt x="50193" y="146050"/>
                </a:cubicBezTo>
                <a:cubicBezTo>
                  <a:pt x="52834" y="122366"/>
                  <a:pt x="56797" y="98682"/>
                  <a:pt x="63401" y="76314"/>
                </a:cubicBezTo>
                <a:cubicBezTo>
                  <a:pt x="64722" y="71051"/>
                  <a:pt x="68685" y="68420"/>
                  <a:pt x="72647" y="65788"/>
                </a:cubicBezTo>
                <a:cubicBezTo>
                  <a:pt x="100385" y="57894"/>
                  <a:pt x="128123" y="53946"/>
                  <a:pt x="154540" y="52631"/>
                </a:cubicBezTo>
                <a:cubicBezTo>
                  <a:pt x="154540" y="52631"/>
                  <a:pt x="154540" y="52631"/>
                  <a:pt x="154540" y="27631"/>
                </a:cubicBezTo>
                <a:cubicBezTo>
                  <a:pt x="154540" y="27631"/>
                  <a:pt x="154540" y="27631"/>
                  <a:pt x="14530" y="27631"/>
                </a:cubicBezTo>
                <a:cubicBezTo>
                  <a:pt x="6605" y="27631"/>
                  <a:pt x="0" y="22368"/>
                  <a:pt x="0" y="14473"/>
                </a:cubicBezTo>
                <a:cubicBezTo>
                  <a:pt x="0" y="6579"/>
                  <a:pt x="6605" y="0"/>
                  <a:pt x="14530" y="0"/>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3" name="îśḻíďê"/>
          <p:cNvSpPr/>
          <p:nvPr/>
        </p:nvSpPr>
        <p:spPr>
          <a:xfrm>
            <a:off x="9080265" y="2343151"/>
            <a:ext cx="1536775" cy="153677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4" name="íṡļiḋé"/>
          <p:cNvSpPr/>
          <p:nvPr/>
        </p:nvSpPr>
        <p:spPr>
          <a:xfrm>
            <a:off x="9330367" y="2593253"/>
            <a:ext cx="1036570" cy="1036569"/>
          </a:xfrm>
          <a:prstGeom prst="ellipse">
            <a:avLst/>
          </a:prstGeom>
          <a:solidFill>
            <a:schemeClr val="bg1">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íṣľîdè"/>
          <p:cNvSpPr/>
          <p:nvPr/>
        </p:nvSpPr>
        <p:spPr>
          <a:xfrm>
            <a:off x="9143784" y="2406670"/>
            <a:ext cx="1409735" cy="1409734"/>
          </a:xfrm>
          <a:prstGeom prst="arc">
            <a:avLst>
              <a:gd name="adj1" fmla="val 2235195"/>
              <a:gd name="adj2" fmla="val 15909249"/>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64" name="ïṧḻîḍê"/>
          <p:cNvSpPr/>
          <p:nvPr/>
        </p:nvSpPr>
        <p:spPr>
          <a:xfrm>
            <a:off x="9650420" y="2900669"/>
            <a:ext cx="412175" cy="404138"/>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grpSp>
        <p:nvGrpSpPr>
          <p:cNvPr id="59" name="组合 58"/>
          <p:cNvGrpSpPr/>
          <p:nvPr/>
        </p:nvGrpSpPr>
        <p:grpSpPr>
          <a:xfrm>
            <a:off x="8781760" y="4263079"/>
            <a:ext cx="2133782" cy="1132618"/>
            <a:chOff x="1867328" y="2349127"/>
            <a:chExt cx="2133782" cy="1132618"/>
          </a:xfrm>
        </p:grpSpPr>
        <p:sp>
          <p:nvSpPr>
            <p:cNvPr id="60" name="文本框 59"/>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61" name="文本框 60"/>
            <p:cNvSpPr txBox="1"/>
            <p:nvPr/>
          </p:nvSpPr>
          <p:spPr>
            <a:xfrm>
              <a:off x="1867328" y="2687681"/>
              <a:ext cx="2133782"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68" name="组合 67"/>
          <p:cNvGrpSpPr/>
          <p:nvPr/>
        </p:nvGrpSpPr>
        <p:grpSpPr>
          <a:xfrm>
            <a:off x="6286341" y="4263079"/>
            <a:ext cx="2133782" cy="1132618"/>
            <a:chOff x="1867328" y="2349127"/>
            <a:chExt cx="2133782" cy="1132618"/>
          </a:xfrm>
        </p:grpSpPr>
        <p:sp>
          <p:nvSpPr>
            <p:cNvPr id="69" name="文本框 68"/>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70" name="文本框 69"/>
            <p:cNvSpPr txBox="1"/>
            <p:nvPr/>
          </p:nvSpPr>
          <p:spPr>
            <a:xfrm>
              <a:off x="1867328" y="2687681"/>
              <a:ext cx="2133782"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1" name="组合 70"/>
          <p:cNvGrpSpPr/>
          <p:nvPr/>
        </p:nvGrpSpPr>
        <p:grpSpPr>
          <a:xfrm>
            <a:off x="3790923" y="4263079"/>
            <a:ext cx="2133782" cy="1132618"/>
            <a:chOff x="1867328" y="2349127"/>
            <a:chExt cx="2133782" cy="1132618"/>
          </a:xfrm>
        </p:grpSpPr>
        <p:sp>
          <p:nvSpPr>
            <p:cNvPr id="72" name="文本框 71"/>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73" name="文本框 72"/>
            <p:cNvSpPr txBox="1"/>
            <p:nvPr/>
          </p:nvSpPr>
          <p:spPr>
            <a:xfrm>
              <a:off x="1867328" y="2687681"/>
              <a:ext cx="2133782"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4" name="组合 73"/>
          <p:cNvGrpSpPr/>
          <p:nvPr/>
        </p:nvGrpSpPr>
        <p:grpSpPr>
          <a:xfrm>
            <a:off x="1303361" y="4263079"/>
            <a:ext cx="2133782" cy="1132618"/>
            <a:chOff x="1867328" y="2349127"/>
            <a:chExt cx="2133782" cy="1132618"/>
          </a:xfrm>
        </p:grpSpPr>
        <p:sp>
          <p:nvSpPr>
            <p:cNvPr id="75" name="文本框 74"/>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76" name="文本框 75"/>
            <p:cNvSpPr txBox="1"/>
            <p:nvPr/>
          </p:nvSpPr>
          <p:spPr>
            <a:xfrm>
              <a:off x="1867328" y="2687681"/>
              <a:ext cx="2133782"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7" name="组合 76"/>
          <p:cNvGrpSpPr/>
          <p:nvPr/>
        </p:nvGrpSpPr>
        <p:grpSpPr>
          <a:xfrm>
            <a:off x="3327399" y="368311"/>
            <a:ext cx="5571067" cy="950901"/>
            <a:chOff x="3327399" y="368311"/>
            <a:chExt cx="5571067" cy="950901"/>
          </a:xfrm>
        </p:grpSpPr>
        <p:grpSp>
          <p:nvGrpSpPr>
            <p:cNvPr id="78" name="组合 77"/>
            <p:cNvGrpSpPr/>
            <p:nvPr/>
          </p:nvGrpSpPr>
          <p:grpSpPr>
            <a:xfrm>
              <a:off x="3327399" y="1015999"/>
              <a:ext cx="5571067" cy="303213"/>
              <a:chOff x="3327399" y="1015999"/>
              <a:chExt cx="5571067" cy="303213"/>
            </a:xfrm>
          </p:grpSpPr>
          <p:grpSp>
            <p:nvGrpSpPr>
              <p:cNvPr id="80" name="组合 79"/>
              <p:cNvGrpSpPr/>
              <p:nvPr/>
            </p:nvGrpSpPr>
            <p:grpSpPr>
              <a:xfrm>
                <a:off x="5341026" y="1015999"/>
                <a:ext cx="1543813" cy="303213"/>
                <a:chOff x="4151374" y="3829873"/>
                <a:chExt cx="2486492" cy="488360"/>
              </a:xfrm>
            </p:grpSpPr>
            <p:sp>
              <p:nvSpPr>
                <p:cNvPr id="83" name="椭圆 82"/>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4" name="椭圆 83"/>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85" name="椭圆 84"/>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6" name="椭圆 85"/>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81" name="直接连接符 80"/>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79" name="文本框 78"/>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49392813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p:cTn id="42" dur="500" fill="hold"/>
                                        <p:tgtEl>
                                          <p:spTgt spid="62"/>
                                        </p:tgtEl>
                                        <p:attrNameLst>
                                          <p:attrName>ppt_w</p:attrName>
                                        </p:attrNameLst>
                                      </p:cBhvr>
                                      <p:tavLst>
                                        <p:tav tm="0">
                                          <p:val>
                                            <p:fltVal val="0"/>
                                          </p:val>
                                        </p:tav>
                                        <p:tav tm="100000">
                                          <p:val>
                                            <p:strVal val="#ppt_w"/>
                                          </p:val>
                                        </p:tav>
                                      </p:tavLst>
                                    </p:anim>
                                    <p:anim calcmode="lin" valueType="num">
                                      <p:cBhvr>
                                        <p:cTn id="43" dur="500" fill="hold"/>
                                        <p:tgtEl>
                                          <p:spTgt spid="62"/>
                                        </p:tgtEl>
                                        <p:attrNameLst>
                                          <p:attrName>ppt_h</p:attrName>
                                        </p:attrNameLst>
                                      </p:cBhvr>
                                      <p:tavLst>
                                        <p:tav tm="0">
                                          <p:val>
                                            <p:fltVal val="0"/>
                                          </p:val>
                                        </p:tav>
                                        <p:tav tm="100000">
                                          <p:val>
                                            <p:strVal val="#ppt_h"/>
                                          </p:val>
                                        </p:tav>
                                      </p:tavLst>
                                    </p:anim>
                                    <p:animEffect transition="in" filter="fade">
                                      <p:cBhvr>
                                        <p:cTn id="44" dur="500"/>
                                        <p:tgtEl>
                                          <p:spTgt spid="6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p:cTn id="72" dur="500" fill="hold"/>
                                        <p:tgtEl>
                                          <p:spTgt spid="14"/>
                                        </p:tgtEl>
                                        <p:attrNameLst>
                                          <p:attrName>ppt_w</p:attrName>
                                        </p:attrNameLst>
                                      </p:cBhvr>
                                      <p:tavLst>
                                        <p:tav tm="0">
                                          <p:val>
                                            <p:fltVal val="0"/>
                                          </p:val>
                                        </p:tav>
                                        <p:tav tm="100000">
                                          <p:val>
                                            <p:strVal val="#ppt_w"/>
                                          </p:val>
                                        </p:tav>
                                      </p:tavLst>
                                    </p:anim>
                                    <p:anim calcmode="lin" valueType="num">
                                      <p:cBhvr>
                                        <p:cTn id="73" dur="500" fill="hold"/>
                                        <p:tgtEl>
                                          <p:spTgt spid="14"/>
                                        </p:tgtEl>
                                        <p:attrNameLst>
                                          <p:attrName>ppt_h</p:attrName>
                                        </p:attrNameLst>
                                      </p:cBhvr>
                                      <p:tavLst>
                                        <p:tav tm="0">
                                          <p:val>
                                            <p:fltVal val="0"/>
                                          </p:val>
                                        </p:tav>
                                        <p:tav tm="100000">
                                          <p:val>
                                            <p:strVal val="#ppt_h"/>
                                          </p:val>
                                        </p:tav>
                                      </p:tavLst>
                                    </p:anim>
                                    <p:animEffect transition="in" filter="fade">
                                      <p:cBhvr>
                                        <p:cTn id="74" dur="500"/>
                                        <p:tgtEl>
                                          <p:spTgt spid="14"/>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64"/>
                                        </p:tgtEl>
                                        <p:attrNameLst>
                                          <p:attrName>style.visibility</p:attrName>
                                        </p:attrNameLst>
                                      </p:cBhvr>
                                      <p:to>
                                        <p:strVal val="visible"/>
                                      </p:to>
                                    </p:set>
                                    <p:anim calcmode="lin" valueType="num">
                                      <p:cBhvr>
                                        <p:cTn id="82" dur="500" fill="hold"/>
                                        <p:tgtEl>
                                          <p:spTgt spid="64"/>
                                        </p:tgtEl>
                                        <p:attrNameLst>
                                          <p:attrName>ppt_w</p:attrName>
                                        </p:attrNameLst>
                                      </p:cBhvr>
                                      <p:tavLst>
                                        <p:tav tm="0">
                                          <p:val>
                                            <p:fltVal val="0"/>
                                          </p:val>
                                        </p:tav>
                                        <p:tav tm="100000">
                                          <p:val>
                                            <p:strVal val="#ppt_w"/>
                                          </p:val>
                                        </p:tav>
                                      </p:tavLst>
                                    </p:anim>
                                    <p:anim calcmode="lin" valueType="num">
                                      <p:cBhvr>
                                        <p:cTn id="83" dur="500" fill="hold"/>
                                        <p:tgtEl>
                                          <p:spTgt spid="64"/>
                                        </p:tgtEl>
                                        <p:attrNameLst>
                                          <p:attrName>ppt_h</p:attrName>
                                        </p:attrNameLst>
                                      </p:cBhvr>
                                      <p:tavLst>
                                        <p:tav tm="0">
                                          <p:val>
                                            <p:fltVal val="0"/>
                                          </p:val>
                                        </p:tav>
                                        <p:tav tm="100000">
                                          <p:val>
                                            <p:strVal val="#ppt_h"/>
                                          </p:val>
                                        </p:tav>
                                      </p:tavLst>
                                    </p:anim>
                                    <p:animEffect transition="in" filter="fade">
                                      <p:cBhvr>
                                        <p:cTn id="84" dur="500"/>
                                        <p:tgtEl>
                                          <p:spTgt spid="64"/>
                                        </p:tgtEl>
                                      </p:cBhvr>
                                    </p:animEffect>
                                  </p:childTnLst>
                                </p:cTn>
                              </p:par>
                            </p:childTnLst>
                          </p:cTn>
                        </p:par>
                        <p:par>
                          <p:cTn id="85" fill="hold">
                            <p:stCondLst>
                              <p:cond delay="500"/>
                            </p:stCondLst>
                            <p:childTnLst>
                              <p:par>
                                <p:cTn id="86" presetID="42" presetClass="entr" presetSubtype="0" fill="hold" nodeType="after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500"/>
                            </p:stCondLst>
                            <p:childTnLst>
                              <p:par>
                                <p:cTn id="92" presetID="42" presetClass="entr" presetSubtype="0" fill="hold" nodeType="afterEffect">
                                  <p:stCondLst>
                                    <p:cond delay="0"/>
                                  </p:stCondLst>
                                  <p:childTnLst>
                                    <p:set>
                                      <p:cBhvr>
                                        <p:cTn id="93" dur="1" fill="hold">
                                          <p:stCondLst>
                                            <p:cond delay="0"/>
                                          </p:stCondLst>
                                        </p:cTn>
                                        <p:tgtEl>
                                          <p:spTgt spid="71"/>
                                        </p:tgtEl>
                                        <p:attrNameLst>
                                          <p:attrName>style.visibility</p:attrName>
                                        </p:attrNameLst>
                                      </p:cBhvr>
                                      <p:to>
                                        <p:strVal val="visible"/>
                                      </p:to>
                                    </p:set>
                                    <p:animEffect transition="in" filter="fade">
                                      <p:cBhvr>
                                        <p:cTn id="94" dur="1000"/>
                                        <p:tgtEl>
                                          <p:spTgt spid="71"/>
                                        </p:tgtEl>
                                      </p:cBhvr>
                                    </p:animEffect>
                                    <p:anim calcmode="lin" valueType="num">
                                      <p:cBhvr>
                                        <p:cTn id="95" dur="1000" fill="hold"/>
                                        <p:tgtEl>
                                          <p:spTgt spid="71"/>
                                        </p:tgtEl>
                                        <p:attrNameLst>
                                          <p:attrName>ppt_x</p:attrName>
                                        </p:attrNameLst>
                                      </p:cBhvr>
                                      <p:tavLst>
                                        <p:tav tm="0">
                                          <p:val>
                                            <p:strVal val="#ppt_x"/>
                                          </p:val>
                                        </p:tav>
                                        <p:tav tm="100000">
                                          <p:val>
                                            <p:strVal val="#ppt_x"/>
                                          </p:val>
                                        </p:tav>
                                      </p:tavLst>
                                    </p:anim>
                                    <p:anim calcmode="lin" valueType="num">
                                      <p:cBhvr>
                                        <p:cTn id="96" dur="1000" fill="hold"/>
                                        <p:tgtEl>
                                          <p:spTgt spid="71"/>
                                        </p:tgtEl>
                                        <p:attrNameLst>
                                          <p:attrName>ppt_y</p:attrName>
                                        </p:attrNameLst>
                                      </p:cBhvr>
                                      <p:tavLst>
                                        <p:tav tm="0">
                                          <p:val>
                                            <p:strVal val="#ppt_y+.1"/>
                                          </p:val>
                                        </p:tav>
                                        <p:tav tm="100000">
                                          <p:val>
                                            <p:strVal val="#ppt_y"/>
                                          </p:val>
                                        </p:tav>
                                      </p:tavLst>
                                    </p:anim>
                                  </p:childTnLst>
                                </p:cTn>
                              </p:par>
                            </p:childTnLst>
                          </p:cTn>
                        </p:par>
                        <p:par>
                          <p:cTn id="97" fill="hold">
                            <p:stCondLst>
                              <p:cond delay="2500"/>
                            </p:stCondLst>
                            <p:childTnLst>
                              <p:par>
                                <p:cTn id="98" presetID="42" presetClass="entr" presetSubtype="0" fill="hold" nodeType="afterEffect">
                                  <p:stCondLst>
                                    <p:cond delay="0"/>
                                  </p:stCondLst>
                                  <p:childTnLst>
                                    <p:set>
                                      <p:cBhvr>
                                        <p:cTn id="99" dur="1" fill="hold">
                                          <p:stCondLst>
                                            <p:cond delay="0"/>
                                          </p:stCondLst>
                                        </p:cTn>
                                        <p:tgtEl>
                                          <p:spTgt spid="68"/>
                                        </p:tgtEl>
                                        <p:attrNameLst>
                                          <p:attrName>style.visibility</p:attrName>
                                        </p:attrNameLst>
                                      </p:cBhvr>
                                      <p:to>
                                        <p:strVal val="visible"/>
                                      </p:to>
                                    </p:set>
                                    <p:animEffect transition="in" filter="fade">
                                      <p:cBhvr>
                                        <p:cTn id="100" dur="1000"/>
                                        <p:tgtEl>
                                          <p:spTgt spid="68"/>
                                        </p:tgtEl>
                                      </p:cBhvr>
                                    </p:animEffect>
                                    <p:anim calcmode="lin" valueType="num">
                                      <p:cBhvr>
                                        <p:cTn id="101" dur="1000" fill="hold"/>
                                        <p:tgtEl>
                                          <p:spTgt spid="68"/>
                                        </p:tgtEl>
                                        <p:attrNameLst>
                                          <p:attrName>ppt_x</p:attrName>
                                        </p:attrNameLst>
                                      </p:cBhvr>
                                      <p:tavLst>
                                        <p:tav tm="0">
                                          <p:val>
                                            <p:strVal val="#ppt_x"/>
                                          </p:val>
                                        </p:tav>
                                        <p:tav tm="100000">
                                          <p:val>
                                            <p:strVal val="#ppt_x"/>
                                          </p:val>
                                        </p:tav>
                                      </p:tavLst>
                                    </p:anim>
                                    <p:anim calcmode="lin" valueType="num">
                                      <p:cBhvr>
                                        <p:cTn id="102" dur="1000" fill="hold"/>
                                        <p:tgtEl>
                                          <p:spTgt spid="68"/>
                                        </p:tgtEl>
                                        <p:attrNameLst>
                                          <p:attrName>ppt_y</p:attrName>
                                        </p:attrNameLst>
                                      </p:cBhvr>
                                      <p:tavLst>
                                        <p:tav tm="0">
                                          <p:val>
                                            <p:strVal val="#ppt_y+.1"/>
                                          </p:val>
                                        </p:tav>
                                        <p:tav tm="100000">
                                          <p:val>
                                            <p:strVal val="#ppt_y"/>
                                          </p:val>
                                        </p:tav>
                                      </p:tavLst>
                                    </p:anim>
                                  </p:childTnLst>
                                </p:cTn>
                              </p:par>
                            </p:childTnLst>
                          </p:cTn>
                        </p:par>
                        <p:par>
                          <p:cTn id="103" fill="hold">
                            <p:stCondLst>
                              <p:cond delay="3500"/>
                            </p:stCondLst>
                            <p:childTnLst>
                              <p:par>
                                <p:cTn id="104" presetID="42" presetClass="entr" presetSubtype="0" fill="hold" nodeType="afterEffect">
                                  <p:stCondLst>
                                    <p:cond delay="0"/>
                                  </p:stCondLst>
                                  <p:childTnLst>
                                    <p:set>
                                      <p:cBhvr>
                                        <p:cTn id="105" dur="1" fill="hold">
                                          <p:stCondLst>
                                            <p:cond delay="0"/>
                                          </p:stCondLst>
                                        </p:cTn>
                                        <p:tgtEl>
                                          <p:spTgt spid="59"/>
                                        </p:tgtEl>
                                        <p:attrNameLst>
                                          <p:attrName>style.visibility</p:attrName>
                                        </p:attrNameLst>
                                      </p:cBhvr>
                                      <p:to>
                                        <p:strVal val="visible"/>
                                      </p:to>
                                    </p:set>
                                    <p:animEffect transition="in" filter="fade">
                                      <p:cBhvr>
                                        <p:cTn id="106" dur="1000"/>
                                        <p:tgtEl>
                                          <p:spTgt spid="59"/>
                                        </p:tgtEl>
                                      </p:cBhvr>
                                    </p:animEffect>
                                    <p:anim calcmode="lin" valueType="num">
                                      <p:cBhvr>
                                        <p:cTn id="107" dur="1000" fill="hold"/>
                                        <p:tgtEl>
                                          <p:spTgt spid="59"/>
                                        </p:tgtEl>
                                        <p:attrNameLst>
                                          <p:attrName>ppt_x</p:attrName>
                                        </p:attrNameLst>
                                      </p:cBhvr>
                                      <p:tavLst>
                                        <p:tav tm="0">
                                          <p:val>
                                            <p:strVal val="#ppt_x"/>
                                          </p:val>
                                        </p:tav>
                                        <p:tav tm="100000">
                                          <p:val>
                                            <p:strVal val="#ppt_x"/>
                                          </p:val>
                                        </p:tav>
                                      </p:tavLst>
                                    </p:anim>
                                    <p:anim calcmode="lin" valueType="num">
                                      <p:cBhvr>
                                        <p:cTn id="108"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3" grpId="0" animBg="1"/>
      <p:bldP spid="7" grpId="0" animBg="1"/>
      <p:bldP spid="8" grpId="0" animBg="1"/>
      <p:bldP spid="9" grpId="0" animBg="1"/>
      <p:bldP spid="62" grpId="0" animBg="1"/>
      <p:bldP spid="10" grpId="0" animBg="1"/>
      <p:bldP spid="11" grpId="0" animBg="1"/>
      <p:bldP spid="12" grpId="0" animBg="1"/>
      <p:bldP spid="28" grpId="0" animBg="1"/>
      <p:bldP spid="13" grpId="0" animBg="1"/>
      <p:bldP spid="14" grpId="0" animBg="1"/>
      <p:bldP spid="15" grpId="0" animBg="1"/>
      <p:bldP spid="6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îṥ1íďê"/>
          <p:cNvSpPr>
            <a:spLocks/>
          </p:cNvSpPr>
          <p:nvPr/>
        </p:nvSpPr>
        <p:spPr bwMode="auto">
          <a:xfrm>
            <a:off x="5682067" y="4243321"/>
            <a:ext cx="863218" cy="373339"/>
          </a:xfrm>
          <a:custGeom>
            <a:avLst/>
            <a:gdLst>
              <a:gd name="T0" fmla="*/ 63 w 537"/>
              <a:gd name="T1" fmla="*/ 120 h 233"/>
              <a:gd name="T2" fmla="*/ 448 w 537"/>
              <a:gd name="T3" fmla="*/ 17 h 233"/>
              <a:gd name="T4" fmla="*/ 473 w 537"/>
              <a:gd name="T5" fmla="*/ 113 h 233"/>
              <a:gd name="T6" fmla="*/ 89 w 537"/>
              <a:gd name="T7" fmla="*/ 216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448" y="17"/>
                  <a:pt x="448" y="17"/>
                  <a:pt x="448" y="17"/>
                </a:cubicBezTo>
                <a:cubicBezTo>
                  <a:pt x="511" y="0"/>
                  <a:pt x="537" y="96"/>
                  <a:pt x="473" y="113"/>
                </a:cubicBezTo>
                <a:cubicBezTo>
                  <a:pt x="89" y="216"/>
                  <a:pt x="89" y="216"/>
                  <a:pt x="89" y="216"/>
                </a:cubicBezTo>
                <a:cubicBezTo>
                  <a:pt x="25" y="233"/>
                  <a:pt x="0" y="137"/>
                  <a:pt x="63" y="120"/>
                </a:cubicBezTo>
                <a:close/>
              </a:path>
            </a:pathLst>
          </a:custGeom>
          <a:solidFill>
            <a:schemeClr val="accent6"/>
          </a:solidFill>
          <a:ln>
            <a:noFill/>
          </a:ln>
        </p:spPr>
        <p:txBody>
          <a:bodyPr anchor="ctr"/>
          <a:lstStyle/>
          <a:p>
            <a:pPr algn="ctr"/>
            <a:endParaRPr/>
          </a:p>
        </p:txBody>
      </p:sp>
      <p:sp>
        <p:nvSpPr>
          <p:cNvPr id="30" name="ïṥļiḑé"/>
          <p:cNvSpPr>
            <a:spLocks/>
          </p:cNvSpPr>
          <p:nvPr/>
        </p:nvSpPr>
        <p:spPr bwMode="auto">
          <a:xfrm>
            <a:off x="5682067" y="4447268"/>
            <a:ext cx="863218" cy="373339"/>
          </a:xfrm>
          <a:custGeom>
            <a:avLst/>
            <a:gdLst>
              <a:gd name="T0" fmla="*/ 63 w 537"/>
              <a:gd name="T1" fmla="*/ 120 h 233"/>
              <a:gd name="T2" fmla="*/ 89 w 537"/>
              <a:gd name="T3" fmla="*/ 216 h 233"/>
              <a:gd name="T4" fmla="*/ 473 w 537"/>
              <a:gd name="T5" fmla="*/ 113 h 233"/>
              <a:gd name="T6" fmla="*/ 448 w 537"/>
              <a:gd name="T7" fmla="*/ 17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0" y="137"/>
                  <a:pt x="25" y="233"/>
                  <a:pt x="89" y="216"/>
                </a:cubicBezTo>
                <a:cubicBezTo>
                  <a:pt x="473" y="113"/>
                  <a:pt x="473" y="113"/>
                  <a:pt x="473" y="113"/>
                </a:cubicBezTo>
                <a:cubicBezTo>
                  <a:pt x="537" y="96"/>
                  <a:pt x="511" y="0"/>
                  <a:pt x="448" y="17"/>
                </a:cubicBezTo>
                <a:cubicBezTo>
                  <a:pt x="63" y="120"/>
                  <a:pt x="63" y="120"/>
                  <a:pt x="63" y="120"/>
                </a:cubicBez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1" name="iṡľíḋe"/>
          <p:cNvSpPr>
            <a:spLocks/>
          </p:cNvSpPr>
          <p:nvPr/>
        </p:nvSpPr>
        <p:spPr bwMode="auto">
          <a:xfrm>
            <a:off x="5682067" y="4042761"/>
            <a:ext cx="863218" cy="374016"/>
          </a:xfrm>
          <a:custGeom>
            <a:avLst/>
            <a:gdLst>
              <a:gd name="T0" fmla="*/ 63 w 537"/>
              <a:gd name="T1" fmla="*/ 120 h 233"/>
              <a:gd name="T2" fmla="*/ 89 w 537"/>
              <a:gd name="T3" fmla="*/ 216 h 233"/>
              <a:gd name="T4" fmla="*/ 473 w 537"/>
              <a:gd name="T5" fmla="*/ 113 h 233"/>
              <a:gd name="T6" fmla="*/ 448 w 537"/>
              <a:gd name="T7" fmla="*/ 17 h 233"/>
              <a:gd name="T8" fmla="*/ 63 w 537"/>
              <a:gd name="T9" fmla="*/ 120 h 233"/>
            </a:gdLst>
            <a:ahLst/>
            <a:cxnLst>
              <a:cxn ang="0">
                <a:pos x="T0" y="T1"/>
              </a:cxn>
              <a:cxn ang="0">
                <a:pos x="T2" y="T3"/>
              </a:cxn>
              <a:cxn ang="0">
                <a:pos x="T4" y="T5"/>
              </a:cxn>
              <a:cxn ang="0">
                <a:pos x="T6" y="T7"/>
              </a:cxn>
              <a:cxn ang="0">
                <a:pos x="T8" y="T9"/>
              </a:cxn>
            </a:cxnLst>
            <a:rect l="0" t="0" r="r" b="b"/>
            <a:pathLst>
              <a:path w="537" h="233">
                <a:moveTo>
                  <a:pt x="63" y="120"/>
                </a:moveTo>
                <a:cubicBezTo>
                  <a:pt x="0" y="137"/>
                  <a:pt x="25" y="233"/>
                  <a:pt x="89" y="216"/>
                </a:cubicBezTo>
                <a:cubicBezTo>
                  <a:pt x="473" y="113"/>
                  <a:pt x="473" y="113"/>
                  <a:pt x="473" y="113"/>
                </a:cubicBezTo>
                <a:cubicBezTo>
                  <a:pt x="537" y="96"/>
                  <a:pt x="511" y="0"/>
                  <a:pt x="448" y="17"/>
                </a:cubicBezTo>
                <a:cubicBezTo>
                  <a:pt x="63" y="120"/>
                  <a:pt x="63" y="120"/>
                  <a:pt x="63" y="120"/>
                </a:cubicBez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2" name="iṧľidé"/>
          <p:cNvSpPr>
            <a:spLocks/>
          </p:cNvSpPr>
          <p:nvPr/>
        </p:nvSpPr>
        <p:spPr bwMode="auto">
          <a:xfrm>
            <a:off x="5688843" y="3805613"/>
            <a:ext cx="602356" cy="328620"/>
          </a:xfrm>
          <a:custGeom>
            <a:avLst/>
            <a:gdLst>
              <a:gd name="T0" fmla="*/ 166 w 375"/>
              <a:gd name="T1" fmla="*/ 36 h 205"/>
              <a:gd name="T2" fmla="*/ 375 w 375"/>
              <a:gd name="T3" fmla="*/ 160 h 205"/>
              <a:gd name="T4" fmla="*/ 202 w 375"/>
              <a:gd name="T5" fmla="*/ 205 h 205"/>
              <a:gd name="T6" fmla="*/ 0 w 375"/>
              <a:gd name="T7" fmla="*/ 81 h 205"/>
              <a:gd name="T8" fmla="*/ 166 w 375"/>
              <a:gd name="T9" fmla="*/ 36 h 205"/>
            </a:gdLst>
            <a:ahLst/>
            <a:cxnLst>
              <a:cxn ang="0">
                <a:pos x="T0" y="T1"/>
              </a:cxn>
              <a:cxn ang="0">
                <a:pos x="T2" y="T3"/>
              </a:cxn>
              <a:cxn ang="0">
                <a:pos x="T4" y="T5"/>
              </a:cxn>
              <a:cxn ang="0">
                <a:pos x="T6" y="T7"/>
              </a:cxn>
              <a:cxn ang="0">
                <a:pos x="T8" y="T9"/>
              </a:cxn>
            </a:cxnLst>
            <a:rect l="0" t="0" r="r" b="b"/>
            <a:pathLst>
              <a:path w="375" h="205">
                <a:moveTo>
                  <a:pt x="166" y="36"/>
                </a:moveTo>
                <a:cubicBezTo>
                  <a:pt x="287" y="0"/>
                  <a:pt x="334" y="75"/>
                  <a:pt x="375" y="160"/>
                </a:cubicBezTo>
                <a:cubicBezTo>
                  <a:pt x="318" y="175"/>
                  <a:pt x="260" y="190"/>
                  <a:pt x="202" y="205"/>
                </a:cubicBezTo>
                <a:cubicBezTo>
                  <a:pt x="156" y="56"/>
                  <a:pt x="61" y="73"/>
                  <a:pt x="0" y="81"/>
                </a:cubicBezTo>
                <a:cubicBezTo>
                  <a:pt x="56" y="66"/>
                  <a:pt x="111" y="51"/>
                  <a:pt x="166" y="36"/>
                </a:cubicBezTo>
                <a:close/>
              </a:path>
            </a:pathLst>
          </a:custGeom>
          <a:solidFill>
            <a:schemeClr val="tx2">
              <a:lumMod val="40000"/>
              <a:lumOff val="60000"/>
            </a:schemeClr>
          </a:solidFill>
          <a:ln>
            <a:noFill/>
          </a:ln>
        </p:spPr>
        <p:txBody>
          <a:bodyPr anchor="ctr"/>
          <a:lstStyle/>
          <a:p>
            <a:pPr algn="ctr"/>
            <a:endParaRPr/>
          </a:p>
        </p:txBody>
      </p:sp>
      <p:grpSp>
        <p:nvGrpSpPr>
          <p:cNvPr id="33" name="iśḷïḑê"/>
          <p:cNvGrpSpPr/>
          <p:nvPr/>
        </p:nvGrpSpPr>
        <p:grpSpPr>
          <a:xfrm>
            <a:off x="5856201" y="4674937"/>
            <a:ext cx="550861" cy="490558"/>
            <a:chOff x="5708371" y="5136354"/>
            <a:chExt cx="831509" cy="740482"/>
          </a:xfrm>
          <a:solidFill>
            <a:schemeClr val="tx1">
              <a:lumMod val="65000"/>
              <a:lumOff val="35000"/>
            </a:schemeClr>
          </a:solidFill>
        </p:grpSpPr>
        <p:sp>
          <p:nvSpPr>
            <p:cNvPr id="38" name="îŝḷiḋé"/>
            <p:cNvSpPr>
              <a:spLocks/>
            </p:cNvSpPr>
            <p:nvPr/>
          </p:nvSpPr>
          <p:spPr bwMode="auto">
            <a:xfrm>
              <a:off x="5708371" y="5136354"/>
              <a:ext cx="831509" cy="563544"/>
            </a:xfrm>
            <a:custGeom>
              <a:avLst/>
              <a:gdLst>
                <a:gd name="T0" fmla="*/ 813 w 813"/>
                <a:gd name="T1" fmla="*/ 0 h 551"/>
                <a:gd name="T2" fmla="*/ 524 w 813"/>
                <a:gd name="T3" fmla="*/ 551 h 551"/>
                <a:gd name="T4" fmla="*/ 256 w 813"/>
                <a:gd name="T5" fmla="*/ 551 h 551"/>
                <a:gd name="T6" fmla="*/ 0 w 813"/>
                <a:gd name="T7" fmla="*/ 215 h 551"/>
                <a:gd name="T8" fmla="*/ 0 w 813"/>
                <a:gd name="T9" fmla="*/ 215 h 551"/>
                <a:gd name="T10" fmla="*/ 813 w 813"/>
                <a:gd name="T11" fmla="*/ 0 h 551"/>
              </a:gdLst>
              <a:ahLst/>
              <a:cxnLst>
                <a:cxn ang="0">
                  <a:pos x="T0" y="T1"/>
                </a:cxn>
                <a:cxn ang="0">
                  <a:pos x="T2" y="T3"/>
                </a:cxn>
                <a:cxn ang="0">
                  <a:pos x="T4" y="T5"/>
                </a:cxn>
                <a:cxn ang="0">
                  <a:pos x="T6" y="T7"/>
                </a:cxn>
                <a:cxn ang="0">
                  <a:pos x="T8" y="T9"/>
                </a:cxn>
                <a:cxn ang="0">
                  <a:pos x="T10" y="T11"/>
                </a:cxn>
              </a:cxnLst>
              <a:rect l="0" t="0" r="r" b="b"/>
              <a:pathLst>
                <a:path w="813" h="551">
                  <a:moveTo>
                    <a:pt x="813" y="0"/>
                  </a:moveTo>
                  <a:lnTo>
                    <a:pt x="524" y="551"/>
                  </a:lnTo>
                  <a:lnTo>
                    <a:pt x="256" y="551"/>
                  </a:lnTo>
                  <a:lnTo>
                    <a:pt x="0" y="215"/>
                  </a:lnTo>
                  <a:lnTo>
                    <a:pt x="0" y="215"/>
                  </a:lnTo>
                  <a:lnTo>
                    <a:pt x="813" y="0"/>
                  </a:lnTo>
                  <a:close/>
                </a:path>
              </a:pathLst>
            </a:custGeom>
            <a:grpFill/>
            <a:ln>
              <a:noFill/>
            </a:ln>
          </p:spPr>
          <p:txBody>
            <a:bodyPr anchor="ctr"/>
            <a:lstStyle/>
            <a:p>
              <a:pPr algn="ctr"/>
              <a:endParaRPr/>
            </a:p>
          </p:txBody>
        </p:sp>
        <p:grpSp>
          <p:nvGrpSpPr>
            <p:cNvPr id="39" name="îṧ1íďê"/>
            <p:cNvGrpSpPr/>
            <p:nvPr/>
          </p:nvGrpSpPr>
          <p:grpSpPr>
            <a:xfrm>
              <a:off x="5708371" y="5136354"/>
              <a:ext cx="831509" cy="740482"/>
              <a:chOff x="5708371" y="5136354"/>
              <a:chExt cx="831509" cy="740482"/>
            </a:xfrm>
            <a:grpFill/>
          </p:grpSpPr>
          <p:sp>
            <p:nvSpPr>
              <p:cNvPr id="40" name="îṩ1iḑé"/>
              <p:cNvSpPr>
                <a:spLocks/>
              </p:cNvSpPr>
              <p:nvPr/>
            </p:nvSpPr>
            <p:spPr bwMode="auto">
              <a:xfrm>
                <a:off x="5708371" y="5136354"/>
                <a:ext cx="831509" cy="563544"/>
              </a:xfrm>
              <a:custGeom>
                <a:avLst/>
                <a:gdLst>
                  <a:gd name="T0" fmla="*/ 813 w 813"/>
                  <a:gd name="T1" fmla="*/ 0 h 551"/>
                  <a:gd name="T2" fmla="*/ 524 w 813"/>
                  <a:gd name="T3" fmla="*/ 551 h 551"/>
                  <a:gd name="T4" fmla="*/ 256 w 813"/>
                  <a:gd name="T5" fmla="*/ 551 h 551"/>
                  <a:gd name="T6" fmla="*/ 0 w 813"/>
                  <a:gd name="T7" fmla="*/ 215 h 551"/>
                  <a:gd name="T8" fmla="*/ 0 w 813"/>
                  <a:gd name="T9" fmla="*/ 215 h 551"/>
                  <a:gd name="T10" fmla="*/ 813 w 813"/>
                  <a:gd name="T11" fmla="*/ 0 h 551"/>
                </a:gdLst>
                <a:ahLst/>
                <a:cxnLst>
                  <a:cxn ang="0">
                    <a:pos x="T0" y="T1"/>
                  </a:cxn>
                  <a:cxn ang="0">
                    <a:pos x="T2" y="T3"/>
                  </a:cxn>
                  <a:cxn ang="0">
                    <a:pos x="T4" y="T5"/>
                  </a:cxn>
                  <a:cxn ang="0">
                    <a:pos x="T6" y="T7"/>
                  </a:cxn>
                  <a:cxn ang="0">
                    <a:pos x="T8" y="T9"/>
                  </a:cxn>
                  <a:cxn ang="0">
                    <a:pos x="T10" y="T11"/>
                  </a:cxn>
                </a:cxnLst>
                <a:rect l="0" t="0" r="r" b="b"/>
                <a:pathLst>
                  <a:path w="813" h="551">
                    <a:moveTo>
                      <a:pt x="813" y="0"/>
                    </a:moveTo>
                    <a:lnTo>
                      <a:pt x="524" y="551"/>
                    </a:lnTo>
                    <a:lnTo>
                      <a:pt x="256" y="551"/>
                    </a:lnTo>
                    <a:lnTo>
                      <a:pt x="0" y="215"/>
                    </a:lnTo>
                    <a:lnTo>
                      <a:pt x="0" y="215"/>
                    </a:lnTo>
                    <a:lnTo>
                      <a:pt x="813" y="0"/>
                    </a:lnTo>
                  </a:path>
                </a:pathLst>
              </a:custGeom>
              <a:solidFill>
                <a:schemeClr val="tx2">
                  <a:lumMod val="40000"/>
                  <a:lumOff val="60000"/>
                </a:schemeClr>
              </a:solidFill>
              <a:ln>
                <a:noFill/>
              </a:ln>
            </p:spPr>
            <p:txBody>
              <a:bodyPr anchor="ctr"/>
              <a:lstStyle/>
              <a:p>
                <a:pPr algn="ctr"/>
                <a:endParaRPr/>
              </a:p>
            </p:txBody>
          </p:sp>
          <p:sp>
            <p:nvSpPr>
              <p:cNvPr id="41" name="ïṩ1iḓè"/>
              <p:cNvSpPr>
                <a:spLocks/>
              </p:cNvSpPr>
              <p:nvPr/>
            </p:nvSpPr>
            <p:spPr bwMode="auto">
              <a:xfrm>
                <a:off x="5967131" y="5733649"/>
                <a:ext cx="279215" cy="143187"/>
              </a:xfrm>
              <a:custGeom>
                <a:avLst/>
                <a:gdLst>
                  <a:gd name="T0" fmla="*/ 115 w 115"/>
                  <a:gd name="T1" fmla="*/ 0 h 59"/>
                  <a:gd name="T2" fmla="*/ 115 w 115"/>
                  <a:gd name="T3" fmla="*/ 2 h 59"/>
                  <a:gd name="T4" fmla="*/ 57 w 115"/>
                  <a:gd name="T5" fmla="*/ 59 h 59"/>
                  <a:gd name="T6" fmla="*/ 0 w 115"/>
                  <a:gd name="T7" fmla="*/ 2 h 59"/>
                  <a:gd name="T8" fmla="*/ 0 w 115"/>
                  <a:gd name="T9" fmla="*/ 0 h 59"/>
                  <a:gd name="T10" fmla="*/ 1 w 115"/>
                  <a:gd name="T11" fmla="*/ 2 h 59"/>
                  <a:gd name="T12" fmla="*/ 114 w 115"/>
                  <a:gd name="T13" fmla="*/ 2 h 59"/>
                  <a:gd name="T14" fmla="*/ 115 w 115"/>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9">
                    <a:moveTo>
                      <a:pt x="115" y="0"/>
                    </a:moveTo>
                    <a:cubicBezTo>
                      <a:pt x="115" y="0"/>
                      <a:pt x="115" y="1"/>
                      <a:pt x="115" y="2"/>
                    </a:cubicBezTo>
                    <a:cubicBezTo>
                      <a:pt x="115" y="33"/>
                      <a:pt x="89" y="59"/>
                      <a:pt x="57" y="59"/>
                    </a:cubicBezTo>
                    <a:cubicBezTo>
                      <a:pt x="26" y="59"/>
                      <a:pt x="0" y="33"/>
                      <a:pt x="0" y="2"/>
                    </a:cubicBezTo>
                    <a:cubicBezTo>
                      <a:pt x="0" y="1"/>
                      <a:pt x="0" y="1"/>
                      <a:pt x="0" y="0"/>
                    </a:cubicBezTo>
                    <a:cubicBezTo>
                      <a:pt x="1" y="2"/>
                      <a:pt x="1" y="2"/>
                      <a:pt x="1" y="2"/>
                    </a:cubicBezTo>
                    <a:cubicBezTo>
                      <a:pt x="114" y="2"/>
                      <a:pt x="114" y="2"/>
                      <a:pt x="114" y="2"/>
                    </a:cubicBezTo>
                    <a:cubicBezTo>
                      <a:pt x="115" y="0"/>
                      <a:pt x="115" y="0"/>
                      <a:pt x="115" y="0"/>
                    </a:cubicBezTo>
                    <a:close/>
                  </a:path>
                </a:pathLst>
              </a:custGeom>
              <a:solidFill>
                <a:schemeClr val="tx2">
                  <a:lumMod val="40000"/>
                  <a:lumOff val="60000"/>
                </a:schemeClr>
              </a:solidFill>
              <a:ln>
                <a:noFill/>
              </a:ln>
            </p:spPr>
            <p:txBody>
              <a:bodyPr anchor="ctr"/>
              <a:lstStyle/>
              <a:p>
                <a:pPr algn="ctr"/>
                <a:endParaRPr/>
              </a:p>
            </p:txBody>
          </p:sp>
        </p:grpSp>
      </p:grpSp>
      <p:sp>
        <p:nvSpPr>
          <p:cNvPr id="34" name="îṥľiḑè"/>
          <p:cNvSpPr>
            <a:spLocks/>
          </p:cNvSpPr>
          <p:nvPr/>
        </p:nvSpPr>
        <p:spPr bwMode="auto">
          <a:xfrm>
            <a:off x="5547232" y="2583963"/>
            <a:ext cx="694504" cy="272381"/>
          </a:xfrm>
          <a:custGeom>
            <a:avLst/>
            <a:gdLst>
              <a:gd name="T0" fmla="*/ 85 w 432"/>
              <a:gd name="T1" fmla="*/ 0 h 170"/>
              <a:gd name="T2" fmla="*/ 106 w 432"/>
              <a:gd name="T3" fmla="*/ 3 h 170"/>
              <a:gd name="T4" fmla="*/ 106 w 432"/>
              <a:gd name="T5" fmla="*/ 3 h 170"/>
              <a:gd name="T6" fmla="*/ 432 w 432"/>
              <a:gd name="T7" fmla="*/ 86 h 170"/>
              <a:gd name="T8" fmla="*/ 112 w 432"/>
              <a:gd name="T9" fmla="*/ 166 h 170"/>
              <a:gd name="T10" fmla="*/ 112 w 432"/>
              <a:gd name="T11" fmla="*/ 166 h 170"/>
              <a:gd name="T12" fmla="*/ 85 w 432"/>
              <a:gd name="T13" fmla="*/ 170 h 170"/>
              <a:gd name="T14" fmla="*/ 0 w 432"/>
              <a:gd name="T15" fmla="*/ 85 h 170"/>
              <a:gd name="T16" fmla="*/ 85 w 432"/>
              <a:gd name="T1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2" h="170">
                <a:moveTo>
                  <a:pt x="85" y="0"/>
                </a:moveTo>
                <a:cubicBezTo>
                  <a:pt x="92" y="0"/>
                  <a:pt x="99" y="1"/>
                  <a:pt x="106" y="3"/>
                </a:cubicBezTo>
                <a:cubicBezTo>
                  <a:pt x="106" y="3"/>
                  <a:pt x="106" y="3"/>
                  <a:pt x="106" y="3"/>
                </a:cubicBezTo>
                <a:cubicBezTo>
                  <a:pt x="432" y="86"/>
                  <a:pt x="432" y="86"/>
                  <a:pt x="432" y="86"/>
                </a:cubicBezTo>
                <a:cubicBezTo>
                  <a:pt x="112" y="166"/>
                  <a:pt x="112" y="166"/>
                  <a:pt x="112" y="166"/>
                </a:cubicBezTo>
                <a:cubicBezTo>
                  <a:pt x="112" y="166"/>
                  <a:pt x="112" y="166"/>
                  <a:pt x="112" y="166"/>
                </a:cubicBezTo>
                <a:cubicBezTo>
                  <a:pt x="103" y="169"/>
                  <a:pt x="94" y="170"/>
                  <a:pt x="85" y="170"/>
                </a:cubicBezTo>
                <a:cubicBezTo>
                  <a:pt x="38" y="170"/>
                  <a:pt x="0" y="132"/>
                  <a:pt x="0" y="85"/>
                </a:cubicBezTo>
                <a:cubicBezTo>
                  <a:pt x="0" y="38"/>
                  <a:pt x="38" y="0"/>
                  <a:pt x="85" y="0"/>
                </a:cubicBez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5" name="iśļîdé"/>
          <p:cNvSpPr>
            <a:spLocks/>
          </p:cNvSpPr>
          <p:nvPr/>
        </p:nvSpPr>
        <p:spPr bwMode="auto">
          <a:xfrm>
            <a:off x="5443060" y="2668371"/>
            <a:ext cx="1339983" cy="560923"/>
          </a:xfrm>
          <a:custGeom>
            <a:avLst/>
            <a:gdLst>
              <a:gd name="connsiteX0" fmla="*/ 982060 w 2022667"/>
              <a:gd name="connsiteY0" fmla="*/ 271936 h 846697"/>
              <a:gd name="connsiteX1" fmla="*/ 123436 w 2022667"/>
              <a:gd name="connsiteY1" fmla="*/ 504080 h 846697"/>
              <a:gd name="connsiteX2" fmla="*/ 140415 w 2022667"/>
              <a:gd name="connsiteY2" fmla="*/ 564534 h 846697"/>
              <a:gd name="connsiteX3" fmla="*/ 999038 w 2022667"/>
              <a:gd name="connsiteY3" fmla="*/ 332390 h 846697"/>
              <a:gd name="connsiteX4" fmla="*/ 982060 w 2022667"/>
              <a:gd name="connsiteY4" fmla="*/ 271936 h 846697"/>
              <a:gd name="connsiteX5" fmla="*/ 1810824 w 2022667"/>
              <a:gd name="connsiteY5" fmla="*/ 386 h 846697"/>
              <a:gd name="connsiteX6" fmla="*/ 1869874 w 2022667"/>
              <a:gd name="connsiteY6" fmla="*/ 407616 h 846697"/>
              <a:gd name="connsiteX7" fmla="*/ 261781 w 2022667"/>
              <a:gd name="connsiteY7" fmla="*/ 838458 h 846697"/>
              <a:gd name="connsiteX8" fmla="*/ 152634 w 2022667"/>
              <a:gd name="connsiteY8" fmla="*/ 439082 h 846697"/>
              <a:gd name="connsiteX9" fmla="*/ 1763153 w 2022667"/>
              <a:gd name="connsiteY9" fmla="*/ 8239 h 846697"/>
              <a:gd name="connsiteX10" fmla="*/ 1810824 w 2022667"/>
              <a:gd name="connsiteY10" fmla="*/ 386 h 846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6697">
                <a:moveTo>
                  <a:pt x="982060" y="271936"/>
                </a:moveTo>
                <a:cubicBezTo>
                  <a:pt x="123436" y="504080"/>
                  <a:pt x="123436" y="504080"/>
                  <a:pt x="123436" y="504080"/>
                </a:cubicBezTo>
                <a:cubicBezTo>
                  <a:pt x="84628" y="513753"/>
                  <a:pt x="101607" y="574207"/>
                  <a:pt x="140415" y="564534"/>
                </a:cubicBezTo>
                <a:cubicBezTo>
                  <a:pt x="999038" y="332390"/>
                  <a:pt x="999038" y="332390"/>
                  <a:pt x="999038" y="332390"/>
                </a:cubicBezTo>
                <a:cubicBezTo>
                  <a:pt x="1037846" y="320299"/>
                  <a:pt x="1020868" y="262263"/>
                  <a:pt x="982060" y="271936"/>
                </a:cubicBezTo>
                <a:close/>
                <a:moveTo>
                  <a:pt x="1810824" y="386"/>
                </a:moveTo>
                <a:cubicBezTo>
                  <a:pt x="2039421" y="-13318"/>
                  <a:pt x="2117728" y="341809"/>
                  <a:pt x="1869874" y="407616"/>
                </a:cubicBezTo>
                <a:cubicBezTo>
                  <a:pt x="1869874" y="407616"/>
                  <a:pt x="1869874" y="407616"/>
                  <a:pt x="261781" y="838458"/>
                </a:cubicBezTo>
                <a:cubicBezTo>
                  <a:pt x="-5022" y="908651"/>
                  <a:pt x="-111743" y="509275"/>
                  <a:pt x="152634" y="439082"/>
                </a:cubicBezTo>
                <a:cubicBezTo>
                  <a:pt x="152634" y="439082"/>
                  <a:pt x="152634" y="439082"/>
                  <a:pt x="1763153" y="8239"/>
                </a:cubicBezTo>
                <a:cubicBezTo>
                  <a:pt x="1779676" y="3852"/>
                  <a:pt x="1795584" y="1299"/>
                  <a:pt x="1810824" y="386"/>
                </a:cubicBez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36" name="íṩľíḓè"/>
          <p:cNvSpPr>
            <a:spLocks/>
          </p:cNvSpPr>
          <p:nvPr/>
        </p:nvSpPr>
        <p:spPr bwMode="auto">
          <a:xfrm>
            <a:off x="5443060" y="3014620"/>
            <a:ext cx="1339983" cy="562252"/>
          </a:xfrm>
          <a:custGeom>
            <a:avLst/>
            <a:gdLst>
              <a:gd name="connsiteX0" fmla="*/ 982060 w 2022667"/>
              <a:gd name="connsiteY0" fmla="*/ 266822 h 848703"/>
              <a:gd name="connsiteX1" fmla="*/ 123436 w 2022667"/>
              <a:gd name="connsiteY1" fmla="*/ 499446 h 848703"/>
              <a:gd name="connsiteX2" fmla="*/ 140415 w 2022667"/>
              <a:gd name="connsiteY2" fmla="*/ 560025 h 848703"/>
              <a:gd name="connsiteX3" fmla="*/ 999038 w 2022667"/>
              <a:gd name="connsiteY3" fmla="*/ 327401 h 848703"/>
              <a:gd name="connsiteX4" fmla="*/ 982060 w 2022667"/>
              <a:gd name="connsiteY4" fmla="*/ 266822 h 848703"/>
              <a:gd name="connsiteX5" fmla="*/ 1810824 w 2022667"/>
              <a:gd name="connsiteY5" fmla="*/ 369 h 848703"/>
              <a:gd name="connsiteX6" fmla="*/ 1869874 w 2022667"/>
              <a:gd name="connsiteY6" fmla="*/ 409834 h 848703"/>
              <a:gd name="connsiteX7" fmla="*/ 261781 w 2022667"/>
              <a:gd name="connsiteY7" fmla="*/ 840511 h 848703"/>
              <a:gd name="connsiteX8" fmla="*/ 152634 w 2022667"/>
              <a:gd name="connsiteY8" fmla="*/ 438869 h 848703"/>
              <a:gd name="connsiteX9" fmla="*/ 1763153 w 2022667"/>
              <a:gd name="connsiteY9" fmla="*/ 8192 h 848703"/>
              <a:gd name="connsiteX10" fmla="*/ 1810824 w 2022667"/>
              <a:gd name="connsiteY10" fmla="*/ 369 h 848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8703">
                <a:moveTo>
                  <a:pt x="982060" y="266822"/>
                </a:moveTo>
                <a:cubicBezTo>
                  <a:pt x="123436" y="499446"/>
                  <a:pt x="123436" y="499446"/>
                  <a:pt x="123436" y="499446"/>
                </a:cubicBezTo>
                <a:cubicBezTo>
                  <a:pt x="84628" y="511562"/>
                  <a:pt x="101607" y="572141"/>
                  <a:pt x="140415" y="560025"/>
                </a:cubicBezTo>
                <a:cubicBezTo>
                  <a:pt x="999038" y="327401"/>
                  <a:pt x="999038" y="327401"/>
                  <a:pt x="999038" y="327401"/>
                </a:cubicBezTo>
                <a:cubicBezTo>
                  <a:pt x="1037846" y="317708"/>
                  <a:pt x="1020868" y="257129"/>
                  <a:pt x="982060" y="266822"/>
                </a:cubicBezTo>
                <a:close/>
                <a:moveTo>
                  <a:pt x="1810824" y="369"/>
                </a:moveTo>
                <a:cubicBezTo>
                  <a:pt x="2039421" y="-13064"/>
                  <a:pt x="2117728" y="344054"/>
                  <a:pt x="1869874" y="409834"/>
                </a:cubicBezTo>
                <a:cubicBezTo>
                  <a:pt x="261781" y="840511"/>
                  <a:pt x="261781" y="840511"/>
                  <a:pt x="261781" y="840511"/>
                </a:cubicBezTo>
                <a:cubicBezTo>
                  <a:pt x="-5022" y="910677"/>
                  <a:pt x="-111743" y="509035"/>
                  <a:pt x="152634" y="438869"/>
                </a:cubicBezTo>
                <a:cubicBezTo>
                  <a:pt x="1763153" y="8192"/>
                  <a:pt x="1763153" y="8192"/>
                  <a:pt x="1763153" y="8192"/>
                </a:cubicBezTo>
                <a:cubicBezTo>
                  <a:pt x="1779676" y="3807"/>
                  <a:pt x="1795584" y="1264"/>
                  <a:pt x="1810824" y="369"/>
                </a:cubicBez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37" name="iṧlïḑe"/>
          <p:cNvSpPr>
            <a:spLocks/>
          </p:cNvSpPr>
          <p:nvPr/>
        </p:nvSpPr>
        <p:spPr bwMode="auto">
          <a:xfrm>
            <a:off x="5443060" y="3365570"/>
            <a:ext cx="1339983" cy="561036"/>
          </a:xfrm>
          <a:custGeom>
            <a:avLst/>
            <a:gdLst>
              <a:gd name="connsiteX0" fmla="*/ 982060 w 2022667"/>
              <a:gd name="connsiteY0" fmla="*/ 272356 h 846868"/>
              <a:gd name="connsiteX1" fmla="*/ 123436 w 2022667"/>
              <a:gd name="connsiteY1" fmla="*/ 504980 h 846868"/>
              <a:gd name="connsiteX2" fmla="*/ 140415 w 2022667"/>
              <a:gd name="connsiteY2" fmla="*/ 565559 h 846868"/>
              <a:gd name="connsiteX3" fmla="*/ 999038 w 2022667"/>
              <a:gd name="connsiteY3" fmla="*/ 332935 h 846868"/>
              <a:gd name="connsiteX4" fmla="*/ 982060 w 2022667"/>
              <a:gd name="connsiteY4" fmla="*/ 272356 h 846868"/>
              <a:gd name="connsiteX5" fmla="*/ 1810824 w 2022667"/>
              <a:gd name="connsiteY5" fmla="*/ 385 h 846868"/>
              <a:gd name="connsiteX6" fmla="*/ 1869874 w 2022667"/>
              <a:gd name="connsiteY6" fmla="*/ 409877 h 846868"/>
              <a:gd name="connsiteX7" fmla="*/ 261781 w 2022667"/>
              <a:gd name="connsiteY7" fmla="*/ 838134 h 846868"/>
              <a:gd name="connsiteX8" fmla="*/ 152634 w 2022667"/>
              <a:gd name="connsiteY8" fmla="*/ 438912 h 846868"/>
              <a:gd name="connsiteX9" fmla="*/ 1763153 w 2022667"/>
              <a:gd name="connsiteY9" fmla="*/ 8235 h 846868"/>
              <a:gd name="connsiteX10" fmla="*/ 1810824 w 2022667"/>
              <a:gd name="connsiteY10" fmla="*/ 385 h 84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22667" h="846868">
                <a:moveTo>
                  <a:pt x="982060" y="272356"/>
                </a:moveTo>
                <a:lnTo>
                  <a:pt x="123436" y="504980"/>
                </a:lnTo>
                <a:cubicBezTo>
                  <a:pt x="84628" y="514673"/>
                  <a:pt x="101607" y="575252"/>
                  <a:pt x="140415" y="565559"/>
                </a:cubicBezTo>
                <a:cubicBezTo>
                  <a:pt x="999038" y="332935"/>
                  <a:pt x="999038" y="332935"/>
                  <a:pt x="999038" y="332935"/>
                </a:cubicBezTo>
                <a:cubicBezTo>
                  <a:pt x="1037846" y="320819"/>
                  <a:pt x="1020868" y="260240"/>
                  <a:pt x="982060" y="272356"/>
                </a:cubicBezTo>
                <a:close/>
                <a:moveTo>
                  <a:pt x="1810824" y="385"/>
                </a:moveTo>
                <a:cubicBezTo>
                  <a:pt x="2039421" y="-13304"/>
                  <a:pt x="2117728" y="341828"/>
                  <a:pt x="1869874" y="409877"/>
                </a:cubicBezTo>
                <a:cubicBezTo>
                  <a:pt x="1869874" y="409877"/>
                  <a:pt x="1869874" y="409877"/>
                  <a:pt x="261781" y="838134"/>
                </a:cubicBezTo>
                <a:cubicBezTo>
                  <a:pt x="-5022" y="910720"/>
                  <a:pt x="-111743" y="509078"/>
                  <a:pt x="152634" y="438912"/>
                </a:cubicBezTo>
                <a:cubicBezTo>
                  <a:pt x="152634" y="438912"/>
                  <a:pt x="152634" y="438912"/>
                  <a:pt x="1763153" y="8235"/>
                </a:cubicBezTo>
                <a:cubicBezTo>
                  <a:pt x="1779676" y="3850"/>
                  <a:pt x="1795584" y="1298"/>
                  <a:pt x="1810824" y="385"/>
                </a:cubicBez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sp>
        <p:nvSpPr>
          <p:cNvPr id="5" name="ísḷîḑê"/>
          <p:cNvSpPr>
            <a:spLocks noChangeAspect="1"/>
          </p:cNvSpPr>
          <p:nvPr/>
        </p:nvSpPr>
        <p:spPr>
          <a:xfrm>
            <a:off x="3649395" y="3381877"/>
            <a:ext cx="823407" cy="824096"/>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6" name="išḻiḍè"/>
          <p:cNvSpPr>
            <a:spLocks noChangeAspect="1"/>
          </p:cNvSpPr>
          <p:nvPr/>
        </p:nvSpPr>
        <p:spPr>
          <a:xfrm>
            <a:off x="3744403" y="3476965"/>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a:solidFill>
                  <a:schemeClr val="accent2"/>
                </a:solidFill>
                <a:latin typeface="Century Gothic" panose="020B0502020202020204" pitchFamily="34" charset="0"/>
              </a:rPr>
              <a:t>02</a:t>
            </a:r>
          </a:p>
        </p:txBody>
      </p:sp>
      <p:sp>
        <p:nvSpPr>
          <p:cNvPr id="7" name="iṡ1íďê"/>
          <p:cNvSpPr>
            <a:spLocks noChangeAspect="1"/>
          </p:cNvSpPr>
          <p:nvPr/>
        </p:nvSpPr>
        <p:spPr>
          <a:xfrm>
            <a:off x="4294324" y="4781432"/>
            <a:ext cx="823407" cy="824096"/>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8" name="işľíḓe"/>
          <p:cNvSpPr>
            <a:spLocks noChangeAspect="1"/>
          </p:cNvSpPr>
          <p:nvPr/>
        </p:nvSpPr>
        <p:spPr>
          <a:xfrm>
            <a:off x="4389332" y="4876520"/>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a:solidFill>
                  <a:schemeClr val="accent1"/>
                </a:solidFill>
                <a:latin typeface="Century Gothic" panose="020B0502020202020204" pitchFamily="34" charset="0"/>
              </a:rPr>
              <a:t>03</a:t>
            </a:r>
          </a:p>
        </p:txBody>
      </p:sp>
      <p:sp>
        <p:nvSpPr>
          <p:cNvPr id="9" name="iṡḷïdê"/>
          <p:cNvSpPr>
            <a:spLocks noChangeAspect="1"/>
          </p:cNvSpPr>
          <p:nvPr/>
        </p:nvSpPr>
        <p:spPr>
          <a:xfrm>
            <a:off x="7081804" y="1973197"/>
            <a:ext cx="823407" cy="824096"/>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0" name="iŝ1iḓè"/>
          <p:cNvSpPr>
            <a:spLocks noChangeAspect="1"/>
          </p:cNvSpPr>
          <p:nvPr/>
        </p:nvSpPr>
        <p:spPr>
          <a:xfrm>
            <a:off x="7176812" y="2068285"/>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a:solidFill>
                  <a:schemeClr val="accent2"/>
                </a:solidFill>
                <a:latin typeface="Century Gothic" panose="020B0502020202020204" pitchFamily="34" charset="0"/>
              </a:rPr>
              <a:t>04</a:t>
            </a:r>
          </a:p>
        </p:txBody>
      </p:sp>
      <p:sp>
        <p:nvSpPr>
          <p:cNvPr id="11" name="îṩḷîḑè"/>
          <p:cNvSpPr>
            <a:spLocks noChangeAspect="1"/>
          </p:cNvSpPr>
          <p:nvPr/>
        </p:nvSpPr>
        <p:spPr>
          <a:xfrm>
            <a:off x="7674340" y="3381877"/>
            <a:ext cx="823407" cy="824096"/>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2" name="îś1iḋè"/>
          <p:cNvSpPr>
            <a:spLocks noChangeAspect="1"/>
          </p:cNvSpPr>
          <p:nvPr/>
        </p:nvSpPr>
        <p:spPr>
          <a:xfrm>
            <a:off x="7769348" y="3476965"/>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dirty="0">
                <a:solidFill>
                  <a:schemeClr val="accent1"/>
                </a:solidFill>
                <a:latin typeface="Century Gothic" panose="020B0502020202020204" pitchFamily="34" charset="0"/>
              </a:rPr>
              <a:t>05</a:t>
            </a:r>
          </a:p>
        </p:txBody>
      </p:sp>
      <p:sp>
        <p:nvSpPr>
          <p:cNvPr id="13" name="iṣḻíḓé"/>
          <p:cNvSpPr>
            <a:spLocks noChangeAspect="1"/>
          </p:cNvSpPr>
          <p:nvPr/>
        </p:nvSpPr>
        <p:spPr>
          <a:xfrm>
            <a:off x="7075900" y="4781432"/>
            <a:ext cx="823407" cy="824096"/>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4" name="ïSľîḑe"/>
          <p:cNvSpPr>
            <a:spLocks noChangeAspect="1"/>
          </p:cNvSpPr>
          <p:nvPr/>
        </p:nvSpPr>
        <p:spPr>
          <a:xfrm>
            <a:off x="7170908" y="4876520"/>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dirty="0">
                <a:solidFill>
                  <a:schemeClr val="accent2"/>
                </a:solidFill>
                <a:latin typeface="Century Gothic" panose="020B0502020202020204" pitchFamily="34" charset="0"/>
              </a:rPr>
              <a:t>06</a:t>
            </a:r>
          </a:p>
        </p:txBody>
      </p:sp>
      <p:sp>
        <p:nvSpPr>
          <p:cNvPr id="15" name="i$ḷïdé"/>
          <p:cNvSpPr>
            <a:spLocks noChangeAspect="1"/>
          </p:cNvSpPr>
          <p:nvPr/>
        </p:nvSpPr>
        <p:spPr>
          <a:xfrm>
            <a:off x="4294324" y="1987710"/>
            <a:ext cx="823407" cy="824096"/>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6" name="íSļîḓè"/>
          <p:cNvSpPr>
            <a:spLocks noChangeAspect="1"/>
          </p:cNvSpPr>
          <p:nvPr/>
        </p:nvSpPr>
        <p:spPr>
          <a:xfrm>
            <a:off x="4389332" y="2082798"/>
            <a:ext cx="633390" cy="63392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b="1" dirty="0">
                <a:solidFill>
                  <a:schemeClr val="accent1"/>
                </a:solidFill>
                <a:latin typeface="Century Gothic" panose="020B0502020202020204" pitchFamily="34" charset="0"/>
              </a:rPr>
              <a:t>01</a:t>
            </a:r>
          </a:p>
        </p:txBody>
      </p:sp>
      <p:grpSp>
        <p:nvGrpSpPr>
          <p:cNvPr id="42" name="组合 41"/>
          <p:cNvGrpSpPr/>
          <p:nvPr/>
        </p:nvGrpSpPr>
        <p:grpSpPr>
          <a:xfrm>
            <a:off x="8009843" y="4714887"/>
            <a:ext cx="2784999" cy="957185"/>
            <a:chOff x="1541719" y="2349127"/>
            <a:chExt cx="2784999" cy="957185"/>
          </a:xfrm>
        </p:grpSpPr>
        <p:sp>
          <p:nvSpPr>
            <p:cNvPr id="43" name="文本框 42"/>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4" name="文本框 43"/>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5" name="组合 44"/>
          <p:cNvGrpSpPr/>
          <p:nvPr/>
        </p:nvGrpSpPr>
        <p:grpSpPr>
          <a:xfrm>
            <a:off x="8009843" y="1906652"/>
            <a:ext cx="2784999" cy="957185"/>
            <a:chOff x="1541719" y="2349127"/>
            <a:chExt cx="2784999" cy="957185"/>
          </a:xfrm>
        </p:grpSpPr>
        <p:sp>
          <p:nvSpPr>
            <p:cNvPr id="46" name="文本框 45"/>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7" name="文本框 46"/>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8" name="组合 47"/>
          <p:cNvGrpSpPr/>
          <p:nvPr/>
        </p:nvGrpSpPr>
        <p:grpSpPr>
          <a:xfrm>
            <a:off x="8640788" y="3315332"/>
            <a:ext cx="2784999" cy="957185"/>
            <a:chOff x="1541719" y="2349127"/>
            <a:chExt cx="2784999" cy="957185"/>
          </a:xfrm>
        </p:grpSpPr>
        <p:sp>
          <p:nvSpPr>
            <p:cNvPr id="49" name="文本框 48"/>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50" name="文本框 49"/>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1" name="组合 50"/>
          <p:cNvGrpSpPr/>
          <p:nvPr/>
        </p:nvGrpSpPr>
        <p:grpSpPr>
          <a:xfrm>
            <a:off x="1410317" y="4714887"/>
            <a:ext cx="2784999" cy="957185"/>
            <a:chOff x="1541719" y="2349127"/>
            <a:chExt cx="2784999" cy="957185"/>
          </a:xfrm>
        </p:grpSpPr>
        <p:sp>
          <p:nvSpPr>
            <p:cNvPr id="52" name="文本框 51"/>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53" name="文本框 52"/>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4" name="组合 53"/>
          <p:cNvGrpSpPr/>
          <p:nvPr/>
        </p:nvGrpSpPr>
        <p:grpSpPr>
          <a:xfrm>
            <a:off x="1410317" y="1906652"/>
            <a:ext cx="2784999" cy="957185"/>
            <a:chOff x="1541719" y="2349127"/>
            <a:chExt cx="2784999" cy="957185"/>
          </a:xfrm>
        </p:grpSpPr>
        <p:sp>
          <p:nvSpPr>
            <p:cNvPr id="55" name="文本框 54"/>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56" name="文本框 55"/>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57" name="组合 56"/>
          <p:cNvGrpSpPr/>
          <p:nvPr/>
        </p:nvGrpSpPr>
        <p:grpSpPr>
          <a:xfrm>
            <a:off x="734008" y="3315332"/>
            <a:ext cx="2784999" cy="957185"/>
            <a:chOff x="1541719" y="2349127"/>
            <a:chExt cx="2784999" cy="957185"/>
          </a:xfrm>
        </p:grpSpPr>
        <p:sp>
          <p:nvSpPr>
            <p:cNvPr id="58" name="文本框 57"/>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59" name="文本框 58"/>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60" name="组合 59"/>
          <p:cNvGrpSpPr/>
          <p:nvPr/>
        </p:nvGrpSpPr>
        <p:grpSpPr>
          <a:xfrm>
            <a:off x="3327399" y="368311"/>
            <a:ext cx="5571067" cy="950901"/>
            <a:chOff x="3327399" y="368311"/>
            <a:chExt cx="5571067" cy="950901"/>
          </a:xfrm>
        </p:grpSpPr>
        <p:grpSp>
          <p:nvGrpSpPr>
            <p:cNvPr id="61" name="组合 60"/>
            <p:cNvGrpSpPr/>
            <p:nvPr/>
          </p:nvGrpSpPr>
          <p:grpSpPr>
            <a:xfrm>
              <a:off x="3327399" y="1015999"/>
              <a:ext cx="5571067" cy="303213"/>
              <a:chOff x="3327399" y="1015999"/>
              <a:chExt cx="5571067" cy="303213"/>
            </a:xfrm>
          </p:grpSpPr>
          <p:grpSp>
            <p:nvGrpSpPr>
              <p:cNvPr id="63" name="组合 62"/>
              <p:cNvGrpSpPr/>
              <p:nvPr/>
            </p:nvGrpSpPr>
            <p:grpSpPr>
              <a:xfrm>
                <a:off x="5341026" y="1015999"/>
                <a:ext cx="1543813" cy="303213"/>
                <a:chOff x="4151374" y="3829873"/>
                <a:chExt cx="2486492" cy="488360"/>
              </a:xfrm>
            </p:grpSpPr>
            <p:sp>
              <p:nvSpPr>
                <p:cNvPr id="66" name="椭圆 65"/>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椭圆 66"/>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68" name="椭圆 67"/>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9" name="椭圆 68"/>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64" name="直接连接符 63"/>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62" name="文本框 61"/>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165820192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anim calcmode="lin" valueType="num">
                                          <p:cBhvr>
                                            <p:cTn id="10" dur="500" fill="hold"/>
                                            <p:tgtEl>
                                              <p:spTgt spid="29"/>
                                            </p:tgtEl>
                                            <p:attrNameLst>
                                              <p:attrName>ppt_x</p:attrName>
                                            </p:attrNameLst>
                                          </p:cBhvr>
                                          <p:tavLst>
                                            <p:tav tm="0">
                                              <p:val>
                                                <p:fltVal val="0.5"/>
                                              </p:val>
                                            </p:tav>
                                            <p:tav tm="100000">
                                              <p:val>
                                                <p:strVal val="#ppt_x"/>
                                              </p:val>
                                            </p:tav>
                                          </p:tavLst>
                                        </p:anim>
                                        <p:anim calcmode="lin" valueType="num">
                                          <p:cBhvr>
                                            <p:cTn id="11" dur="500" fill="hold"/>
                                            <p:tgtEl>
                                              <p:spTgt spid="29"/>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Effect transition="in" filter="fade">
                                          <p:cBhvr>
                                            <p:cTn id="16" dur="500"/>
                                            <p:tgtEl>
                                              <p:spTgt spid="30"/>
                                            </p:tgtEl>
                                          </p:cBhvr>
                                        </p:animEffect>
                                        <p:anim calcmode="lin" valueType="num">
                                          <p:cBhvr>
                                            <p:cTn id="17" dur="500" fill="hold"/>
                                            <p:tgtEl>
                                              <p:spTgt spid="30"/>
                                            </p:tgtEl>
                                            <p:attrNameLst>
                                              <p:attrName>ppt_x</p:attrName>
                                            </p:attrNameLst>
                                          </p:cBhvr>
                                          <p:tavLst>
                                            <p:tav tm="0">
                                              <p:val>
                                                <p:fltVal val="0.5"/>
                                              </p:val>
                                            </p:tav>
                                            <p:tav tm="100000">
                                              <p:val>
                                                <p:strVal val="#ppt_x"/>
                                              </p:val>
                                            </p:tav>
                                          </p:tavLst>
                                        </p:anim>
                                        <p:anim calcmode="lin" valueType="num">
                                          <p:cBhvr>
                                            <p:cTn id="18" dur="500" fill="hold"/>
                                            <p:tgtEl>
                                              <p:spTgt spid="30"/>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anim calcmode="lin" valueType="num">
                                          <p:cBhvr>
                                            <p:cTn id="24" dur="500" fill="hold"/>
                                            <p:tgtEl>
                                              <p:spTgt spid="31"/>
                                            </p:tgtEl>
                                            <p:attrNameLst>
                                              <p:attrName>ppt_x</p:attrName>
                                            </p:attrNameLst>
                                          </p:cBhvr>
                                          <p:tavLst>
                                            <p:tav tm="0">
                                              <p:val>
                                                <p:fltVal val="0.5"/>
                                              </p:val>
                                            </p:tav>
                                            <p:tav tm="100000">
                                              <p:val>
                                                <p:strVal val="#ppt_x"/>
                                              </p:val>
                                            </p:tav>
                                          </p:tavLst>
                                        </p:anim>
                                        <p:anim calcmode="lin" valueType="num">
                                          <p:cBhvr>
                                            <p:cTn id="25" dur="500" fill="hold"/>
                                            <p:tgtEl>
                                              <p:spTgt spid="31"/>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ppt_w</p:attrName>
                                            </p:attrNameLst>
                                          </p:cBhvr>
                                          <p:tavLst>
                                            <p:tav tm="0">
                                              <p:val>
                                                <p:fltVal val="0"/>
                                              </p:val>
                                            </p:tav>
                                            <p:tav tm="100000">
                                              <p:val>
                                                <p:strVal val="#ppt_w"/>
                                              </p:val>
                                            </p:tav>
                                          </p:tavLst>
                                        </p:anim>
                                        <p:anim calcmode="lin" valueType="num">
                                          <p:cBhvr>
                                            <p:cTn id="29" dur="500" fill="hold"/>
                                            <p:tgtEl>
                                              <p:spTgt spid="32"/>
                                            </p:tgtEl>
                                            <p:attrNameLst>
                                              <p:attrName>ppt_h</p:attrName>
                                            </p:attrNameLst>
                                          </p:cBhvr>
                                          <p:tavLst>
                                            <p:tav tm="0">
                                              <p:val>
                                                <p:fltVal val="0"/>
                                              </p:val>
                                            </p:tav>
                                            <p:tav tm="100000">
                                              <p:val>
                                                <p:strVal val="#ppt_h"/>
                                              </p:val>
                                            </p:tav>
                                          </p:tavLst>
                                        </p:anim>
                                        <p:animEffect transition="in" filter="fade">
                                          <p:cBhvr>
                                            <p:cTn id="30" dur="500"/>
                                            <p:tgtEl>
                                              <p:spTgt spid="32"/>
                                            </p:tgtEl>
                                          </p:cBhvr>
                                        </p:animEffect>
                                        <p:anim calcmode="lin" valueType="num">
                                          <p:cBhvr>
                                            <p:cTn id="31" dur="500" fill="hold"/>
                                            <p:tgtEl>
                                              <p:spTgt spid="32"/>
                                            </p:tgtEl>
                                            <p:attrNameLst>
                                              <p:attrName>ppt_x</p:attrName>
                                            </p:attrNameLst>
                                          </p:cBhvr>
                                          <p:tavLst>
                                            <p:tav tm="0">
                                              <p:val>
                                                <p:fltVal val="0.5"/>
                                              </p:val>
                                            </p:tav>
                                            <p:tav tm="100000">
                                              <p:val>
                                                <p:strVal val="#ppt_x"/>
                                              </p:val>
                                            </p:tav>
                                          </p:tavLst>
                                        </p:anim>
                                        <p:anim calcmode="lin" valueType="num">
                                          <p:cBhvr>
                                            <p:cTn id="32" dur="500" fill="hold"/>
                                            <p:tgtEl>
                                              <p:spTgt spid="32"/>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anim calcmode="lin" valueType="num">
                                          <p:cBhvr>
                                            <p:cTn id="38" dur="500" fill="hold"/>
                                            <p:tgtEl>
                                              <p:spTgt spid="33"/>
                                            </p:tgtEl>
                                            <p:attrNameLst>
                                              <p:attrName>ppt_x</p:attrName>
                                            </p:attrNameLst>
                                          </p:cBhvr>
                                          <p:tavLst>
                                            <p:tav tm="0">
                                              <p:val>
                                                <p:fltVal val="0.5"/>
                                              </p:val>
                                            </p:tav>
                                            <p:tav tm="100000">
                                              <p:val>
                                                <p:strVal val="#ppt_x"/>
                                              </p:val>
                                            </p:tav>
                                          </p:tavLst>
                                        </p:anim>
                                        <p:anim calcmode="lin" valueType="num">
                                          <p:cBhvr>
                                            <p:cTn id="39" dur="500" fill="hold"/>
                                            <p:tgtEl>
                                              <p:spTgt spid="33"/>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anim calcmode="lin" valueType="num">
                                          <p:cBhvr>
                                            <p:cTn id="45" dur="500" fill="hold"/>
                                            <p:tgtEl>
                                              <p:spTgt spid="34"/>
                                            </p:tgtEl>
                                            <p:attrNameLst>
                                              <p:attrName>ppt_x</p:attrName>
                                            </p:attrNameLst>
                                          </p:cBhvr>
                                          <p:tavLst>
                                            <p:tav tm="0">
                                              <p:val>
                                                <p:fltVal val="0.5"/>
                                              </p:val>
                                            </p:tav>
                                            <p:tav tm="100000">
                                              <p:val>
                                                <p:strVal val="#ppt_x"/>
                                              </p:val>
                                            </p:tav>
                                          </p:tavLst>
                                        </p:anim>
                                        <p:anim calcmode="lin" valueType="num">
                                          <p:cBhvr>
                                            <p:cTn id="46" dur="500" fill="hold"/>
                                            <p:tgtEl>
                                              <p:spTgt spid="34"/>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500" fill="hold"/>
                                            <p:tgtEl>
                                              <p:spTgt spid="35"/>
                                            </p:tgtEl>
                                            <p:attrNameLst>
                                              <p:attrName>ppt_w</p:attrName>
                                            </p:attrNameLst>
                                          </p:cBhvr>
                                          <p:tavLst>
                                            <p:tav tm="0">
                                              <p:val>
                                                <p:fltVal val="0"/>
                                              </p:val>
                                            </p:tav>
                                            <p:tav tm="100000">
                                              <p:val>
                                                <p:strVal val="#ppt_w"/>
                                              </p:val>
                                            </p:tav>
                                          </p:tavLst>
                                        </p:anim>
                                        <p:anim calcmode="lin" valueType="num">
                                          <p:cBhvr>
                                            <p:cTn id="50" dur="500" fill="hold"/>
                                            <p:tgtEl>
                                              <p:spTgt spid="35"/>
                                            </p:tgtEl>
                                            <p:attrNameLst>
                                              <p:attrName>ppt_h</p:attrName>
                                            </p:attrNameLst>
                                          </p:cBhvr>
                                          <p:tavLst>
                                            <p:tav tm="0">
                                              <p:val>
                                                <p:fltVal val="0"/>
                                              </p:val>
                                            </p:tav>
                                            <p:tav tm="100000">
                                              <p:val>
                                                <p:strVal val="#ppt_h"/>
                                              </p:val>
                                            </p:tav>
                                          </p:tavLst>
                                        </p:anim>
                                        <p:animEffect transition="in" filter="fade">
                                          <p:cBhvr>
                                            <p:cTn id="51" dur="500"/>
                                            <p:tgtEl>
                                              <p:spTgt spid="35"/>
                                            </p:tgtEl>
                                          </p:cBhvr>
                                        </p:animEffect>
                                        <p:anim calcmode="lin" valueType="num">
                                          <p:cBhvr>
                                            <p:cTn id="52" dur="500" fill="hold"/>
                                            <p:tgtEl>
                                              <p:spTgt spid="35"/>
                                            </p:tgtEl>
                                            <p:attrNameLst>
                                              <p:attrName>ppt_x</p:attrName>
                                            </p:attrNameLst>
                                          </p:cBhvr>
                                          <p:tavLst>
                                            <p:tav tm="0">
                                              <p:val>
                                                <p:fltVal val="0.5"/>
                                              </p:val>
                                            </p:tav>
                                            <p:tav tm="100000">
                                              <p:val>
                                                <p:strVal val="#ppt_x"/>
                                              </p:val>
                                            </p:tav>
                                          </p:tavLst>
                                        </p:anim>
                                        <p:anim calcmode="lin" valueType="num">
                                          <p:cBhvr>
                                            <p:cTn id="53" dur="500" fill="hold"/>
                                            <p:tgtEl>
                                              <p:spTgt spid="35"/>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500" fill="hold"/>
                                            <p:tgtEl>
                                              <p:spTgt spid="36"/>
                                            </p:tgtEl>
                                            <p:attrNameLst>
                                              <p:attrName>ppt_w</p:attrName>
                                            </p:attrNameLst>
                                          </p:cBhvr>
                                          <p:tavLst>
                                            <p:tav tm="0">
                                              <p:val>
                                                <p:fltVal val="0"/>
                                              </p:val>
                                            </p:tav>
                                            <p:tav tm="100000">
                                              <p:val>
                                                <p:strVal val="#ppt_w"/>
                                              </p:val>
                                            </p:tav>
                                          </p:tavLst>
                                        </p:anim>
                                        <p:anim calcmode="lin" valueType="num">
                                          <p:cBhvr>
                                            <p:cTn id="57" dur="500" fill="hold"/>
                                            <p:tgtEl>
                                              <p:spTgt spid="36"/>
                                            </p:tgtEl>
                                            <p:attrNameLst>
                                              <p:attrName>ppt_h</p:attrName>
                                            </p:attrNameLst>
                                          </p:cBhvr>
                                          <p:tavLst>
                                            <p:tav tm="0">
                                              <p:val>
                                                <p:fltVal val="0"/>
                                              </p:val>
                                            </p:tav>
                                            <p:tav tm="100000">
                                              <p:val>
                                                <p:strVal val="#ppt_h"/>
                                              </p:val>
                                            </p:tav>
                                          </p:tavLst>
                                        </p:anim>
                                        <p:animEffect transition="in" filter="fade">
                                          <p:cBhvr>
                                            <p:cTn id="58" dur="500"/>
                                            <p:tgtEl>
                                              <p:spTgt spid="36"/>
                                            </p:tgtEl>
                                          </p:cBhvr>
                                        </p:animEffect>
                                        <p:anim calcmode="lin" valueType="num">
                                          <p:cBhvr>
                                            <p:cTn id="59" dur="500" fill="hold"/>
                                            <p:tgtEl>
                                              <p:spTgt spid="36"/>
                                            </p:tgtEl>
                                            <p:attrNameLst>
                                              <p:attrName>ppt_x</p:attrName>
                                            </p:attrNameLst>
                                          </p:cBhvr>
                                          <p:tavLst>
                                            <p:tav tm="0">
                                              <p:val>
                                                <p:fltVal val="0.5"/>
                                              </p:val>
                                            </p:tav>
                                            <p:tav tm="100000">
                                              <p:val>
                                                <p:strVal val="#ppt_x"/>
                                              </p:val>
                                            </p:tav>
                                          </p:tavLst>
                                        </p:anim>
                                        <p:anim calcmode="lin" valueType="num">
                                          <p:cBhvr>
                                            <p:cTn id="60" dur="500" fill="hold"/>
                                            <p:tgtEl>
                                              <p:spTgt spid="36"/>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Effect transition="in" filter="fade">
                                          <p:cBhvr>
                                            <p:cTn id="65" dur="500"/>
                                            <p:tgtEl>
                                              <p:spTgt spid="37"/>
                                            </p:tgtEl>
                                          </p:cBhvr>
                                        </p:animEffect>
                                        <p:anim calcmode="lin" valueType="num">
                                          <p:cBhvr>
                                            <p:cTn id="66" dur="500" fill="hold"/>
                                            <p:tgtEl>
                                              <p:spTgt spid="37"/>
                                            </p:tgtEl>
                                            <p:attrNameLst>
                                              <p:attrName>ppt_x</p:attrName>
                                            </p:attrNameLst>
                                          </p:cBhvr>
                                          <p:tavLst>
                                            <p:tav tm="0">
                                              <p:val>
                                                <p:fltVal val="0.5"/>
                                              </p:val>
                                            </p:tav>
                                            <p:tav tm="100000">
                                              <p:val>
                                                <p:strVal val="#ppt_x"/>
                                              </p:val>
                                            </p:tav>
                                          </p:tavLst>
                                        </p:anim>
                                        <p:anim calcmode="lin" valueType="num">
                                          <p:cBhvr>
                                            <p:cTn id="67" dur="500" fill="hold"/>
                                            <p:tgtEl>
                                              <p:spTgt spid="37"/>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 calcmode="lin" valueType="num">
                                          <p:cBhvr>
                                            <p:cTn id="70" dur="500" fill="hold"/>
                                            <p:tgtEl>
                                              <p:spTgt spid="5"/>
                                            </p:tgtEl>
                                            <p:attrNameLst>
                                              <p:attrName>ppt_w</p:attrName>
                                            </p:attrNameLst>
                                          </p:cBhvr>
                                          <p:tavLst>
                                            <p:tav tm="0">
                                              <p:val>
                                                <p:fltVal val="0"/>
                                              </p:val>
                                            </p:tav>
                                            <p:tav tm="100000">
                                              <p:val>
                                                <p:strVal val="#ppt_w"/>
                                              </p:val>
                                            </p:tav>
                                          </p:tavLst>
                                        </p:anim>
                                        <p:anim calcmode="lin" valueType="num">
                                          <p:cBhvr>
                                            <p:cTn id="71" dur="500" fill="hold"/>
                                            <p:tgtEl>
                                              <p:spTgt spid="5"/>
                                            </p:tgtEl>
                                            <p:attrNameLst>
                                              <p:attrName>ppt_h</p:attrName>
                                            </p:attrNameLst>
                                          </p:cBhvr>
                                          <p:tavLst>
                                            <p:tav tm="0">
                                              <p:val>
                                                <p:fltVal val="0"/>
                                              </p:val>
                                            </p:tav>
                                            <p:tav tm="100000">
                                              <p:val>
                                                <p:strVal val="#ppt_h"/>
                                              </p:val>
                                            </p:tav>
                                          </p:tavLst>
                                        </p:anim>
                                        <p:animEffect transition="in" filter="fade">
                                          <p:cBhvr>
                                            <p:cTn id="72" dur="500"/>
                                            <p:tgtEl>
                                              <p:spTgt spid="5"/>
                                            </p:tgtEl>
                                          </p:cBhvr>
                                        </p:animEffect>
                                        <p:anim calcmode="lin" valueType="num">
                                          <p:cBhvr>
                                            <p:cTn id="73" dur="500" fill="hold"/>
                                            <p:tgtEl>
                                              <p:spTgt spid="5"/>
                                            </p:tgtEl>
                                            <p:attrNameLst>
                                              <p:attrName>ppt_x</p:attrName>
                                            </p:attrNameLst>
                                          </p:cBhvr>
                                          <p:tavLst>
                                            <p:tav tm="0">
                                              <p:val>
                                                <p:fltVal val="0.5"/>
                                              </p:val>
                                            </p:tav>
                                            <p:tav tm="100000">
                                              <p:val>
                                                <p:strVal val="#ppt_x"/>
                                              </p:val>
                                            </p:tav>
                                          </p:tavLst>
                                        </p:anim>
                                        <p:anim calcmode="lin" valueType="num">
                                          <p:cBhvr>
                                            <p:cTn id="74" dur="500" fill="hold"/>
                                            <p:tgtEl>
                                              <p:spTgt spid="5"/>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p:cTn id="77" dur="500" fill="hold"/>
                                            <p:tgtEl>
                                              <p:spTgt spid="6"/>
                                            </p:tgtEl>
                                            <p:attrNameLst>
                                              <p:attrName>ppt_w</p:attrName>
                                            </p:attrNameLst>
                                          </p:cBhvr>
                                          <p:tavLst>
                                            <p:tav tm="0">
                                              <p:val>
                                                <p:fltVal val="0"/>
                                              </p:val>
                                            </p:tav>
                                            <p:tav tm="100000">
                                              <p:val>
                                                <p:strVal val="#ppt_w"/>
                                              </p:val>
                                            </p:tav>
                                          </p:tavLst>
                                        </p:anim>
                                        <p:anim calcmode="lin" valueType="num">
                                          <p:cBhvr>
                                            <p:cTn id="78" dur="500" fill="hold"/>
                                            <p:tgtEl>
                                              <p:spTgt spid="6"/>
                                            </p:tgtEl>
                                            <p:attrNameLst>
                                              <p:attrName>ppt_h</p:attrName>
                                            </p:attrNameLst>
                                          </p:cBhvr>
                                          <p:tavLst>
                                            <p:tav tm="0">
                                              <p:val>
                                                <p:fltVal val="0"/>
                                              </p:val>
                                            </p:tav>
                                            <p:tav tm="100000">
                                              <p:val>
                                                <p:strVal val="#ppt_h"/>
                                              </p:val>
                                            </p:tav>
                                          </p:tavLst>
                                        </p:anim>
                                        <p:animEffect transition="in" filter="fade">
                                          <p:cBhvr>
                                            <p:cTn id="79" dur="500"/>
                                            <p:tgtEl>
                                              <p:spTgt spid="6"/>
                                            </p:tgtEl>
                                          </p:cBhvr>
                                        </p:animEffect>
                                        <p:anim calcmode="lin" valueType="num">
                                          <p:cBhvr>
                                            <p:cTn id="80" dur="500" fill="hold"/>
                                            <p:tgtEl>
                                              <p:spTgt spid="6"/>
                                            </p:tgtEl>
                                            <p:attrNameLst>
                                              <p:attrName>ppt_x</p:attrName>
                                            </p:attrNameLst>
                                          </p:cBhvr>
                                          <p:tavLst>
                                            <p:tav tm="0">
                                              <p:val>
                                                <p:fltVal val="0.5"/>
                                              </p:val>
                                            </p:tav>
                                            <p:tav tm="100000">
                                              <p:val>
                                                <p:strVal val="#ppt_x"/>
                                              </p:val>
                                            </p:tav>
                                          </p:tavLst>
                                        </p:anim>
                                        <p:anim calcmode="lin" valueType="num">
                                          <p:cBhvr>
                                            <p:cTn id="81" dur="500" fill="hold"/>
                                            <p:tgtEl>
                                              <p:spTgt spid="6"/>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p:cTn id="84" dur="500" fill="hold"/>
                                            <p:tgtEl>
                                              <p:spTgt spid="7"/>
                                            </p:tgtEl>
                                            <p:attrNameLst>
                                              <p:attrName>ppt_w</p:attrName>
                                            </p:attrNameLst>
                                          </p:cBhvr>
                                          <p:tavLst>
                                            <p:tav tm="0">
                                              <p:val>
                                                <p:fltVal val="0"/>
                                              </p:val>
                                            </p:tav>
                                            <p:tav tm="100000">
                                              <p:val>
                                                <p:strVal val="#ppt_w"/>
                                              </p:val>
                                            </p:tav>
                                          </p:tavLst>
                                        </p:anim>
                                        <p:anim calcmode="lin" valueType="num">
                                          <p:cBhvr>
                                            <p:cTn id="85" dur="500" fill="hold"/>
                                            <p:tgtEl>
                                              <p:spTgt spid="7"/>
                                            </p:tgtEl>
                                            <p:attrNameLst>
                                              <p:attrName>ppt_h</p:attrName>
                                            </p:attrNameLst>
                                          </p:cBhvr>
                                          <p:tavLst>
                                            <p:tav tm="0">
                                              <p:val>
                                                <p:fltVal val="0"/>
                                              </p:val>
                                            </p:tav>
                                            <p:tav tm="100000">
                                              <p:val>
                                                <p:strVal val="#ppt_h"/>
                                              </p:val>
                                            </p:tav>
                                          </p:tavLst>
                                        </p:anim>
                                        <p:animEffect transition="in" filter="fade">
                                          <p:cBhvr>
                                            <p:cTn id="86" dur="500"/>
                                            <p:tgtEl>
                                              <p:spTgt spid="7"/>
                                            </p:tgtEl>
                                          </p:cBhvr>
                                        </p:animEffect>
                                        <p:anim calcmode="lin" valueType="num">
                                          <p:cBhvr>
                                            <p:cTn id="87" dur="500" fill="hold"/>
                                            <p:tgtEl>
                                              <p:spTgt spid="7"/>
                                            </p:tgtEl>
                                            <p:attrNameLst>
                                              <p:attrName>ppt_x</p:attrName>
                                            </p:attrNameLst>
                                          </p:cBhvr>
                                          <p:tavLst>
                                            <p:tav tm="0">
                                              <p:val>
                                                <p:fltVal val="0.5"/>
                                              </p:val>
                                            </p:tav>
                                            <p:tav tm="100000">
                                              <p:val>
                                                <p:strVal val="#ppt_x"/>
                                              </p:val>
                                            </p:tav>
                                          </p:tavLst>
                                        </p:anim>
                                        <p:anim calcmode="lin" valueType="num">
                                          <p:cBhvr>
                                            <p:cTn id="88" dur="500" fill="hold"/>
                                            <p:tgtEl>
                                              <p:spTgt spid="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500" fill="hold"/>
                                            <p:tgtEl>
                                              <p:spTgt spid="8"/>
                                            </p:tgtEl>
                                            <p:attrNameLst>
                                              <p:attrName>ppt_w</p:attrName>
                                            </p:attrNameLst>
                                          </p:cBhvr>
                                          <p:tavLst>
                                            <p:tav tm="0">
                                              <p:val>
                                                <p:fltVal val="0"/>
                                              </p:val>
                                            </p:tav>
                                            <p:tav tm="100000">
                                              <p:val>
                                                <p:strVal val="#ppt_w"/>
                                              </p:val>
                                            </p:tav>
                                          </p:tavLst>
                                        </p:anim>
                                        <p:anim calcmode="lin" valueType="num">
                                          <p:cBhvr>
                                            <p:cTn id="92" dur="500" fill="hold"/>
                                            <p:tgtEl>
                                              <p:spTgt spid="8"/>
                                            </p:tgtEl>
                                            <p:attrNameLst>
                                              <p:attrName>ppt_h</p:attrName>
                                            </p:attrNameLst>
                                          </p:cBhvr>
                                          <p:tavLst>
                                            <p:tav tm="0">
                                              <p:val>
                                                <p:fltVal val="0"/>
                                              </p:val>
                                            </p:tav>
                                            <p:tav tm="100000">
                                              <p:val>
                                                <p:strVal val="#ppt_h"/>
                                              </p:val>
                                            </p:tav>
                                          </p:tavLst>
                                        </p:anim>
                                        <p:animEffect transition="in" filter="fade">
                                          <p:cBhvr>
                                            <p:cTn id="93" dur="500"/>
                                            <p:tgtEl>
                                              <p:spTgt spid="8"/>
                                            </p:tgtEl>
                                          </p:cBhvr>
                                        </p:animEffect>
                                        <p:anim calcmode="lin" valueType="num">
                                          <p:cBhvr>
                                            <p:cTn id="94" dur="500" fill="hold"/>
                                            <p:tgtEl>
                                              <p:spTgt spid="8"/>
                                            </p:tgtEl>
                                            <p:attrNameLst>
                                              <p:attrName>ppt_x</p:attrName>
                                            </p:attrNameLst>
                                          </p:cBhvr>
                                          <p:tavLst>
                                            <p:tav tm="0">
                                              <p:val>
                                                <p:fltVal val="0.5"/>
                                              </p:val>
                                            </p:tav>
                                            <p:tav tm="100000">
                                              <p:val>
                                                <p:strVal val="#ppt_x"/>
                                              </p:val>
                                            </p:tav>
                                          </p:tavLst>
                                        </p:anim>
                                        <p:anim calcmode="lin" valueType="num">
                                          <p:cBhvr>
                                            <p:cTn id="95" dur="500" fill="hold"/>
                                            <p:tgtEl>
                                              <p:spTgt spid="8"/>
                                            </p:tgtEl>
                                            <p:attrNameLst>
                                              <p:attrName>ppt_y</p:attrName>
                                            </p:attrNameLst>
                                          </p:cBhvr>
                                          <p:tavLst>
                                            <p:tav tm="0">
                                              <p:val>
                                                <p:fltVal val="0.5"/>
                                              </p:val>
                                            </p:tav>
                                            <p:tav tm="100000">
                                              <p:val>
                                                <p:strVal val="#ppt_y"/>
                                              </p:val>
                                            </p:tav>
                                          </p:tavLst>
                                        </p:anim>
                                      </p:childTnLst>
                                    </p:cTn>
                                  </p:par>
                                  <p:par>
                                    <p:cTn id="96" presetID="53" presetClass="entr" presetSubtype="528"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500" fill="hold"/>
                                            <p:tgtEl>
                                              <p:spTgt spid="9"/>
                                            </p:tgtEl>
                                            <p:attrNameLst>
                                              <p:attrName>ppt_w</p:attrName>
                                            </p:attrNameLst>
                                          </p:cBhvr>
                                          <p:tavLst>
                                            <p:tav tm="0">
                                              <p:val>
                                                <p:fltVal val="0"/>
                                              </p:val>
                                            </p:tav>
                                            <p:tav tm="100000">
                                              <p:val>
                                                <p:strVal val="#ppt_w"/>
                                              </p:val>
                                            </p:tav>
                                          </p:tavLst>
                                        </p:anim>
                                        <p:anim calcmode="lin" valueType="num">
                                          <p:cBhvr>
                                            <p:cTn id="99" dur="500" fill="hold"/>
                                            <p:tgtEl>
                                              <p:spTgt spid="9"/>
                                            </p:tgtEl>
                                            <p:attrNameLst>
                                              <p:attrName>ppt_h</p:attrName>
                                            </p:attrNameLst>
                                          </p:cBhvr>
                                          <p:tavLst>
                                            <p:tav tm="0">
                                              <p:val>
                                                <p:fltVal val="0"/>
                                              </p:val>
                                            </p:tav>
                                            <p:tav tm="100000">
                                              <p:val>
                                                <p:strVal val="#ppt_h"/>
                                              </p:val>
                                            </p:tav>
                                          </p:tavLst>
                                        </p:anim>
                                        <p:animEffect transition="in" filter="fade">
                                          <p:cBhvr>
                                            <p:cTn id="100" dur="500"/>
                                            <p:tgtEl>
                                              <p:spTgt spid="9"/>
                                            </p:tgtEl>
                                          </p:cBhvr>
                                        </p:animEffect>
                                        <p:anim calcmode="lin" valueType="num">
                                          <p:cBhvr>
                                            <p:cTn id="101" dur="500" fill="hold"/>
                                            <p:tgtEl>
                                              <p:spTgt spid="9"/>
                                            </p:tgtEl>
                                            <p:attrNameLst>
                                              <p:attrName>ppt_x</p:attrName>
                                            </p:attrNameLst>
                                          </p:cBhvr>
                                          <p:tavLst>
                                            <p:tav tm="0">
                                              <p:val>
                                                <p:fltVal val="0.5"/>
                                              </p:val>
                                            </p:tav>
                                            <p:tav tm="100000">
                                              <p:val>
                                                <p:strVal val="#ppt_x"/>
                                              </p:val>
                                            </p:tav>
                                          </p:tavLst>
                                        </p:anim>
                                        <p:anim calcmode="lin" valueType="num">
                                          <p:cBhvr>
                                            <p:cTn id="102" dur="500" fill="hold"/>
                                            <p:tgtEl>
                                              <p:spTgt spid="9"/>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10"/>
                                            </p:tgtEl>
                                            <p:attrNameLst>
                                              <p:attrName>style.visibility</p:attrName>
                                            </p:attrNameLst>
                                          </p:cBhvr>
                                          <p:to>
                                            <p:strVal val="visible"/>
                                          </p:to>
                                        </p:set>
                                        <p:anim calcmode="lin" valueType="num">
                                          <p:cBhvr>
                                            <p:cTn id="105" dur="500" fill="hold"/>
                                            <p:tgtEl>
                                              <p:spTgt spid="10"/>
                                            </p:tgtEl>
                                            <p:attrNameLst>
                                              <p:attrName>ppt_w</p:attrName>
                                            </p:attrNameLst>
                                          </p:cBhvr>
                                          <p:tavLst>
                                            <p:tav tm="0">
                                              <p:val>
                                                <p:fltVal val="0"/>
                                              </p:val>
                                            </p:tav>
                                            <p:tav tm="100000">
                                              <p:val>
                                                <p:strVal val="#ppt_w"/>
                                              </p:val>
                                            </p:tav>
                                          </p:tavLst>
                                        </p:anim>
                                        <p:anim calcmode="lin" valueType="num">
                                          <p:cBhvr>
                                            <p:cTn id="106" dur="500" fill="hold"/>
                                            <p:tgtEl>
                                              <p:spTgt spid="10"/>
                                            </p:tgtEl>
                                            <p:attrNameLst>
                                              <p:attrName>ppt_h</p:attrName>
                                            </p:attrNameLst>
                                          </p:cBhvr>
                                          <p:tavLst>
                                            <p:tav tm="0">
                                              <p:val>
                                                <p:fltVal val="0"/>
                                              </p:val>
                                            </p:tav>
                                            <p:tav tm="100000">
                                              <p:val>
                                                <p:strVal val="#ppt_h"/>
                                              </p:val>
                                            </p:tav>
                                          </p:tavLst>
                                        </p:anim>
                                        <p:animEffect transition="in" filter="fade">
                                          <p:cBhvr>
                                            <p:cTn id="107" dur="500"/>
                                            <p:tgtEl>
                                              <p:spTgt spid="10"/>
                                            </p:tgtEl>
                                          </p:cBhvr>
                                        </p:animEffect>
                                        <p:anim calcmode="lin" valueType="num">
                                          <p:cBhvr>
                                            <p:cTn id="108" dur="500" fill="hold"/>
                                            <p:tgtEl>
                                              <p:spTgt spid="10"/>
                                            </p:tgtEl>
                                            <p:attrNameLst>
                                              <p:attrName>ppt_x</p:attrName>
                                            </p:attrNameLst>
                                          </p:cBhvr>
                                          <p:tavLst>
                                            <p:tav tm="0">
                                              <p:val>
                                                <p:fltVal val="0.5"/>
                                              </p:val>
                                            </p:tav>
                                            <p:tav tm="100000">
                                              <p:val>
                                                <p:strVal val="#ppt_x"/>
                                              </p:val>
                                            </p:tav>
                                          </p:tavLst>
                                        </p:anim>
                                        <p:anim calcmode="lin" valueType="num">
                                          <p:cBhvr>
                                            <p:cTn id="109" dur="500" fill="hold"/>
                                            <p:tgtEl>
                                              <p:spTgt spid="10"/>
                                            </p:tgtEl>
                                            <p:attrNameLst>
                                              <p:attrName>ppt_y</p:attrName>
                                            </p:attrNameLst>
                                          </p:cBhvr>
                                          <p:tavLst>
                                            <p:tav tm="0">
                                              <p:val>
                                                <p:fltVal val="0.5"/>
                                              </p:val>
                                            </p:tav>
                                            <p:tav tm="100000">
                                              <p:val>
                                                <p:strVal val="#ppt_y"/>
                                              </p:val>
                                            </p:tav>
                                          </p:tavLst>
                                        </p:anim>
                                      </p:childTnLst>
                                    </p:cTn>
                                  </p:par>
                                  <p:par>
                                    <p:cTn id="110" presetID="53" presetClass="entr" presetSubtype="528" fill="hold" grpId="0" nodeType="with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fill="hold"/>
                                            <p:tgtEl>
                                              <p:spTgt spid="11"/>
                                            </p:tgtEl>
                                            <p:attrNameLst>
                                              <p:attrName>ppt_w</p:attrName>
                                            </p:attrNameLst>
                                          </p:cBhvr>
                                          <p:tavLst>
                                            <p:tav tm="0">
                                              <p:val>
                                                <p:fltVal val="0"/>
                                              </p:val>
                                            </p:tav>
                                            <p:tav tm="100000">
                                              <p:val>
                                                <p:strVal val="#ppt_w"/>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Effect transition="in" filter="fade">
                                          <p:cBhvr>
                                            <p:cTn id="114" dur="500"/>
                                            <p:tgtEl>
                                              <p:spTgt spid="11"/>
                                            </p:tgtEl>
                                          </p:cBhvr>
                                        </p:animEffect>
                                        <p:anim calcmode="lin" valueType="num">
                                          <p:cBhvr>
                                            <p:cTn id="115" dur="500" fill="hold"/>
                                            <p:tgtEl>
                                              <p:spTgt spid="11"/>
                                            </p:tgtEl>
                                            <p:attrNameLst>
                                              <p:attrName>ppt_x</p:attrName>
                                            </p:attrNameLst>
                                          </p:cBhvr>
                                          <p:tavLst>
                                            <p:tav tm="0">
                                              <p:val>
                                                <p:fltVal val="0.5"/>
                                              </p:val>
                                            </p:tav>
                                            <p:tav tm="100000">
                                              <p:val>
                                                <p:strVal val="#ppt_x"/>
                                              </p:val>
                                            </p:tav>
                                          </p:tavLst>
                                        </p:anim>
                                        <p:anim calcmode="lin" valueType="num">
                                          <p:cBhvr>
                                            <p:cTn id="116" dur="500" fill="hold"/>
                                            <p:tgtEl>
                                              <p:spTgt spid="11"/>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p:cTn id="119" dur="500" fill="hold"/>
                                            <p:tgtEl>
                                              <p:spTgt spid="12"/>
                                            </p:tgtEl>
                                            <p:attrNameLst>
                                              <p:attrName>ppt_w</p:attrName>
                                            </p:attrNameLst>
                                          </p:cBhvr>
                                          <p:tavLst>
                                            <p:tav tm="0">
                                              <p:val>
                                                <p:fltVal val="0"/>
                                              </p:val>
                                            </p:tav>
                                            <p:tav tm="100000">
                                              <p:val>
                                                <p:strVal val="#ppt_w"/>
                                              </p:val>
                                            </p:tav>
                                          </p:tavLst>
                                        </p:anim>
                                        <p:anim calcmode="lin" valueType="num">
                                          <p:cBhvr>
                                            <p:cTn id="120" dur="500" fill="hold"/>
                                            <p:tgtEl>
                                              <p:spTgt spid="12"/>
                                            </p:tgtEl>
                                            <p:attrNameLst>
                                              <p:attrName>ppt_h</p:attrName>
                                            </p:attrNameLst>
                                          </p:cBhvr>
                                          <p:tavLst>
                                            <p:tav tm="0">
                                              <p:val>
                                                <p:fltVal val="0"/>
                                              </p:val>
                                            </p:tav>
                                            <p:tav tm="100000">
                                              <p:val>
                                                <p:strVal val="#ppt_h"/>
                                              </p:val>
                                            </p:tav>
                                          </p:tavLst>
                                        </p:anim>
                                        <p:animEffect transition="in" filter="fade">
                                          <p:cBhvr>
                                            <p:cTn id="121" dur="500"/>
                                            <p:tgtEl>
                                              <p:spTgt spid="12"/>
                                            </p:tgtEl>
                                          </p:cBhvr>
                                        </p:animEffect>
                                        <p:anim calcmode="lin" valueType="num">
                                          <p:cBhvr>
                                            <p:cTn id="122" dur="500" fill="hold"/>
                                            <p:tgtEl>
                                              <p:spTgt spid="12"/>
                                            </p:tgtEl>
                                            <p:attrNameLst>
                                              <p:attrName>ppt_x</p:attrName>
                                            </p:attrNameLst>
                                          </p:cBhvr>
                                          <p:tavLst>
                                            <p:tav tm="0">
                                              <p:val>
                                                <p:fltVal val="0.5"/>
                                              </p:val>
                                            </p:tav>
                                            <p:tav tm="100000">
                                              <p:val>
                                                <p:strVal val="#ppt_x"/>
                                              </p:val>
                                            </p:tav>
                                          </p:tavLst>
                                        </p:anim>
                                        <p:anim calcmode="lin" valueType="num">
                                          <p:cBhvr>
                                            <p:cTn id="123" dur="500" fill="hold"/>
                                            <p:tgtEl>
                                              <p:spTgt spid="12"/>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13"/>
                                            </p:tgtEl>
                                            <p:attrNameLst>
                                              <p:attrName>style.visibility</p:attrName>
                                            </p:attrNameLst>
                                          </p:cBhvr>
                                          <p:to>
                                            <p:strVal val="visible"/>
                                          </p:to>
                                        </p:set>
                                        <p:anim calcmode="lin" valueType="num">
                                          <p:cBhvr>
                                            <p:cTn id="126" dur="500" fill="hold"/>
                                            <p:tgtEl>
                                              <p:spTgt spid="13"/>
                                            </p:tgtEl>
                                            <p:attrNameLst>
                                              <p:attrName>ppt_w</p:attrName>
                                            </p:attrNameLst>
                                          </p:cBhvr>
                                          <p:tavLst>
                                            <p:tav tm="0">
                                              <p:val>
                                                <p:fltVal val="0"/>
                                              </p:val>
                                            </p:tav>
                                            <p:tav tm="100000">
                                              <p:val>
                                                <p:strVal val="#ppt_w"/>
                                              </p:val>
                                            </p:tav>
                                          </p:tavLst>
                                        </p:anim>
                                        <p:anim calcmode="lin" valueType="num">
                                          <p:cBhvr>
                                            <p:cTn id="127" dur="500" fill="hold"/>
                                            <p:tgtEl>
                                              <p:spTgt spid="13"/>
                                            </p:tgtEl>
                                            <p:attrNameLst>
                                              <p:attrName>ppt_h</p:attrName>
                                            </p:attrNameLst>
                                          </p:cBhvr>
                                          <p:tavLst>
                                            <p:tav tm="0">
                                              <p:val>
                                                <p:fltVal val="0"/>
                                              </p:val>
                                            </p:tav>
                                            <p:tav tm="100000">
                                              <p:val>
                                                <p:strVal val="#ppt_h"/>
                                              </p:val>
                                            </p:tav>
                                          </p:tavLst>
                                        </p:anim>
                                        <p:animEffect transition="in" filter="fade">
                                          <p:cBhvr>
                                            <p:cTn id="128" dur="500"/>
                                            <p:tgtEl>
                                              <p:spTgt spid="13"/>
                                            </p:tgtEl>
                                          </p:cBhvr>
                                        </p:animEffect>
                                        <p:anim calcmode="lin" valueType="num">
                                          <p:cBhvr>
                                            <p:cTn id="129" dur="500" fill="hold"/>
                                            <p:tgtEl>
                                              <p:spTgt spid="13"/>
                                            </p:tgtEl>
                                            <p:attrNameLst>
                                              <p:attrName>ppt_x</p:attrName>
                                            </p:attrNameLst>
                                          </p:cBhvr>
                                          <p:tavLst>
                                            <p:tav tm="0">
                                              <p:val>
                                                <p:fltVal val="0.5"/>
                                              </p:val>
                                            </p:tav>
                                            <p:tav tm="100000">
                                              <p:val>
                                                <p:strVal val="#ppt_x"/>
                                              </p:val>
                                            </p:tav>
                                          </p:tavLst>
                                        </p:anim>
                                        <p:anim calcmode="lin" valueType="num">
                                          <p:cBhvr>
                                            <p:cTn id="130" dur="500" fill="hold"/>
                                            <p:tgtEl>
                                              <p:spTgt spid="13"/>
                                            </p:tgtEl>
                                            <p:attrNameLst>
                                              <p:attrName>ppt_y</p:attrName>
                                            </p:attrNameLst>
                                          </p:cBhvr>
                                          <p:tavLst>
                                            <p:tav tm="0">
                                              <p:val>
                                                <p:fltVal val="0.5"/>
                                              </p:val>
                                            </p:tav>
                                            <p:tav tm="100000">
                                              <p:val>
                                                <p:strVal val="#ppt_y"/>
                                              </p:val>
                                            </p:tav>
                                          </p:tavLst>
                                        </p:anim>
                                      </p:childTnLst>
                                    </p:cTn>
                                  </p:par>
                                  <p:par>
                                    <p:cTn id="131" presetID="53" presetClass="entr" presetSubtype="528" fill="hold" grpId="0" nodeType="withEffect">
                                      <p:stCondLst>
                                        <p:cond delay="0"/>
                                      </p:stCondLst>
                                      <p:childTnLst>
                                        <p:set>
                                          <p:cBhvr>
                                            <p:cTn id="132" dur="1" fill="hold">
                                              <p:stCondLst>
                                                <p:cond delay="0"/>
                                              </p:stCondLst>
                                            </p:cTn>
                                            <p:tgtEl>
                                              <p:spTgt spid="14"/>
                                            </p:tgtEl>
                                            <p:attrNameLst>
                                              <p:attrName>style.visibility</p:attrName>
                                            </p:attrNameLst>
                                          </p:cBhvr>
                                          <p:to>
                                            <p:strVal val="visible"/>
                                          </p:to>
                                        </p:set>
                                        <p:anim calcmode="lin" valueType="num">
                                          <p:cBhvr>
                                            <p:cTn id="133" dur="500" fill="hold"/>
                                            <p:tgtEl>
                                              <p:spTgt spid="14"/>
                                            </p:tgtEl>
                                            <p:attrNameLst>
                                              <p:attrName>ppt_w</p:attrName>
                                            </p:attrNameLst>
                                          </p:cBhvr>
                                          <p:tavLst>
                                            <p:tav tm="0">
                                              <p:val>
                                                <p:fltVal val="0"/>
                                              </p:val>
                                            </p:tav>
                                            <p:tav tm="100000">
                                              <p:val>
                                                <p:strVal val="#ppt_w"/>
                                              </p:val>
                                            </p:tav>
                                          </p:tavLst>
                                        </p:anim>
                                        <p:anim calcmode="lin" valueType="num">
                                          <p:cBhvr>
                                            <p:cTn id="134" dur="500" fill="hold"/>
                                            <p:tgtEl>
                                              <p:spTgt spid="14"/>
                                            </p:tgtEl>
                                            <p:attrNameLst>
                                              <p:attrName>ppt_h</p:attrName>
                                            </p:attrNameLst>
                                          </p:cBhvr>
                                          <p:tavLst>
                                            <p:tav tm="0">
                                              <p:val>
                                                <p:fltVal val="0"/>
                                              </p:val>
                                            </p:tav>
                                            <p:tav tm="100000">
                                              <p:val>
                                                <p:strVal val="#ppt_h"/>
                                              </p:val>
                                            </p:tav>
                                          </p:tavLst>
                                        </p:anim>
                                        <p:animEffect transition="in" filter="fade">
                                          <p:cBhvr>
                                            <p:cTn id="135" dur="500"/>
                                            <p:tgtEl>
                                              <p:spTgt spid="14"/>
                                            </p:tgtEl>
                                          </p:cBhvr>
                                        </p:animEffect>
                                        <p:anim calcmode="lin" valueType="num">
                                          <p:cBhvr>
                                            <p:cTn id="136" dur="500" fill="hold"/>
                                            <p:tgtEl>
                                              <p:spTgt spid="14"/>
                                            </p:tgtEl>
                                            <p:attrNameLst>
                                              <p:attrName>ppt_x</p:attrName>
                                            </p:attrNameLst>
                                          </p:cBhvr>
                                          <p:tavLst>
                                            <p:tav tm="0">
                                              <p:val>
                                                <p:fltVal val="0.5"/>
                                              </p:val>
                                            </p:tav>
                                            <p:tav tm="100000">
                                              <p:val>
                                                <p:strVal val="#ppt_x"/>
                                              </p:val>
                                            </p:tav>
                                          </p:tavLst>
                                        </p:anim>
                                        <p:anim calcmode="lin" valueType="num">
                                          <p:cBhvr>
                                            <p:cTn id="137" dur="500" fill="hold"/>
                                            <p:tgtEl>
                                              <p:spTgt spid="14"/>
                                            </p:tgtEl>
                                            <p:attrNameLst>
                                              <p:attrName>ppt_y</p:attrName>
                                            </p:attrNameLst>
                                          </p:cBhvr>
                                          <p:tavLst>
                                            <p:tav tm="0">
                                              <p:val>
                                                <p:fltVal val="0.5"/>
                                              </p:val>
                                            </p:tav>
                                            <p:tav tm="100000">
                                              <p:val>
                                                <p:strVal val="#ppt_y"/>
                                              </p:val>
                                            </p:tav>
                                          </p:tavLst>
                                        </p:anim>
                                      </p:childTnLst>
                                    </p:cTn>
                                  </p:par>
                                  <p:par>
                                    <p:cTn id="138" presetID="53" presetClass="entr" presetSubtype="528" fill="hold" grpId="0" nodeType="withEffect">
                                      <p:stCondLst>
                                        <p:cond delay="0"/>
                                      </p:stCondLst>
                                      <p:childTnLst>
                                        <p:set>
                                          <p:cBhvr>
                                            <p:cTn id="139" dur="1" fill="hold">
                                              <p:stCondLst>
                                                <p:cond delay="0"/>
                                              </p:stCondLst>
                                            </p:cTn>
                                            <p:tgtEl>
                                              <p:spTgt spid="15"/>
                                            </p:tgtEl>
                                            <p:attrNameLst>
                                              <p:attrName>style.visibility</p:attrName>
                                            </p:attrNameLst>
                                          </p:cBhvr>
                                          <p:to>
                                            <p:strVal val="visible"/>
                                          </p:to>
                                        </p:set>
                                        <p:anim calcmode="lin" valueType="num">
                                          <p:cBhvr>
                                            <p:cTn id="140" dur="500" fill="hold"/>
                                            <p:tgtEl>
                                              <p:spTgt spid="15"/>
                                            </p:tgtEl>
                                            <p:attrNameLst>
                                              <p:attrName>ppt_w</p:attrName>
                                            </p:attrNameLst>
                                          </p:cBhvr>
                                          <p:tavLst>
                                            <p:tav tm="0">
                                              <p:val>
                                                <p:fltVal val="0"/>
                                              </p:val>
                                            </p:tav>
                                            <p:tav tm="100000">
                                              <p:val>
                                                <p:strVal val="#ppt_w"/>
                                              </p:val>
                                            </p:tav>
                                          </p:tavLst>
                                        </p:anim>
                                        <p:anim calcmode="lin" valueType="num">
                                          <p:cBhvr>
                                            <p:cTn id="141" dur="500" fill="hold"/>
                                            <p:tgtEl>
                                              <p:spTgt spid="15"/>
                                            </p:tgtEl>
                                            <p:attrNameLst>
                                              <p:attrName>ppt_h</p:attrName>
                                            </p:attrNameLst>
                                          </p:cBhvr>
                                          <p:tavLst>
                                            <p:tav tm="0">
                                              <p:val>
                                                <p:fltVal val="0"/>
                                              </p:val>
                                            </p:tav>
                                            <p:tav tm="100000">
                                              <p:val>
                                                <p:strVal val="#ppt_h"/>
                                              </p:val>
                                            </p:tav>
                                          </p:tavLst>
                                        </p:anim>
                                        <p:animEffect transition="in" filter="fade">
                                          <p:cBhvr>
                                            <p:cTn id="142" dur="500"/>
                                            <p:tgtEl>
                                              <p:spTgt spid="15"/>
                                            </p:tgtEl>
                                          </p:cBhvr>
                                        </p:animEffect>
                                        <p:anim calcmode="lin" valueType="num">
                                          <p:cBhvr>
                                            <p:cTn id="143" dur="500" fill="hold"/>
                                            <p:tgtEl>
                                              <p:spTgt spid="15"/>
                                            </p:tgtEl>
                                            <p:attrNameLst>
                                              <p:attrName>ppt_x</p:attrName>
                                            </p:attrNameLst>
                                          </p:cBhvr>
                                          <p:tavLst>
                                            <p:tav tm="0">
                                              <p:val>
                                                <p:fltVal val="0.5"/>
                                              </p:val>
                                            </p:tav>
                                            <p:tav tm="100000">
                                              <p:val>
                                                <p:strVal val="#ppt_x"/>
                                              </p:val>
                                            </p:tav>
                                          </p:tavLst>
                                        </p:anim>
                                        <p:anim calcmode="lin" valueType="num">
                                          <p:cBhvr>
                                            <p:cTn id="144" dur="500" fill="hold"/>
                                            <p:tgtEl>
                                              <p:spTgt spid="1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16"/>
                                            </p:tgtEl>
                                            <p:attrNameLst>
                                              <p:attrName>style.visibility</p:attrName>
                                            </p:attrNameLst>
                                          </p:cBhvr>
                                          <p:to>
                                            <p:strVal val="visible"/>
                                          </p:to>
                                        </p:set>
                                        <p:anim calcmode="lin" valueType="num">
                                          <p:cBhvr>
                                            <p:cTn id="147" dur="500" fill="hold"/>
                                            <p:tgtEl>
                                              <p:spTgt spid="16"/>
                                            </p:tgtEl>
                                            <p:attrNameLst>
                                              <p:attrName>ppt_w</p:attrName>
                                            </p:attrNameLst>
                                          </p:cBhvr>
                                          <p:tavLst>
                                            <p:tav tm="0">
                                              <p:val>
                                                <p:fltVal val="0"/>
                                              </p:val>
                                            </p:tav>
                                            <p:tav tm="100000">
                                              <p:val>
                                                <p:strVal val="#ppt_w"/>
                                              </p:val>
                                            </p:tav>
                                          </p:tavLst>
                                        </p:anim>
                                        <p:anim calcmode="lin" valueType="num">
                                          <p:cBhvr>
                                            <p:cTn id="148" dur="500" fill="hold"/>
                                            <p:tgtEl>
                                              <p:spTgt spid="16"/>
                                            </p:tgtEl>
                                            <p:attrNameLst>
                                              <p:attrName>ppt_h</p:attrName>
                                            </p:attrNameLst>
                                          </p:cBhvr>
                                          <p:tavLst>
                                            <p:tav tm="0">
                                              <p:val>
                                                <p:fltVal val="0"/>
                                              </p:val>
                                            </p:tav>
                                            <p:tav tm="100000">
                                              <p:val>
                                                <p:strVal val="#ppt_h"/>
                                              </p:val>
                                            </p:tav>
                                          </p:tavLst>
                                        </p:anim>
                                        <p:animEffect transition="in" filter="fade">
                                          <p:cBhvr>
                                            <p:cTn id="149" dur="500"/>
                                            <p:tgtEl>
                                              <p:spTgt spid="16"/>
                                            </p:tgtEl>
                                          </p:cBhvr>
                                        </p:animEffect>
                                        <p:anim calcmode="lin" valueType="num">
                                          <p:cBhvr>
                                            <p:cTn id="150" dur="500" fill="hold"/>
                                            <p:tgtEl>
                                              <p:spTgt spid="16"/>
                                            </p:tgtEl>
                                            <p:attrNameLst>
                                              <p:attrName>ppt_x</p:attrName>
                                            </p:attrNameLst>
                                          </p:cBhvr>
                                          <p:tavLst>
                                            <p:tav tm="0">
                                              <p:val>
                                                <p:fltVal val="0.5"/>
                                              </p:val>
                                            </p:tav>
                                            <p:tav tm="100000">
                                              <p:val>
                                                <p:strVal val="#ppt_x"/>
                                              </p:val>
                                            </p:tav>
                                          </p:tavLst>
                                        </p:anim>
                                        <p:anim calcmode="lin" valueType="num">
                                          <p:cBhvr>
                                            <p:cTn id="151" dur="500" fill="hold"/>
                                            <p:tgtEl>
                                              <p:spTgt spid="16"/>
                                            </p:tgtEl>
                                            <p:attrNameLst>
                                              <p:attrName>ppt_y</p:attrName>
                                            </p:attrNameLst>
                                          </p:cBhvr>
                                          <p:tavLst>
                                            <p:tav tm="0">
                                              <p:val>
                                                <p:fltVal val="0.5"/>
                                              </p:val>
                                            </p:tav>
                                            <p:tav tm="100000">
                                              <p:val>
                                                <p:strVal val="#ppt_y"/>
                                              </p:val>
                                            </p:tav>
                                          </p:tavLst>
                                        </p:anim>
                                      </p:childTnLst>
                                    </p:cTn>
                                  </p:par>
                                </p:childTnLst>
                              </p:cTn>
                            </p:par>
                            <p:par>
                              <p:cTn id="152" fill="hold">
                                <p:stCondLst>
                                  <p:cond delay="500"/>
                                </p:stCondLst>
                                <p:childTnLst>
                                  <p:par>
                                    <p:cTn id="153" presetID="2" presetClass="entr" presetSubtype="8" fill="hold" nodeType="afterEffect" p14:presetBounceEnd="51000">
                                      <p:stCondLst>
                                        <p:cond delay="0"/>
                                      </p:stCondLst>
                                      <p:childTnLst>
                                        <p:set>
                                          <p:cBhvr>
                                            <p:cTn id="154" dur="1" fill="hold">
                                              <p:stCondLst>
                                                <p:cond delay="0"/>
                                              </p:stCondLst>
                                            </p:cTn>
                                            <p:tgtEl>
                                              <p:spTgt spid="54"/>
                                            </p:tgtEl>
                                            <p:attrNameLst>
                                              <p:attrName>style.visibility</p:attrName>
                                            </p:attrNameLst>
                                          </p:cBhvr>
                                          <p:to>
                                            <p:strVal val="visible"/>
                                          </p:to>
                                        </p:set>
                                        <p:anim calcmode="lin" valueType="num" p14:bounceEnd="51000">
                                          <p:cBhvr additive="base">
                                            <p:cTn id="155" dur="1000" fill="hold"/>
                                            <p:tgtEl>
                                              <p:spTgt spid="54"/>
                                            </p:tgtEl>
                                            <p:attrNameLst>
                                              <p:attrName>ppt_x</p:attrName>
                                            </p:attrNameLst>
                                          </p:cBhvr>
                                          <p:tavLst>
                                            <p:tav tm="0">
                                              <p:val>
                                                <p:strVal val="0-#ppt_w/2"/>
                                              </p:val>
                                            </p:tav>
                                            <p:tav tm="100000">
                                              <p:val>
                                                <p:strVal val="#ppt_x"/>
                                              </p:val>
                                            </p:tav>
                                          </p:tavLst>
                                        </p:anim>
                                        <p:anim calcmode="lin" valueType="num" p14:bounceEnd="51000">
                                          <p:cBhvr additive="base">
                                            <p:cTn id="156" dur="1000" fill="hold"/>
                                            <p:tgtEl>
                                              <p:spTgt spid="54"/>
                                            </p:tgtEl>
                                            <p:attrNameLst>
                                              <p:attrName>ppt_y</p:attrName>
                                            </p:attrNameLst>
                                          </p:cBhvr>
                                          <p:tavLst>
                                            <p:tav tm="0">
                                              <p:val>
                                                <p:strVal val="#ppt_y"/>
                                              </p:val>
                                            </p:tav>
                                            <p:tav tm="100000">
                                              <p:val>
                                                <p:strVal val="#ppt_y"/>
                                              </p:val>
                                            </p:tav>
                                          </p:tavLst>
                                        </p:anim>
                                      </p:childTnLst>
                                    </p:cTn>
                                  </p:par>
                                  <p:par>
                                    <p:cTn id="157" presetID="2" presetClass="entr" presetSubtype="8" fill="hold" nodeType="withEffect" p14:presetBounceEnd="51000">
                                      <p:stCondLst>
                                        <p:cond delay="0"/>
                                      </p:stCondLst>
                                      <p:childTnLst>
                                        <p:set>
                                          <p:cBhvr>
                                            <p:cTn id="158" dur="1" fill="hold">
                                              <p:stCondLst>
                                                <p:cond delay="0"/>
                                              </p:stCondLst>
                                            </p:cTn>
                                            <p:tgtEl>
                                              <p:spTgt spid="57"/>
                                            </p:tgtEl>
                                            <p:attrNameLst>
                                              <p:attrName>style.visibility</p:attrName>
                                            </p:attrNameLst>
                                          </p:cBhvr>
                                          <p:to>
                                            <p:strVal val="visible"/>
                                          </p:to>
                                        </p:set>
                                        <p:anim calcmode="lin" valueType="num" p14:bounceEnd="51000">
                                          <p:cBhvr additive="base">
                                            <p:cTn id="159" dur="1000" fill="hold"/>
                                            <p:tgtEl>
                                              <p:spTgt spid="57"/>
                                            </p:tgtEl>
                                            <p:attrNameLst>
                                              <p:attrName>ppt_x</p:attrName>
                                            </p:attrNameLst>
                                          </p:cBhvr>
                                          <p:tavLst>
                                            <p:tav tm="0">
                                              <p:val>
                                                <p:strVal val="0-#ppt_w/2"/>
                                              </p:val>
                                            </p:tav>
                                            <p:tav tm="100000">
                                              <p:val>
                                                <p:strVal val="#ppt_x"/>
                                              </p:val>
                                            </p:tav>
                                          </p:tavLst>
                                        </p:anim>
                                        <p:anim calcmode="lin" valueType="num" p14:bounceEnd="51000">
                                          <p:cBhvr additive="base">
                                            <p:cTn id="160" dur="1000" fill="hold"/>
                                            <p:tgtEl>
                                              <p:spTgt spid="57"/>
                                            </p:tgtEl>
                                            <p:attrNameLst>
                                              <p:attrName>ppt_y</p:attrName>
                                            </p:attrNameLst>
                                          </p:cBhvr>
                                          <p:tavLst>
                                            <p:tav tm="0">
                                              <p:val>
                                                <p:strVal val="#ppt_y"/>
                                              </p:val>
                                            </p:tav>
                                            <p:tav tm="100000">
                                              <p:val>
                                                <p:strVal val="#ppt_y"/>
                                              </p:val>
                                            </p:tav>
                                          </p:tavLst>
                                        </p:anim>
                                      </p:childTnLst>
                                    </p:cTn>
                                  </p:par>
                                  <p:par>
                                    <p:cTn id="161" presetID="2" presetClass="entr" presetSubtype="8" fill="hold" nodeType="withEffect" p14:presetBounceEnd="51000">
                                      <p:stCondLst>
                                        <p:cond delay="0"/>
                                      </p:stCondLst>
                                      <p:childTnLst>
                                        <p:set>
                                          <p:cBhvr>
                                            <p:cTn id="162" dur="1" fill="hold">
                                              <p:stCondLst>
                                                <p:cond delay="0"/>
                                              </p:stCondLst>
                                            </p:cTn>
                                            <p:tgtEl>
                                              <p:spTgt spid="51"/>
                                            </p:tgtEl>
                                            <p:attrNameLst>
                                              <p:attrName>style.visibility</p:attrName>
                                            </p:attrNameLst>
                                          </p:cBhvr>
                                          <p:to>
                                            <p:strVal val="visible"/>
                                          </p:to>
                                        </p:set>
                                        <p:anim calcmode="lin" valueType="num" p14:bounceEnd="51000">
                                          <p:cBhvr additive="base">
                                            <p:cTn id="163" dur="1000" fill="hold"/>
                                            <p:tgtEl>
                                              <p:spTgt spid="51"/>
                                            </p:tgtEl>
                                            <p:attrNameLst>
                                              <p:attrName>ppt_x</p:attrName>
                                            </p:attrNameLst>
                                          </p:cBhvr>
                                          <p:tavLst>
                                            <p:tav tm="0">
                                              <p:val>
                                                <p:strVal val="0-#ppt_w/2"/>
                                              </p:val>
                                            </p:tav>
                                            <p:tav tm="100000">
                                              <p:val>
                                                <p:strVal val="#ppt_x"/>
                                              </p:val>
                                            </p:tav>
                                          </p:tavLst>
                                        </p:anim>
                                        <p:anim calcmode="lin" valueType="num" p14:bounceEnd="51000">
                                          <p:cBhvr additive="base">
                                            <p:cTn id="164" dur="1000" fill="hold"/>
                                            <p:tgtEl>
                                              <p:spTgt spid="51"/>
                                            </p:tgtEl>
                                            <p:attrNameLst>
                                              <p:attrName>ppt_y</p:attrName>
                                            </p:attrNameLst>
                                          </p:cBhvr>
                                          <p:tavLst>
                                            <p:tav tm="0">
                                              <p:val>
                                                <p:strVal val="#ppt_y"/>
                                              </p:val>
                                            </p:tav>
                                            <p:tav tm="100000">
                                              <p:val>
                                                <p:strVal val="#ppt_y"/>
                                              </p:val>
                                            </p:tav>
                                          </p:tavLst>
                                        </p:anim>
                                      </p:childTnLst>
                                    </p:cTn>
                                  </p:par>
                                  <p:par>
                                    <p:cTn id="165" presetID="2" presetClass="entr" presetSubtype="2" fill="hold" nodeType="withEffect" p14:presetBounceEnd="51000">
                                      <p:stCondLst>
                                        <p:cond delay="0"/>
                                      </p:stCondLst>
                                      <p:childTnLst>
                                        <p:set>
                                          <p:cBhvr>
                                            <p:cTn id="166" dur="1" fill="hold">
                                              <p:stCondLst>
                                                <p:cond delay="0"/>
                                              </p:stCondLst>
                                            </p:cTn>
                                            <p:tgtEl>
                                              <p:spTgt spid="45"/>
                                            </p:tgtEl>
                                            <p:attrNameLst>
                                              <p:attrName>style.visibility</p:attrName>
                                            </p:attrNameLst>
                                          </p:cBhvr>
                                          <p:to>
                                            <p:strVal val="visible"/>
                                          </p:to>
                                        </p:set>
                                        <p:anim calcmode="lin" valueType="num" p14:bounceEnd="51000">
                                          <p:cBhvr additive="base">
                                            <p:cTn id="167" dur="1000" fill="hold"/>
                                            <p:tgtEl>
                                              <p:spTgt spid="45"/>
                                            </p:tgtEl>
                                            <p:attrNameLst>
                                              <p:attrName>ppt_x</p:attrName>
                                            </p:attrNameLst>
                                          </p:cBhvr>
                                          <p:tavLst>
                                            <p:tav tm="0">
                                              <p:val>
                                                <p:strVal val="1+#ppt_w/2"/>
                                              </p:val>
                                            </p:tav>
                                            <p:tav tm="100000">
                                              <p:val>
                                                <p:strVal val="#ppt_x"/>
                                              </p:val>
                                            </p:tav>
                                          </p:tavLst>
                                        </p:anim>
                                        <p:anim calcmode="lin" valueType="num" p14:bounceEnd="51000">
                                          <p:cBhvr additive="base">
                                            <p:cTn id="168" dur="1000" fill="hold"/>
                                            <p:tgtEl>
                                              <p:spTgt spid="45"/>
                                            </p:tgtEl>
                                            <p:attrNameLst>
                                              <p:attrName>ppt_y</p:attrName>
                                            </p:attrNameLst>
                                          </p:cBhvr>
                                          <p:tavLst>
                                            <p:tav tm="0">
                                              <p:val>
                                                <p:strVal val="#ppt_y"/>
                                              </p:val>
                                            </p:tav>
                                            <p:tav tm="100000">
                                              <p:val>
                                                <p:strVal val="#ppt_y"/>
                                              </p:val>
                                            </p:tav>
                                          </p:tavLst>
                                        </p:anim>
                                      </p:childTnLst>
                                    </p:cTn>
                                  </p:par>
                                  <p:par>
                                    <p:cTn id="169" presetID="2" presetClass="entr" presetSubtype="2" fill="hold" nodeType="withEffect" p14:presetBounceEnd="51000">
                                      <p:stCondLst>
                                        <p:cond delay="0"/>
                                      </p:stCondLst>
                                      <p:childTnLst>
                                        <p:set>
                                          <p:cBhvr>
                                            <p:cTn id="170" dur="1" fill="hold">
                                              <p:stCondLst>
                                                <p:cond delay="0"/>
                                              </p:stCondLst>
                                            </p:cTn>
                                            <p:tgtEl>
                                              <p:spTgt spid="48"/>
                                            </p:tgtEl>
                                            <p:attrNameLst>
                                              <p:attrName>style.visibility</p:attrName>
                                            </p:attrNameLst>
                                          </p:cBhvr>
                                          <p:to>
                                            <p:strVal val="visible"/>
                                          </p:to>
                                        </p:set>
                                        <p:anim calcmode="lin" valueType="num" p14:bounceEnd="51000">
                                          <p:cBhvr additive="base">
                                            <p:cTn id="171" dur="1000" fill="hold"/>
                                            <p:tgtEl>
                                              <p:spTgt spid="48"/>
                                            </p:tgtEl>
                                            <p:attrNameLst>
                                              <p:attrName>ppt_x</p:attrName>
                                            </p:attrNameLst>
                                          </p:cBhvr>
                                          <p:tavLst>
                                            <p:tav tm="0">
                                              <p:val>
                                                <p:strVal val="1+#ppt_w/2"/>
                                              </p:val>
                                            </p:tav>
                                            <p:tav tm="100000">
                                              <p:val>
                                                <p:strVal val="#ppt_x"/>
                                              </p:val>
                                            </p:tav>
                                          </p:tavLst>
                                        </p:anim>
                                        <p:anim calcmode="lin" valueType="num" p14:bounceEnd="51000">
                                          <p:cBhvr additive="base">
                                            <p:cTn id="172" dur="1000" fill="hold"/>
                                            <p:tgtEl>
                                              <p:spTgt spid="48"/>
                                            </p:tgtEl>
                                            <p:attrNameLst>
                                              <p:attrName>ppt_y</p:attrName>
                                            </p:attrNameLst>
                                          </p:cBhvr>
                                          <p:tavLst>
                                            <p:tav tm="0">
                                              <p:val>
                                                <p:strVal val="#ppt_y"/>
                                              </p:val>
                                            </p:tav>
                                            <p:tav tm="100000">
                                              <p:val>
                                                <p:strVal val="#ppt_y"/>
                                              </p:val>
                                            </p:tav>
                                          </p:tavLst>
                                        </p:anim>
                                      </p:childTnLst>
                                    </p:cTn>
                                  </p:par>
                                  <p:par>
                                    <p:cTn id="173" presetID="2" presetClass="entr" presetSubtype="2" fill="hold" nodeType="withEffect" p14:presetBounceEnd="51000">
                                      <p:stCondLst>
                                        <p:cond delay="0"/>
                                      </p:stCondLst>
                                      <p:childTnLst>
                                        <p:set>
                                          <p:cBhvr>
                                            <p:cTn id="174" dur="1" fill="hold">
                                              <p:stCondLst>
                                                <p:cond delay="0"/>
                                              </p:stCondLst>
                                            </p:cTn>
                                            <p:tgtEl>
                                              <p:spTgt spid="42"/>
                                            </p:tgtEl>
                                            <p:attrNameLst>
                                              <p:attrName>style.visibility</p:attrName>
                                            </p:attrNameLst>
                                          </p:cBhvr>
                                          <p:to>
                                            <p:strVal val="visible"/>
                                          </p:to>
                                        </p:set>
                                        <p:anim calcmode="lin" valueType="num" p14:bounceEnd="51000">
                                          <p:cBhvr additive="base">
                                            <p:cTn id="175" dur="1000" fill="hold"/>
                                            <p:tgtEl>
                                              <p:spTgt spid="42"/>
                                            </p:tgtEl>
                                            <p:attrNameLst>
                                              <p:attrName>ppt_x</p:attrName>
                                            </p:attrNameLst>
                                          </p:cBhvr>
                                          <p:tavLst>
                                            <p:tav tm="0">
                                              <p:val>
                                                <p:strVal val="1+#ppt_w/2"/>
                                              </p:val>
                                            </p:tav>
                                            <p:tav tm="100000">
                                              <p:val>
                                                <p:strVal val="#ppt_x"/>
                                              </p:val>
                                            </p:tav>
                                          </p:tavLst>
                                        </p:anim>
                                        <p:anim calcmode="lin" valueType="num" p14:bounceEnd="51000">
                                          <p:cBhvr additive="base">
                                            <p:cTn id="176" dur="10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4" grpId="0" animBg="1"/>
          <p:bldP spid="35" grpId="0" animBg="1"/>
          <p:bldP spid="36" grpId="0" animBg="1"/>
          <p:bldP spid="37"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anim calcmode="lin" valueType="num">
                                          <p:cBhvr>
                                            <p:cTn id="10" dur="500" fill="hold"/>
                                            <p:tgtEl>
                                              <p:spTgt spid="29"/>
                                            </p:tgtEl>
                                            <p:attrNameLst>
                                              <p:attrName>ppt_x</p:attrName>
                                            </p:attrNameLst>
                                          </p:cBhvr>
                                          <p:tavLst>
                                            <p:tav tm="0">
                                              <p:val>
                                                <p:fltVal val="0.5"/>
                                              </p:val>
                                            </p:tav>
                                            <p:tav tm="100000">
                                              <p:val>
                                                <p:strVal val="#ppt_x"/>
                                              </p:val>
                                            </p:tav>
                                          </p:tavLst>
                                        </p:anim>
                                        <p:anim calcmode="lin" valueType="num">
                                          <p:cBhvr>
                                            <p:cTn id="11" dur="500" fill="hold"/>
                                            <p:tgtEl>
                                              <p:spTgt spid="29"/>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Effect transition="in" filter="fade">
                                          <p:cBhvr>
                                            <p:cTn id="16" dur="500"/>
                                            <p:tgtEl>
                                              <p:spTgt spid="30"/>
                                            </p:tgtEl>
                                          </p:cBhvr>
                                        </p:animEffect>
                                        <p:anim calcmode="lin" valueType="num">
                                          <p:cBhvr>
                                            <p:cTn id="17" dur="500" fill="hold"/>
                                            <p:tgtEl>
                                              <p:spTgt spid="30"/>
                                            </p:tgtEl>
                                            <p:attrNameLst>
                                              <p:attrName>ppt_x</p:attrName>
                                            </p:attrNameLst>
                                          </p:cBhvr>
                                          <p:tavLst>
                                            <p:tav tm="0">
                                              <p:val>
                                                <p:fltVal val="0.5"/>
                                              </p:val>
                                            </p:tav>
                                            <p:tav tm="100000">
                                              <p:val>
                                                <p:strVal val="#ppt_x"/>
                                              </p:val>
                                            </p:tav>
                                          </p:tavLst>
                                        </p:anim>
                                        <p:anim calcmode="lin" valueType="num">
                                          <p:cBhvr>
                                            <p:cTn id="18" dur="500" fill="hold"/>
                                            <p:tgtEl>
                                              <p:spTgt spid="30"/>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anim calcmode="lin" valueType="num">
                                          <p:cBhvr>
                                            <p:cTn id="24" dur="500" fill="hold"/>
                                            <p:tgtEl>
                                              <p:spTgt spid="31"/>
                                            </p:tgtEl>
                                            <p:attrNameLst>
                                              <p:attrName>ppt_x</p:attrName>
                                            </p:attrNameLst>
                                          </p:cBhvr>
                                          <p:tavLst>
                                            <p:tav tm="0">
                                              <p:val>
                                                <p:fltVal val="0.5"/>
                                              </p:val>
                                            </p:tav>
                                            <p:tav tm="100000">
                                              <p:val>
                                                <p:strVal val="#ppt_x"/>
                                              </p:val>
                                            </p:tav>
                                          </p:tavLst>
                                        </p:anim>
                                        <p:anim calcmode="lin" valueType="num">
                                          <p:cBhvr>
                                            <p:cTn id="25" dur="500" fill="hold"/>
                                            <p:tgtEl>
                                              <p:spTgt spid="31"/>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ppt_w</p:attrName>
                                            </p:attrNameLst>
                                          </p:cBhvr>
                                          <p:tavLst>
                                            <p:tav tm="0">
                                              <p:val>
                                                <p:fltVal val="0"/>
                                              </p:val>
                                            </p:tav>
                                            <p:tav tm="100000">
                                              <p:val>
                                                <p:strVal val="#ppt_w"/>
                                              </p:val>
                                            </p:tav>
                                          </p:tavLst>
                                        </p:anim>
                                        <p:anim calcmode="lin" valueType="num">
                                          <p:cBhvr>
                                            <p:cTn id="29" dur="500" fill="hold"/>
                                            <p:tgtEl>
                                              <p:spTgt spid="32"/>
                                            </p:tgtEl>
                                            <p:attrNameLst>
                                              <p:attrName>ppt_h</p:attrName>
                                            </p:attrNameLst>
                                          </p:cBhvr>
                                          <p:tavLst>
                                            <p:tav tm="0">
                                              <p:val>
                                                <p:fltVal val="0"/>
                                              </p:val>
                                            </p:tav>
                                            <p:tav tm="100000">
                                              <p:val>
                                                <p:strVal val="#ppt_h"/>
                                              </p:val>
                                            </p:tav>
                                          </p:tavLst>
                                        </p:anim>
                                        <p:animEffect transition="in" filter="fade">
                                          <p:cBhvr>
                                            <p:cTn id="30" dur="500"/>
                                            <p:tgtEl>
                                              <p:spTgt spid="32"/>
                                            </p:tgtEl>
                                          </p:cBhvr>
                                        </p:animEffect>
                                        <p:anim calcmode="lin" valueType="num">
                                          <p:cBhvr>
                                            <p:cTn id="31" dur="500" fill="hold"/>
                                            <p:tgtEl>
                                              <p:spTgt spid="32"/>
                                            </p:tgtEl>
                                            <p:attrNameLst>
                                              <p:attrName>ppt_x</p:attrName>
                                            </p:attrNameLst>
                                          </p:cBhvr>
                                          <p:tavLst>
                                            <p:tav tm="0">
                                              <p:val>
                                                <p:fltVal val="0.5"/>
                                              </p:val>
                                            </p:tav>
                                            <p:tav tm="100000">
                                              <p:val>
                                                <p:strVal val="#ppt_x"/>
                                              </p:val>
                                            </p:tav>
                                          </p:tavLst>
                                        </p:anim>
                                        <p:anim calcmode="lin" valueType="num">
                                          <p:cBhvr>
                                            <p:cTn id="32" dur="500" fill="hold"/>
                                            <p:tgtEl>
                                              <p:spTgt spid="32"/>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anim calcmode="lin" valueType="num">
                                          <p:cBhvr>
                                            <p:cTn id="38" dur="500" fill="hold"/>
                                            <p:tgtEl>
                                              <p:spTgt spid="33"/>
                                            </p:tgtEl>
                                            <p:attrNameLst>
                                              <p:attrName>ppt_x</p:attrName>
                                            </p:attrNameLst>
                                          </p:cBhvr>
                                          <p:tavLst>
                                            <p:tav tm="0">
                                              <p:val>
                                                <p:fltVal val="0.5"/>
                                              </p:val>
                                            </p:tav>
                                            <p:tav tm="100000">
                                              <p:val>
                                                <p:strVal val="#ppt_x"/>
                                              </p:val>
                                            </p:tav>
                                          </p:tavLst>
                                        </p:anim>
                                        <p:anim calcmode="lin" valueType="num">
                                          <p:cBhvr>
                                            <p:cTn id="39" dur="500" fill="hold"/>
                                            <p:tgtEl>
                                              <p:spTgt spid="33"/>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anim calcmode="lin" valueType="num">
                                          <p:cBhvr>
                                            <p:cTn id="45" dur="500" fill="hold"/>
                                            <p:tgtEl>
                                              <p:spTgt spid="34"/>
                                            </p:tgtEl>
                                            <p:attrNameLst>
                                              <p:attrName>ppt_x</p:attrName>
                                            </p:attrNameLst>
                                          </p:cBhvr>
                                          <p:tavLst>
                                            <p:tav tm="0">
                                              <p:val>
                                                <p:fltVal val="0.5"/>
                                              </p:val>
                                            </p:tav>
                                            <p:tav tm="100000">
                                              <p:val>
                                                <p:strVal val="#ppt_x"/>
                                              </p:val>
                                            </p:tav>
                                          </p:tavLst>
                                        </p:anim>
                                        <p:anim calcmode="lin" valueType="num">
                                          <p:cBhvr>
                                            <p:cTn id="46" dur="500" fill="hold"/>
                                            <p:tgtEl>
                                              <p:spTgt spid="34"/>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500" fill="hold"/>
                                            <p:tgtEl>
                                              <p:spTgt spid="35"/>
                                            </p:tgtEl>
                                            <p:attrNameLst>
                                              <p:attrName>ppt_w</p:attrName>
                                            </p:attrNameLst>
                                          </p:cBhvr>
                                          <p:tavLst>
                                            <p:tav tm="0">
                                              <p:val>
                                                <p:fltVal val="0"/>
                                              </p:val>
                                            </p:tav>
                                            <p:tav tm="100000">
                                              <p:val>
                                                <p:strVal val="#ppt_w"/>
                                              </p:val>
                                            </p:tav>
                                          </p:tavLst>
                                        </p:anim>
                                        <p:anim calcmode="lin" valueType="num">
                                          <p:cBhvr>
                                            <p:cTn id="50" dur="500" fill="hold"/>
                                            <p:tgtEl>
                                              <p:spTgt spid="35"/>
                                            </p:tgtEl>
                                            <p:attrNameLst>
                                              <p:attrName>ppt_h</p:attrName>
                                            </p:attrNameLst>
                                          </p:cBhvr>
                                          <p:tavLst>
                                            <p:tav tm="0">
                                              <p:val>
                                                <p:fltVal val="0"/>
                                              </p:val>
                                            </p:tav>
                                            <p:tav tm="100000">
                                              <p:val>
                                                <p:strVal val="#ppt_h"/>
                                              </p:val>
                                            </p:tav>
                                          </p:tavLst>
                                        </p:anim>
                                        <p:animEffect transition="in" filter="fade">
                                          <p:cBhvr>
                                            <p:cTn id="51" dur="500"/>
                                            <p:tgtEl>
                                              <p:spTgt spid="35"/>
                                            </p:tgtEl>
                                          </p:cBhvr>
                                        </p:animEffect>
                                        <p:anim calcmode="lin" valueType="num">
                                          <p:cBhvr>
                                            <p:cTn id="52" dur="500" fill="hold"/>
                                            <p:tgtEl>
                                              <p:spTgt spid="35"/>
                                            </p:tgtEl>
                                            <p:attrNameLst>
                                              <p:attrName>ppt_x</p:attrName>
                                            </p:attrNameLst>
                                          </p:cBhvr>
                                          <p:tavLst>
                                            <p:tav tm="0">
                                              <p:val>
                                                <p:fltVal val="0.5"/>
                                              </p:val>
                                            </p:tav>
                                            <p:tav tm="100000">
                                              <p:val>
                                                <p:strVal val="#ppt_x"/>
                                              </p:val>
                                            </p:tav>
                                          </p:tavLst>
                                        </p:anim>
                                        <p:anim calcmode="lin" valueType="num">
                                          <p:cBhvr>
                                            <p:cTn id="53" dur="500" fill="hold"/>
                                            <p:tgtEl>
                                              <p:spTgt spid="35"/>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500" fill="hold"/>
                                            <p:tgtEl>
                                              <p:spTgt spid="36"/>
                                            </p:tgtEl>
                                            <p:attrNameLst>
                                              <p:attrName>ppt_w</p:attrName>
                                            </p:attrNameLst>
                                          </p:cBhvr>
                                          <p:tavLst>
                                            <p:tav tm="0">
                                              <p:val>
                                                <p:fltVal val="0"/>
                                              </p:val>
                                            </p:tav>
                                            <p:tav tm="100000">
                                              <p:val>
                                                <p:strVal val="#ppt_w"/>
                                              </p:val>
                                            </p:tav>
                                          </p:tavLst>
                                        </p:anim>
                                        <p:anim calcmode="lin" valueType="num">
                                          <p:cBhvr>
                                            <p:cTn id="57" dur="500" fill="hold"/>
                                            <p:tgtEl>
                                              <p:spTgt spid="36"/>
                                            </p:tgtEl>
                                            <p:attrNameLst>
                                              <p:attrName>ppt_h</p:attrName>
                                            </p:attrNameLst>
                                          </p:cBhvr>
                                          <p:tavLst>
                                            <p:tav tm="0">
                                              <p:val>
                                                <p:fltVal val="0"/>
                                              </p:val>
                                            </p:tav>
                                            <p:tav tm="100000">
                                              <p:val>
                                                <p:strVal val="#ppt_h"/>
                                              </p:val>
                                            </p:tav>
                                          </p:tavLst>
                                        </p:anim>
                                        <p:animEffect transition="in" filter="fade">
                                          <p:cBhvr>
                                            <p:cTn id="58" dur="500"/>
                                            <p:tgtEl>
                                              <p:spTgt spid="36"/>
                                            </p:tgtEl>
                                          </p:cBhvr>
                                        </p:animEffect>
                                        <p:anim calcmode="lin" valueType="num">
                                          <p:cBhvr>
                                            <p:cTn id="59" dur="500" fill="hold"/>
                                            <p:tgtEl>
                                              <p:spTgt spid="36"/>
                                            </p:tgtEl>
                                            <p:attrNameLst>
                                              <p:attrName>ppt_x</p:attrName>
                                            </p:attrNameLst>
                                          </p:cBhvr>
                                          <p:tavLst>
                                            <p:tav tm="0">
                                              <p:val>
                                                <p:fltVal val="0.5"/>
                                              </p:val>
                                            </p:tav>
                                            <p:tav tm="100000">
                                              <p:val>
                                                <p:strVal val="#ppt_x"/>
                                              </p:val>
                                            </p:tav>
                                          </p:tavLst>
                                        </p:anim>
                                        <p:anim calcmode="lin" valueType="num">
                                          <p:cBhvr>
                                            <p:cTn id="60" dur="500" fill="hold"/>
                                            <p:tgtEl>
                                              <p:spTgt spid="36"/>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Effect transition="in" filter="fade">
                                          <p:cBhvr>
                                            <p:cTn id="65" dur="500"/>
                                            <p:tgtEl>
                                              <p:spTgt spid="37"/>
                                            </p:tgtEl>
                                          </p:cBhvr>
                                        </p:animEffect>
                                        <p:anim calcmode="lin" valueType="num">
                                          <p:cBhvr>
                                            <p:cTn id="66" dur="500" fill="hold"/>
                                            <p:tgtEl>
                                              <p:spTgt spid="37"/>
                                            </p:tgtEl>
                                            <p:attrNameLst>
                                              <p:attrName>ppt_x</p:attrName>
                                            </p:attrNameLst>
                                          </p:cBhvr>
                                          <p:tavLst>
                                            <p:tav tm="0">
                                              <p:val>
                                                <p:fltVal val="0.5"/>
                                              </p:val>
                                            </p:tav>
                                            <p:tav tm="100000">
                                              <p:val>
                                                <p:strVal val="#ppt_x"/>
                                              </p:val>
                                            </p:tav>
                                          </p:tavLst>
                                        </p:anim>
                                        <p:anim calcmode="lin" valueType="num">
                                          <p:cBhvr>
                                            <p:cTn id="67" dur="500" fill="hold"/>
                                            <p:tgtEl>
                                              <p:spTgt spid="37"/>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 calcmode="lin" valueType="num">
                                          <p:cBhvr>
                                            <p:cTn id="70" dur="500" fill="hold"/>
                                            <p:tgtEl>
                                              <p:spTgt spid="5"/>
                                            </p:tgtEl>
                                            <p:attrNameLst>
                                              <p:attrName>ppt_w</p:attrName>
                                            </p:attrNameLst>
                                          </p:cBhvr>
                                          <p:tavLst>
                                            <p:tav tm="0">
                                              <p:val>
                                                <p:fltVal val="0"/>
                                              </p:val>
                                            </p:tav>
                                            <p:tav tm="100000">
                                              <p:val>
                                                <p:strVal val="#ppt_w"/>
                                              </p:val>
                                            </p:tav>
                                          </p:tavLst>
                                        </p:anim>
                                        <p:anim calcmode="lin" valueType="num">
                                          <p:cBhvr>
                                            <p:cTn id="71" dur="500" fill="hold"/>
                                            <p:tgtEl>
                                              <p:spTgt spid="5"/>
                                            </p:tgtEl>
                                            <p:attrNameLst>
                                              <p:attrName>ppt_h</p:attrName>
                                            </p:attrNameLst>
                                          </p:cBhvr>
                                          <p:tavLst>
                                            <p:tav tm="0">
                                              <p:val>
                                                <p:fltVal val="0"/>
                                              </p:val>
                                            </p:tav>
                                            <p:tav tm="100000">
                                              <p:val>
                                                <p:strVal val="#ppt_h"/>
                                              </p:val>
                                            </p:tav>
                                          </p:tavLst>
                                        </p:anim>
                                        <p:animEffect transition="in" filter="fade">
                                          <p:cBhvr>
                                            <p:cTn id="72" dur="500"/>
                                            <p:tgtEl>
                                              <p:spTgt spid="5"/>
                                            </p:tgtEl>
                                          </p:cBhvr>
                                        </p:animEffect>
                                        <p:anim calcmode="lin" valueType="num">
                                          <p:cBhvr>
                                            <p:cTn id="73" dur="500" fill="hold"/>
                                            <p:tgtEl>
                                              <p:spTgt spid="5"/>
                                            </p:tgtEl>
                                            <p:attrNameLst>
                                              <p:attrName>ppt_x</p:attrName>
                                            </p:attrNameLst>
                                          </p:cBhvr>
                                          <p:tavLst>
                                            <p:tav tm="0">
                                              <p:val>
                                                <p:fltVal val="0.5"/>
                                              </p:val>
                                            </p:tav>
                                            <p:tav tm="100000">
                                              <p:val>
                                                <p:strVal val="#ppt_x"/>
                                              </p:val>
                                            </p:tav>
                                          </p:tavLst>
                                        </p:anim>
                                        <p:anim calcmode="lin" valueType="num">
                                          <p:cBhvr>
                                            <p:cTn id="74" dur="500" fill="hold"/>
                                            <p:tgtEl>
                                              <p:spTgt spid="5"/>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p:cTn id="77" dur="500" fill="hold"/>
                                            <p:tgtEl>
                                              <p:spTgt spid="6"/>
                                            </p:tgtEl>
                                            <p:attrNameLst>
                                              <p:attrName>ppt_w</p:attrName>
                                            </p:attrNameLst>
                                          </p:cBhvr>
                                          <p:tavLst>
                                            <p:tav tm="0">
                                              <p:val>
                                                <p:fltVal val="0"/>
                                              </p:val>
                                            </p:tav>
                                            <p:tav tm="100000">
                                              <p:val>
                                                <p:strVal val="#ppt_w"/>
                                              </p:val>
                                            </p:tav>
                                          </p:tavLst>
                                        </p:anim>
                                        <p:anim calcmode="lin" valueType="num">
                                          <p:cBhvr>
                                            <p:cTn id="78" dur="500" fill="hold"/>
                                            <p:tgtEl>
                                              <p:spTgt spid="6"/>
                                            </p:tgtEl>
                                            <p:attrNameLst>
                                              <p:attrName>ppt_h</p:attrName>
                                            </p:attrNameLst>
                                          </p:cBhvr>
                                          <p:tavLst>
                                            <p:tav tm="0">
                                              <p:val>
                                                <p:fltVal val="0"/>
                                              </p:val>
                                            </p:tav>
                                            <p:tav tm="100000">
                                              <p:val>
                                                <p:strVal val="#ppt_h"/>
                                              </p:val>
                                            </p:tav>
                                          </p:tavLst>
                                        </p:anim>
                                        <p:animEffect transition="in" filter="fade">
                                          <p:cBhvr>
                                            <p:cTn id="79" dur="500"/>
                                            <p:tgtEl>
                                              <p:spTgt spid="6"/>
                                            </p:tgtEl>
                                          </p:cBhvr>
                                        </p:animEffect>
                                        <p:anim calcmode="lin" valueType="num">
                                          <p:cBhvr>
                                            <p:cTn id="80" dur="500" fill="hold"/>
                                            <p:tgtEl>
                                              <p:spTgt spid="6"/>
                                            </p:tgtEl>
                                            <p:attrNameLst>
                                              <p:attrName>ppt_x</p:attrName>
                                            </p:attrNameLst>
                                          </p:cBhvr>
                                          <p:tavLst>
                                            <p:tav tm="0">
                                              <p:val>
                                                <p:fltVal val="0.5"/>
                                              </p:val>
                                            </p:tav>
                                            <p:tav tm="100000">
                                              <p:val>
                                                <p:strVal val="#ppt_x"/>
                                              </p:val>
                                            </p:tav>
                                          </p:tavLst>
                                        </p:anim>
                                        <p:anim calcmode="lin" valueType="num">
                                          <p:cBhvr>
                                            <p:cTn id="81" dur="500" fill="hold"/>
                                            <p:tgtEl>
                                              <p:spTgt spid="6"/>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p:cTn id="84" dur="500" fill="hold"/>
                                            <p:tgtEl>
                                              <p:spTgt spid="7"/>
                                            </p:tgtEl>
                                            <p:attrNameLst>
                                              <p:attrName>ppt_w</p:attrName>
                                            </p:attrNameLst>
                                          </p:cBhvr>
                                          <p:tavLst>
                                            <p:tav tm="0">
                                              <p:val>
                                                <p:fltVal val="0"/>
                                              </p:val>
                                            </p:tav>
                                            <p:tav tm="100000">
                                              <p:val>
                                                <p:strVal val="#ppt_w"/>
                                              </p:val>
                                            </p:tav>
                                          </p:tavLst>
                                        </p:anim>
                                        <p:anim calcmode="lin" valueType="num">
                                          <p:cBhvr>
                                            <p:cTn id="85" dur="500" fill="hold"/>
                                            <p:tgtEl>
                                              <p:spTgt spid="7"/>
                                            </p:tgtEl>
                                            <p:attrNameLst>
                                              <p:attrName>ppt_h</p:attrName>
                                            </p:attrNameLst>
                                          </p:cBhvr>
                                          <p:tavLst>
                                            <p:tav tm="0">
                                              <p:val>
                                                <p:fltVal val="0"/>
                                              </p:val>
                                            </p:tav>
                                            <p:tav tm="100000">
                                              <p:val>
                                                <p:strVal val="#ppt_h"/>
                                              </p:val>
                                            </p:tav>
                                          </p:tavLst>
                                        </p:anim>
                                        <p:animEffect transition="in" filter="fade">
                                          <p:cBhvr>
                                            <p:cTn id="86" dur="500"/>
                                            <p:tgtEl>
                                              <p:spTgt spid="7"/>
                                            </p:tgtEl>
                                          </p:cBhvr>
                                        </p:animEffect>
                                        <p:anim calcmode="lin" valueType="num">
                                          <p:cBhvr>
                                            <p:cTn id="87" dur="500" fill="hold"/>
                                            <p:tgtEl>
                                              <p:spTgt spid="7"/>
                                            </p:tgtEl>
                                            <p:attrNameLst>
                                              <p:attrName>ppt_x</p:attrName>
                                            </p:attrNameLst>
                                          </p:cBhvr>
                                          <p:tavLst>
                                            <p:tav tm="0">
                                              <p:val>
                                                <p:fltVal val="0.5"/>
                                              </p:val>
                                            </p:tav>
                                            <p:tav tm="100000">
                                              <p:val>
                                                <p:strVal val="#ppt_x"/>
                                              </p:val>
                                            </p:tav>
                                          </p:tavLst>
                                        </p:anim>
                                        <p:anim calcmode="lin" valueType="num">
                                          <p:cBhvr>
                                            <p:cTn id="88" dur="500" fill="hold"/>
                                            <p:tgtEl>
                                              <p:spTgt spid="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500" fill="hold"/>
                                            <p:tgtEl>
                                              <p:spTgt spid="8"/>
                                            </p:tgtEl>
                                            <p:attrNameLst>
                                              <p:attrName>ppt_w</p:attrName>
                                            </p:attrNameLst>
                                          </p:cBhvr>
                                          <p:tavLst>
                                            <p:tav tm="0">
                                              <p:val>
                                                <p:fltVal val="0"/>
                                              </p:val>
                                            </p:tav>
                                            <p:tav tm="100000">
                                              <p:val>
                                                <p:strVal val="#ppt_w"/>
                                              </p:val>
                                            </p:tav>
                                          </p:tavLst>
                                        </p:anim>
                                        <p:anim calcmode="lin" valueType="num">
                                          <p:cBhvr>
                                            <p:cTn id="92" dur="500" fill="hold"/>
                                            <p:tgtEl>
                                              <p:spTgt spid="8"/>
                                            </p:tgtEl>
                                            <p:attrNameLst>
                                              <p:attrName>ppt_h</p:attrName>
                                            </p:attrNameLst>
                                          </p:cBhvr>
                                          <p:tavLst>
                                            <p:tav tm="0">
                                              <p:val>
                                                <p:fltVal val="0"/>
                                              </p:val>
                                            </p:tav>
                                            <p:tav tm="100000">
                                              <p:val>
                                                <p:strVal val="#ppt_h"/>
                                              </p:val>
                                            </p:tav>
                                          </p:tavLst>
                                        </p:anim>
                                        <p:animEffect transition="in" filter="fade">
                                          <p:cBhvr>
                                            <p:cTn id="93" dur="500"/>
                                            <p:tgtEl>
                                              <p:spTgt spid="8"/>
                                            </p:tgtEl>
                                          </p:cBhvr>
                                        </p:animEffect>
                                        <p:anim calcmode="lin" valueType="num">
                                          <p:cBhvr>
                                            <p:cTn id="94" dur="500" fill="hold"/>
                                            <p:tgtEl>
                                              <p:spTgt spid="8"/>
                                            </p:tgtEl>
                                            <p:attrNameLst>
                                              <p:attrName>ppt_x</p:attrName>
                                            </p:attrNameLst>
                                          </p:cBhvr>
                                          <p:tavLst>
                                            <p:tav tm="0">
                                              <p:val>
                                                <p:fltVal val="0.5"/>
                                              </p:val>
                                            </p:tav>
                                            <p:tav tm="100000">
                                              <p:val>
                                                <p:strVal val="#ppt_x"/>
                                              </p:val>
                                            </p:tav>
                                          </p:tavLst>
                                        </p:anim>
                                        <p:anim calcmode="lin" valueType="num">
                                          <p:cBhvr>
                                            <p:cTn id="95" dur="500" fill="hold"/>
                                            <p:tgtEl>
                                              <p:spTgt spid="8"/>
                                            </p:tgtEl>
                                            <p:attrNameLst>
                                              <p:attrName>ppt_y</p:attrName>
                                            </p:attrNameLst>
                                          </p:cBhvr>
                                          <p:tavLst>
                                            <p:tav tm="0">
                                              <p:val>
                                                <p:fltVal val="0.5"/>
                                              </p:val>
                                            </p:tav>
                                            <p:tav tm="100000">
                                              <p:val>
                                                <p:strVal val="#ppt_y"/>
                                              </p:val>
                                            </p:tav>
                                          </p:tavLst>
                                        </p:anim>
                                      </p:childTnLst>
                                    </p:cTn>
                                  </p:par>
                                  <p:par>
                                    <p:cTn id="96" presetID="53" presetClass="entr" presetSubtype="528"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500" fill="hold"/>
                                            <p:tgtEl>
                                              <p:spTgt spid="9"/>
                                            </p:tgtEl>
                                            <p:attrNameLst>
                                              <p:attrName>ppt_w</p:attrName>
                                            </p:attrNameLst>
                                          </p:cBhvr>
                                          <p:tavLst>
                                            <p:tav tm="0">
                                              <p:val>
                                                <p:fltVal val="0"/>
                                              </p:val>
                                            </p:tav>
                                            <p:tav tm="100000">
                                              <p:val>
                                                <p:strVal val="#ppt_w"/>
                                              </p:val>
                                            </p:tav>
                                          </p:tavLst>
                                        </p:anim>
                                        <p:anim calcmode="lin" valueType="num">
                                          <p:cBhvr>
                                            <p:cTn id="99" dur="500" fill="hold"/>
                                            <p:tgtEl>
                                              <p:spTgt spid="9"/>
                                            </p:tgtEl>
                                            <p:attrNameLst>
                                              <p:attrName>ppt_h</p:attrName>
                                            </p:attrNameLst>
                                          </p:cBhvr>
                                          <p:tavLst>
                                            <p:tav tm="0">
                                              <p:val>
                                                <p:fltVal val="0"/>
                                              </p:val>
                                            </p:tav>
                                            <p:tav tm="100000">
                                              <p:val>
                                                <p:strVal val="#ppt_h"/>
                                              </p:val>
                                            </p:tav>
                                          </p:tavLst>
                                        </p:anim>
                                        <p:animEffect transition="in" filter="fade">
                                          <p:cBhvr>
                                            <p:cTn id="100" dur="500"/>
                                            <p:tgtEl>
                                              <p:spTgt spid="9"/>
                                            </p:tgtEl>
                                          </p:cBhvr>
                                        </p:animEffect>
                                        <p:anim calcmode="lin" valueType="num">
                                          <p:cBhvr>
                                            <p:cTn id="101" dur="500" fill="hold"/>
                                            <p:tgtEl>
                                              <p:spTgt spid="9"/>
                                            </p:tgtEl>
                                            <p:attrNameLst>
                                              <p:attrName>ppt_x</p:attrName>
                                            </p:attrNameLst>
                                          </p:cBhvr>
                                          <p:tavLst>
                                            <p:tav tm="0">
                                              <p:val>
                                                <p:fltVal val="0.5"/>
                                              </p:val>
                                            </p:tav>
                                            <p:tav tm="100000">
                                              <p:val>
                                                <p:strVal val="#ppt_x"/>
                                              </p:val>
                                            </p:tav>
                                          </p:tavLst>
                                        </p:anim>
                                        <p:anim calcmode="lin" valueType="num">
                                          <p:cBhvr>
                                            <p:cTn id="102" dur="500" fill="hold"/>
                                            <p:tgtEl>
                                              <p:spTgt spid="9"/>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10"/>
                                            </p:tgtEl>
                                            <p:attrNameLst>
                                              <p:attrName>style.visibility</p:attrName>
                                            </p:attrNameLst>
                                          </p:cBhvr>
                                          <p:to>
                                            <p:strVal val="visible"/>
                                          </p:to>
                                        </p:set>
                                        <p:anim calcmode="lin" valueType="num">
                                          <p:cBhvr>
                                            <p:cTn id="105" dur="500" fill="hold"/>
                                            <p:tgtEl>
                                              <p:spTgt spid="10"/>
                                            </p:tgtEl>
                                            <p:attrNameLst>
                                              <p:attrName>ppt_w</p:attrName>
                                            </p:attrNameLst>
                                          </p:cBhvr>
                                          <p:tavLst>
                                            <p:tav tm="0">
                                              <p:val>
                                                <p:fltVal val="0"/>
                                              </p:val>
                                            </p:tav>
                                            <p:tav tm="100000">
                                              <p:val>
                                                <p:strVal val="#ppt_w"/>
                                              </p:val>
                                            </p:tav>
                                          </p:tavLst>
                                        </p:anim>
                                        <p:anim calcmode="lin" valueType="num">
                                          <p:cBhvr>
                                            <p:cTn id="106" dur="500" fill="hold"/>
                                            <p:tgtEl>
                                              <p:spTgt spid="10"/>
                                            </p:tgtEl>
                                            <p:attrNameLst>
                                              <p:attrName>ppt_h</p:attrName>
                                            </p:attrNameLst>
                                          </p:cBhvr>
                                          <p:tavLst>
                                            <p:tav tm="0">
                                              <p:val>
                                                <p:fltVal val="0"/>
                                              </p:val>
                                            </p:tav>
                                            <p:tav tm="100000">
                                              <p:val>
                                                <p:strVal val="#ppt_h"/>
                                              </p:val>
                                            </p:tav>
                                          </p:tavLst>
                                        </p:anim>
                                        <p:animEffect transition="in" filter="fade">
                                          <p:cBhvr>
                                            <p:cTn id="107" dur="500"/>
                                            <p:tgtEl>
                                              <p:spTgt spid="10"/>
                                            </p:tgtEl>
                                          </p:cBhvr>
                                        </p:animEffect>
                                        <p:anim calcmode="lin" valueType="num">
                                          <p:cBhvr>
                                            <p:cTn id="108" dur="500" fill="hold"/>
                                            <p:tgtEl>
                                              <p:spTgt spid="10"/>
                                            </p:tgtEl>
                                            <p:attrNameLst>
                                              <p:attrName>ppt_x</p:attrName>
                                            </p:attrNameLst>
                                          </p:cBhvr>
                                          <p:tavLst>
                                            <p:tav tm="0">
                                              <p:val>
                                                <p:fltVal val="0.5"/>
                                              </p:val>
                                            </p:tav>
                                            <p:tav tm="100000">
                                              <p:val>
                                                <p:strVal val="#ppt_x"/>
                                              </p:val>
                                            </p:tav>
                                          </p:tavLst>
                                        </p:anim>
                                        <p:anim calcmode="lin" valueType="num">
                                          <p:cBhvr>
                                            <p:cTn id="109" dur="500" fill="hold"/>
                                            <p:tgtEl>
                                              <p:spTgt spid="10"/>
                                            </p:tgtEl>
                                            <p:attrNameLst>
                                              <p:attrName>ppt_y</p:attrName>
                                            </p:attrNameLst>
                                          </p:cBhvr>
                                          <p:tavLst>
                                            <p:tav tm="0">
                                              <p:val>
                                                <p:fltVal val="0.5"/>
                                              </p:val>
                                            </p:tav>
                                            <p:tav tm="100000">
                                              <p:val>
                                                <p:strVal val="#ppt_y"/>
                                              </p:val>
                                            </p:tav>
                                          </p:tavLst>
                                        </p:anim>
                                      </p:childTnLst>
                                    </p:cTn>
                                  </p:par>
                                  <p:par>
                                    <p:cTn id="110" presetID="53" presetClass="entr" presetSubtype="528" fill="hold" grpId="0" nodeType="with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fill="hold"/>
                                            <p:tgtEl>
                                              <p:spTgt spid="11"/>
                                            </p:tgtEl>
                                            <p:attrNameLst>
                                              <p:attrName>ppt_w</p:attrName>
                                            </p:attrNameLst>
                                          </p:cBhvr>
                                          <p:tavLst>
                                            <p:tav tm="0">
                                              <p:val>
                                                <p:fltVal val="0"/>
                                              </p:val>
                                            </p:tav>
                                            <p:tav tm="100000">
                                              <p:val>
                                                <p:strVal val="#ppt_w"/>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Effect transition="in" filter="fade">
                                          <p:cBhvr>
                                            <p:cTn id="114" dur="500"/>
                                            <p:tgtEl>
                                              <p:spTgt spid="11"/>
                                            </p:tgtEl>
                                          </p:cBhvr>
                                        </p:animEffect>
                                        <p:anim calcmode="lin" valueType="num">
                                          <p:cBhvr>
                                            <p:cTn id="115" dur="500" fill="hold"/>
                                            <p:tgtEl>
                                              <p:spTgt spid="11"/>
                                            </p:tgtEl>
                                            <p:attrNameLst>
                                              <p:attrName>ppt_x</p:attrName>
                                            </p:attrNameLst>
                                          </p:cBhvr>
                                          <p:tavLst>
                                            <p:tav tm="0">
                                              <p:val>
                                                <p:fltVal val="0.5"/>
                                              </p:val>
                                            </p:tav>
                                            <p:tav tm="100000">
                                              <p:val>
                                                <p:strVal val="#ppt_x"/>
                                              </p:val>
                                            </p:tav>
                                          </p:tavLst>
                                        </p:anim>
                                        <p:anim calcmode="lin" valueType="num">
                                          <p:cBhvr>
                                            <p:cTn id="116" dur="500" fill="hold"/>
                                            <p:tgtEl>
                                              <p:spTgt spid="11"/>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p:cTn id="119" dur="500" fill="hold"/>
                                            <p:tgtEl>
                                              <p:spTgt spid="12"/>
                                            </p:tgtEl>
                                            <p:attrNameLst>
                                              <p:attrName>ppt_w</p:attrName>
                                            </p:attrNameLst>
                                          </p:cBhvr>
                                          <p:tavLst>
                                            <p:tav tm="0">
                                              <p:val>
                                                <p:fltVal val="0"/>
                                              </p:val>
                                            </p:tav>
                                            <p:tav tm="100000">
                                              <p:val>
                                                <p:strVal val="#ppt_w"/>
                                              </p:val>
                                            </p:tav>
                                          </p:tavLst>
                                        </p:anim>
                                        <p:anim calcmode="lin" valueType="num">
                                          <p:cBhvr>
                                            <p:cTn id="120" dur="500" fill="hold"/>
                                            <p:tgtEl>
                                              <p:spTgt spid="12"/>
                                            </p:tgtEl>
                                            <p:attrNameLst>
                                              <p:attrName>ppt_h</p:attrName>
                                            </p:attrNameLst>
                                          </p:cBhvr>
                                          <p:tavLst>
                                            <p:tav tm="0">
                                              <p:val>
                                                <p:fltVal val="0"/>
                                              </p:val>
                                            </p:tav>
                                            <p:tav tm="100000">
                                              <p:val>
                                                <p:strVal val="#ppt_h"/>
                                              </p:val>
                                            </p:tav>
                                          </p:tavLst>
                                        </p:anim>
                                        <p:animEffect transition="in" filter="fade">
                                          <p:cBhvr>
                                            <p:cTn id="121" dur="500"/>
                                            <p:tgtEl>
                                              <p:spTgt spid="12"/>
                                            </p:tgtEl>
                                          </p:cBhvr>
                                        </p:animEffect>
                                        <p:anim calcmode="lin" valueType="num">
                                          <p:cBhvr>
                                            <p:cTn id="122" dur="500" fill="hold"/>
                                            <p:tgtEl>
                                              <p:spTgt spid="12"/>
                                            </p:tgtEl>
                                            <p:attrNameLst>
                                              <p:attrName>ppt_x</p:attrName>
                                            </p:attrNameLst>
                                          </p:cBhvr>
                                          <p:tavLst>
                                            <p:tav tm="0">
                                              <p:val>
                                                <p:fltVal val="0.5"/>
                                              </p:val>
                                            </p:tav>
                                            <p:tav tm="100000">
                                              <p:val>
                                                <p:strVal val="#ppt_x"/>
                                              </p:val>
                                            </p:tav>
                                          </p:tavLst>
                                        </p:anim>
                                        <p:anim calcmode="lin" valueType="num">
                                          <p:cBhvr>
                                            <p:cTn id="123" dur="500" fill="hold"/>
                                            <p:tgtEl>
                                              <p:spTgt spid="12"/>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13"/>
                                            </p:tgtEl>
                                            <p:attrNameLst>
                                              <p:attrName>style.visibility</p:attrName>
                                            </p:attrNameLst>
                                          </p:cBhvr>
                                          <p:to>
                                            <p:strVal val="visible"/>
                                          </p:to>
                                        </p:set>
                                        <p:anim calcmode="lin" valueType="num">
                                          <p:cBhvr>
                                            <p:cTn id="126" dur="500" fill="hold"/>
                                            <p:tgtEl>
                                              <p:spTgt spid="13"/>
                                            </p:tgtEl>
                                            <p:attrNameLst>
                                              <p:attrName>ppt_w</p:attrName>
                                            </p:attrNameLst>
                                          </p:cBhvr>
                                          <p:tavLst>
                                            <p:tav tm="0">
                                              <p:val>
                                                <p:fltVal val="0"/>
                                              </p:val>
                                            </p:tav>
                                            <p:tav tm="100000">
                                              <p:val>
                                                <p:strVal val="#ppt_w"/>
                                              </p:val>
                                            </p:tav>
                                          </p:tavLst>
                                        </p:anim>
                                        <p:anim calcmode="lin" valueType="num">
                                          <p:cBhvr>
                                            <p:cTn id="127" dur="500" fill="hold"/>
                                            <p:tgtEl>
                                              <p:spTgt spid="13"/>
                                            </p:tgtEl>
                                            <p:attrNameLst>
                                              <p:attrName>ppt_h</p:attrName>
                                            </p:attrNameLst>
                                          </p:cBhvr>
                                          <p:tavLst>
                                            <p:tav tm="0">
                                              <p:val>
                                                <p:fltVal val="0"/>
                                              </p:val>
                                            </p:tav>
                                            <p:tav tm="100000">
                                              <p:val>
                                                <p:strVal val="#ppt_h"/>
                                              </p:val>
                                            </p:tav>
                                          </p:tavLst>
                                        </p:anim>
                                        <p:animEffect transition="in" filter="fade">
                                          <p:cBhvr>
                                            <p:cTn id="128" dur="500"/>
                                            <p:tgtEl>
                                              <p:spTgt spid="13"/>
                                            </p:tgtEl>
                                          </p:cBhvr>
                                        </p:animEffect>
                                        <p:anim calcmode="lin" valueType="num">
                                          <p:cBhvr>
                                            <p:cTn id="129" dur="500" fill="hold"/>
                                            <p:tgtEl>
                                              <p:spTgt spid="13"/>
                                            </p:tgtEl>
                                            <p:attrNameLst>
                                              <p:attrName>ppt_x</p:attrName>
                                            </p:attrNameLst>
                                          </p:cBhvr>
                                          <p:tavLst>
                                            <p:tav tm="0">
                                              <p:val>
                                                <p:fltVal val="0.5"/>
                                              </p:val>
                                            </p:tav>
                                            <p:tav tm="100000">
                                              <p:val>
                                                <p:strVal val="#ppt_x"/>
                                              </p:val>
                                            </p:tav>
                                          </p:tavLst>
                                        </p:anim>
                                        <p:anim calcmode="lin" valueType="num">
                                          <p:cBhvr>
                                            <p:cTn id="130" dur="500" fill="hold"/>
                                            <p:tgtEl>
                                              <p:spTgt spid="13"/>
                                            </p:tgtEl>
                                            <p:attrNameLst>
                                              <p:attrName>ppt_y</p:attrName>
                                            </p:attrNameLst>
                                          </p:cBhvr>
                                          <p:tavLst>
                                            <p:tav tm="0">
                                              <p:val>
                                                <p:fltVal val="0.5"/>
                                              </p:val>
                                            </p:tav>
                                            <p:tav tm="100000">
                                              <p:val>
                                                <p:strVal val="#ppt_y"/>
                                              </p:val>
                                            </p:tav>
                                          </p:tavLst>
                                        </p:anim>
                                      </p:childTnLst>
                                    </p:cTn>
                                  </p:par>
                                  <p:par>
                                    <p:cTn id="131" presetID="53" presetClass="entr" presetSubtype="528" fill="hold" grpId="0" nodeType="withEffect">
                                      <p:stCondLst>
                                        <p:cond delay="0"/>
                                      </p:stCondLst>
                                      <p:childTnLst>
                                        <p:set>
                                          <p:cBhvr>
                                            <p:cTn id="132" dur="1" fill="hold">
                                              <p:stCondLst>
                                                <p:cond delay="0"/>
                                              </p:stCondLst>
                                            </p:cTn>
                                            <p:tgtEl>
                                              <p:spTgt spid="14"/>
                                            </p:tgtEl>
                                            <p:attrNameLst>
                                              <p:attrName>style.visibility</p:attrName>
                                            </p:attrNameLst>
                                          </p:cBhvr>
                                          <p:to>
                                            <p:strVal val="visible"/>
                                          </p:to>
                                        </p:set>
                                        <p:anim calcmode="lin" valueType="num">
                                          <p:cBhvr>
                                            <p:cTn id="133" dur="500" fill="hold"/>
                                            <p:tgtEl>
                                              <p:spTgt spid="14"/>
                                            </p:tgtEl>
                                            <p:attrNameLst>
                                              <p:attrName>ppt_w</p:attrName>
                                            </p:attrNameLst>
                                          </p:cBhvr>
                                          <p:tavLst>
                                            <p:tav tm="0">
                                              <p:val>
                                                <p:fltVal val="0"/>
                                              </p:val>
                                            </p:tav>
                                            <p:tav tm="100000">
                                              <p:val>
                                                <p:strVal val="#ppt_w"/>
                                              </p:val>
                                            </p:tav>
                                          </p:tavLst>
                                        </p:anim>
                                        <p:anim calcmode="lin" valueType="num">
                                          <p:cBhvr>
                                            <p:cTn id="134" dur="500" fill="hold"/>
                                            <p:tgtEl>
                                              <p:spTgt spid="14"/>
                                            </p:tgtEl>
                                            <p:attrNameLst>
                                              <p:attrName>ppt_h</p:attrName>
                                            </p:attrNameLst>
                                          </p:cBhvr>
                                          <p:tavLst>
                                            <p:tav tm="0">
                                              <p:val>
                                                <p:fltVal val="0"/>
                                              </p:val>
                                            </p:tav>
                                            <p:tav tm="100000">
                                              <p:val>
                                                <p:strVal val="#ppt_h"/>
                                              </p:val>
                                            </p:tav>
                                          </p:tavLst>
                                        </p:anim>
                                        <p:animEffect transition="in" filter="fade">
                                          <p:cBhvr>
                                            <p:cTn id="135" dur="500"/>
                                            <p:tgtEl>
                                              <p:spTgt spid="14"/>
                                            </p:tgtEl>
                                          </p:cBhvr>
                                        </p:animEffect>
                                        <p:anim calcmode="lin" valueType="num">
                                          <p:cBhvr>
                                            <p:cTn id="136" dur="500" fill="hold"/>
                                            <p:tgtEl>
                                              <p:spTgt spid="14"/>
                                            </p:tgtEl>
                                            <p:attrNameLst>
                                              <p:attrName>ppt_x</p:attrName>
                                            </p:attrNameLst>
                                          </p:cBhvr>
                                          <p:tavLst>
                                            <p:tav tm="0">
                                              <p:val>
                                                <p:fltVal val="0.5"/>
                                              </p:val>
                                            </p:tav>
                                            <p:tav tm="100000">
                                              <p:val>
                                                <p:strVal val="#ppt_x"/>
                                              </p:val>
                                            </p:tav>
                                          </p:tavLst>
                                        </p:anim>
                                        <p:anim calcmode="lin" valueType="num">
                                          <p:cBhvr>
                                            <p:cTn id="137" dur="500" fill="hold"/>
                                            <p:tgtEl>
                                              <p:spTgt spid="14"/>
                                            </p:tgtEl>
                                            <p:attrNameLst>
                                              <p:attrName>ppt_y</p:attrName>
                                            </p:attrNameLst>
                                          </p:cBhvr>
                                          <p:tavLst>
                                            <p:tav tm="0">
                                              <p:val>
                                                <p:fltVal val="0.5"/>
                                              </p:val>
                                            </p:tav>
                                            <p:tav tm="100000">
                                              <p:val>
                                                <p:strVal val="#ppt_y"/>
                                              </p:val>
                                            </p:tav>
                                          </p:tavLst>
                                        </p:anim>
                                      </p:childTnLst>
                                    </p:cTn>
                                  </p:par>
                                  <p:par>
                                    <p:cTn id="138" presetID="53" presetClass="entr" presetSubtype="528" fill="hold" grpId="0" nodeType="withEffect">
                                      <p:stCondLst>
                                        <p:cond delay="0"/>
                                      </p:stCondLst>
                                      <p:childTnLst>
                                        <p:set>
                                          <p:cBhvr>
                                            <p:cTn id="139" dur="1" fill="hold">
                                              <p:stCondLst>
                                                <p:cond delay="0"/>
                                              </p:stCondLst>
                                            </p:cTn>
                                            <p:tgtEl>
                                              <p:spTgt spid="15"/>
                                            </p:tgtEl>
                                            <p:attrNameLst>
                                              <p:attrName>style.visibility</p:attrName>
                                            </p:attrNameLst>
                                          </p:cBhvr>
                                          <p:to>
                                            <p:strVal val="visible"/>
                                          </p:to>
                                        </p:set>
                                        <p:anim calcmode="lin" valueType="num">
                                          <p:cBhvr>
                                            <p:cTn id="140" dur="500" fill="hold"/>
                                            <p:tgtEl>
                                              <p:spTgt spid="15"/>
                                            </p:tgtEl>
                                            <p:attrNameLst>
                                              <p:attrName>ppt_w</p:attrName>
                                            </p:attrNameLst>
                                          </p:cBhvr>
                                          <p:tavLst>
                                            <p:tav tm="0">
                                              <p:val>
                                                <p:fltVal val="0"/>
                                              </p:val>
                                            </p:tav>
                                            <p:tav tm="100000">
                                              <p:val>
                                                <p:strVal val="#ppt_w"/>
                                              </p:val>
                                            </p:tav>
                                          </p:tavLst>
                                        </p:anim>
                                        <p:anim calcmode="lin" valueType="num">
                                          <p:cBhvr>
                                            <p:cTn id="141" dur="500" fill="hold"/>
                                            <p:tgtEl>
                                              <p:spTgt spid="15"/>
                                            </p:tgtEl>
                                            <p:attrNameLst>
                                              <p:attrName>ppt_h</p:attrName>
                                            </p:attrNameLst>
                                          </p:cBhvr>
                                          <p:tavLst>
                                            <p:tav tm="0">
                                              <p:val>
                                                <p:fltVal val="0"/>
                                              </p:val>
                                            </p:tav>
                                            <p:tav tm="100000">
                                              <p:val>
                                                <p:strVal val="#ppt_h"/>
                                              </p:val>
                                            </p:tav>
                                          </p:tavLst>
                                        </p:anim>
                                        <p:animEffect transition="in" filter="fade">
                                          <p:cBhvr>
                                            <p:cTn id="142" dur="500"/>
                                            <p:tgtEl>
                                              <p:spTgt spid="15"/>
                                            </p:tgtEl>
                                          </p:cBhvr>
                                        </p:animEffect>
                                        <p:anim calcmode="lin" valueType="num">
                                          <p:cBhvr>
                                            <p:cTn id="143" dur="500" fill="hold"/>
                                            <p:tgtEl>
                                              <p:spTgt spid="15"/>
                                            </p:tgtEl>
                                            <p:attrNameLst>
                                              <p:attrName>ppt_x</p:attrName>
                                            </p:attrNameLst>
                                          </p:cBhvr>
                                          <p:tavLst>
                                            <p:tav tm="0">
                                              <p:val>
                                                <p:fltVal val="0.5"/>
                                              </p:val>
                                            </p:tav>
                                            <p:tav tm="100000">
                                              <p:val>
                                                <p:strVal val="#ppt_x"/>
                                              </p:val>
                                            </p:tav>
                                          </p:tavLst>
                                        </p:anim>
                                        <p:anim calcmode="lin" valueType="num">
                                          <p:cBhvr>
                                            <p:cTn id="144" dur="500" fill="hold"/>
                                            <p:tgtEl>
                                              <p:spTgt spid="1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16"/>
                                            </p:tgtEl>
                                            <p:attrNameLst>
                                              <p:attrName>style.visibility</p:attrName>
                                            </p:attrNameLst>
                                          </p:cBhvr>
                                          <p:to>
                                            <p:strVal val="visible"/>
                                          </p:to>
                                        </p:set>
                                        <p:anim calcmode="lin" valueType="num">
                                          <p:cBhvr>
                                            <p:cTn id="147" dur="500" fill="hold"/>
                                            <p:tgtEl>
                                              <p:spTgt spid="16"/>
                                            </p:tgtEl>
                                            <p:attrNameLst>
                                              <p:attrName>ppt_w</p:attrName>
                                            </p:attrNameLst>
                                          </p:cBhvr>
                                          <p:tavLst>
                                            <p:tav tm="0">
                                              <p:val>
                                                <p:fltVal val="0"/>
                                              </p:val>
                                            </p:tav>
                                            <p:tav tm="100000">
                                              <p:val>
                                                <p:strVal val="#ppt_w"/>
                                              </p:val>
                                            </p:tav>
                                          </p:tavLst>
                                        </p:anim>
                                        <p:anim calcmode="lin" valueType="num">
                                          <p:cBhvr>
                                            <p:cTn id="148" dur="500" fill="hold"/>
                                            <p:tgtEl>
                                              <p:spTgt spid="16"/>
                                            </p:tgtEl>
                                            <p:attrNameLst>
                                              <p:attrName>ppt_h</p:attrName>
                                            </p:attrNameLst>
                                          </p:cBhvr>
                                          <p:tavLst>
                                            <p:tav tm="0">
                                              <p:val>
                                                <p:fltVal val="0"/>
                                              </p:val>
                                            </p:tav>
                                            <p:tav tm="100000">
                                              <p:val>
                                                <p:strVal val="#ppt_h"/>
                                              </p:val>
                                            </p:tav>
                                          </p:tavLst>
                                        </p:anim>
                                        <p:animEffect transition="in" filter="fade">
                                          <p:cBhvr>
                                            <p:cTn id="149" dur="500"/>
                                            <p:tgtEl>
                                              <p:spTgt spid="16"/>
                                            </p:tgtEl>
                                          </p:cBhvr>
                                        </p:animEffect>
                                        <p:anim calcmode="lin" valueType="num">
                                          <p:cBhvr>
                                            <p:cTn id="150" dur="500" fill="hold"/>
                                            <p:tgtEl>
                                              <p:spTgt spid="16"/>
                                            </p:tgtEl>
                                            <p:attrNameLst>
                                              <p:attrName>ppt_x</p:attrName>
                                            </p:attrNameLst>
                                          </p:cBhvr>
                                          <p:tavLst>
                                            <p:tav tm="0">
                                              <p:val>
                                                <p:fltVal val="0.5"/>
                                              </p:val>
                                            </p:tav>
                                            <p:tav tm="100000">
                                              <p:val>
                                                <p:strVal val="#ppt_x"/>
                                              </p:val>
                                            </p:tav>
                                          </p:tavLst>
                                        </p:anim>
                                        <p:anim calcmode="lin" valueType="num">
                                          <p:cBhvr>
                                            <p:cTn id="151" dur="500" fill="hold"/>
                                            <p:tgtEl>
                                              <p:spTgt spid="16"/>
                                            </p:tgtEl>
                                            <p:attrNameLst>
                                              <p:attrName>ppt_y</p:attrName>
                                            </p:attrNameLst>
                                          </p:cBhvr>
                                          <p:tavLst>
                                            <p:tav tm="0">
                                              <p:val>
                                                <p:fltVal val="0.5"/>
                                              </p:val>
                                            </p:tav>
                                            <p:tav tm="100000">
                                              <p:val>
                                                <p:strVal val="#ppt_y"/>
                                              </p:val>
                                            </p:tav>
                                          </p:tavLst>
                                        </p:anim>
                                      </p:childTnLst>
                                    </p:cTn>
                                  </p:par>
                                </p:childTnLst>
                              </p:cTn>
                            </p:par>
                            <p:par>
                              <p:cTn id="152" fill="hold">
                                <p:stCondLst>
                                  <p:cond delay="500"/>
                                </p:stCondLst>
                                <p:childTnLst>
                                  <p:par>
                                    <p:cTn id="153" presetID="2" presetClass="entr" presetSubtype="8" fill="hold" nodeType="afterEffect">
                                      <p:stCondLst>
                                        <p:cond delay="0"/>
                                      </p:stCondLst>
                                      <p:childTnLst>
                                        <p:set>
                                          <p:cBhvr>
                                            <p:cTn id="154" dur="1" fill="hold">
                                              <p:stCondLst>
                                                <p:cond delay="0"/>
                                              </p:stCondLst>
                                            </p:cTn>
                                            <p:tgtEl>
                                              <p:spTgt spid="54"/>
                                            </p:tgtEl>
                                            <p:attrNameLst>
                                              <p:attrName>style.visibility</p:attrName>
                                            </p:attrNameLst>
                                          </p:cBhvr>
                                          <p:to>
                                            <p:strVal val="visible"/>
                                          </p:to>
                                        </p:set>
                                        <p:anim calcmode="lin" valueType="num">
                                          <p:cBhvr additive="base">
                                            <p:cTn id="155" dur="1000" fill="hold"/>
                                            <p:tgtEl>
                                              <p:spTgt spid="54"/>
                                            </p:tgtEl>
                                            <p:attrNameLst>
                                              <p:attrName>ppt_x</p:attrName>
                                            </p:attrNameLst>
                                          </p:cBhvr>
                                          <p:tavLst>
                                            <p:tav tm="0">
                                              <p:val>
                                                <p:strVal val="0-#ppt_w/2"/>
                                              </p:val>
                                            </p:tav>
                                            <p:tav tm="100000">
                                              <p:val>
                                                <p:strVal val="#ppt_x"/>
                                              </p:val>
                                            </p:tav>
                                          </p:tavLst>
                                        </p:anim>
                                        <p:anim calcmode="lin" valueType="num">
                                          <p:cBhvr additive="base">
                                            <p:cTn id="156" dur="1000" fill="hold"/>
                                            <p:tgtEl>
                                              <p:spTgt spid="54"/>
                                            </p:tgtEl>
                                            <p:attrNameLst>
                                              <p:attrName>ppt_y</p:attrName>
                                            </p:attrNameLst>
                                          </p:cBhvr>
                                          <p:tavLst>
                                            <p:tav tm="0">
                                              <p:val>
                                                <p:strVal val="#ppt_y"/>
                                              </p:val>
                                            </p:tav>
                                            <p:tav tm="100000">
                                              <p:val>
                                                <p:strVal val="#ppt_y"/>
                                              </p:val>
                                            </p:tav>
                                          </p:tavLst>
                                        </p:anim>
                                      </p:childTnLst>
                                    </p:cTn>
                                  </p:par>
                                  <p:par>
                                    <p:cTn id="157" presetID="2" presetClass="entr" presetSubtype="8" fill="hold" nodeType="withEffect">
                                      <p:stCondLst>
                                        <p:cond delay="0"/>
                                      </p:stCondLst>
                                      <p:childTnLst>
                                        <p:set>
                                          <p:cBhvr>
                                            <p:cTn id="158" dur="1" fill="hold">
                                              <p:stCondLst>
                                                <p:cond delay="0"/>
                                              </p:stCondLst>
                                            </p:cTn>
                                            <p:tgtEl>
                                              <p:spTgt spid="57"/>
                                            </p:tgtEl>
                                            <p:attrNameLst>
                                              <p:attrName>style.visibility</p:attrName>
                                            </p:attrNameLst>
                                          </p:cBhvr>
                                          <p:to>
                                            <p:strVal val="visible"/>
                                          </p:to>
                                        </p:set>
                                        <p:anim calcmode="lin" valueType="num">
                                          <p:cBhvr additive="base">
                                            <p:cTn id="159" dur="1000" fill="hold"/>
                                            <p:tgtEl>
                                              <p:spTgt spid="57"/>
                                            </p:tgtEl>
                                            <p:attrNameLst>
                                              <p:attrName>ppt_x</p:attrName>
                                            </p:attrNameLst>
                                          </p:cBhvr>
                                          <p:tavLst>
                                            <p:tav tm="0">
                                              <p:val>
                                                <p:strVal val="0-#ppt_w/2"/>
                                              </p:val>
                                            </p:tav>
                                            <p:tav tm="100000">
                                              <p:val>
                                                <p:strVal val="#ppt_x"/>
                                              </p:val>
                                            </p:tav>
                                          </p:tavLst>
                                        </p:anim>
                                        <p:anim calcmode="lin" valueType="num">
                                          <p:cBhvr additive="base">
                                            <p:cTn id="160" dur="1000" fill="hold"/>
                                            <p:tgtEl>
                                              <p:spTgt spid="57"/>
                                            </p:tgtEl>
                                            <p:attrNameLst>
                                              <p:attrName>ppt_y</p:attrName>
                                            </p:attrNameLst>
                                          </p:cBhvr>
                                          <p:tavLst>
                                            <p:tav tm="0">
                                              <p:val>
                                                <p:strVal val="#ppt_y"/>
                                              </p:val>
                                            </p:tav>
                                            <p:tav tm="100000">
                                              <p:val>
                                                <p:strVal val="#ppt_y"/>
                                              </p:val>
                                            </p:tav>
                                          </p:tavLst>
                                        </p:anim>
                                      </p:childTnLst>
                                    </p:cTn>
                                  </p:par>
                                  <p:par>
                                    <p:cTn id="161" presetID="2" presetClass="entr" presetSubtype="8" fill="hold" nodeType="withEffect">
                                      <p:stCondLst>
                                        <p:cond delay="0"/>
                                      </p:stCondLst>
                                      <p:childTnLst>
                                        <p:set>
                                          <p:cBhvr>
                                            <p:cTn id="162" dur="1" fill="hold">
                                              <p:stCondLst>
                                                <p:cond delay="0"/>
                                              </p:stCondLst>
                                            </p:cTn>
                                            <p:tgtEl>
                                              <p:spTgt spid="51"/>
                                            </p:tgtEl>
                                            <p:attrNameLst>
                                              <p:attrName>style.visibility</p:attrName>
                                            </p:attrNameLst>
                                          </p:cBhvr>
                                          <p:to>
                                            <p:strVal val="visible"/>
                                          </p:to>
                                        </p:set>
                                        <p:anim calcmode="lin" valueType="num">
                                          <p:cBhvr additive="base">
                                            <p:cTn id="163" dur="1000" fill="hold"/>
                                            <p:tgtEl>
                                              <p:spTgt spid="51"/>
                                            </p:tgtEl>
                                            <p:attrNameLst>
                                              <p:attrName>ppt_x</p:attrName>
                                            </p:attrNameLst>
                                          </p:cBhvr>
                                          <p:tavLst>
                                            <p:tav tm="0">
                                              <p:val>
                                                <p:strVal val="0-#ppt_w/2"/>
                                              </p:val>
                                            </p:tav>
                                            <p:tav tm="100000">
                                              <p:val>
                                                <p:strVal val="#ppt_x"/>
                                              </p:val>
                                            </p:tav>
                                          </p:tavLst>
                                        </p:anim>
                                        <p:anim calcmode="lin" valueType="num">
                                          <p:cBhvr additive="base">
                                            <p:cTn id="164" dur="1000" fill="hold"/>
                                            <p:tgtEl>
                                              <p:spTgt spid="51"/>
                                            </p:tgtEl>
                                            <p:attrNameLst>
                                              <p:attrName>ppt_y</p:attrName>
                                            </p:attrNameLst>
                                          </p:cBhvr>
                                          <p:tavLst>
                                            <p:tav tm="0">
                                              <p:val>
                                                <p:strVal val="#ppt_y"/>
                                              </p:val>
                                            </p:tav>
                                            <p:tav tm="100000">
                                              <p:val>
                                                <p:strVal val="#ppt_y"/>
                                              </p:val>
                                            </p:tav>
                                          </p:tavLst>
                                        </p:anim>
                                      </p:childTnLst>
                                    </p:cTn>
                                  </p:par>
                                  <p:par>
                                    <p:cTn id="165" presetID="2" presetClass="entr" presetSubtype="2" fill="hold" nodeType="withEffect">
                                      <p:stCondLst>
                                        <p:cond delay="0"/>
                                      </p:stCondLst>
                                      <p:childTnLst>
                                        <p:set>
                                          <p:cBhvr>
                                            <p:cTn id="166" dur="1" fill="hold">
                                              <p:stCondLst>
                                                <p:cond delay="0"/>
                                              </p:stCondLst>
                                            </p:cTn>
                                            <p:tgtEl>
                                              <p:spTgt spid="45"/>
                                            </p:tgtEl>
                                            <p:attrNameLst>
                                              <p:attrName>style.visibility</p:attrName>
                                            </p:attrNameLst>
                                          </p:cBhvr>
                                          <p:to>
                                            <p:strVal val="visible"/>
                                          </p:to>
                                        </p:set>
                                        <p:anim calcmode="lin" valueType="num">
                                          <p:cBhvr additive="base">
                                            <p:cTn id="167" dur="1000" fill="hold"/>
                                            <p:tgtEl>
                                              <p:spTgt spid="45"/>
                                            </p:tgtEl>
                                            <p:attrNameLst>
                                              <p:attrName>ppt_x</p:attrName>
                                            </p:attrNameLst>
                                          </p:cBhvr>
                                          <p:tavLst>
                                            <p:tav tm="0">
                                              <p:val>
                                                <p:strVal val="1+#ppt_w/2"/>
                                              </p:val>
                                            </p:tav>
                                            <p:tav tm="100000">
                                              <p:val>
                                                <p:strVal val="#ppt_x"/>
                                              </p:val>
                                            </p:tav>
                                          </p:tavLst>
                                        </p:anim>
                                        <p:anim calcmode="lin" valueType="num">
                                          <p:cBhvr additive="base">
                                            <p:cTn id="168" dur="1000" fill="hold"/>
                                            <p:tgtEl>
                                              <p:spTgt spid="45"/>
                                            </p:tgtEl>
                                            <p:attrNameLst>
                                              <p:attrName>ppt_y</p:attrName>
                                            </p:attrNameLst>
                                          </p:cBhvr>
                                          <p:tavLst>
                                            <p:tav tm="0">
                                              <p:val>
                                                <p:strVal val="#ppt_y"/>
                                              </p:val>
                                            </p:tav>
                                            <p:tav tm="100000">
                                              <p:val>
                                                <p:strVal val="#ppt_y"/>
                                              </p:val>
                                            </p:tav>
                                          </p:tavLst>
                                        </p:anim>
                                      </p:childTnLst>
                                    </p:cTn>
                                  </p:par>
                                  <p:par>
                                    <p:cTn id="169" presetID="2" presetClass="entr" presetSubtype="2" fill="hold" nodeType="withEffect">
                                      <p:stCondLst>
                                        <p:cond delay="0"/>
                                      </p:stCondLst>
                                      <p:childTnLst>
                                        <p:set>
                                          <p:cBhvr>
                                            <p:cTn id="170" dur="1" fill="hold">
                                              <p:stCondLst>
                                                <p:cond delay="0"/>
                                              </p:stCondLst>
                                            </p:cTn>
                                            <p:tgtEl>
                                              <p:spTgt spid="48"/>
                                            </p:tgtEl>
                                            <p:attrNameLst>
                                              <p:attrName>style.visibility</p:attrName>
                                            </p:attrNameLst>
                                          </p:cBhvr>
                                          <p:to>
                                            <p:strVal val="visible"/>
                                          </p:to>
                                        </p:set>
                                        <p:anim calcmode="lin" valueType="num">
                                          <p:cBhvr additive="base">
                                            <p:cTn id="171" dur="1000" fill="hold"/>
                                            <p:tgtEl>
                                              <p:spTgt spid="48"/>
                                            </p:tgtEl>
                                            <p:attrNameLst>
                                              <p:attrName>ppt_x</p:attrName>
                                            </p:attrNameLst>
                                          </p:cBhvr>
                                          <p:tavLst>
                                            <p:tav tm="0">
                                              <p:val>
                                                <p:strVal val="1+#ppt_w/2"/>
                                              </p:val>
                                            </p:tav>
                                            <p:tav tm="100000">
                                              <p:val>
                                                <p:strVal val="#ppt_x"/>
                                              </p:val>
                                            </p:tav>
                                          </p:tavLst>
                                        </p:anim>
                                        <p:anim calcmode="lin" valueType="num">
                                          <p:cBhvr additive="base">
                                            <p:cTn id="172" dur="1000" fill="hold"/>
                                            <p:tgtEl>
                                              <p:spTgt spid="48"/>
                                            </p:tgtEl>
                                            <p:attrNameLst>
                                              <p:attrName>ppt_y</p:attrName>
                                            </p:attrNameLst>
                                          </p:cBhvr>
                                          <p:tavLst>
                                            <p:tav tm="0">
                                              <p:val>
                                                <p:strVal val="#ppt_y"/>
                                              </p:val>
                                            </p:tav>
                                            <p:tav tm="100000">
                                              <p:val>
                                                <p:strVal val="#ppt_y"/>
                                              </p:val>
                                            </p:tav>
                                          </p:tavLst>
                                        </p:anim>
                                      </p:childTnLst>
                                    </p:cTn>
                                  </p:par>
                                  <p:par>
                                    <p:cTn id="173" presetID="2" presetClass="entr" presetSubtype="2" fill="hold" nodeType="withEffect">
                                      <p:stCondLst>
                                        <p:cond delay="0"/>
                                      </p:stCondLst>
                                      <p:childTnLst>
                                        <p:set>
                                          <p:cBhvr>
                                            <p:cTn id="174" dur="1" fill="hold">
                                              <p:stCondLst>
                                                <p:cond delay="0"/>
                                              </p:stCondLst>
                                            </p:cTn>
                                            <p:tgtEl>
                                              <p:spTgt spid="42"/>
                                            </p:tgtEl>
                                            <p:attrNameLst>
                                              <p:attrName>style.visibility</p:attrName>
                                            </p:attrNameLst>
                                          </p:cBhvr>
                                          <p:to>
                                            <p:strVal val="visible"/>
                                          </p:to>
                                        </p:set>
                                        <p:anim calcmode="lin" valueType="num">
                                          <p:cBhvr additive="base">
                                            <p:cTn id="175" dur="1000" fill="hold"/>
                                            <p:tgtEl>
                                              <p:spTgt spid="42"/>
                                            </p:tgtEl>
                                            <p:attrNameLst>
                                              <p:attrName>ppt_x</p:attrName>
                                            </p:attrNameLst>
                                          </p:cBhvr>
                                          <p:tavLst>
                                            <p:tav tm="0">
                                              <p:val>
                                                <p:strVal val="1+#ppt_w/2"/>
                                              </p:val>
                                            </p:tav>
                                            <p:tav tm="100000">
                                              <p:val>
                                                <p:strVal val="#ppt_x"/>
                                              </p:val>
                                            </p:tav>
                                          </p:tavLst>
                                        </p:anim>
                                        <p:anim calcmode="lin" valueType="num">
                                          <p:cBhvr additive="base">
                                            <p:cTn id="176" dur="10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4" grpId="0" animBg="1"/>
          <p:bldP spid="35" grpId="0" animBg="1"/>
          <p:bldP spid="36" grpId="0" animBg="1"/>
          <p:bldP spid="37"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îṩļïďê"/>
          <p:cNvSpPr>
            <a:spLocks/>
          </p:cNvSpPr>
          <p:nvPr/>
        </p:nvSpPr>
        <p:spPr bwMode="auto">
          <a:xfrm>
            <a:off x="5233631" y="3369593"/>
            <a:ext cx="1716403" cy="881694"/>
          </a:xfrm>
          <a:custGeom>
            <a:avLst/>
            <a:gdLst>
              <a:gd name="T0" fmla="*/ 2338 w 2338"/>
              <a:gd name="T1" fmla="*/ 477 h 1201"/>
              <a:gd name="T2" fmla="*/ 0 w 2338"/>
              <a:gd name="T3" fmla="*/ 1201 h 1201"/>
              <a:gd name="T4" fmla="*/ 0 w 2338"/>
              <a:gd name="T5" fmla="*/ 724 h 1201"/>
              <a:gd name="T6" fmla="*/ 2338 w 2338"/>
              <a:gd name="T7" fmla="*/ 0 h 1201"/>
              <a:gd name="T8" fmla="*/ 2338 w 2338"/>
              <a:gd name="T9" fmla="*/ 477 h 1201"/>
            </a:gdLst>
            <a:ahLst/>
            <a:cxnLst>
              <a:cxn ang="0">
                <a:pos x="T0" y="T1"/>
              </a:cxn>
              <a:cxn ang="0">
                <a:pos x="T2" y="T3"/>
              </a:cxn>
              <a:cxn ang="0">
                <a:pos x="T4" y="T5"/>
              </a:cxn>
              <a:cxn ang="0">
                <a:pos x="T6" y="T7"/>
              </a:cxn>
              <a:cxn ang="0">
                <a:pos x="T8" y="T9"/>
              </a:cxn>
            </a:cxnLst>
            <a:rect l="0" t="0" r="r" b="b"/>
            <a:pathLst>
              <a:path w="2338" h="1201">
                <a:moveTo>
                  <a:pt x="2338" y="477"/>
                </a:moveTo>
                <a:lnTo>
                  <a:pt x="0" y="1201"/>
                </a:lnTo>
                <a:lnTo>
                  <a:pt x="0" y="724"/>
                </a:lnTo>
                <a:lnTo>
                  <a:pt x="2338" y="0"/>
                </a:lnTo>
                <a:lnTo>
                  <a:pt x="2338" y="477"/>
                </a:lnTo>
                <a:close/>
              </a:path>
            </a:pathLst>
          </a:custGeom>
          <a:solidFill>
            <a:schemeClr val="accent1">
              <a:lumMod val="75000"/>
            </a:schemeClr>
          </a:solidFill>
          <a:ln>
            <a:noFill/>
          </a:ln>
          <a:scene3d>
            <a:camera prst="orthographicFront"/>
            <a:lightRig rig="threePt" dir="t">
              <a:rot lat="0" lon="0" rev="0"/>
            </a:lightRig>
          </a:scene3d>
        </p:spPr>
        <p:txBody>
          <a:bodyPr anchor="ctr">
            <a:sp3d contourW="12700"/>
          </a:bodyPr>
          <a:lstStyle/>
          <a:p>
            <a:pPr algn="ctr"/>
            <a:endParaRPr sz="1600"/>
          </a:p>
        </p:txBody>
      </p:sp>
      <p:sp>
        <p:nvSpPr>
          <p:cNvPr id="18" name="ísḻiḍè"/>
          <p:cNvSpPr>
            <a:spLocks/>
          </p:cNvSpPr>
          <p:nvPr/>
        </p:nvSpPr>
        <p:spPr bwMode="auto">
          <a:xfrm>
            <a:off x="5233631" y="4037654"/>
            <a:ext cx="1716403" cy="880226"/>
          </a:xfrm>
          <a:custGeom>
            <a:avLst/>
            <a:gdLst>
              <a:gd name="T0" fmla="*/ 2338 w 2338"/>
              <a:gd name="T1" fmla="*/ 477 h 1199"/>
              <a:gd name="T2" fmla="*/ 0 w 2338"/>
              <a:gd name="T3" fmla="*/ 1199 h 1199"/>
              <a:gd name="T4" fmla="*/ 0 w 2338"/>
              <a:gd name="T5" fmla="*/ 724 h 1199"/>
              <a:gd name="T6" fmla="*/ 2338 w 2338"/>
              <a:gd name="T7" fmla="*/ 0 h 1199"/>
              <a:gd name="T8" fmla="*/ 2338 w 2338"/>
              <a:gd name="T9" fmla="*/ 477 h 1199"/>
            </a:gdLst>
            <a:ahLst/>
            <a:cxnLst>
              <a:cxn ang="0">
                <a:pos x="T0" y="T1"/>
              </a:cxn>
              <a:cxn ang="0">
                <a:pos x="T2" y="T3"/>
              </a:cxn>
              <a:cxn ang="0">
                <a:pos x="T4" y="T5"/>
              </a:cxn>
              <a:cxn ang="0">
                <a:pos x="T6" y="T7"/>
              </a:cxn>
              <a:cxn ang="0">
                <a:pos x="T8" y="T9"/>
              </a:cxn>
            </a:cxnLst>
            <a:rect l="0" t="0" r="r" b="b"/>
            <a:pathLst>
              <a:path w="2338" h="1199">
                <a:moveTo>
                  <a:pt x="2338" y="477"/>
                </a:moveTo>
                <a:lnTo>
                  <a:pt x="0" y="1199"/>
                </a:lnTo>
                <a:lnTo>
                  <a:pt x="0" y="724"/>
                </a:lnTo>
                <a:lnTo>
                  <a:pt x="2338" y="0"/>
                </a:lnTo>
                <a:lnTo>
                  <a:pt x="2338" y="477"/>
                </a:lnTo>
                <a:close/>
              </a:path>
            </a:pathLst>
          </a:custGeom>
          <a:solidFill>
            <a:schemeClr val="accent1">
              <a:lumMod val="75000"/>
            </a:schemeClr>
          </a:solidFill>
          <a:ln>
            <a:noFill/>
          </a:ln>
          <a:scene3d>
            <a:camera prst="orthographicFront"/>
            <a:lightRig rig="threePt" dir="t">
              <a:rot lat="0" lon="0" rev="0"/>
            </a:lightRig>
          </a:scene3d>
        </p:spPr>
        <p:txBody>
          <a:bodyPr anchor="ctr">
            <a:sp3d contourW="12700"/>
          </a:bodyPr>
          <a:lstStyle/>
          <a:p>
            <a:pPr algn="ctr"/>
            <a:endParaRPr sz="1600"/>
          </a:p>
        </p:txBody>
      </p:sp>
      <p:grpSp>
        <p:nvGrpSpPr>
          <p:cNvPr id="19" name="ïṧlîḓè"/>
          <p:cNvGrpSpPr/>
          <p:nvPr/>
        </p:nvGrpSpPr>
        <p:grpSpPr>
          <a:xfrm>
            <a:off x="4939246" y="2224028"/>
            <a:ext cx="2304444" cy="3384670"/>
            <a:chOff x="4675183" y="2031775"/>
            <a:chExt cx="2752184" cy="4042293"/>
          </a:xfrm>
          <a:scene3d>
            <a:camera prst="orthographicFront"/>
            <a:lightRig rig="threePt" dir="t">
              <a:rot lat="0" lon="0" rev="0"/>
            </a:lightRig>
          </a:scene3d>
        </p:grpSpPr>
        <p:sp>
          <p:nvSpPr>
            <p:cNvPr id="33" name="íšľîḋê"/>
            <p:cNvSpPr>
              <a:spLocks/>
            </p:cNvSpPr>
            <p:nvPr/>
          </p:nvSpPr>
          <p:spPr bwMode="auto">
            <a:xfrm>
              <a:off x="5637877" y="2284663"/>
              <a:ext cx="826795" cy="892553"/>
            </a:xfrm>
            <a:custGeom>
              <a:avLst/>
              <a:gdLst>
                <a:gd name="T0" fmla="*/ 472 w 943"/>
                <a:gd name="T1" fmla="*/ 0 h 1018"/>
                <a:gd name="T2" fmla="*/ 0 w 943"/>
                <a:gd name="T3" fmla="*/ 397 h 1018"/>
                <a:gd name="T4" fmla="*/ 173 w 943"/>
                <a:gd name="T5" fmla="*/ 842 h 1018"/>
                <a:gd name="T6" fmla="*/ 472 w 943"/>
                <a:gd name="T7" fmla="*/ 1018 h 1018"/>
                <a:gd name="T8" fmla="*/ 770 w 943"/>
                <a:gd name="T9" fmla="*/ 842 h 1018"/>
                <a:gd name="T10" fmla="*/ 943 w 943"/>
                <a:gd name="T11" fmla="*/ 397 h 1018"/>
                <a:gd name="T12" fmla="*/ 472 w 943"/>
                <a:gd name="T13" fmla="*/ 0 h 1018"/>
              </a:gdLst>
              <a:ahLst/>
              <a:cxnLst>
                <a:cxn ang="0">
                  <a:pos x="T0" y="T1"/>
                </a:cxn>
                <a:cxn ang="0">
                  <a:pos x="T2" y="T3"/>
                </a:cxn>
                <a:cxn ang="0">
                  <a:pos x="T4" y="T5"/>
                </a:cxn>
                <a:cxn ang="0">
                  <a:pos x="T6" y="T7"/>
                </a:cxn>
                <a:cxn ang="0">
                  <a:pos x="T8" y="T9"/>
                </a:cxn>
                <a:cxn ang="0">
                  <a:pos x="T10" y="T11"/>
                </a:cxn>
                <a:cxn ang="0">
                  <a:pos x="T12" y="T13"/>
                </a:cxn>
              </a:cxnLst>
              <a:rect l="0" t="0" r="r" b="b"/>
              <a:pathLst>
                <a:path w="943" h="1018">
                  <a:moveTo>
                    <a:pt x="472" y="0"/>
                  </a:moveTo>
                  <a:lnTo>
                    <a:pt x="0" y="397"/>
                  </a:lnTo>
                  <a:lnTo>
                    <a:pt x="173" y="842"/>
                  </a:lnTo>
                  <a:lnTo>
                    <a:pt x="472" y="1018"/>
                  </a:lnTo>
                  <a:lnTo>
                    <a:pt x="770" y="842"/>
                  </a:lnTo>
                  <a:lnTo>
                    <a:pt x="943" y="397"/>
                  </a:lnTo>
                  <a:lnTo>
                    <a:pt x="472"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sp3d contourW="12700"/>
            </a:bodyPr>
            <a:lstStyle/>
            <a:p>
              <a:pPr algn="ctr"/>
              <a:endParaRPr sz="1600"/>
            </a:p>
          </p:txBody>
        </p:sp>
        <p:sp>
          <p:nvSpPr>
            <p:cNvPr id="34" name="í$lídè"/>
            <p:cNvSpPr>
              <a:spLocks/>
            </p:cNvSpPr>
            <p:nvPr/>
          </p:nvSpPr>
          <p:spPr bwMode="auto">
            <a:xfrm>
              <a:off x="4675183" y="2070731"/>
              <a:ext cx="1376530" cy="1023192"/>
            </a:xfrm>
            <a:custGeom>
              <a:avLst/>
              <a:gdLst>
                <a:gd name="T0" fmla="*/ 1062 w 1062"/>
                <a:gd name="T1" fmla="*/ 165 h 790"/>
                <a:gd name="T2" fmla="*/ 504 w 1062"/>
                <a:gd name="T3" fmla="*/ 790 h 790"/>
                <a:gd name="T4" fmla="*/ 0 w 1062"/>
                <a:gd name="T5" fmla="*/ 0 h 790"/>
                <a:gd name="T6" fmla="*/ 1062 w 1062"/>
                <a:gd name="T7" fmla="*/ 165 h 790"/>
              </a:gdLst>
              <a:ahLst/>
              <a:cxnLst>
                <a:cxn ang="0">
                  <a:pos x="T0" y="T1"/>
                </a:cxn>
                <a:cxn ang="0">
                  <a:pos x="T2" y="T3"/>
                </a:cxn>
                <a:cxn ang="0">
                  <a:pos x="T4" y="T5"/>
                </a:cxn>
                <a:cxn ang="0">
                  <a:pos x="T6" y="T7"/>
                </a:cxn>
              </a:cxnLst>
              <a:rect l="0" t="0" r="r" b="b"/>
              <a:pathLst>
                <a:path w="1062" h="790">
                  <a:moveTo>
                    <a:pt x="1062" y="165"/>
                  </a:moveTo>
                  <a:cubicBezTo>
                    <a:pt x="1062" y="165"/>
                    <a:pt x="610" y="540"/>
                    <a:pt x="504" y="790"/>
                  </a:cubicBezTo>
                  <a:cubicBezTo>
                    <a:pt x="504" y="790"/>
                    <a:pt x="117" y="81"/>
                    <a:pt x="0" y="0"/>
                  </a:cubicBezTo>
                  <a:cubicBezTo>
                    <a:pt x="0" y="0"/>
                    <a:pt x="871" y="3"/>
                    <a:pt x="1062" y="165"/>
                  </a:cubicBezTo>
                  <a:close/>
                </a:path>
              </a:pathLst>
            </a:custGeom>
            <a:gradFill>
              <a:gsLst>
                <a:gs pos="0">
                  <a:schemeClr val="accent2"/>
                </a:gs>
                <a:gs pos="100000">
                  <a:schemeClr val="accent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3d contourW="12700"/>
            </a:bodyPr>
            <a:lstStyle/>
            <a:p>
              <a:pPr algn="ctr"/>
              <a:endParaRPr sz="1600"/>
            </a:p>
          </p:txBody>
        </p:sp>
        <p:sp>
          <p:nvSpPr>
            <p:cNvPr id="35" name="iṥļïdé"/>
            <p:cNvSpPr>
              <a:spLocks/>
            </p:cNvSpPr>
            <p:nvPr/>
          </p:nvSpPr>
          <p:spPr bwMode="auto">
            <a:xfrm>
              <a:off x="4747955" y="2031775"/>
              <a:ext cx="645303" cy="962694"/>
            </a:xfrm>
            <a:custGeom>
              <a:avLst/>
              <a:gdLst>
                <a:gd name="T0" fmla="*/ 0 w 498"/>
                <a:gd name="T1" fmla="*/ 0 h 698"/>
                <a:gd name="T2" fmla="*/ 498 w 498"/>
                <a:gd name="T3" fmla="*/ 698 h 698"/>
              </a:gdLst>
              <a:ahLst/>
              <a:cxnLst>
                <a:cxn ang="0">
                  <a:pos x="T0" y="T1"/>
                </a:cxn>
                <a:cxn ang="0">
                  <a:pos x="T2" y="T3"/>
                </a:cxn>
              </a:cxnLst>
              <a:rect l="0" t="0" r="r" b="b"/>
              <a:pathLst>
                <a:path w="498" h="698">
                  <a:moveTo>
                    <a:pt x="0" y="0"/>
                  </a:moveTo>
                  <a:cubicBezTo>
                    <a:pt x="0" y="0"/>
                    <a:pt x="271" y="255"/>
                    <a:pt x="498" y="698"/>
                  </a:cubicBezTo>
                </a:path>
              </a:pathLst>
            </a:custGeom>
            <a:noFill/>
            <a:ln w="26988" cap="flat">
              <a:solidFill>
                <a:srgbClr val="F2F2F2"/>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sp3d contourW="12700"/>
            </a:bodyPr>
            <a:lstStyle/>
            <a:p>
              <a:pPr algn="ctr"/>
              <a:endParaRPr sz="1600"/>
            </a:p>
          </p:txBody>
        </p:sp>
        <p:sp>
          <p:nvSpPr>
            <p:cNvPr id="36" name="îslídé"/>
            <p:cNvSpPr>
              <a:spLocks/>
            </p:cNvSpPr>
            <p:nvPr/>
          </p:nvSpPr>
          <p:spPr bwMode="auto">
            <a:xfrm>
              <a:off x="6051713" y="2070731"/>
              <a:ext cx="1375654" cy="1023192"/>
            </a:xfrm>
            <a:custGeom>
              <a:avLst/>
              <a:gdLst>
                <a:gd name="T0" fmla="*/ 0 w 1062"/>
                <a:gd name="T1" fmla="*/ 165 h 790"/>
                <a:gd name="T2" fmla="*/ 558 w 1062"/>
                <a:gd name="T3" fmla="*/ 790 h 790"/>
                <a:gd name="T4" fmla="*/ 1062 w 1062"/>
                <a:gd name="T5" fmla="*/ 0 h 790"/>
                <a:gd name="T6" fmla="*/ 0 w 1062"/>
                <a:gd name="T7" fmla="*/ 165 h 790"/>
              </a:gdLst>
              <a:ahLst/>
              <a:cxnLst>
                <a:cxn ang="0">
                  <a:pos x="T0" y="T1"/>
                </a:cxn>
                <a:cxn ang="0">
                  <a:pos x="T2" y="T3"/>
                </a:cxn>
                <a:cxn ang="0">
                  <a:pos x="T4" y="T5"/>
                </a:cxn>
                <a:cxn ang="0">
                  <a:pos x="T6" y="T7"/>
                </a:cxn>
              </a:cxnLst>
              <a:rect l="0" t="0" r="r" b="b"/>
              <a:pathLst>
                <a:path w="1062" h="790">
                  <a:moveTo>
                    <a:pt x="0" y="165"/>
                  </a:moveTo>
                  <a:cubicBezTo>
                    <a:pt x="0" y="165"/>
                    <a:pt x="452" y="540"/>
                    <a:pt x="558" y="790"/>
                  </a:cubicBezTo>
                  <a:cubicBezTo>
                    <a:pt x="558" y="790"/>
                    <a:pt x="946" y="81"/>
                    <a:pt x="1062" y="0"/>
                  </a:cubicBezTo>
                  <a:cubicBezTo>
                    <a:pt x="1062" y="0"/>
                    <a:pt x="191" y="3"/>
                    <a:pt x="0" y="165"/>
                  </a:cubicBezTo>
                  <a:close/>
                </a:path>
              </a:pathLst>
            </a:custGeom>
            <a:gradFill>
              <a:gsLst>
                <a:gs pos="0">
                  <a:schemeClr val="accent2"/>
                </a:gs>
                <a:gs pos="100000">
                  <a:schemeClr val="accent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3d contourW="12700"/>
            </a:bodyPr>
            <a:lstStyle/>
            <a:p>
              <a:pPr algn="ctr"/>
              <a:endParaRPr sz="1600"/>
            </a:p>
          </p:txBody>
        </p:sp>
        <p:sp>
          <p:nvSpPr>
            <p:cNvPr id="37" name="îṩľîḑè"/>
            <p:cNvSpPr>
              <a:spLocks/>
            </p:cNvSpPr>
            <p:nvPr/>
          </p:nvSpPr>
          <p:spPr bwMode="auto">
            <a:xfrm>
              <a:off x="6709291" y="2031775"/>
              <a:ext cx="645303" cy="962694"/>
            </a:xfrm>
            <a:custGeom>
              <a:avLst/>
              <a:gdLst>
                <a:gd name="T0" fmla="*/ 498 w 498"/>
                <a:gd name="T1" fmla="*/ 0 h 698"/>
                <a:gd name="T2" fmla="*/ 0 w 498"/>
                <a:gd name="T3" fmla="*/ 698 h 698"/>
              </a:gdLst>
              <a:ahLst/>
              <a:cxnLst>
                <a:cxn ang="0">
                  <a:pos x="T0" y="T1"/>
                </a:cxn>
                <a:cxn ang="0">
                  <a:pos x="T2" y="T3"/>
                </a:cxn>
              </a:cxnLst>
              <a:rect l="0" t="0" r="r" b="b"/>
              <a:pathLst>
                <a:path w="498" h="698">
                  <a:moveTo>
                    <a:pt x="498" y="0"/>
                  </a:moveTo>
                  <a:cubicBezTo>
                    <a:pt x="498" y="0"/>
                    <a:pt x="227" y="255"/>
                    <a:pt x="0" y="698"/>
                  </a:cubicBezTo>
                </a:path>
              </a:pathLst>
            </a:custGeom>
            <a:noFill/>
            <a:ln w="26988" cap="flat">
              <a:solidFill>
                <a:srgbClr val="F2F2F2"/>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sp3d contourW="12700"/>
            </a:bodyPr>
            <a:lstStyle/>
            <a:p>
              <a:pPr algn="ctr"/>
              <a:endParaRPr sz="1600"/>
            </a:p>
          </p:txBody>
        </p:sp>
        <p:sp>
          <p:nvSpPr>
            <p:cNvPr id="38" name="iṡļîde"/>
            <p:cNvSpPr>
              <a:spLocks/>
            </p:cNvSpPr>
            <p:nvPr/>
          </p:nvSpPr>
          <p:spPr bwMode="auto">
            <a:xfrm>
              <a:off x="5507238" y="3022904"/>
              <a:ext cx="1068784" cy="3051164"/>
            </a:xfrm>
            <a:custGeom>
              <a:avLst/>
              <a:gdLst>
                <a:gd name="T0" fmla="*/ 897 w 1219"/>
                <a:gd name="T1" fmla="*/ 0 h 3480"/>
                <a:gd name="T2" fmla="*/ 610 w 1219"/>
                <a:gd name="T3" fmla="*/ 168 h 3480"/>
                <a:gd name="T4" fmla="*/ 322 w 1219"/>
                <a:gd name="T5" fmla="*/ 0 h 3480"/>
                <a:gd name="T6" fmla="*/ 0 w 1219"/>
                <a:gd name="T7" fmla="*/ 2804 h 3480"/>
                <a:gd name="T8" fmla="*/ 599 w 1219"/>
                <a:gd name="T9" fmla="*/ 3480 h 3480"/>
                <a:gd name="T10" fmla="*/ 1219 w 1219"/>
                <a:gd name="T11" fmla="*/ 2804 h 3480"/>
                <a:gd name="T12" fmla="*/ 897 w 1219"/>
                <a:gd name="T13" fmla="*/ 0 h 3480"/>
              </a:gdLst>
              <a:ahLst/>
              <a:cxnLst>
                <a:cxn ang="0">
                  <a:pos x="T0" y="T1"/>
                </a:cxn>
                <a:cxn ang="0">
                  <a:pos x="T2" y="T3"/>
                </a:cxn>
                <a:cxn ang="0">
                  <a:pos x="T4" y="T5"/>
                </a:cxn>
                <a:cxn ang="0">
                  <a:pos x="T6" y="T7"/>
                </a:cxn>
                <a:cxn ang="0">
                  <a:pos x="T8" y="T9"/>
                </a:cxn>
                <a:cxn ang="0">
                  <a:pos x="T10" y="T11"/>
                </a:cxn>
                <a:cxn ang="0">
                  <a:pos x="T12" y="T13"/>
                </a:cxn>
              </a:cxnLst>
              <a:rect l="0" t="0" r="r" b="b"/>
              <a:pathLst>
                <a:path w="1219" h="3480">
                  <a:moveTo>
                    <a:pt x="897" y="0"/>
                  </a:moveTo>
                  <a:lnTo>
                    <a:pt x="610" y="168"/>
                  </a:lnTo>
                  <a:lnTo>
                    <a:pt x="322" y="0"/>
                  </a:lnTo>
                  <a:lnTo>
                    <a:pt x="0" y="2804"/>
                  </a:lnTo>
                  <a:lnTo>
                    <a:pt x="599" y="3480"/>
                  </a:lnTo>
                  <a:lnTo>
                    <a:pt x="1219" y="2804"/>
                  </a:lnTo>
                  <a:lnTo>
                    <a:pt x="897" y="0"/>
                  </a:lnTo>
                  <a:close/>
                </a:path>
              </a:pathLst>
            </a:custGeom>
            <a:gradFill>
              <a:gsLst>
                <a:gs pos="0">
                  <a:schemeClr val="accent2"/>
                </a:gs>
                <a:gs pos="100000">
                  <a:schemeClr val="accent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3d contourW="12700"/>
            </a:bodyPr>
            <a:lstStyle/>
            <a:p>
              <a:pPr algn="ctr"/>
              <a:endParaRPr sz="1600"/>
            </a:p>
          </p:txBody>
        </p:sp>
      </p:grpSp>
      <p:sp>
        <p:nvSpPr>
          <p:cNvPr id="20" name="îŝḷíḑe"/>
          <p:cNvSpPr>
            <a:spLocks/>
          </p:cNvSpPr>
          <p:nvPr/>
        </p:nvSpPr>
        <p:spPr bwMode="auto">
          <a:xfrm>
            <a:off x="4909144" y="3139809"/>
            <a:ext cx="483794" cy="394230"/>
          </a:xfrm>
          <a:custGeom>
            <a:avLst/>
            <a:gdLst>
              <a:gd name="T0" fmla="*/ 659 w 659"/>
              <a:gd name="T1" fmla="*/ 537 h 537"/>
              <a:gd name="T2" fmla="*/ 0 w 659"/>
              <a:gd name="T3" fmla="*/ 477 h 537"/>
              <a:gd name="T4" fmla="*/ 179 w 659"/>
              <a:gd name="T5" fmla="*/ 242 h 537"/>
              <a:gd name="T6" fmla="*/ 0 w 659"/>
              <a:gd name="T7" fmla="*/ 0 h 537"/>
              <a:gd name="T8" fmla="*/ 659 w 659"/>
              <a:gd name="T9" fmla="*/ 60 h 537"/>
              <a:gd name="T10" fmla="*/ 659 w 659"/>
              <a:gd name="T11" fmla="*/ 537 h 537"/>
            </a:gdLst>
            <a:ahLst/>
            <a:cxnLst>
              <a:cxn ang="0">
                <a:pos x="T0" y="T1"/>
              </a:cxn>
              <a:cxn ang="0">
                <a:pos x="T2" y="T3"/>
              </a:cxn>
              <a:cxn ang="0">
                <a:pos x="T4" y="T5"/>
              </a:cxn>
              <a:cxn ang="0">
                <a:pos x="T6" y="T7"/>
              </a:cxn>
              <a:cxn ang="0">
                <a:pos x="T8" y="T9"/>
              </a:cxn>
              <a:cxn ang="0">
                <a:pos x="T10" y="T11"/>
              </a:cxn>
            </a:cxnLst>
            <a:rect l="0" t="0" r="r" b="b"/>
            <a:pathLst>
              <a:path w="659" h="537">
                <a:moveTo>
                  <a:pt x="659" y="537"/>
                </a:moveTo>
                <a:lnTo>
                  <a:pt x="0" y="477"/>
                </a:lnTo>
                <a:lnTo>
                  <a:pt x="179" y="242"/>
                </a:lnTo>
                <a:lnTo>
                  <a:pt x="0" y="0"/>
                </a:lnTo>
                <a:lnTo>
                  <a:pt x="659" y="60"/>
                </a:lnTo>
                <a:lnTo>
                  <a:pt x="659" y="537"/>
                </a:lnTo>
                <a:close/>
              </a:path>
            </a:pathLst>
          </a:custGeom>
          <a:solidFill>
            <a:schemeClr val="accent1">
              <a:lumMod val="75000"/>
            </a:schemeClr>
          </a:solidFill>
          <a:ln>
            <a:noFill/>
          </a:ln>
          <a:scene3d>
            <a:camera prst="orthographicFront"/>
            <a:lightRig rig="threePt" dir="t">
              <a:rot lat="0" lon="0" rev="0"/>
            </a:lightRig>
          </a:scene3d>
        </p:spPr>
        <p:txBody>
          <a:bodyPr anchor="ctr">
            <a:sp3d contourW="12700"/>
          </a:bodyPr>
          <a:lstStyle/>
          <a:p>
            <a:pPr algn="ctr"/>
            <a:endParaRPr sz="1600"/>
          </a:p>
        </p:txBody>
      </p:sp>
      <p:sp>
        <p:nvSpPr>
          <p:cNvPr id="21" name="íśľíḓè"/>
          <p:cNvSpPr>
            <a:spLocks/>
          </p:cNvSpPr>
          <p:nvPr/>
        </p:nvSpPr>
        <p:spPr bwMode="auto">
          <a:xfrm>
            <a:off x="5233631" y="3185325"/>
            <a:ext cx="158573" cy="397900"/>
          </a:xfrm>
          <a:custGeom>
            <a:avLst/>
            <a:gdLst>
              <a:gd name="T0" fmla="*/ 216 w 216"/>
              <a:gd name="T1" fmla="*/ 477 h 542"/>
              <a:gd name="T2" fmla="*/ 0 w 216"/>
              <a:gd name="T3" fmla="*/ 542 h 542"/>
              <a:gd name="T4" fmla="*/ 0 w 216"/>
              <a:gd name="T5" fmla="*/ 65 h 542"/>
              <a:gd name="T6" fmla="*/ 216 w 216"/>
              <a:gd name="T7" fmla="*/ 0 h 542"/>
              <a:gd name="T8" fmla="*/ 216 w 216"/>
              <a:gd name="T9" fmla="*/ 477 h 542"/>
            </a:gdLst>
            <a:ahLst/>
            <a:cxnLst>
              <a:cxn ang="0">
                <a:pos x="T0" y="T1"/>
              </a:cxn>
              <a:cxn ang="0">
                <a:pos x="T2" y="T3"/>
              </a:cxn>
              <a:cxn ang="0">
                <a:pos x="T4" y="T5"/>
              </a:cxn>
              <a:cxn ang="0">
                <a:pos x="T6" y="T7"/>
              </a:cxn>
              <a:cxn ang="0">
                <a:pos x="T8" y="T9"/>
              </a:cxn>
            </a:cxnLst>
            <a:rect l="0" t="0" r="r" b="b"/>
            <a:pathLst>
              <a:path w="216" h="542">
                <a:moveTo>
                  <a:pt x="216" y="477"/>
                </a:moveTo>
                <a:lnTo>
                  <a:pt x="0" y="542"/>
                </a:lnTo>
                <a:lnTo>
                  <a:pt x="0" y="65"/>
                </a:lnTo>
                <a:lnTo>
                  <a:pt x="216" y="0"/>
                </a:lnTo>
                <a:lnTo>
                  <a:pt x="216" y="477"/>
                </a:lnTo>
                <a:close/>
              </a:path>
            </a:pathLst>
          </a:custGeom>
          <a:solidFill>
            <a:schemeClr val="accent1">
              <a:lumMod val="50000"/>
            </a:schemeClr>
          </a:solidFill>
          <a:ln>
            <a:noFill/>
          </a:ln>
          <a:scene3d>
            <a:camera prst="orthographicFront"/>
            <a:lightRig rig="threePt" dir="t">
              <a:rot lat="0" lon="0" rev="0"/>
            </a:lightRig>
          </a:scene3d>
        </p:spPr>
        <p:txBody>
          <a:bodyPr anchor="ctr">
            <a:sp3d contourW="12700"/>
          </a:bodyPr>
          <a:lstStyle/>
          <a:p>
            <a:pPr algn="ctr"/>
            <a:endParaRPr sz="1600"/>
          </a:p>
        </p:txBody>
      </p:sp>
      <p:sp>
        <p:nvSpPr>
          <p:cNvPr id="22" name="íṥ1íḍe"/>
          <p:cNvSpPr>
            <a:spLocks/>
          </p:cNvSpPr>
          <p:nvPr/>
        </p:nvSpPr>
        <p:spPr bwMode="auto">
          <a:xfrm>
            <a:off x="6789993" y="4753433"/>
            <a:ext cx="484528" cy="395698"/>
          </a:xfrm>
          <a:custGeom>
            <a:avLst/>
            <a:gdLst>
              <a:gd name="T0" fmla="*/ 0 w 660"/>
              <a:gd name="T1" fmla="*/ 0 h 539"/>
              <a:gd name="T2" fmla="*/ 660 w 660"/>
              <a:gd name="T3" fmla="*/ 62 h 539"/>
              <a:gd name="T4" fmla="*/ 481 w 660"/>
              <a:gd name="T5" fmla="*/ 297 h 539"/>
              <a:gd name="T6" fmla="*/ 660 w 660"/>
              <a:gd name="T7" fmla="*/ 539 h 539"/>
              <a:gd name="T8" fmla="*/ 0 w 660"/>
              <a:gd name="T9" fmla="*/ 477 h 539"/>
              <a:gd name="T10" fmla="*/ 0 w 660"/>
              <a:gd name="T11" fmla="*/ 0 h 539"/>
            </a:gdLst>
            <a:ahLst/>
            <a:cxnLst>
              <a:cxn ang="0">
                <a:pos x="T0" y="T1"/>
              </a:cxn>
              <a:cxn ang="0">
                <a:pos x="T2" y="T3"/>
              </a:cxn>
              <a:cxn ang="0">
                <a:pos x="T4" y="T5"/>
              </a:cxn>
              <a:cxn ang="0">
                <a:pos x="T6" y="T7"/>
              </a:cxn>
              <a:cxn ang="0">
                <a:pos x="T8" y="T9"/>
              </a:cxn>
              <a:cxn ang="0">
                <a:pos x="T10" y="T11"/>
              </a:cxn>
            </a:cxnLst>
            <a:rect l="0" t="0" r="r" b="b"/>
            <a:pathLst>
              <a:path w="660" h="539">
                <a:moveTo>
                  <a:pt x="0" y="0"/>
                </a:moveTo>
                <a:lnTo>
                  <a:pt x="660" y="62"/>
                </a:lnTo>
                <a:lnTo>
                  <a:pt x="481" y="297"/>
                </a:lnTo>
                <a:lnTo>
                  <a:pt x="660" y="539"/>
                </a:lnTo>
                <a:lnTo>
                  <a:pt x="0" y="477"/>
                </a:lnTo>
                <a:lnTo>
                  <a:pt x="0" y="0"/>
                </a:lnTo>
                <a:close/>
              </a:path>
            </a:pathLst>
          </a:custGeom>
          <a:solidFill>
            <a:schemeClr val="accent1">
              <a:lumMod val="75000"/>
            </a:schemeClr>
          </a:solidFill>
          <a:ln>
            <a:noFill/>
          </a:ln>
          <a:scene3d>
            <a:camera prst="orthographicFront"/>
            <a:lightRig rig="threePt" dir="t">
              <a:rot lat="0" lon="0" rev="0"/>
            </a:lightRig>
          </a:scene3d>
        </p:spPr>
        <p:txBody>
          <a:bodyPr anchor="ctr">
            <a:sp3d contourW="12700"/>
          </a:bodyPr>
          <a:lstStyle/>
          <a:p>
            <a:pPr algn="ctr"/>
            <a:endParaRPr sz="1600"/>
          </a:p>
        </p:txBody>
      </p:sp>
      <p:sp>
        <p:nvSpPr>
          <p:cNvPr id="23" name="iṧḷïďê"/>
          <p:cNvSpPr>
            <a:spLocks/>
          </p:cNvSpPr>
          <p:nvPr/>
        </p:nvSpPr>
        <p:spPr bwMode="auto">
          <a:xfrm>
            <a:off x="6791462" y="4705715"/>
            <a:ext cx="158573" cy="397900"/>
          </a:xfrm>
          <a:custGeom>
            <a:avLst/>
            <a:gdLst>
              <a:gd name="T0" fmla="*/ 0 w 216"/>
              <a:gd name="T1" fmla="*/ 65 h 542"/>
              <a:gd name="T2" fmla="*/ 216 w 216"/>
              <a:gd name="T3" fmla="*/ 0 h 542"/>
              <a:gd name="T4" fmla="*/ 216 w 216"/>
              <a:gd name="T5" fmla="*/ 477 h 542"/>
              <a:gd name="T6" fmla="*/ 0 w 216"/>
              <a:gd name="T7" fmla="*/ 542 h 542"/>
              <a:gd name="T8" fmla="*/ 0 w 216"/>
              <a:gd name="T9" fmla="*/ 65 h 542"/>
            </a:gdLst>
            <a:ahLst/>
            <a:cxnLst>
              <a:cxn ang="0">
                <a:pos x="T0" y="T1"/>
              </a:cxn>
              <a:cxn ang="0">
                <a:pos x="T2" y="T3"/>
              </a:cxn>
              <a:cxn ang="0">
                <a:pos x="T4" y="T5"/>
              </a:cxn>
              <a:cxn ang="0">
                <a:pos x="T6" y="T7"/>
              </a:cxn>
              <a:cxn ang="0">
                <a:pos x="T8" y="T9"/>
              </a:cxn>
            </a:cxnLst>
            <a:rect l="0" t="0" r="r" b="b"/>
            <a:pathLst>
              <a:path w="216" h="542">
                <a:moveTo>
                  <a:pt x="0" y="65"/>
                </a:moveTo>
                <a:lnTo>
                  <a:pt x="216" y="0"/>
                </a:lnTo>
                <a:lnTo>
                  <a:pt x="216" y="477"/>
                </a:lnTo>
                <a:lnTo>
                  <a:pt x="0" y="542"/>
                </a:lnTo>
                <a:lnTo>
                  <a:pt x="0" y="65"/>
                </a:lnTo>
                <a:close/>
              </a:path>
            </a:pathLst>
          </a:custGeom>
          <a:solidFill>
            <a:schemeClr val="accent1">
              <a:lumMod val="50000"/>
            </a:schemeClr>
          </a:solidFill>
          <a:ln>
            <a:noFill/>
          </a:ln>
          <a:scene3d>
            <a:camera prst="orthographicFront"/>
            <a:lightRig rig="threePt" dir="t">
              <a:rot lat="0" lon="0" rev="0"/>
            </a:lightRig>
          </a:scene3d>
        </p:spPr>
        <p:txBody>
          <a:bodyPr anchor="ctr">
            <a:sp3d contourW="12700"/>
          </a:bodyPr>
          <a:lstStyle/>
          <a:p>
            <a:pPr algn="ctr"/>
            <a:endParaRPr sz="1600"/>
          </a:p>
        </p:txBody>
      </p:sp>
      <p:grpSp>
        <p:nvGrpSpPr>
          <p:cNvPr id="24" name="íśḻiďé"/>
          <p:cNvGrpSpPr/>
          <p:nvPr/>
        </p:nvGrpSpPr>
        <p:grpSpPr>
          <a:xfrm>
            <a:off x="5233631" y="3233044"/>
            <a:ext cx="1716403" cy="486731"/>
            <a:chOff x="5026768" y="3236837"/>
            <a:chExt cx="2049890" cy="581300"/>
          </a:xfrm>
          <a:scene3d>
            <a:camera prst="orthographicFront"/>
            <a:lightRig rig="threePt" dir="t">
              <a:rot lat="0" lon="0" rev="0"/>
            </a:lightRig>
          </a:scene3d>
        </p:grpSpPr>
        <p:sp>
          <p:nvSpPr>
            <p:cNvPr id="31" name="íŝḷïdé"/>
            <p:cNvSpPr>
              <a:spLocks/>
            </p:cNvSpPr>
            <p:nvPr/>
          </p:nvSpPr>
          <p:spPr bwMode="auto">
            <a:xfrm>
              <a:off x="5026768" y="3236837"/>
              <a:ext cx="2049890" cy="581300"/>
            </a:xfrm>
            <a:custGeom>
              <a:avLst/>
              <a:gdLst>
                <a:gd name="T0" fmla="*/ 2338 w 2338"/>
                <a:gd name="T1" fmla="*/ 663 h 663"/>
                <a:gd name="T2" fmla="*/ 0 w 2338"/>
                <a:gd name="T3" fmla="*/ 477 h 663"/>
                <a:gd name="T4" fmla="*/ 0 w 2338"/>
                <a:gd name="T5" fmla="*/ 0 h 663"/>
                <a:gd name="T6" fmla="*/ 2338 w 2338"/>
                <a:gd name="T7" fmla="*/ 186 h 663"/>
                <a:gd name="T8" fmla="*/ 2338 w 2338"/>
                <a:gd name="T9" fmla="*/ 663 h 663"/>
              </a:gdLst>
              <a:ahLst/>
              <a:cxnLst>
                <a:cxn ang="0">
                  <a:pos x="T0" y="T1"/>
                </a:cxn>
                <a:cxn ang="0">
                  <a:pos x="T2" y="T3"/>
                </a:cxn>
                <a:cxn ang="0">
                  <a:pos x="T4" y="T5"/>
                </a:cxn>
                <a:cxn ang="0">
                  <a:pos x="T6" y="T7"/>
                </a:cxn>
                <a:cxn ang="0">
                  <a:pos x="T8" y="T9"/>
                </a:cxn>
              </a:cxnLst>
              <a:rect l="0" t="0" r="r" b="b"/>
              <a:pathLst>
                <a:path w="2338" h="663">
                  <a:moveTo>
                    <a:pt x="2338" y="663"/>
                  </a:moveTo>
                  <a:lnTo>
                    <a:pt x="0" y="477"/>
                  </a:lnTo>
                  <a:lnTo>
                    <a:pt x="0" y="0"/>
                  </a:lnTo>
                  <a:lnTo>
                    <a:pt x="2338" y="186"/>
                  </a:lnTo>
                  <a:lnTo>
                    <a:pt x="2338" y="663"/>
                  </a:lnTo>
                  <a:close/>
                </a:path>
              </a:pathLst>
            </a:custGeom>
            <a:gradFill>
              <a:gsLst>
                <a:gs pos="0">
                  <a:schemeClr val="accent1"/>
                </a:gs>
                <a:gs pos="100000">
                  <a:schemeClr val="accent5"/>
                </a:gs>
              </a:gsLst>
              <a:lin ang="5400000" scaled="1"/>
            </a:gradFill>
            <a:ln>
              <a:noFill/>
            </a:ln>
          </p:spPr>
          <p:txBody>
            <a:bodyPr anchor="ctr">
              <a:sp3d contourW="12700"/>
            </a:bodyPr>
            <a:lstStyle/>
            <a:p>
              <a:pPr algn="ctr"/>
              <a:endParaRPr sz="1600"/>
            </a:p>
          </p:txBody>
        </p:sp>
        <p:sp>
          <p:nvSpPr>
            <p:cNvPr id="32" name="îŝļíḋè"/>
            <p:cNvSpPr txBox="1"/>
            <p:nvPr/>
          </p:nvSpPr>
          <p:spPr>
            <a:xfrm rot="259200">
              <a:off x="5498758" y="3330836"/>
              <a:ext cx="1194480" cy="393304"/>
            </a:xfrm>
            <a:prstGeom prst="rect">
              <a:avLst/>
            </a:prstGeom>
            <a:noFill/>
          </p:spPr>
          <p:txBody>
            <a:bodyPr wrap="none" anchor="ctr">
              <a:normAutofit/>
              <a:sp3d contourW="12700"/>
            </a:bodyPr>
            <a:lstStyle/>
            <a:p>
              <a:pPr algn="ctr"/>
              <a:r>
                <a:rPr lang="zh-CN" altLang="en-US" sz="1200" b="1" dirty="0">
                  <a:solidFill>
                    <a:schemeClr val="bg1"/>
                  </a:solidFill>
                </a:rPr>
                <a:t>标题文本预设</a:t>
              </a:r>
            </a:p>
          </p:txBody>
        </p:sp>
      </p:grpSp>
      <p:grpSp>
        <p:nvGrpSpPr>
          <p:cNvPr id="25" name="íṧ1îďe"/>
          <p:cNvGrpSpPr/>
          <p:nvPr/>
        </p:nvGrpSpPr>
        <p:grpSpPr>
          <a:xfrm>
            <a:off x="5233631" y="3901105"/>
            <a:ext cx="1716403" cy="486731"/>
            <a:chOff x="5026768" y="4034698"/>
            <a:chExt cx="2049890" cy="581300"/>
          </a:xfrm>
          <a:scene3d>
            <a:camera prst="orthographicFront"/>
            <a:lightRig rig="threePt" dir="t">
              <a:rot lat="0" lon="0" rev="0"/>
            </a:lightRig>
          </a:scene3d>
        </p:grpSpPr>
        <p:sp>
          <p:nvSpPr>
            <p:cNvPr id="29" name="ïśļïdê"/>
            <p:cNvSpPr>
              <a:spLocks/>
            </p:cNvSpPr>
            <p:nvPr/>
          </p:nvSpPr>
          <p:spPr bwMode="auto">
            <a:xfrm>
              <a:off x="5026768" y="4034698"/>
              <a:ext cx="2049890" cy="581300"/>
            </a:xfrm>
            <a:custGeom>
              <a:avLst/>
              <a:gdLst>
                <a:gd name="T0" fmla="*/ 2338 w 2338"/>
                <a:gd name="T1" fmla="*/ 663 h 663"/>
                <a:gd name="T2" fmla="*/ 0 w 2338"/>
                <a:gd name="T3" fmla="*/ 477 h 663"/>
                <a:gd name="T4" fmla="*/ 0 w 2338"/>
                <a:gd name="T5" fmla="*/ 0 h 663"/>
                <a:gd name="T6" fmla="*/ 2338 w 2338"/>
                <a:gd name="T7" fmla="*/ 186 h 663"/>
                <a:gd name="T8" fmla="*/ 2338 w 2338"/>
                <a:gd name="T9" fmla="*/ 663 h 663"/>
              </a:gdLst>
              <a:ahLst/>
              <a:cxnLst>
                <a:cxn ang="0">
                  <a:pos x="T0" y="T1"/>
                </a:cxn>
                <a:cxn ang="0">
                  <a:pos x="T2" y="T3"/>
                </a:cxn>
                <a:cxn ang="0">
                  <a:pos x="T4" y="T5"/>
                </a:cxn>
                <a:cxn ang="0">
                  <a:pos x="T6" y="T7"/>
                </a:cxn>
                <a:cxn ang="0">
                  <a:pos x="T8" y="T9"/>
                </a:cxn>
              </a:cxnLst>
              <a:rect l="0" t="0" r="r" b="b"/>
              <a:pathLst>
                <a:path w="2338" h="663">
                  <a:moveTo>
                    <a:pt x="2338" y="663"/>
                  </a:moveTo>
                  <a:lnTo>
                    <a:pt x="0" y="477"/>
                  </a:lnTo>
                  <a:lnTo>
                    <a:pt x="0" y="0"/>
                  </a:lnTo>
                  <a:lnTo>
                    <a:pt x="2338" y="186"/>
                  </a:lnTo>
                  <a:lnTo>
                    <a:pt x="2338" y="663"/>
                  </a:lnTo>
                  <a:close/>
                </a:path>
              </a:pathLst>
            </a:custGeom>
            <a:gradFill>
              <a:gsLst>
                <a:gs pos="0">
                  <a:schemeClr val="accent1"/>
                </a:gs>
                <a:gs pos="100000">
                  <a:schemeClr val="accent5"/>
                </a:gs>
              </a:gsLst>
              <a:lin ang="5400000" scaled="1"/>
            </a:gradFill>
            <a:ln>
              <a:noFill/>
            </a:ln>
          </p:spPr>
          <p:txBody>
            <a:bodyPr anchor="ctr">
              <a:sp3d contourW="12700"/>
            </a:bodyPr>
            <a:lstStyle/>
            <a:p>
              <a:pPr algn="ctr"/>
              <a:endParaRPr sz="1600"/>
            </a:p>
          </p:txBody>
        </p:sp>
        <p:sp>
          <p:nvSpPr>
            <p:cNvPr id="30" name="iṡḷiḋe"/>
            <p:cNvSpPr txBox="1"/>
            <p:nvPr/>
          </p:nvSpPr>
          <p:spPr>
            <a:xfrm rot="259200">
              <a:off x="5498759" y="4128601"/>
              <a:ext cx="1194480" cy="393304"/>
            </a:xfrm>
            <a:prstGeom prst="rect">
              <a:avLst/>
            </a:prstGeom>
            <a:noFill/>
          </p:spPr>
          <p:txBody>
            <a:bodyPr wrap="none" anchor="ctr">
              <a:normAutofit/>
              <a:sp3d contourW="12700"/>
            </a:bodyPr>
            <a:lstStyle/>
            <a:p>
              <a:pPr algn="ctr"/>
              <a:r>
                <a:rPr lang="zh-CN" altLang="en-US" sz="1200" b="1">
                  <a:solidFill>
                    <a:schemeClr val="bg1"/>
                  </a:solidFill>
                </a:rPr>
                <a:t>标题文本预设</a:t>
              </a:r>
            </a:p>
          </p:txBody>
        </p:sp>
      </p:grpSp>
      <p:grpSp>
        <p:nvGrpSpPr>
          <p:cNvPr id="26" name="îṥļîďê"/>
          <p:cNvGrpSpPr/>
          <p:nvPr/>
        </p:nvGrpSpPr>
        <p:grpSpPr>
          <a:xfrm>
            <a:off x="5233631" y="4569166"/>
            <a:ext cx="1716403" cy="486731"/>
            <a:chOff x="5026768" y="4832560"/>
            <a:chExt cx="2049890" cy="581300"/>
          </a:xfrm>
          <a:scene3d>
            <a:camera prst="orthographicFront"/>
            <a:lightRig rig="threePt" dir="t">
              <a:rot lat="0" lon="0" rev="0"/>
            </a:lightRig>
          </a:scene3d>
        </p:grpSpPr>
        <p:sp>
          <p:nvSpPr>
            <p:cNvPr id="27" name="íṧḻíḍe"/>
            <p:cNvSpPr>
              <a:spLocks/>
            </p:cNvSpPr>
            <p:nvPr/>
          </p:nvSpPr>
          <p:spPr bwMode="auto">
            <a:xfrm>
              <a:off x="5026768" y="4832560"/>
              <a:ext cx="2049890" cy="581300"/>
            </a:xfrm>
            <a:custGeom>
              <a:avLst/>
              <a:gdLst>
                <a:gd name="T0" fmla="*/ 2338 w 2338"/>
                <a:gd name="T1" fmla="*/ 663 h 663"/>
                <a:gd name="T2" fmla="*/ 0 w 2338"/>
                <a:gd name="T3" fmla="*/ 477 h 663"/>
                <a:gd name="T4" fmla="*/ 0 w 2338"/>
                <a:gd name="T5" fmla="*/ 0 h 663"/>
                <a:gd name="T6" fmla="*/ 2338 w 2338"/>
                <a:gd name="T7" fmla="*/ 186 h 663"/>
                <a:gd name="T8" fmla="*/ 2338 w 2338"/>
                <a:gd name="T9" fmla="*/ 663 h 663"/>
              </a:gdLst>
              <a:ahLst/>
              <a:cxnLst>
                <a:cxn ang="0">
                  <a:pos x="T0" y="T1"/>
                </a:cxn>
                <a:cxn ang="0">
                  <a:pos x="T2" y="T3"/>
                </a:cxn>
                <a:cxn ang="0">
                  <a:pos x="T4" y="T5"/>
                </a:cxn>
                <a:cxn ang="0">
                  <a:pos x="T6" y="T7"/>
                </a:cxn>
                <a:cxn ang="0">
                  <a:pos x="T8" y="T9"/>
                </a:cxn>
              </a:cxnLst>
              <a:rect l="0" t="0" r="r" b="b"/>
              <a:pathLst>
                <a:path w="2338" h="663">
                  <a:moveTo>
                    <a:pt x="2338" y="663"/>
                  </a:moveTo>
                  <a:lnTo>
                    <a:pt x="0" y="477"/>
                  </a:lnTo>
                  <a:lnTo>
                    <a:pt x="0" y="0"/>
                  </a:lnTo>
                  <a:lnTo>
                    <a:pt x="2338" y="186"/>
                  </a:lnTo>
                  <a:lnTo>
                    <a:pt x="2338" y="663"/>
                  </a:lnTo>
                  <a:close/>
                </a:path>
              </a:pathLst>
            </a:custGeom>
            <a:gradFill>
              <a:gsLst>
                <a:gs pos="0">
                  <a:schemeClr val="accent1"/>
                </a:gs>
                <a:gs pos="100000">
                  <a:schemeClr val="accent5"/>
                </a:gs>
              </a:gsLst>
              <a:lin ang="5400000" scaled="1"/>
            </a:gradFill>
            <a:ln>
              <a:noFill/>
            </a:ln>
          </p:spPr>
          <p:txBody>
            <a:bodyPr anchor="ctr">
              <a:sp3d contourW="12700"/>
            </a:bodyPr>
            <a:lstStyle/>
            <a:p>
              <a:pPr algn="ctr"/>
              <a:endParaRPr sz="1600"/>
            </a:p>
          </p:txBody>
        </p:sp>
        <p:sp>
          <p:nvSpPr>
            <p:cNvPr id="28" name="íŝḷiďê"/>
            <p:cNvSpPr txBox="1"/>
            <p:nvPr/>
          </p:nvSpPr>
          <p:spPr>
            <a:xfrm rot="259200">
              <a:off x="5498758" y="4922207"/>
              <a:ext cx="1194480" cy="393304"/>
            </a:xfrm>
            <a:prstGeom prst="rect">
              <a:avLst/>
            </a:prstGeom>
            <a:noFill/>
          </p:spPr>
          <p:txBody>
            <a:bodyPr wrap="none" anchor="ctr">
              <a:normAutofit/>
              <a:sp3d contourW="12700"/>
            </a:bodyPr>
            <a:lstStyle/>
            <a:p>
              <a:pPr algn="ctr"/>
              <a:r>
                <a:rPr lang="zh-CN" altLang="en-US" sz="1200" b="1">
                  <a:solidFill>
                    <a:schemeClr val="bg1"/>
                  </a:solidFill>
                </a:rPr>
                <a:t>标题文本预设</a:t>
              </a:r>
            </a:p>
          </p:txBody>
        </p:sp>
      </p:grpSp>
      <p:cxnSp>
        <p:nvCxnSpPr>
          <p:cNvPr id="5" name="Straight Connector 25"/>
          <p:cNvCxnSpPr/>
          <p:nvPr/>
        </p:nvCxnSpPr>
        <p:spPr>
          <a:xfrm flipH="1">
            <a:off x="3992974" y="3233044"/>
            <a:ext cx="660119" cy="0"/>
          </a:xfrm>
          <a:prstGeom prst="line">
            <a:avLst/>
          </a:prstGeom>
          <a:ln>
            <a:solidFill>
              <a:schemeClr val="bg1">
                <a:lumMod val="75000"/>
              </a:schemeClr>
            </a:solidFill>
            <a:prstDash val="dash"/>
            <a:headEnd type="oval" w="med" len="med"/>
            <a:tailEnd type="oval" w="med" len="med"/>
          </a:ln>
          <a:scene3d>
            <a:camera prst="orthographicFront"/>
            <a:lightRig rig="threePt" dir="t">
              <a:rot lat="0" lon="0" rev="0"/>
            </a:lightRig>
          </a:scene3d>
        </p:spPr>
        <p:style>
          <a:lnRef idx="1">
            <a:schemeClr val="accent1"/>
          </a:lnRef>
          <a:fillRef idx="0">
            <a:schemeClr val="accent1"/>
          </a:fillRef>
          <a:effectRef idx="0">
            <a:schemeClr val="accent1"/>
          </a:effectRef>
          <a:fontRef idx="minor">
            <a:schemeClr val="tx1"/>
          </a:fontRef>
        </p:style>
      </p:cxnSp>
      <p:cxnSp>
        <p:nvCxnSpPr>
          <p:cNvPr id="7" name="Straight Connector 28"/>
          <p:cNvCxnSpPr/>
          <p:nvPr/>
        </p:nvCxnSpPr>
        <p:spPr>
          <a:xfrm flipH="1">
            <a:off x="3992974" y="4748295"/>
            <a:ext cx="660119" cy="0"/>
          </a:xfrm>
          <a:prstGeom prst="line">
            <a:avLst/>
          </a:prstGeom>
          <a:ln>
            <a:solidFill>
              <a:schemeClr val="bg1">
                <a:lumMod val="75000"/>
              </a:schemeClr>
            </a:solidFill>
            <a:prstDash val="dash"/>
            <a:headEnd type="oval" w="med" len="med"/>
            <a:tailEnd type="oval" w="med" len="med"/>
          </a:ln>
          <a:scene3d>
            <a:camera prst="orthographicFront"/>
            <a:lightRig rig="threePt" dir="t">
              <a:rot lat="0" lon="0" rev="0"/>
            </a:lightRig>
          </a:scene3d>
        </p:spPr>
        <p:style>
          <a:lnRef idx="1">
            <a:schemeClr val="accent1"/>
          </a:lnRef>
          <a:fillRef idx="0">
            <a:schemeClr val="accent1"/>
          </a:fillRef>
          <a:effectRef idx="0">
            <a:schemeClr val="accent1"/>
          </a:effectRef>
          <a:fontRef idx="minor">
            <a:schemeClr val="tx1"/>
          </a:fontRef>
        </p:style>
      </p:cxnSp>
      <p:cxnSp>
        <p:nvCxnSpPr>
          <p:cNvPr id="9" name="Straight Connector 31"/>
          <p:cNvCxnSpPr/>
          <p:nvPr/>
        </p:nvCxnSpPr>
        <p:spPr>
          <a:xfrm>
            <a:off x="7538901" y="4211903"/>
            <a:ext cx="660119" cy="0"/>
          </a:xfrm>
          <a:prstGeom prst="line">
            <a:avLst/>
          </a:prstGeom>
          <a:ln>
            <a:solidFill>
              <a:schemeClr val="bg1">
                <a:lumMod val="75000"/>
              </a:schemeClr>
            </a:solidFill>
            <a:prstDash val="dash"/>
            <a:headEnd type="oval" w="med" len="med"/>
            <a:tailEnd type="oval" w="med" len="med"/>
          </a:ln>
          <a:scene3d>
            <a:camera prst="orthographicFront"/>
            <a:lightRig rig="threePt" dir="t">
              <a:rot lat="0" lon="0" rev="0"/>
            </a:lightRig>
          </a:scene3d>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8361368" y="3733310"/>
            <a:ext cx="2784999" cy="957185"/>
            <a:chOff x="1541719" y="2349127"/>
            <a:chExt cx="2784999" cy="957185"/>
          </a:xfrm>
        </p:grpSpPr>
        <p:sp>
          <p:nvSpPr>
            <p:cNvPr id="40" name="文本框 39"/>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41" name="文本框 40"/>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2" name="组合 41"/>
          <p:cNvGrpSpPr/>
          <p:nvPr/>
        </p:nvGrpSpPr>
        <p:grpSpPr>
          <a:xfrm>
            <a:off x="1047090" y="2759187"/>
            <a:ext cx="2784999" cy="957185"/>
            <a:chOff x="1541719" y="2349127"/>
            <a:chExt cx="2784999" cy="957185"/>
          </a:xfrm>
        </p:grpSpPr>
        <p:sp>
          <p:nvSpPr>
            <p:cNvPr id="43" name="文本框 42"/>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4" name="文本框 43"/>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5" name="组合 44"/>
          <p:cNvGrpSpPr/>
          <p:nvPr/>
        </p:nvGrpSpPr>
        <p:grpSpPr>
          <a:xfrm>
            <a:off x="1047090" y="4268618"/>
            <a:ext cx="2784999" cy="957185"/>
            <a:chOff x="1541719" y="2349127"/>
            <a:chExt cx="2784999" cy="957185"/>
          </a:xfrm>
        </p:grpSpPr>
        <p:sp>
          <p:nvSpPr>
            <p:cNvPr id="46" name="文本框 45"/>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7" name="文本框 46"/>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8" name="组合 47"/>
          <p:cNvGrpSpPr/>
          <p:nvPr/>
        </p:nvGrpSpPr>
        <p:grpSpPr>
          <a:xfrm>
            <a:off x="3327399" y="368311"/>
            <a:ext cx="5571067" cy="950901"/>
            <a:chOff x="3327399" y="368311"/>
            <a:chExt cx="5571067" cy="950901"/>
          </a:xfrm>
        </p:grpSpPr>
        <p:grpSp>
          <p:nvGrpSpPr>
            <p:cNvPr id="49" name="组合 48"/>
            <p:cNvGrpSpPr/>
            <p:nvPr/>
          </p:nvGrpSpPr>
          <p:grpSpPr>
            <a:xfrm>
              <a:off x="3327399" y="1015999"/>
              <a:ext cx="5571067" cy="303213"/>
              <a:chOff x="3327399" y="1015999"/>
              <a:chExt cx="5571067" cy="303213"/>
            </a:xfrm>
          </p:grpSpPr>
          <p:grpSp>
            <p:nvGrpSpPr>
              <p:cNvPr id="51" name="组合 50"/>
              <p:cNvGrpSpPr/>
              <p:nvPr/>
            </p:nvGrpSpPr>
            <p:grpSpPr>
              <a:xfrm>
                <a:off x="5341026" y="1015999"/>
                <a:ext cx="1543813" cy="303213"/>
                <a:chOff x="4151374" y="3829873"/>
                <a:chExt cx="2486492" cy="488360"/>
              </a:xfrm>
            </p:grpSpPr>
            <p:sp>
              <p:nvSpPr>
                <p:cNvPr id="54" name="椭圆 53"/>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6" name="椭圆 55"/>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椭圆 56"/>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52" name="直接连接符 51"/>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50" name="文本框 49"/>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49887059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fill="hold"/>
                                        <p:tgtEl>
                                          <p:spTgt spid="42"/>
                                        </p:tgtEl>
                                        <p:attrNameLst>
                                          <p:attrName>ppt_x</p:attrName>
                                        </p:attrNameLst>
                                      </p:cBhvr>
                                      <p:tavLst>
                                        <p:tav tm="0">
                                          <p:val>
                                            <p:strVal val="0-#ppt_w/2"/>
                                          </p:val>
                                        </p:tav>
                                        <p:tav tm="100000">
                                          <p:val>
                                            <p:strVal val="#ppt_x"/>
                                          </p:val>
                                        </p:tav>
                                      </p:tavLst>
                                    </p:anim>
                                    <p:anim calcmode="lin" valueType="num">
                                      <p:cBhvr additive="base">
                                        <p:cTn id="74" dur="500" fill="hold"/>
                                        <p:tgtEl>
                                          <p:spTgt spid="42"/>
                                        </p:tgtEl>
                                        <p:attrNameLst>
                                          <p:attrName>ppt_y</p:attrName>
                                        </p:attrNameLst>
                                      </p:cBhvr>
                                      <p:tavLst>
                                        <p:tav tm="0">
                                          <p:val>
                                            <p:strVal val="#ppt_y"/>
                                          </p:val>
                                        </p:tav>
                                        <p:tav tm="100000">
                                          <p:val>
                                            <p:strVal val="#ppt_y"/>
                                          </p:val>
                                        </p:tav>
                                      </p:tavLst>
                                    </p:anim>
                                  </p:childTnLst>
                                </p:cTn>
                              </p:par>
                            </p:childTnLst>
                          </p:cTn>
                        </p:par>
                        <p:par>
                          <p:cTn id="75" fill="hold">
                            <p:stCondLst>
                              <p:cond delay="1500"/>
                            </p:stCondLst>
                            <p:childTnLst>
                              <p:par>
                                <p:cTn id="76" presetID="2" presetClass="entr" presetSubtype="2" fill="hold" nodeType="after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fill="hold"/>
                                        <p:tgtEl>
                                          <p:spTgt spid="39"/>
                                        </p:tgtEl>
                                        <p:attrNameLst>
                                          <p:attrName>ppt_x</p:attrName>
                                        </p:attrNameLst>
                                      </p:cBhvr>
                                      <p:tavLst>
                                        <p:tav tm="0">
                                          <p:val>
                                            <p:strVal val="1+#ppt_w/2"/>
                                          </p:val>
                                        </p:tav>
                                        <p:tav tm="100000">
                                          <p:val>
                                            <p:strVal val="#ppt_x"/>
                                          </p:val>
                                        </p:tav>
                                      </p:tavLst>
                                    </p:anim>
                                    <p:anim calcmode="lin" valueType="num">
                                      <p:cBhvr additive="base">
                                        <p:cTn id="79" dur="500" fill="hold"/>
                                        <p:tgtEl>
                                          <p:spTgt spid="39"/>
                                        </p:tgtEl>
                                        <p:attrNameLst>
                                          <p:attrName>ppt_y</p:attrName>
                                        </p:attrNameLst>
                                      </p:cBhvr>
                                      <p:tavLst>
                                        <p:tav tm="0">
                                          <p:val>
                                            <p:strVal val="#ppt_y"/>
                                          </p:val>
                                        </p:tav>
                                        <p:tav tm="100000">
                                          <p:val>
                                            <p:strVal val="#ppt_y"/>
                                          </p:val>
                                        </p:tav>
                                      </p:tavLst>
                                    </p:anim>
                                  </p:childTnLst>
                                </p:cTn>
                              </p:par>
                            </p:childTnLst>
                          </p:cTn>
                        </p:par>
                        <p:par>
                          <p:cTn id="80" fill="hold">
                            <p:stCondLst>
                              <p:cond delay="2000"/>
                            </p:stCondLst>
                            <p:childTnLst>
                              <p:par>
                                <p:cTn id="81" presetID="2" presetClass="entr" presetSubtype="8" fill="hold" nodeType="afterEffect">
                                  <p:stCondLst>
                                    <p:cond delay="0"/>
                                  </p:stCondLst>
                                  <p:childTnLst>
                                    <p:set>
                                      <p:cBhvr>
                                        <p:cTn id="82" dur="1" fill="hold">
                                          <p:stCondLst>
                                            <p:cond delay="0"/>
                                          </p:stCondLst>
                                        </p:cTn>
                                        <p:tgtEl>
                                          <p:spTgt spid="45"/>
                                        </p:tgtEl>
                                        <p:attrNameLst>
                                          <p:attrName>style.visibility</p:attrName>
                                        </p:attrNameLst>
                                      </p:cBhvr>
                                      <p:to>
                                        <p:strVal val="visible"/>
                                      </p:to>
                                    </p:set>
                                    <p:anim calcmode="lin" valueType="num">
                                      <p:cBhvr additive="base">
                                        <p:cTn id="83" dur="500" fill="hold"/>
                                        <p:tgtEl>
                                          <p:spTgt spid="45"/>
                                        </p:tgtEl>
                                        <p:attrNameLst>
                                          <p:attrName>ppt_x</p:attrName>
                                        </p:attrNameLst>
                                      </p:cBhvr>
                                      <p:tavLst>
                                        <p:tav tm="0">
                                          <p:val>
                                            <p:strVal val="0-#ppt_w/2"/>
                                          </p:val>
                                        </p:tav>
                                        <p:tav tm="100000">
                                          <p:val>
                                            <p:strVal val="#ppt_x"/>
                                          </p:val>
                                        </p:tav>
                                      </p:tavLst>
                                    </p:anim>
                                    <p:anim calcmode="lin" valueType="num">
                                      <p:cBhvr additive="base">
                                        <p:cTn id="84"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P spid="21" grpId="0" animBg="1"/>
      <p:bldP spid="22" grpId="0" animBg="1"/>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椭圆 50"/>
          <p:cNvSpPr/>
          <p:nvPr/>
        </p:nvSpPr>
        <p:spPr>
          <a:xfrm>
            <a:off x="-199502" y="-447152"/>
            <a:ext cx="1389604" cy="138960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2" name="椭圆 51"/>
          <p:cNvSpPr/>
          <p:nvPr/>
        </p:nvSpPr>
        <p:spPr>
          <a:xfrm>
            <a:off x="-406400" y="5470002"/>
            <a:ext cx="1949450" cy="1949450"/>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3" name="椭圆 52"/>
          <p:cNvSpPr/>
          <p:nvPr/>
        </p:nvSpPr>
        <p:spPr>
          <a:xfrm>
            <a:off x="10639948" y="5290073"/>
            <a:ext cx="1018652" cy="1018652"/>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4" name="椭圆 53"/>
          <p:cNvSpPr/>
          <p:nvPr/>
        </p:nvSpPr>
        <p:spPr>
          <a:xfrm>
            <a:off x="10502620" y="249761"/>
            <a:ext cx="1323994" cy="132399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10502620" y="2352788"/>
            <a:ext cx="315390" cy="315390"/>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55"/>
          <p:cNvSpPr/>
          <p:nvPr/>
        </p:nvSpPr>
        <p:spPr>
          <a:xfrm>
            <a:off x="9550120" y="5357393"/>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7" name="椭圆 56"/>
          <p:cNvSpPr/>
          <p:nvPr/>
        </p:nvSpPr>
        <p:spPr>
          <a:xfrm>
            <a:off x="1994413" y="5484009"/>
            <a:ext cx="315390" cy="315390"/>
          </a:xfrm>
          <a:prstGeom prst="ellipse">
            <a:avLst/>
          </a:prstGeom>
          <a:gradFill flip="none" rotWithShape="1">
            <a:gsLst>
              <a:gs pos="0">
                <a:schemeClr val="accent1"/>
              </a:gs>
              <a:gs pos="100000">
                <a:schemeClr val="accent5"/>
              </a:gs>
            </a:gsLst>
            <a:lin ang="135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58" name="椭圆 57"/>
          <p:cNvSpPr/>
          <p:nvPr/>
        </p:nvSpPr>
        <p:spPr>
          <a:xfrm>
            <a:off x="874170" y="2951614"/>
            <a:ext cx="315390" cy="315390"/>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nvGrpSpPr>
          <p:cNvPr id="62" name="组合 61"/>
          <p:cNvGrpSpPr/>
          <p:nvPr/>
        </p:nvGrpSpPr>
        <p:grpSpPr>
          <a:xfrm>
            <a:off x="1189560" y="2154824"/>
            <a:ext cx="9313060" cy="1908969"/>
            <a:chOff x="1189560" y="2154824"/>
            <a:chExt cx="9313060" cy="1908969"/>
          </a:xfrm>
        </p:grpSpPr>
        <p:sp>
          <p:nvSpPr>
            <p:cNvPr id="59" name="圆角矩形 58"/>
            <p:cNvSpPr/>
            <p:nvPr/>
          </p:nvSpPr>
          <p:spPr>
            <a:xfrm>
              <a:off x="1189560" y="2154824"/>
              <a:ext cx="9313060" cy="1908969"/>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60" name="文本框 59"/>
            <p:cNvSpPr txBox="1"/>
            <p:nvPr/>
          </p:nvSpPr>
          <p:spPr>
            <a:xfrm>
              <a:off x="1957704" y="2453926"/>
              <a:ext cx="8015336" cy="1200329"/>
            </a:xfrm>
            <a:prstGeom prst="rect">
              <a:avLst/>
            </a:prstGeom>
            <a:noFill/>
          </p:spPr>
          <p:txBody>
            <a:bodyPr wrap="none" rtlCol="0">
              <a:spAutoFit/>
              <a:scene3d>
                <a:camera prst="orthographicFront"/>
                <a:lightRig rig="threePt" dir="t"/>
              </a:scene3d>
              <a:sp3d contourW="12700"/>
            </a:bodyPr>
            <a:lstStyle/>
            <a:p>
              <a:pPr algn="ctr"/>
              <a:r>
                <a:rPr lang="zh-CN" altLang="en-US" sz="7200" dirty="0">
                  <a:gradFill>
                    <a:gsLst>
                      <a:gs pos="0">
                        <a:schemeClr val="tx1">
                          <a:lumMod val="65000"/>
                          <a:lumOff val="35000"/>
                        </a:schemeClr>
                      </a:gs>
                      <a:gs pos="100000">
                        <a:schemeClr val="tx1">
                          <a:lumMod val="85000"/>
                          <a:lumOff val="15000"/>
                        </a:schemeClr>
                      </a:gs>
                    </a:gsLst>
                    <a:lin ang="5400000" scaled="1"/>
                  </a:gradFill>
                  <a:latin typeface="方正细谭黑简体" panose="02000000000000000000" pitchFamily="2" charset="-122"/>
                  <a:ea typeface="方正细谭黑简体" panose="02000000000000000000" pitchFamily="2" charset="-122"/>
                </a:rPr>
                <a:t>演示完毕 感谢观看</a:t>
              </a:r>
            </a:p>
          </p:txBody>
        </p:sp>
      </p:grpSp>
      <p:sp>
        <p:nvSpPr>
          <p:cNvPr id="61" name="文本框 60"/>
          <p:cNvSpPr txBox="1"/>
          <p:nvPr/>
        </p:nvSpPr>
        <p:spPr>
          <a:xfrm>
            <a:off x="3108764" y="5500457"/>
            <a:ext cx="5974472" cy="430887"/>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Tree>
    <p:extLst>
      <p:ext uri="{BB962C8B-B14F-4D97-AF65-F5344CB8AC3E}">
        <p14:creationId xmlns:p14="http://schemas.microsoft.com/office/powerpoint/2010/main" val="280604858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14:presetBounceEnd="49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9000">
                                          <p:cBhvr additive="base">
                                            <p:cTn id="7" dur="1000" fill="hold"/>
                                            <p:tgtEl>
                                              <p:spTgt spid="51"/>
                                            </p:tgtEl>
                                            <p:attrNameLst>
                                              <p:attrName>ppt_x</p:attrName>
                                            </p:attrNameLst>
                                          </p:cBhvr>
                                          <p:tavLst>
                                            <p:tav tm="0">
                                              <p:val>
                                                <p:strVal val="1+#ppt_w/2"/>
                                              </p:val>
                                            </p:tav>
                                            <p:tav tm="100000">
                                              <p:val>
                                                <p:strVal val="#ppt_x"/>
                                              </p:val>
                                            </p:tav>
                                          </p:tavLst>
                                        </p:anim>
                                        <p:anim calcmode="lin" valueType="num" p14:bounceEnd="49000">
                                          <p:cBhvr additive="base">
                                            <p:cTn id="8" dur="10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14:presetBounceEnd="49000">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14:bounceEnd="49000">
                                          <p:cBhvr additive="base">
                                            <p:cTn id="11" dur="1000" fill="hold"/>
                                            <p:tgtEl>
                                              <p:spTgt spid="52"/>
                                            </p:tgtEl>
                                            <p:attrNameLst>
                                              <p:attrName>ppt_x</p:attrName>
                                            </p:attrNameLst>
                                          </p:cBhvr>
                                          <p:tavLst>
                                            <p:tav tm="0">
                                              <p:val>
                                                <p:strVal val="1+#ppt_w/2"/>
                                              </p:val>
                                            </p:tav>
                                            <p:tav tm="100000">
                                              <p:val>
                                                <p:strVal val="#ppt_x"/>
                                              </p:val>
                                            </p:tav>
                                          </p:tavLst>
                                        </p:anim>
                                        <p:anim calcmode="lin" valueType="num" p14:bounceEnd="49000">
                                          <p:cBhvr additive="base">
                                            <p:cTn id="12" dur="1000" fill="hold"/>
                                            <p:tgtEl>
                                              <p:spTgt spid="5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14:presetBounceEnd="49000">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14:bounceEnd="49000">
                                          <p:cBhvr additive="base">
                                            <p:cTn id="15" dur="1000" fill="hold"/>
                                            <p:tgtEl>
                                              <p:spTgt spid="53"/>
                                            </p:tgtEl>
                                            <p:attrNameLst>
                                              <p:attrName>ppt_x</p:attrName>
                                            </p:attrNameLst>
                                          </p:cBhvr>
                                          <p:tavLst>
                                            <p:tav tm="0">
                                              <p:val>
                                                <p:strVal val="0-#ppt_w/2"/>
                                              </p:val>
                                            </p:tav>
                                            <p:tav tm="100000">
                                              <p:val>
                                                <p:strVal val="#ppt_x"/>
                                              </p:val>
                                            </p:tav>
                                          </p:tavLst>
                                        </p:anim>
                                        <p:anim calcmode="lin" valueType="num" p14:bounceEnd="49000">
                                          <p:cBhvr additive="base">
                                            <p:cTn id="16" dur="1000" fill="hold"/>
                                            <p:tgtEl>
                                              <p:spTgt spid="53"/>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14:presetBounceEnd="49000">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14:bounceEnd="49000">
                                          <p:cBhvr additive="base">
                                            <p:cTn id="19" dur="1000" fill="hold"/>
                                            <p:tgtEl>
                                              <p:spTgt spid="54"/>
                                            </p:tgtEl>
                                            <p:attrNameLst>
                                              <p:attrName>ppt_x</p:attrName>
                                            </p:attrNameLst>
                                          </p:cBhvr>
                                          <p:tavLst>
                                            <p:tav tm="0">
                                              <p:val>
                                                <p:strVal val="0-#ppt_w/2"/>
                                              </p:val>
                                            </p:tav>
                                            <p:tav tm="100000">
                                              <p:val>
                                                <p:strVal val="#ppt_x"/>
                                              </p:val>
                                            </p:tav>
                                          </p:tavLst>
                                        </p:anim>
                                        <p:anim calcmode="lin" valueType="num" p14:bounceEnd="49000">
                                          <p:cBhvr additive="base">
                                            <p:cTn id="20" dur="10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14:presetBounceEnd="49000">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14:bounceEnd="49000">
                                          <p:cBhvr additive="base">
                                            <p:cTn id="23" dur="1000" fill="hold"/>
                                            <p:tgtEl>
                                              <p:spTgt spid="55"/>
                                            </p:tgtEl>
                                            <p:attrNameLst>
                                              <p:attrName>ppt_x</p:attrName>
                                            </p:attrNameLst>
                                          </p:cBhvr>
                                          <p:tavLst>
                                            <p:tav tm="0">
                                              <p:val>
                                                <p:strVal val="#ppt_x"/>
                                              </p:val>
                                            </p:tav>
                                            <p:tav tm="100000">
                                              <p:val>
                                                <p:strVal val="#ppt_x"/>
                                              </p:val>
                                            </p:tav>
                                          </p:tavLst>
                                        </p:anim>
                                        <p:anim calcmode="lin" valueType="num" p14:bounceEnd="49000">
                                          <p:cBhvr additive="base">
                                            <p:cTn id="24" dur="1000" fill="hold"/>
                                            <p:tgtEl>
                                              <p:spTgt spid="55"/>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14:presetBounceEnd="49000">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14:bounceEnd="49000">
                                          <p:cBhvr additive="base">
                                            <p:cTn id="27" dur="1000" fill="hold"/>
                                            <p:tgtEl>
                                              <p:spTgt spid="56"/>
                                            </p:tgtEl>
                                            <p:attrNameLst>
                                              <p:attrName>ppt_x</p:attrName>
                                            </p:attrNameLst>
                                          </p:cBhvr>
                                          <p:tavLst>
                                            <p:tav tm="0">
                                              <p:val>
                                                <p:strVal val="#ppt_x"/>
                                              </p:val>
                                            </p:tav>
                                            <p:tav tm="100000">
                                              <p:val>
                                                <p:strVal val="#ppt_x"/>
                                              </p:val>
                                            </p:tav>
                                          </p:tavLst>
                                        </p:anim>
                                        <p:anim calcmode="lin" valueType="num" p14:bounceEnd="49000">
                                          <p:cBhvr additive="base">
                                            <p:cTn id="28" dur="1000" fill="hold"/>
                                            <p:tgtEl>
                                              <p:spTgt spid="5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49000">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14:bounceEnd="49000">
                                          <p:cBhvr additive="base">
                                            <p:cTn id="31" dur="1000" fill="hold"/>
                                            <p:tgtEl>
                                              <p:spTgt spid="58"/>
                                            </p:tgtEl>
                                            <p:attrNameLst>
                                              <p:attrName>ppt_x</p:attrName>
                                            </p:attrNameLst>
                                          </p:cBhvr>
                                          <p:tavLst>
                                            <p:tav tm="0">
                                              <p:val>
                                                <p:strVal val="#ppt_x"/>
                                              </p:val>
                                            </p:tav>
                                            <p:tav tm="100000">
                                              <p:val>
                                                <p:strVal val="#ppt_x"/>
                                              </p:val>
                                            </p:tav>
                                          </p:tavLst>
                                        </p:anim>
                                        <p:anim calcmode="lin" valueType="num" p14:bounceEnd="49000">
                                          <p:cBhvr additive="base">
                                            <p:cTn id="32" dur="1000" fill="hold"/>
                                            <p:tgtEl>
                                              <p:spTgt spid="58"/>
                                            </p:tgtEl>
                                            <p:attrNameLst>
                                              <p:attrName>ppt_y</p:attrName>
                                            </p:attrNameLst>
                                          </p:cBhvr>
                                          <p:tavLst>
                                            <p:tav tm="0">
                                              <p:val>
                                                <p:strVal val="0-#ppt_h/2"/>
                                              </p:val>
                                            </p:tav>
                                            <p:tav tm="100000">
                                              <p:val>
                                                <p:strVal val="#ppt_y"/>
                                              </p:val>
                                            </p:tav>
                                          </p:tavLst>
                                        </p:anim>
                                      </p:childTnLst>
                                    </p:cTn>
                                  </p:par>
                                  <p:par>
                                    <p:cTn id="33" presetID="2" presetClass="entr" presetSubtype="2" fill="hold" grpId="0" nodeType="withEffect" p14:presetBounceEnd="49000">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14:bounceEnd="49000">
                                          <p:cBhvr additive="base">
                                            <p:cTn id="35" dur="1000" fill="hold"/>
                                            <p:tgtEl>
                                              <p:spTgt spid="57"/>
                                            </p:tgtEl>
                                            <p:attrNameLst>
                                              <p:attrName>ppt_x</p:attrName>
                                            </p:attrNameLst>
                                          </p:cBhvr>
                                          <p:tavLst>
                                            <p:tav tm="0">
                                              <p:val>
                                                <p:strVal val="1+#ppt_w/2"/>
                                              </p:val>
                                            </p:tav>
                                            <p:tav tm="100000">
                                              <p:val>
                                                <p:strVal val="#ppt_x"/>
                                              </p:val>
                                            </p:tav>
                                          </p:tavLst>
                                        </p:anim>
                                        <p:anim calcmode="lin" valueType="num" p14:bounceEnd="49000">
                                          <p:cBhvr additive="base">
                                            <p:cTn id="36" dur="1000" fill="hold"/>
                                            <p:tgtEl>
                                              <p:spTgt spid="57"/>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16" presetClass="entr" presetSubtype="21" fill="hold" nodeType="after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barn(inVertical)">
                                          <p:cBhvr>
                                            <p:cTn id="40" dur="500"/>
                                            <p:tgtEl>
                                              <p:spTgt spid="62"/>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1000" fill="hold"/>
                                            <p:tgtEl>
                                              <p:spTgt spid="51"/>
                                            </p:tgtEl>
                                            <p:attrNameLst>
                                              <p:attrName>ppt_x</p:attrName>
                                            </p:attrNameLst>
                                          </p:cBhvr>
                                          <p:tavLst>
                                            <p:tav tm="0">
                                              <p:val>
                                                <p:strVal val="1+#ppt_w/2"/>
                                              </p:val>
                                            </p:tav>
                                            <p:tav tm="100000">
                                              <p:val>
                                                <p:strVal val="#ppt_x"/>
                                              </p:val>
                                            </p:tav>
                                          </p:tavLst>
                                        </p:anim>
                                        <p:anim calcmode="lin" valueType="num">
                                          <p:cBhvr additive="base">
                                            <p:cTn id="8" dur="10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1000" fill="hold"/>
                                            <p:tgtEl>
                                              <p:spTgt spid="52"/>
                                            </p:tgtEl>
                                            <p:attrNameLst>
                                              <p:attrName>ppt_x</p:attrName>
                                            </p:attrNameLst>
                                          </p:cBhvr>
                                          <p:tavLst>
                                            <p:tav tm="0">
                                              <p:val>
                                                <p:strVal val="1+#ppt_w/2"/>
                                              </p:val>
                                            </p:tav>
                                            <p:tav tm="100000">
                                              <p:val>
                                                <p:strVal val="#ppt_x"/>
                                              </p:val>
                                            </p:tav>
                                          </p:tavLst>
                                        </p:anim>
                                        <p:anim calcmode="lin" valueType="num">
                                          <p:cBhvr additive="base">
                                            <p:cTn id="12" dur="1000" fill="hold"/>
                                            <p:tgtEl>
                                              <p:spTgt spid="5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1000" fill="hold"/>
                                            <p:tgtEl>
                                              <p:spTgt spid="53"/>
                                            </p:tgtEl>
                                            <p:attrNameLst>
                                              <p:attrName>ppt_x</p:attrName>
                                            </p:attrNameLst>
                                          </p:cBhvr>
                                          <p:tavLst>
                                            <p:tav tm="0">
                                              <p:val>
                                                <p:strVal val="0-#ppt_w/2"/>
                                              </p:val>
                                            </p:tav>
                                            <p:tav tm="100000">
                                              <p:val>
                                                <p:strVal val="#ppt_x"/>
                                              </p:val>
                                            </p:tav>
                                          </p:tavLst>
                                        </p:anim>
                                        <p:anim calcmode="lin" valueType="num">
                                          <p:cBhvr additive="base">
                                            <p:cTn id="16" dur="1000" fill="hold"/>
                                            <p:tgtEl>
                                              <p:spTgt spid="53"/>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1000" fill="hold"/>
                                            <p:tgtEl>
                                              <p:spTgt spid="54"/>
                                            </p:tgtEl>
                                            <p:attrNameLst>
                                              <p:attrName>ppt_x</p:attrName>
                                            </p:attrNameLst>
                                          </p:cBhvr>
                                          <p:tavLst>
                                            <p:tav tm="0">
                                              <p:val>
                                                <p:strVal val="0-#ppt_w/2"/>
                                              </p:val>
                                            </p:tav>
                                            <p:tav tm="100000">
                                              <p:val>
                                                <p:strVal val="#ppt_x"/>
                                              </p:val>
                                            </p:tav>
                                          </p:tavLst>
                                        </p:anim>
                                        <p:anim calcmode="lin" valueType="num">
                                          <p:cBhvr additive="base">
                                            <p:cTn id="20" dur="10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1000" fill="hold"/>
                                            <p:tgtEl>
                                              <p:spTgt spid="55"/>
                                            </p:tgtEl>
                                            <p:attrNameLst>
                                              <p:attrName>ppt_x</p:attrName>
                                            </p:attrNameLst>
                                          </p:cBhvr>
                                          <p:tavLst>
                                            <p:tav tm="0">
                                              <p:val>
                                                <p:strVal val="#ppt_x"/>
                                              </p:val>
                                            </p:tav>
                                            <p:tav tm="100000">
                                              <p:val>
                                                <p:strVal val="#ppt_x"/>
                                              </p:val>
                                            </p:tav>
                                          </p:tavLst>
                                        </p:anim>
                                        <p:anim calcmode="lin" valueType="num">
                                          <p:cBhvr additive="base">
                                            <p:cTn id="24" dur="1000" fill="hold"/>
                                            <p:tgtEl>
                                              <p:spTgt spid="55"/>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1000" fill="hold"/>
                                            <p:tgtEl>
                                              <p:spTgt spid="56"/>
                                            </p:tgtEl>
                                            <p:attrNameLst>
                                              <p:attrName>ppt_x</p:attrName>
                                            </p:attrNameLst>
                                          </p:cBhvr>
                                          <p:tavLst>
                                            <p:tav tm="0">
                                              <p:val>
                                                <p:strVal val="#ppt_x"/>
                                              </p:val>
                                            </p:tav>
                                            <p:tav tm="100000">
                                              <p:val>
                                                <p:strVal val="#ppt_x"/>
                                              </p:val>
                                            </p:tav>
                                          </p:tavLst>
                                        </p:anim>
                                        <p:anim calcmode="lin" valueType="num">
                                          <p:cBhvr additive="base">
                                            <p:cTn id="28" dur="1000" fill="hold"/>
                                            <p:tgtEl>
                                              <p:spTgt spid="5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1000" fill="hold"/>
                                            <p:tgtEl>
                                              <p:spTgt spid="58"/>
                                            </p:tgtEl>
                                            <p:attrNameLst>
                                              <p:attrName>ppt_x</p:attrName>
                                            </p:attrNameLst>
                                          </p:cBhvr>
                                          <p:tavLst>
                                            <p:tav tm="0">
                                              <p:val>
                                                <p:strVal val="#ppt_x"/>
                                              </p:val>
                                            </p:tav>
                                            <p:tav tm="100000">
                                              <p:val>
                                                <p:strVal val="#ppt_x"/>
                                              </p:val>
                                            </p:tav>
                                          </p:tavLst>
                                        </p:anim>
                                        <p:anim calcmode="lin" valueType="num">
                                          <p:cBhvr additive="base">
                                            <p:cTn id="32" dur="1000" fill="hold"/>
                                            <p:tgtEl>
                                              <p:spTgt spid="58"/>
                                            </p:tgtEl>
                                            <p:attrNameLst>
                                              <p:attrName>ppt_y</p:attrName>
                                            </p:attrNameLst>
                                          </p:cBhvr>
                                          <p:tavLst>
                                            <p:tav tm="0">
                                              <p:val>
                                                <p:strVal val="0-#ppt_h/2"/>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additive="base">
                                            <p:cTn id="35" dur="1000" fill="hold"/>
                                            <p:tgtEl>
                                              <p:spTgt spid="57"/>
                                            </p:tgtEl>
                                            <p:attrNameLst>
                                              <p:attrName>ppt_x</p:attrName>
                                            </p:attrNameLst>
                                          </p:cBhvr>
                                          <p:tavLst>
                                            <p:tav tm="0">
                                              <p:val>
                                                <p:strVal val="1+#ppt_w/2"/>
                                              </p:val>
                                            </p:tav>
                                            <p:tav tm="100000">
                                              <p:val>
                                                <p:strVal val="#ppt_x"/>
                                              </p:val>
                                            </p:tav>
                                          </p:tavLst>
                                        </p:anim>
                                        <p:anim calcmode="lin" valueType="num">
                                          <p:cBhvr additive="base">
                                            <p:cTn id="36" dur="1000" fill="hold"/>
                                            <p:tgtEl>
                                              <p:spTgt spid="57"/>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p:cTn id="40" dur="500" fill="hold"/>
                                            <p:tgtEl>
                                              <p:spTgt spid="50"/>
                                            </p:tgtEl>
                                            <p:attrNameLst>
                                              <p:attrName>ppt_w</p:attrName>
                                            </p:attrNameLst>
                                          </p:cBhvr>
                                          <p:tavLst>
                                            <p:tav tm="0">
                                              <p:val>
                                                <p:fltVal val="0"/>
                                              </p:val>
                                            </p:tav>
                                            <p:tav tm="100000">
                                              <p:val>
                                                <p:strVal val="#ppt_w"/>
                                              </p:val>
                                            </p:tav>
                                          </p:tavLst>
                                        </p:anim>
                                        <p:anim calcmode="lin" valueType="num">
                                          <p:cBhvr>
                                            <p:cTn id="41" dur="500" fill="hold"/>
                                            <p:tgtEl>
                                              <p:spTgt spid="50"/>
                                            </p:tgtEl>
                                            <p:attrNameLst>
                                              <p:attrName>ppt_h</p:attrName>
                                            </p:attrNameLst>
                                          </p:cBhvr>
                                          <p:tavLst>
                                            <p:tav tm="0">
                                              <p:val>
                                                <p:fltVal val="0"/>
                                              </p:val>
                                            </p:tav>
                                            <p:tav tm="100000">
                                              <p:val>
                                                <p:strVal val="#ppt_h"/>
                                              </p:val>
                                            </p:tav>
                                          </p:tavLst>
                                        </p:anim>
                                        <p:animEffect transition="in" filter="fade">
                                          <p:cBhvr>
                                            <p:cTn id="42" dur="500"/>
                                            <p:tgtEl>
                                              <p:spTgt spid="50"/>
                                            </p:tgtEl>
                                          </p:cBhvr>
                                        </p:animEffect>
                                      </p:childTnLst>
                                    </p:cTn>
                                  </p:par>
                                </p:childTnLst>
                              </p:cTn>
                            </p:par>
                            <p:par>
                              <p:cTn id="43" fill="hold">
                                <p:stCondLst>
                                  <p:cond delay="1500"/>
                                </p:stCondLst>
                                <p:childTnLst>
                                  <p:par>
                                    <p:cTn id="44" presetID="16" presetClass="entr" presetSubtype="21"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barn(inVertical)">
                                          <p:cBhvr>
                                            <p:cTn id="46" dur="500"/>
                                            <p:tgtEl>
                                              <p:spTgt spid="62"/>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fade">
                                          <p:cBhvr>
                                            <p:cTn id="5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61"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063553" y="4437112"/>
            <a:ext cx="9025003"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板：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2"/>
              </a:rPr>
              <a:t>www.1ppt.com/moban</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2"/>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行业</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3"/>
              </a:rPr>
              <a:t>www.1ppt.com/hangye/</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4"/>
              </a:rPr>
              <a:t>www.1ppt.com/jieri/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素</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材：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5"/>
              </a:rPr>
              <a:t>www.1ppt.com/sucai</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5"/>
              </a:rPr>
              <a:t>/</a:t>
            </a:r>
            <a:endParaRPr lang="en-US" altLang="zh-CN" sz="1100" dirty="0">
              <a:solidFill>
                <a:srgbClr val="EEECE1">
                  <a:lumMod val="25000"/>
                </a:srgbClr>
              </a:solidFill>
              <a:latin typeface="微软雅黑" panose="020B0503020204020204" pitchFamily="34" charset="-122"/>
              <a:ea typeface="微软雅黑" panose="020B0503020204020204" pitchFamily="34" charset="-122"/>
            </a:endParaRPr>
          </a:p>
          <a:p>
            <a:pPr defTabSz="914400"/>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6"/>
              </a:rPr>
              <a:t>www.1ppt.com/beijing/</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图</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表：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7"/>
              </a:rPr>
              <a:t>www.1ppt.com/tubiao</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7"/>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优秀</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8"/>
              </a:rPr>
              <a:t>www.1ppt.com/xiazai/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9"/>
              </a:rPr>
              <a:t>www.1ppt.com/powerpoint</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Word</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0"/>
              </a:rPr>
              <a:t>www.1ppt.com/word</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0"/>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Excel</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1"/>
              </a:rPr>
              <a:t>www.1ppt.com/excel</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1"/>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个人简历</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2"/>
              </a:rPr>
              <a:t>www.1ppt.com/jianli/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课</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件：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3"/>
              </a:rPr>
              <a:t>www.1ppt.com/kejian</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3"/>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手抄报</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4"/>
              </a:rPr>
              <a:t>www.1ppt.com/shouchaobao/</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试</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题</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5"/>
              </a:rPr>
              <a:t>www.1ppt.com/shiti/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教案下载：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6"/>
              </a:rPr>
              <a:t>www.1ppt.com/jiaoan/</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字体下载：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7"/>
              </a:rPr>
              <a:t>www.1ppt.com/ziti/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endParaRPr lang="zh-CN" altLang="en-US" sz="1100" dirty="0">
              <a:solidFill>
                <a:srgbClr val="EEECE1">
                  <a:lumMod val="25000"/>
                </a:srgbClr>
              </a:solidFill>
              <a:latin typeface="微软雅黑" panose="020B0503020204020204" pitchFamily="34" charset="-122"/>
              <a:ea typeface="微软雅黑" panose="020B0503020204020204" pitchFamily="34" charset="-122"/>
            </a:endParaRPr>
          </a:p>
        </p:txBody>
      </p:sp>
      <p:sp>
        <p:nvSpPr>
          <p:cNvPr id="3" name="Rectangle 17"/>
          <p:cNvSpPr>
            <a:spLocks noChangeArrowheads="1"/>
          </p:cNvSpPr>
          <p:nvPr/>
        </p:nvSpPr>
        <p:spPr bwMode="gray">
          <a:xfrm>
            <a:off x="0" y="2998275"/>
            <a:ext cx="12192000" cy="1366829"/>
          </a:xfrm>
          <a:prstGeom prst="rect">
            <a:avLst/>
          </a:prstGeom>
          <a:solidFill>
            <a:schemeClr val="tx2">
              <a:lumMod val="75000"/>
            </a:schemeClr>
          </a:solidFill>
          <a:ln w="9525">
            <a:noFill/>
            <a:miter lim="800000"/>
            <a:headEnd/>
            <a:tailEnd/>
          </a:ln>
        </p:spPr>
        <p:txBody>
          <a:bodyPr wrap="none" anchor="ctr"/>
          <a:lstStyle/>
          <a:p>
            <a:pPr defTabSz="914400">
              <a:defRPr/>
            </a:pPr>
            <a:endParaRPr lang="zh-CN" altLang="en-US" kern="0" dirty="0">
              <a:solidFill>
                <a:srgbClr val="005397"/>
              </a:solidFill>
              <a:latin typeface="Arial"/>
              <a:ea typeface="微软雅黑"/>
            </a:endParaRPr>
          </a:p>
        </p:txBody>
      </p:sp>
      <p:sp>
        <p:nvSpPr>
          <p:cNvPr id="15" name="Rectangle 3"/>
          <p:cNvSpPr>
            <a:spLocks noChangeArrowheads="1"/>
          </p:cNvSpPr>
          <p:nvPr/>
        </p:nvSpPr>
        <p:spPr bwMode="auto">
          <a:xfrm>
            <a:off x="528410" y="3097350"/>
            <a:ext cx="5471583" cy="1195751"/>
          </a:xfrm>
          <a:prstGeom prst="rect">
            <a:avLst/>
          </a:prstGeom>
          <a:noFill/>
          <a:ln w="3175" algn="ctr">
            <a:no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可以在下列情况使用</a:t>
            </a:r>
            <a:endParaRPr lang="zh-CN" altLang="en-US" sz="1200" kern="0" dirty="0" smtClean="0">
              <a:solidFill>
                <a:prstClr val="white"/>
              </a:solidFill>
              <a:latin typeface="微软雅黑" pitchFamily="34" charset="-122"/>
              <a:ea typeface="微软雅黑" pitchFamily="34" charset="-122"/>
            </a:endParaRPr>
          </a:p>
          <a:p>
            <a:pPr defTabSz="914400">
              <a:lnSpc>
                <a:spcPct val="150000"/>
              </a:lnSpc>
              <a:buClr>
                <a:srgbClr val="5B8CC1"/>
              </a:buClr>
              <a:buFont typeface="Wingdings" pitchFamily="2" charset="2"/>
              <a:buChar char="n"/>
              <a:defRPr/>
            </a:pPr>
            <a:r>
              <a:rPr lang="zh-CN" altLang="en-US" sz="1200" kern="0" dirty="0">
                <a:solidFill>
                  <a:prstClr val="white"/>
                </a:solidFill>
                <a:latin typeface="微软雅黑" pitchFamily="34" charset="-122"/>
                <a:ea typeface="微软雅黑" pitchFamily="34" charset="-122"/>
              </a:rPr>
              <a:t>个</a:t>
            </a:r>
            <a:r>
              <a:rPr lang="zh-CN" altLang="en-US" sz="1200" kern="0" dirty="0" smtClean="0">
                <a:solidFill>
                  <a:prstClr val="white"/>
                </a:solidFill>
                <a:latin typeface="微软雅黑" pitchFamily="34" charset="-122"/>
                <a:ea typeface="微软雅黑" pitchFamily="34" charset="-122"/>
              </a:rPr>
              <a:t>人学习、研究。</a:t>
            </a: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拷贝模板中的内容用于其它幻灯片母版中使用。</a:t>
            </a:r>
          </a:p>
        </p:txBody>
      </p:sp>
      <p:sp>
        <p:nvSpPr>
          <p:cNvPr id="16" name="Rectangle 4"/>
          <p:cNvSpPr>
            <a:spLocks noChangeArrowheads="1"/>
          </p:cNvSpPr>
          <p:nvPr/>
        </p:nvSpPr>
        <p:spPr bwMode="auto">
          <a:xfrm>
            <a:off x="6096000" y="3097350"/>
            <a:ext cx="5471584" cy="1195751"/>
          </a:xfrm>
          <a:prstGeom prst="rect">
            <a:avLst/>
          </a:prstGeom>
          <a:noFill/>
          <a:ln w="3175" algn="ctr">
            <a:no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不可以在以下情况使用</a:t>
            </a:r>
            <a:endParaRPr lang="zh-CN" altLang="en-US" sz="1050" b="1" kern="0" dirty="0" smtClean="0">
              <a:solidFill>
                <a:prstClr val="white"/>
              </a:solidFill>
              <a:latin typeface="微软雅黑" pitchFamily="34" charset="-122"/>
              <a:ea typeface="微软雅黑" pitchFamily="34" charset="-122"/>
            </a:endParaRP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任何形式的在线付费下载。</a:t>
            </a:r>
          </a:p>
          <a:p>
            <a:pPr defTabSz="914400">
              <a:lnSpc>
                <a:spcPct val="150000"/>
              </a:lnSpc>
              <a:buClr>
                <a:srgbClr val="5B8CC1"/>
              </a:buClr>
              <a:buFont typeface="Wingdings" pitchFamily="2" charset="2"/>
              <a:buChar char="n"/>
              <a:defRPr/>
            </a:pPr>
            <a:r>
              <a:rPr lang="zh-CN" altLang="en-US" sz="1200" kern="0" dirty="0">
                <a:solidFill>
                  <a:prstClr val="white"/>
                </a:solidFill>
                <a:latin typeface="微软雅黑" pitchFamily="34" charset="-122"/>
                <a:ea typeface="微软雅黑" pitchFamily="34" charset="-122"/>
              </a:rPr>
              <a:t>网</a:t>
            </a:r>
            <a:r>
              <a:rPr lang="zh-CN" altLang="en-US" sz="1200" kern="0" dirty="0" smtClean="0">
                <a:solidFill>
                  <a:prstClr val="white"/>
                </a:solidFill>
                <a:latin typeface="微软雅黑" pitchFamily="34" charset="-122"/>
                <a:ea typeface="微软雅黑" pitchFamily="34" charset="-122"/>
              </a:rPr>
              <a:t>络转</a:t>
            </a:r>
            <a:r>
              <a:rPr lang="zh-CN" altLang="en-US" sz="1200" kern="0" smtClean="0">
                <a:solidFill>
                  <a:prstClr val="white"/>
                </a:solidFill>
                <a:latin typeface="微软雅黑" pitchFamily="34" charset="-122"/>
                <a:ea typeface="微软雅黑" pitchFamily="34" charset="-122"/>
              </a:rPr>
              <a:t>载、线上线下传</a:t>
            </a:r>
            <a:r>
              <a:rPr lang="zh-CN" altLang="en-US" sz="1200" kern="0" dirty="0" smtClean="0">
                <a:solidFill>
                  <a:prstClr val="white"/>
                </a:solidFill>
                <a:latin typeface="微软雅黑" pitchFamily="34" charset="-122"/>
                <a:ea typeface="微软雅黑" pitchFamily="34" charset="-122"/>
              </a:rPr>
              <a:t>播。</a:t>
            </a:r>
            <a:endParaRPr lang="zh-CN" altLang="en-GB" sz="1200" kern="0" dirty="0" smtClean="0">
              <a:solidFill>
                <a:prstClr val="white"/>
              </a:solidFill>
              <a:latin typeface="微软雅黑" pitchFamily="34" charset="-122"/>
              <a:ea typeface="微软雅黑" pitchFamily="34" charset="-122"/>
            </a:endParaRPr>
          </a:p>
        </p:txBody>
      </p:sp>
      <p:pic>
        <p:nvPicPr>
          <p:cNvPr id="102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47370" y="356250"/>
            <a:ext cx="7893049"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903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74713" y="1950158"/>
            <a:ext cx="2957688" cy="295768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 name="椭圆 2"/>
          <p:cNvSpPr/>
          <p:nvPr/>
        </p:nvSpPr>
        <p:spPr>
          <a:xfrm>
            <a:off x="2613379" y="2288824"/>
            <a:ext cx="2280356" cy="2280353"/>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椭圆 4"/>
          <p:cNvSpPr/>
          <p:nvPr/>
        </p:nvSpPr>
        <p:spPr>
          <a:xfrm>
            <a:off x="-729000" y="854906"/>
            <a:ext cx="2190506" cy="219050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椭圆 5"/>
          <p:cNvSpPr/>
          <p:nvPr/>
        </p:nvSpPr>
        <p:spPr>
          <a:xfrm>
            <a:off x="-380056" y="1203849"/>
            <a:ext cx="1492617" cy="1492616"/>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1163718" y="3341509"/>
            <a:ext cx="627775" cy="627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9" name="椭圆 8"/>
          <p:cNvSpPr/>
          <p:nvPr/>
        </p:nvSpPr>
        <p:spPr>
          <a:xfrm>
            <a:off x="1417964" y="4907842"/>
            <a:ext cx="900292" cy="900291"/>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7" name="组合 16"/>
          <p:cNvGrpSpPr/>
          <p:nvPr/>
        </p:nvGrpSpPr>
        <p:grpSpPr>
          <a:xfrm>
            <a:off x="6863966" y="3258020"/>
            <a:ext cx="3092834" cy="557213"/>
            <a:chOff x="6863966" y="3258020"/>
            <a:chExt cx="3092834" cy="557213"/>
          </a:xfrm>
        </p:grpSpPr>
        <p:sp>
          <p:nvSpPr>
            <p:cNvPr id="11" name="圆角矩形 10"/>
            <p:cNvSpPr/>
            <p:nvPr/>
          </p:nvSpPr>
          <p:spPr>
            <a:xfrm>
              <a:off x="6863966" y="3258020"/>
              <a:ext cx="3092834" cy="557213"/>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23900" b="1">
                <a:solidFill>
                  <a:schemeClr val="tx1"/>
                </a:solidFill>
                <a:latin typeface="Century Gothic" panose="020B0502020202020204" pitchFamily="34" charset="0"/>
              </a:endParaRPr>
            </a:p>
          </p:txBody>
        </p:sp>
        <p:sp>
          <p:nvSpPr>
            <p:cNvPr id="12" name="文本框 11"/>
            <p:cNvSpPr txBox="1"/>
            <p:nvPr/>
          </p:nvSpPr>
          <p:spPr>
            <a:xfrm>
              <a:off x="7024916" y="3275016"/>
              <a:ext cx="2770934"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800" b="1" dirty="0" smtClean="0">
                  <a:solidFill>
                    <a:schemeClr val="tx1">
                      <a:lumMod val="75000"/>
                      <a:lumOff val="25000"/>
                    </a:schemeClr>
                  </a:solidFill>
                </a:rPr>
                <a:t>标题文字内容</a:t>
              </a:r>
              <a:endParaRPr lang="zh-CN" altLang="en-US" sz="2800" b="1" dirty="0">
                <a:solidFill>
                  <a:schemeClr val="tx1">
                    <a:lumMod val="75000"/>
                    <a:lumOff val="25000"/>
                  </a:schemeClr>
                </a:solidFill>
              </a:endParaRPr>
            </a:p>
          </p:txBody>
        </p:sp>
      </p:grpSp>
      <p:sp>
        <p:nvSpPr>
          <p:cNvPr id="13" name="文本框 12"/>
          <p:cNvSpPr txBox="1"/>
          <p:nvPr/>
        </p:nvSpPr>
        <p:spPr>
          <a:xfrm>
            <a:off x="6225338" y="4051166"/>
            <a:ext cx="4370091" cy="600164"/>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
        <p:nvSpPr>
          <p:cNvPr id="14" name="文本框 13"/>
          <p:cNvSpPr txBox="1"/>
          <p:nvPr/>
        </p:nvSpPr>
        <p:spPr>
          <a:xfrm>
            <a:off x="6638921" y="2343688"/>
            <a:ext cx="3542924" cy="769441"/>
          </a:xfrm>
          <a:prstGeom prst="rect">
            <a:avLst/>
          </a:prstGeom>
          <a:noFill/>
        </p:spPr>
        <p:txBody>
          <a:bodyPr wrap="square" rtlCol="0">
            <a:spAutoFit/>
            <a:scene3d>
              <a:camera prst="orthographicFront"/>
              <a:lightRig rig="threePt" dir="t"/>
            </a:scene3d>
            <a:sp3d contourW="12700"/>
          </a:bodyPr>
          <a:lstStyle/>
          <a:p>
            <a:pPr algn="ctr"/>
            <a:r>
              <a:rPr lang="en-US" altLang="zh-CN" sz="4400" b="1" dirty="0">
                <a:gradFill>
                  <a:gsLst>
                    <a:gs pos="0">
                      <a:schemeClr val="accent2"/>
                    </a:gs>
                    <a:gs pos="100000">
                      <a:schemeClr val="accent1"/>
                    </a:gs>
                  </a:gsLst>
                  <a:lin ang="5400000" scaled="1"/>
                </a:gradFill>
                <a:latin typeface="Century Gothic" panose="020B0502020202020204" pitchFamily="34" charset="0"/>
              </a:rPr>
              <a:t>PART 01</a:t>
            </a:r>
          </a:p>
        </p:txBody>
      </p:sp>
      <p:sp>
        <p:nvSpPr>
          <p:cNvPr id="16" name="îṧḻîďé"/>
          <p:cNvSpPr>
            <a:spLocks/>
          </p:cNvSpPr>
          <p:nvPr/>
        </p:nvSpPr>
        <p:spPr bwMode="auto">
          <a:xfrm>
            <a:off x="3205707" y="2999459"/>
            <a:ext cx="1095699" cy="1074333"/>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Tree>
    <p:extLst>
      <p:ext uri="{BB962C8B-B14F-4D97-AF65-F5344CB8AC3E}">
        <p14:creationId xmlns:p14="http://schemas.microsoft.com/office/powerpoint/2010/main" val="12943846"/>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500"/>
                            </p:stCondLst>
                            <p:childTnLst>
                              <p:par>
                                <p:cTn id="41" presetID="42"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9" grpId="0" animBg="1"/>
      <p:bldP spid="13" grpId="0"/>
      <p:bldP spid="14"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íṡ1iḓe">
            <a:extLst>
              <a:ext uri="{FF2B5EF4-FFF2-40B4-BE49-F238E27FC236}">
                <a16:creationId xmlns:a16="http://schemas.microsoft.com/office/drawing/2014/main" xmlns="" id="{44A4940A-EE2D-4794-9A49-59C546EE801E}"/>
              </a:ext>
            </a:extLst>
          </p:cNvPr>
          <p:cNvSpPr/>
          <p:nvPr/>
        </p:nvSpPr>
        <p:spPr>
          <a:xfrm>
            <a:off x="874713" y="1657352"/>
            <a:ext cx="10442575" cy="2070384"/>
          </a:xfrm>
          <a:prstGeom prst="rect">
            <a:avLst/>
          </a:prstGeom>
          <a:blipFill>
            <a:blip r:embed="rId3" cstate="email">
              <a:extLst>
                <a:ext uri="{28A0092B-C50C-407E-A947-70E740481C1C}">
                  <a14:useLocalDpi xmlns:a14="http://schemas.microsoft.com/office/drawing/2010/main"/>
                </a:ext>
              </a:extLst>
            </a:blip>
            <a:srcRect/>
            <a:stretch>
              <a:fillRect/>
            </a:stretch>
          </a:blip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ï$ľíḑe">
            <a:extLst>
              <a:ext uri="{FF2B5EF4-FFF2-40B4-BE49-F238E27FC236}">
                <a16:creationId xmlns:a16="http://schemas.microsoft.com/office/drawing/2014/main" xmlns="" id="{03C7E78B-1A0C-438C-BDE4-2ABDC463B418}"/>
              </a:ext>
            </a:extLst>
          </p:cNvPr>
          <p:cNvSpPr/>
          <p:nvPr/>
        </p:nvSpPr>
        <p:spPr>
          <a:xfrm>
            <a:off x="1869557" y="4021037"/>
            <a:ext cx="692747" cy="692747"/>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27" name="i$ľiḑè">
            <a:extLst>
              <a:ext uri="{FF2B5EF4-FFF2-40B4-BE49-F238E27FC236}">
                <a16:creationId xmlns:a16="http://schemas.microsoft.com/office/drawing/2014/main" xmlns="" id="{32B78BFF-A0E7-45E7-8440-8D63E7028EBF}"/>
              </a:ext>
            </a:extLst>
          </p:cNvPr>
          <p:cNvSpPr>
            <a:spLocks/>
          </p:cNvSpPr>
          <p:nvPr/>
        </p:nvSpPr>
        <p:spPr bwMode="auto">
          <a:xfrm>
            <a:off x="2088672" y="4246046"/>
            <a:ext cx="254516" cy="242728"/>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rgbClr val="FFFFFF"/>
          </a:solidFill>
          <a:ln>
            <a:noFill/>
          </a:ln>
        </p:spPr>
        <p:txBody>
          <a:bodyPr anchor="ctr"/>
          <a:lstStyle/>
          <a:p>
            <a:pPr algn="ctr"/>
            <a:endParaRPr/>
          </a:p>
        </p:txBody>
      </p:sp>
      <p:sp>
        <p:nvSpPr>
          <p:cNvPr id="21" name="iṡḻîḋe">
            <a:extLst>
              <a:ext uri="{FF2B5EF4-FFF2-40B4-BE49-F238E27FC236}">
                <a16:creationId xmlns:a16="http://schemas.microsoft.com/office/drawing/2014/main" xmlns="" id="{EFD086EE-AD61-4EB8-9067-521F50BE4E09}"/>
              </a:ext>
            </a:extLst>
          </p:cNvPr>
          <p:cNvSpPr/>
          <p:nvPr/>
        </p:nvSpPr>
        <p:spPr>
          <a:xfrm>
            <a:off x="4456270" y="4021037"/>
            <a:ext cx="692747" cy="692747"/>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34" name="îśľíḓè">
            <a:extLst>
              <a:ext uri="{FF2B5EF4-FFF2-40B4-BE49-F238E27FC236}">
                <a16:creationId xmlns:a16="http://schemas.microsoft.com/office/drawing/2014/main" xmlns="" id="{2C06E574-9258-4E41-B4FD-8FA37F4D292D}"/>
              </a:ext>
            </a:extLst>
          </p:cNvPr>
          <p:cNvSpPr>
            <a:spLocks/>
          </p:cNvSpPr>
          <p:nvPr/>
        </p:nvSpPr>
        <p:spPr bwMode="auto">
          <a:xfrm>
            <a:off x="4675385" y="4251591"/>
            <a:ext cx="254516" cy="231637"/>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 name="T66" fmla="*/ 472622 w 604011"/>
              <a:gd name="T67" fmla="*/ 472622 w 604011"/>
              <a:gd name="T68" fmla="*/ 472622 w 604011"/>
              <a:gd name="T69" fmla="*/ 472622 w 604011"/>
              <a:gd name="T70" fmla="*/ 472622 w 604011"/>
              <a:gd name="T71"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20" h="1750">
                <a:moveTo>
                  <a:pt x="1536" y="0"/>
                </a:moveTo>
                <a:cubicBezTo>
                  <a:pt x="1332" y="0"/>
                  <a:pt x="1165" y="161"/>
                  <a:pt x="1154" y="363"/>
                </a:cubicBezTo>
                <a:lnTo>
                  <a:pt x="766" y="363"/>
                </a:lnTo>
                <a:cubicBezTo>
                  <a:pt x="755" y="161"/>
                  <a:pt x="588" y="0"/>
                  <a:pt x="384" y="0"/>
                </a:cubicBezTo>
                <a:cubicBezTo>
                  <a:pt x="172" y="0"/>
                  <a:pt x="0" y="173"/>
                  <a:pt x="0" y="384"/>
                </a:cubicBezTo>
                <a:cubicBezTo>
                  <a:pt x="0" y="596"/>
                  <a:pt x="172" y="768"/>
                  <a:pt x="384" y="768"/>
                </a:cubicBezTo>
                <a:cubicBezTo>
                  <a:pt x="447" y="768"/>
                  <a:pt x="506" y="751"/>
                  <a:pt x="559" y="724"/>
                </a:cubicBezTo>
                <a:lnTo>
                  <a:pt x="748" y="1046"/>
                </a:lnTo>
                <a:cubicBezTo>
                  <a:pt x="644" y="1115"/>
                  <a:pt x="576" y="1232"/>
                  <a:pt x="576" y="1366"/>
                </a:cubicBezTo>
                <a:cubicBezTo>
                  <a:pt x="576" y="1577"/>
                  <a:pt x="748" y="1750"/>
                  <a:pt x="960" y="1750"/>
                </a:cubicBezTo>
                <a:cubicBezTo>
                  <a:pt x="1172" y="1750"/>
                  <a:pt x="1344" y="1577"/>
                  <a:pt x="1344" y="1366"/>
                </a:cubicBezTo>
                <a:cubicBezTo>
                  <a:pt x="1344" y="1233"/>
                  <a:pt x="1276" y="1115"/>
                  <a:pt x="1173" y="1046"/>
                </a:cubicBezTo>
                <a:lnTo>
                  <a:pt x="1362" y="724"/>
                </a:lnTo>
                <a:cubicBezTo>
                  <a:pt x="1414" y="752"/>
                  <a:pt x="1473" y="768"/>
                  <a:pt x="1536" y="768"/>
                </a:cubicBezTo>
                <a:cubicBezTo>
                  <a:pt x="1748" y="768"/>
                  <a:pt x="1920" y="596"/>
                  <a:pt x="1920" y="384"/>
                </a:cubicBezTo>
                <a:cubicBezTo>
                  <a:pt x="1920" y="173"/>
                  <a:pt x="1748" y="0"/>
                  <a:pt x="1536" y="0"/>
                </a:cubicBezTo>
                <a:close/>
                <a:moveTo>
                  <a:pt x="307" y="623"/>
                </a:moveTo>
                <a:cubicBezTo>
                  <a:pt x="307" y="623"/>
                  <a:pt x="358" y="597"/>
                  <a:pt x="337" y="548"/>
                </a:cubicBezTo>
                <a:cubicBezTo>
                  <a:pt x="327" y="550"/>
                  <a:pt x="301" y="555"/>
                  <a:pt x="280" y="557"/>
                </a:cubicBezTo>
                <a:cubicBezTo>
                  <a:pt x="259" y="560"/>
                  <a:pt x="241" y="548"/>
                  <a:pt x="237" y="537"/>
                </a:cubicBezTo>
                <a:cubicBezTo>
                  <a:pt x="233" y="527"/>
                  <a:pt x="244" y="508"/>
                  <a:pt x="240" y="502"/>
                </a:cubicBezTo>
                <a:cubicBezTo>
                  <a:pt x="235" y="496"/>
                  <a:pt x="219" y="479"/>
                  <a:pt x="225" y="464"/>
                </a:cubicBezTo>
                <a:cubicBezTo>
                  <a:pt x="230" y="449"/>
                  <a:pt x="228" y="442"/>
                  <a:pt x="228" y="442"/>
                </a:cubicBezTo>
                <a:cubicBezTo>
                  <a:pt x="228" y="442"/>
                  <a:pt x="197" y="436"/>
                  <a:pt x="195" y="425"/>
                </a:cubicBezTo>
                <a:cubicBezTo>
                  <a:pt x="192" y="414"/>
                  <a:pt x="236" y="346"/>
                  <a:pt x="236" y="346"/>
                </a:cubicBezTo>
                <a:cubicBezTo>
                  <a:pt x="236" y="346"/>
                  <a:pt x="227" y="330"/>
                  <a:pt x="224" y="321"/>
                </a:cubicBezTo>
                <a:cubicBezTo>
                  <a:pt x="222" y="312"/>
                  <a:pt x="224" y="265"/>
                  <a:pt x="253" y="211"/>
                </a:cubicBezTo>
                <a:cubicBezTo>
                  <a:pt x="281" y="157"/>
                  <a:pt x="347" y="138"/>
                  <a:pt x="434" y="149"/>
                </a:cubicBezTo>
                <a:cubicBezTo>
                  <a:pt x="521" y="160"/>
                  <a:pt x="573" y="248"/>
                  <a:pt x="573" y="301"/>
                </a:cubicBezTo>
                <a:cubicBezTo>
                  <a:pt x="573" y="406"/>
                  <a:pt x="499" y="455"/>
                  <a:pt x="498" y="493"/>
                </a:cubicBezTo>
                <a:cubicBezTo>
                  <a:pt x="496" y="561"/>
                  <a:pt x="573" y="623"/>
                  <a:pt x="573" y="623"/>
                </a:cubicBezTo>
                <a:lnTo>
                  <a:pt x="307" y="623"/>
                </a:lnTo>
                <a:close/>
                <a:moveTo>
                  <a:pt x="883" y="1604"/>
                </a:moveTo>
                <a:cubicBezTo>
                  <a:pt x="883" y="1604"/>
                  <a:pt x="934" y="1579"/>
                  <a:pt x="913" y="1529"/>
                </a:cubicBezTo>
                <a:cubicBezTo>
                  <a:pt x="904" y="1531"/>
                  <a:pt x="877" y="1536"/>
                  <a:pt x="856" y="1539"/>
                </a:cubicBezTo>
                <a:cubicBezTo>
                  <a:pt x="835" y="1541"/>
                  <a:pt x="817" y="1529"/>
                  <a:pt x="813" y="1518"/>
                </a:cubicBezTo>
                <a:cubicBezTo>
                  <a:pt x="809" y="1508"/>
                  <a:pt x="820" y="1489"/>
                  <a:pt x="816" y="1483"/>
                </a:cubicBezTo>
                <a:cubicBezTo>
                  <a:pt x="811" y="1477"/>
                  <a:pt x="795" y="1460"/>
                  <a:pt x="801" y="1445"/>
                </a:cubicBezTo>
                <a:cubicBezTo>
                  <a:pt x="806" y="1430"/>
                  <a:pt x="804" y="1423"/>
                  <a:pt x="804" y="1423"/>
                </a:cubicBezTo>
                <a:cubicBezTo>
                  <a:pt x="804" y="1423"/>
                  <a:pt x="773" y="1417"/>
                  <a:pt x="771" y="1406"/>
                </a:cubicBezTo>
                <a:cubicBezTo>
                  <a:pt x="768" y="1395"/>
                  <a:pt x="812" y="1327"/>
                  <a:pt x="812" y="1327"/>
                </a:cubicBezTo>
                <a:cubicBezTo>
                  <a:pt x="812" y="1327"/>
                  <a:pt x="803" y="1311"/>
                  <a:pt x="800" y="1302"/>
                </a:cubicBezTo>
                <a:cubicBezTo>
                  <a:pt x="798" y="1293"/>
                  <a:pt x="800" y="1246"/>
                  <a:pt x="829" y="1192"/>
                </a:cubicBezTo>
                <a:cubicBezTo>
                  <a:pt x="857" y="1139"/>
                  <a:pt x="923" y="1119"/>
                  <a:pt x="1010" y="1130"/>
                </a:cubicBezTo>
                <a:cubicBezTo>
                  <a:pt x="1097" y="1141"/>
                  <a:pt x="1149" y="1229"/>
                  <a:pt x="1149" y="1282"/>
                </a:cubicBezTo>
                <a:cubicBezTo>
                  <a:pt x="1149" y="1388"/>
                  <a:pt x="1075" y="1436"/>
                  <a:pt x="1074" y="1474"/>
                </a:cubicBezTo>
                <a:cubicBezTo>
                  <a:pt x="1072" y="1542"/>
                  <a:pt x="1149" y="1604"/>
                  <a:pt x="1149" y="1604"/>
                </a:cubicBezTo>
                <a:lnTo>
                  <a:pt x="883" y="1604"/>
                </a:lnTo>
                <a:close/>
                <a:moveTo>
                  <a:pt x="1135" y="1026"/>
                </a:moveTo>
                <a:cubicBezTo>
                  <a:pt x="1082" y="999"/>
                  <a:pt x="1023" y="982"/>
                  <a:pt x="960" y="982"/>
                </a:cubicBezTo>
                <a:cubicBezTo>
                  <a:pt x="897" y="982"/>
                  <a:pt x="838" y="998"/>
                  <a:pt x="785" y="1026"/>
                </a:cubicBezTo>
                <a:lnTo>
                  <a:pt x="596" y="704"/>
                </a:lnTo>
                <a:cubicBezTo>
                  <a:pt x="694" y="639"/>
                  <a:pt x="759" y="530"/>
                  <a:pt x="766" y="406"/>
                </a:cubicBezTo>
                <a:lnTo>
                  <a:pt x="1154" y="406"/>
                </a:lnTo>
                <a:cubicBezTo>
                  <a:pt x="1161" y="530"/>
                  <a:pt x="1226" y="639"/>
                  <a:pt x="1324" y="704"/>
                </a:cubicBezTo>
                <a:lnTo>
                  <a:pt x="1135" y="1026"/>
                </a:lnTo>
                <a:close/>
                <a:moveTo>
                  <a:pt x="1459" y="623"/>
                </a:moveTo>
                <a:cubicBezTo>
                  <a:pt x="1459" y="623"/>
                  <a:pt x="1510" y="597"/>
                  <a:pt x="1489" y="548"/>
                </a:cubicBezTo>
                <a:cubicBezTo>
                  <a:pt x="1479" y="550"/>
                  <a:pt x="1453" y="555"/>
                  <a:pt x="1432" y="557"/>
                </a:cubicBezTo>
                <a:cubicBezTo>
                  <a:pt x="1411" y="560"/>
                  <a:pt x="1393" y="548"/>
                  <a:pt x="1389" y="537"/>
                </a:cubicBezTo>
                <a:cubicBezTo>
                  <a:pt x="1385" y="527"/>
                  <a:pt x="1396" y="508"/>
                  <a:pt x="1392" y="502"/>
                </a:cubicBezTo>
                <a:cubicBezTo>
                  <a:pt x="1387" y="496"/>
                  <a:pt x="1371" y="479"/>
                  <a:pt x="1377" y="464"/>
                </a:cubicBezTo>
                <a:cubicBezTo>
                  <a:pt x="1382" y="449"/>
                  <a:pt x="1380" y="442"/>
                  <a:pt x="1380" y="442"/>
                </a:cubicBezTo>
                <a:cubicBezTo>
                  <a:pt x="1380" y="442"/>
                  <a:pt x="1350" y="436"/>
                  <a:pt x="1347" y="425"/>
                </a:cubicBezTo>
                <a:cubicBezTo>
                  <a:pt x="1344" y="414"/>
                  <a:pt x="1388" y="346"/>
                  <a:pt x="1388" y="346"/>
                </a:cubicBezTo>
                <a:cubicBezTo>
                  <a:pt x="1388" y="346"/>
                  <a:pt x="1379" y="330"/>
                  <a:pt x="1376" y="321"/>
                </a:cubicBezTo>
                <a:cubicBezTo>
                  <a:pt x="1374" y="312"/>
                  <a:pt x="1376" y="265"/>
                  <a:pt x="1405" y="211"/>
                </a:cubicBezTo>
                <a:cubicBezTo>
                  <a:pt x="1433" y="157"/>
                  <a:pt x="1499" y="138"/>
                  <a:pt x="1586" y="149"/>
                </a:cubicBezTo>
                <a:cubicBezTo>
                  <a:pt x="1673" y="160"/>
                  <a:pt x="1725" y="248"/>
                  <a:pt x="1725" y="301"/>
                </a:cubicBezTo>
                <a:cubicBezTo>
                  <a:pt x="1725" y="406"/>
                  <a:pt x="1651" y="455"/>
                  <a:pt x="1650" y="493"/>
                </a:cubicBezTo>
                <a:cubicBezTo>
                  <a:pt x="1648" y="561"/>
                  <a:pt x="1725" y="623"/>
                  <a:pt x="1725" y="623"/>
                </a:cubicBezTo>
                <a:lnTo>
                  <a:pt x="1459" y="623"/>
                </a:lnTo>
                <a:close/>
              </a:path>
            </a:pathLst>
          </a:custGeom>
          <a:solidFill>
            <a:srgbClr val="FFFFFF"/>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p>
        </p:txBody>
      </p:sp>
      <p:sp>
        <p:nvSpPr>
          <p:cNvPr id="16" name="ïşļïḓè">
            <a:extLst>
              <a:ext uri="{FF2B5EF4-FFF2-40B4-BE49-F238E27FC236}">
                <a16:creationId xmlns:a16="http://schemas.microsoft.com/office/drawing/2014/main" xmlns="" id="{E2259F6F-4C60-4BF2-A524-A8058A0BE293}"/>
              </a:ext>
            </a:extLst>
          </p:cNvPr>
          <p:cNvSpPr/>
          <p:nvPr/>
        </p:nvSpPr>
        <p:spPr>
          <a:xfrm>
            <a:off x="7042983" y="4021037"/>
            <a:ext cx="692747" cy="692747"/>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35" name="isḻïḋè">
            <a:extLst>
              <a:ext uri="{FF2B5EF4-FFF2-40B4-BE49-F238E27FC236}">
                <a16:creationId xmlns:a16="http://schemas.microsoft.com/office/drawing/2014/main" xmlns="" id="{CAE59C0F-CF57-4CB9-8756-359AC12DB1B7}"/>
              </a:ext>
            </a:extLst>
          </p:cNvPr>
          <p:cNvSpPr>
            <a:spLocks/>
          </p:cNvSpPr>
          <p:nvPr/>
        </p:nvSpPr>
        <p:spPr bwMode="auto">
          <a:xfrm>
            <a:off x="7262100" y="4240346"/>
            <a:ext cx="254513" cy="254129"/>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rgbClr val="FFFFFF"/>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p>
        </p:txBody>
      </p:sp>
      <p:sp>
        <p:nvSpPr>
          <p:cNvPr id="11" name="îṥļíḋê">
            <a:extLst>
              <a:ext uri="{FF2B5EF4-FFF2-40B4-BE49-F238E27FC236}">
                <a16:creationId xmlns:a16="http://schemas.microsoft.com/office/drawing/2014/main" xmlns="" id="{D504E105-CC3B-4474-91A1-EF59839E058A}"/>
              </a:ext>
            </a:extLst>
          </p:cNvPr>
          <p:cNvSpPr/>
          <p:nvPr/>
        </p:nvSpPr>
        <p:spPr>
          <a:xfrm>
            <a:off x="9629695" y="4021037"/>
            <a:ext cx="692747" cy="692747"/>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12" name="î$liḓè">
            <a:extLst>
              <a:ext uri="{FF2B5EF4-FFF2-40B4-BE49-F238E27FC236}">
                <a16:creationId xmlns:a16="http://schemas.microsoft.com/office/drawing/2014/main" xmlns="" id="{B19D65C2-6527-4D6D-9944-FCA889E1EAB2}"/>
              </a:ext>
            </a:extLst>
          </p:cNvPr>
          <p:cNvSpPr>
            <a:spLocks/>
          </p:cNvSpPr>
          <p:nvPr/>
        </p:nvSpPr>
        <p:spPr bwMode="auto">
          <a:xfrm>
            <a:off x="9848811" y="4240365"/>
            <a:ext cx="254515" cy="254091"/>
          </a:xfrm>
          <a:custGeom>
            <a:avLst/>
            <a:gdLst>
              <a:gd name="T0" fmla="*/ 485 w 485"/>
              <a:gd name="T1" fmla="*/ 230 h 485"/>
              <a:gd name="T2" fmla="*/ 430 w 485"/>
              <a:gd name="T3" fmla="*/ 175 h 485"/>
              <a:gd name="T4" fmla="*/ 406 w 485"/>
              <a:gd name="T5" fmla="*/ 175 h 485"/>
              <a:gd name="T6" fmla="*/ 462 w 485"/>
              <a:gd name="T7" fmla="*/ 119 h 485"/>
              <a:gd name="T8" fmla="*/ 405 w 485"/>
              <a:gd name="T9" fmla="*/ 62 h 485"/>
              <a:gd name="T10" fmla="*/ 327 w 485"/>
              <a:gd name="T11" fmla="*/ 62 h 485"/>
              <a:gd name="T12" fmla="*/ 310 w 485"/>
              <a:gd name="T13" fmla="*/ 79 h 485"/>
              <a:gd name="T14" fmla="*/ 310 w 485"/>
              <a:gd name="T15" fmla="*/ 0 h 485"/>
              <a:gd name="T16" fmla="*/ 230 w 485"/>
              <a:gd name="T17" fmla="*/ 0 h 485"/>
              <a:gd name="T18" fmla="*/ 175 w 485"/>
              <a:gd name="T19" fmla="*/ 55 h 485"/>
              <a:gd name="T20" fmla="*/ 175 w 485"/>
              <a:gd name="T21" fmla="*/ 79 h 485"/>
              <a:gd name="T22" fmla="*/ 119 w 485"/>
              <a:gd name="T23" fmla="*/ 23 h 485"/>
              <a:gd name="T24" fmla="*/ 62 w 485"/>
              <a:gd name="T25" fmla="*/ 80 h 485"/>
              <a:gd name="T26" fmla="*/ 62 w 485"/>
              <a:gd name="T27" fmla="*/ 158 h 485"/>
              <a:gd name="T28" fmla="*/ 79 w 485"/>
              <a:gd name="T29" fmla="*/ 175 h 485"/>
              <a:gd name="T30" fmla="*/ 0 w 485"/>
              <a:gd name="T31" fmla="*/ 175 h 485"/>
              <a:gd name="T32" fmla="*/ 0 w 485"/>
              <a:gd name="T33" fmla="*/ 255 h 485"/>
              <a:gd name="T34" fmla="*/ 55 w 485"/>
              <a:gd name="T35" fmla="*/ 310 h 485"/>
              <a:gd name="T36" fmla="*/ 79 w 485"/>
              <a:gd name="T37" fmla="*/ 310 h 485"/>
              <a:gd name="T38" fmla="*/ 23 w 485"/>
              <a:gd name="T39" fmla="*/ 366 h 485"/>
              <a:gd name="T40" fmla="*/ 80 w 485"/>
              <a:gd name="T41" fmla="*/ 423 h 485"/>
              <a:gd name="T42" fmla="*/ 158 w 485"/>
              <a:gd name="T43" fmla="*/ 423 h 485"/>
              <a:gd name="T44" fmla="*/ 175 w 485"/>
              <a:gd name="T45" fmla="*/ 406 h 485"/>
              <a:gd name="T46" fmla="*/ 175 w 485"/>
              <a:gd name="T47" fmla="*/ 485 h 485"/>
              <a:gd name="T48" fmla="*/ 255 w 485"/>
              <a:gd name="T49" fmla="*/ 485 h 485"/>
              <a:gd name="T50" fmla="*/ 310 w 485"/>
              <a:gd name="T51" fmla="*/ 430 h 485"/>
              <a:gd name="T52" fmla="*/ 310 w 485"/>
              <a:gd name="T53" fmla="*/ 406 h 485"/>
              <a:gd name="T54" fmla="*/ 366 w 485"/>
              <a:gd name="T55" fmla="*/ 462 h 485"/>
              <a:gd name="T56" fmla="*/ 423 w 485"/>
              <a:gd name="T57" fmla="*/ 405 h 485"/>
              <a:gd name="T58" fmla="*/ 423 w 485"/>
              <a:gd name="T59" fmla="*/ 327 h 485"/>
              <a:gd name="T60" fmla="*/ 406 w 485"/>
              <a:gd name="T61" fmla="*/ 310 h 485"/>
              <a:gd name="T62" fmla="*/ 485 w 485"/>
              <a:gd name="T63" fmla="*/ 310 h 485"/>
              <a:gd name="T64" fmla="*/ 485 w 485"/>
              <a:gd name="T65" fmla="*/ 230 h 485"/>
              <a:gd name="T66" fmla="*/ 243 w 485"/>
              <a:gd name="T67" fmla="*/ 343 h 485"/>
              <a:gd name="T68" fmla="*/ 143 w 485"/>
              <a:gd name="T69" fmla="*/ 243 h 485"/>
              <a:gd name="T70" fmla="*/ 243 w 485"/>
              <a:gd name="T71" fmla="*/ 143 h 485"/>
              <a:gd name="T72" fmla="*/ 343 w 485"/>
              <a:gd name="T73" fmla="*/ 243 h 485"/>
              <a:gd name="T74" fmla="*/ 243 w 485"/>
              <a:gd name="T75" fmla="*/ 343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5" h="485">
                <a:moveTo>
                  <a:pt x="485" y="230"/>
                </a:moveTo>
                <a:cubicBezTo>
                  <a:pt x="485" y="200"/>
                  <a:pt x="460" y="175"/>
                  <a:pt x="430" y="175"/>
                </a:cubicBezTo>
                <a:lnTo>
                  <a:pt x="406" y="175"/>
                </a:lnTo>
                <a:lnTo>
                  <a:pt x="462" y="119"/>
                </a:lnTo>
                <a:lnTo>
                  <a:pt x="405" y="62"/>
                </a:lnTo>
                <a:cubicBezTo>
                  <a:pt x="384" y="41"/>
                  <a:pt x="349" y="41"/>
                  <a:pt x="327" y="62"/>
                </a:cubicBezTo>
                <a:lnTo>
                  <a:pt x="310" y="79"/>
                </a:lnTo>
                <a:lnTo>
                  <a:pt x="310" y="0"/>
                </a:lnTo>
                <a:lnTo>
                  <a:pt x="230" y="0"/>
                </a:lnTo>
                <a:cubicBezTo>
                  <a:pt x="200" y="0"/>
                  <a:pt x="175" y="25"/>
                  <a:pt x="175" y="55"/>
                </a:cubicBezTo>
                <a:lnTo>
                  <a:pt x="175" y="79"/>
                </a:lnTo>
                <a:lnTo>
                  <a:pt x="119" y="23"/>
                </a:lnTo>
                <a:lnTo>
                  <a:pt x="62" y="80"/>
                </a:lnTo>
                <a:cubicBezTo>
                  <a:pt x="41" y="102"/>
                  <a:pt x="41" y="137"/>
                  <a:pt x="62" y="158"/>
                </a:cubicBezTo>
                <a:lnTo>
                  <a:pt x="79" y="175"/>
                </a:lnTo>
                <a:lnTo>
                  <a:pt x="0" y="175"/>
                </a:lnTo>
                <a:lnTo>
                  <a:pt x="0" y="255"/>
                </a:lnTo>
                <a:cubicBezTo>
                  <a:pt x="0" y="286"/>
                  <a:pt x="25" y="310"/>
                  <a:pt x="55" y="310"/>
                </a:cubicBezTo>
                <a:lnTo>
                  <a:pt x="79" y="310"/>
                </a:lnTo>
                <a:lnTo>
                  <a:pt x="23" y="366"/>
                </a:lnTo>
                <a:lnTo>
                  <a:pt x="80" y="423"/>
                </a:lnTo>
                <a:cubicBezTo>
                  <a:pt x="102" y="445"/>
                  <a:pt x="137" y="445"/>
                  <a:pt x="158" y="423"/>
                </a:cubicBezTo>
                <a:lnTo>
                  <a:pt x="175" y="406"/>
                </a:lnTo>
                <a:lnTo>
                  <a:pt x="175" y="485"/>
                </a:lnTo>
                <a:lnTo>
                  <a:pt x="255" y="485"/>
                </a:lnTo>
                <a:cubicBezTo>
                  <a:pt x="286" y="485"/>
                  <a:pt x="310" y="460"/>
                  <a:pt x="310" y="430"/>
                </a:cubicBezTo>
                <a:lnTo>
                  <a:pt x="310" y="406"/>
                </a:lnTo>
                <a:lnTo>
                  <a:pt x="366" y="462"/>
                </a:lnTo>
                <a:lnTo>
                  <a:pt x="423" y="405"/>
                </a:lnTo>
                <a:cubicBezTo>
                  <a:pt x="445" y="384"/>
                  <a:pt x="445" y="349"/>
                  <a:pt x="423" y="327"/>
                </a:cubicBezTo>
                <a:lnTo>
                  <a:pt x="406" y="310"/>
                </a:lnTo>
                <a:lnTo>
                  <a:pt x="485" y="310"/>
                </a:lnTo>
                <a:lnTo>
                  <a:pt x="485" y="230"/>
                </a:lnTo>
                <a:close/>
                <a:moveTo>
                  <a:pt x="243" y="343"/>
                </a:moveTo>
                <a:cubicBezTo>
                  <a:pt x="187" y="343"/>
                  <a:pt x="143" y="298"/>
                  <a:pt x="143" y="243"/>
                </a:cubicBezTo>
                <a:cubicBezTo>
                  <a:pt x="143" y="187"/>
                  <a:pt x="187" y="143"/>
                  <a:pt x="243" y="143"/>
                </a:cubicBezTo>
                <a:cubicBezTo>
                  <a:pt x="298" y="143"/>
                  <a:pt x="343" y="187"/>
                  <a:pt x="343" y="243"/>
                </a:cubicBezTo>
                <a:cubicBezTo>
                  <a:pt x="343" y="298"/>
                  <a:pt x="298" y="343"/>
                  <a:pt x="243" y="343"/>
                </a:cubicBezTo>
                <a:close/>
              </a:path>
            </a:pathLst>
          </a:custGeom>
          <a:solidFill>
            <a:srgbClr val="FFFFFF"/>
          </a:solidFill>
          <a:ln>
            <a:noFill/>
          </a:ln>
        </p:spPr>
        <p:txBody>
          <a:bodyPr anchor="ctr"/>
          <a:lstStyle/>
          <a:p>
            <a:pPr algn="ctr"/>
            <a:endParaRPr/>
          </a:p>
        </p:txBody>
      </p:sp>
      <p:sp>
        <p:nvSpPr>
          <p:cNvPr id="6" name="íSḻïďe">
            <a:extLst>
              <a:ext uri="{FF2B5EF4-FFF2-40B4-BE49-F238E27FC236}">
                <a16:creationId xmlns:a16="http://schemas.microsoft.com/office/drawing/2014/main" xmlns="" id="{6F5BB098-4000-47E4-B146-6551D7E19199}"/>
              </a:ext>
            </a:extLst>
          </p:cNvPr>
          <p:cNvSpPr/>
          <p:nvPr/>
        </p:nvSpPr>
        <p:spPr>
          <a:xfrm>
            <a:off x="7727127" y="1657351"/>
            <a:ext cx="3075283" cy="2070384"/>
          </a:xfrm>
          <a:prstGeom prst="rect">
            <a:avLst/>
          </a:prstGeom>
          <a:solidFill>
            <a:schemeClr val="tx1">
              <a:lumMod val="75000"/>
              <a:lumOff val="25000"/>
              <a:alpha val="90000"/>
            </a:schemeClr>
          </a:solidFill>
        </p:spPr>
        <p:txBody>
          <a:bodyPr wrap="none" anchor="ctr">
            <a:normAutofit/>
          </a:bodyPr>
          <a:lstStyle/>
          <a:p>
            <a:pPr algn="ctr"/>
            <a:endParaRPr lang="zh-CN" altLang="en-US" dirty="0">
              <a:solidFill>
                <a:schemeClr val="bg1"/>
              </a:solidFill>
            </a:endParaRPr>
          </a:p>
        </p:txBody>
      </p:sp>
      <p:grpSp>
        <p:nvGrpSpPr>
          <p:cNvPr id="31" name="组合 30"/>
          <p:cNvGrpSpPr/>
          <p:nvPr/>
        </p:nvGrpSpPr>
        <p:grpSpPr>
          <a:xfrm>
            <a:off x="8801535" y="4880968"/>
            <a:ext cx="2349066" cy="1132618"/>
            <a:chOff x="1759686" y="2349127"/>
            <a:chExt cx="2349066" cy="1132618"/>
          </a:xfrm>
        </p:grpSpPr>
        <p:sp>
          <p:nvSpPr>
            <p:cNvPr id="32" name="文本框 31"/>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33" name="文本框 32"/>
            <p:cNvSpPr txBox="1"/>
            <p:nvPr/>
          </p:nvSpPr>
          <p:spPr>
            <a:xfrm>
              <a:off x="1759686" y="2687681"/>
              <a:ext cx="2349066"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39" name="组合 38"/>
          <p:cNvGrpSpPr/>
          <p:nvPr/>
        </p:nvGrpSpPr>
        <p:grpSpPr>
          <a:xfrm>
            <a:off x="6214823" y="4880968"/>
            <a:ext cx="2349066" cy="1132618"/>
            <a:chOff x="1759686" y="2349127"/>
            <a:chExt cx="2349066" cy="1132618"/>
          </a:xfrm>
        </p:grpSpPr>
        <p:sp>
          <p:nvSpPr>
            <p:cNvPr id="40" name="文本框 39"/>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41" name="文本框 40"/>
            <p:cNvSpPr txBox="1"/>
            <p:nvPr/>
          </p:nvSpPr>
          <p:spPr>
            <a:xfrm>
              <a:off x="1759686" y="2687681"/>
              <a:ext cx="2349066"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2" name="组合 41"/>
          <p:cNvGrpSpPr/>
          <p:nvPr/>
        </p:nvGrpSpPr>
        <p:grpSpPr>
          <a:xfrm>
            <a:off x="3628110" y="4880968"/>
            <a:ext cx="2349066" cy="1132618"/>
            <a:chOff x="1759686" y="2349127"/>
            <a:chExt cx="2349066" cy="1132618"/>
          </a:xfrm>
        </p:grpSpPr>
        <p:sp>
          <p:nvSpPr>
            <p:cNvPr id="43" name="文本框 42"/>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44" name="文本框 43"/>
            <p:cNvSpPr txBox="1"/>
            <p:nvPr/>
          </p:nvSpPr>
          <p:spPr>
            <a:xfrm>
              <a:off x="1759686" y="2687681"/>
              <a:ext cx="2349066"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5" name="组合 44"/>
          <p:cNvGrpSpPr/>
          <p:nvPr/>
        </p:nvGrpSpPr>
        <p:grpSpPr>
          <a:xfrm>
            <a:off x="1041397" y="4880968"/>
            <a:ext cx="2349066" cy="1132618"/>
            <a:chOff x="1759686" y="2349127"/>
            <a:chExt cx="2349066" cy="1132618"/>
          </a:xfrm>
        </p:grpSpPr>
        <p:sp>
          <p:nvSpPr>
            <p:cNvPr id="46" name="文本框 45"/>
            <p:cNvSpPr txBox="1"/>
            <p:nvPr/>
          </p:nvSpPr>
          <p:spPr>
            <a:xfrm>
              <a:off x="1867328" y="2349127"/>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tx1">
                      <a:lumMod val="75000"/>
                      <a:lumOff val="25000"/>
                    </a:schemeClr>
                  </a:solidFill>
                  <a:latin typeface="Century Gothic" panose="020B0502020202020204" pitchFamily="34" charset="0"/>
                </a:rPr>
                <a:t>标题文字添加</a:t>
              </a:r>
            </a:p>
          </p:txBody>
        </p:sp>
        <p:sp>
          <p:nvSpPr>
            <p:cNvPr id="47" name="文本框 46"/>
            <p:cNvSpPr txBox="1"/>
            <p:nvPr/>
          </p:nvSpPr>
          <p:spPr>
            <a:xfrm>
              <a:off x="1759686" y="2687681"/>
              <a:ext cx="2349066"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sp>
        <p:nvSpPr>
          <p:cNvPr id="50" name="文本框 49"/>
          <p:cNvSpPr txBox="1"/>
          <p:nvPr/>
        </p:nvSpPr>
        <p:spPr>
          <a:xfrm>
            <a:off x="8096434" y="2295511"/>
            <a:ext cx="2349066" cy="79406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bg1"/>
                </a:solidFill>
                <a:latin typeface="Century Gothic" panose="020B0502020202020204" pitchFamily="34" charset="0"/>
                <a:ea typeface="+mj-ea"/>
              </a:rPr>
              <a:t>The user can demonstrate on a projector or computer, or presentation and make it film to be used in a wider field</a:t>
            </a:r>
          </a:p>
        </p:txBody>
      </p:sp>
      <p:grpSp>
        <p:nvGrpSpPr>
          <p:cNvPr id="51" name="组合 50"/>
          <p:cNvGrpSpPr/>
          <p:nvPr/>
        </p:nvGrpSpPr>
        <p:grpSpPr>
          <a:xfrm>
            <a:off x="3327399" y="368311"/>
            <a:ext cx="5571067" cy="950901"/>
            <a:chOff x="3327399" y="368311"/>
            <a:chExt cx="5571067" cy="950901"/>
          </a:xfrm>
        </p:grpSpPr>
        <p:grpSp>
          <p:nvGrpSpPr>
            <p:cNvPr id="52" name="组合 51"/>
            <p:cNvGrpSpPr/>
            <p:nvPr/>
          </p:nvGrpSpPr>
          <p:grpSpPr>
            <a:xfrm>
              <a:off x="3327399" y="1015999"/>
              <a:ext cx="5571067" cy="303213"/>
              <a:chOff x="3327399" y="1015999"/>
              <a:chExt cx="5571067" cy="303213"/>
            </a:xfrm>
          </p:grpSpPr>
          <p:grpSp>
            <p:nvGrpSpPr>
              <p:cNvPr id="54" name="组合 53"/>
              <p:cNvGrpSpPr/>
              <p:nvPr/>
            </p:nvGrpSpPr>
            <p:grpSpPr>
              <a:xfrm>
                <a:off x="5341026" y="1015999"/>
                <a:ext cx="1543813" cy="303213"/>
                <a:chOff x="4151374" y="3829873"/>
                <a:chExt cx="2486492" cy="488360"/>
              </a:xfrm>
            </p:grpSpPr>
            <p:sp>
              <p:nvSpPr>
                <p:cNvPr id="57" name="椭圆 56"/>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8" name="椭圆 57"/>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9" name="椭圆 58"/>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0" name="椭圆 59"/>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55" name="直接连接符 54"/>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4094330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p:cTn id="38" dur="500" fill="hold"/>
                                        <p:tgtEl>
                                          <p:spTgt spid="34"/>
                                        </p:tgtEl>
                                        <p:attrNameLst>
                                          <p:attrName>ppt_w</p:attrName>
                                        </p:attrNameLst>
                                      </p:cBhvr>
                                      <p:tavLst>
                                        <p:tav tm="0">
                                          <p:val>
                                            <p:fltVal val="0"/>
                                          </p:val>
                                        </p:tav>
                                        <p:tav tm="100000">
                                          <p:val>
                                            <p:strVal val="#ppt_w"/>
                                          </p:val>
                                        </p:tav>
                                      </p:tavLst>
                                    </p:anim>
                                    <p:anim calcmode="lin" valueType="num">
                                      <p:cBhvr>
                                        <p:cTn id="39" dur="500" fill="hold"/>
                                        <p:tgtEl>
                                          <p:spTgt spid="34"/>
                                        </p:tgtEl>
                                        <p:attrNameLst>
                                          <p:attrName>ppt_h</p:attrName>
                                        </p:attrNameLst>
                                      </p:cBhvr>
                                      <p:tavLst>
                                        <p:tav tm="0">
                                          <p:val>
                                            <p:fltVal val="0"/>
                                          </p:val>
                                        </p:tav>
                                        <p:tav tm="100000">
                                          <p:val>
                                            <p:strVal val="#ppt_h"/>
                                          </p:val>
                                        </p:tav>
                                      </p:tavLst>
                                    </p:anim>
                                    <p:animEffect transition="in" filter="fade">
                                      <p:cBhvr>
                                        <p:cTn id="40" dur="500"/>
                                        <p:tgtEl>
                                          <p:spTgt spid="34"/>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fltVal val="0"/>
                                          </p:val>
                                        </p:tav>
                                        <p:tav tm="100000">
                                          <p:val>
                                            <p:strVal val="#ppt_h"/>
                                          </p:val>
                                        </p:tav>
                                      </p:tavLst>
                                    </p:anim>
                                    <p:animEffect transition="in" filter="fade">
                                      <p:cBhvr>
                                        <p:cTn id="50" dur="500"/>
                                        <p:tgtEl>
                                          <p:spTgt spid="3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par>
                          <p:cTn id="61" fill="hold">
                            <p:stCondLst>
                              <p:cond delay="1500"/>
                            </p:stCondLst>
                            <p:childTnLst>
                              <p:par>
                                <p:cTn id="62" presetID="22" presetClass="entr" presetSubtype="1" fill="hold" nodeType="after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wipe(up)">
                                      <p:cBhvr>
                                        <p:cTn id="64" dur="500"/>
                                        <p:tgtEl>
                                          <p:spTgt spid="45"/>
                                        </p:tgtEl>
                                      </p:cBhvr>
                                    </p:animEffect>
                                  </p:childTnLst>
                                </p:cTn>
                              </p:par>
                            </p:childTnLst>
                          </p:cTn>
                        </p:par>
                        <p:par>
                          <p:cTn id="65" fill="hold">
                            <p:stCondLst>
                              <p:cond delay="2000"/>
                            </p:stCondLst>
                            <p:childTnLst>
                              <p:par>
                                <p:cTn id="66" presetID="22" presetClass="entr" presetSubtype="1" fill="hold"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up)">
                                      <p:cBhvr>
                                        <p:cTn id="68" dur="500"/>
                                        <p:tgtEl>
                                          <p:spTgt spid="42"/>
                                        </p:tgtEl>
                                      </p:cBhvr>
                                    </p:animEffect>
                                  </p:childTnLst>
                                </p:cTn>
                              </p:par>
                            </p:childTnLst>
                          </p:cTn>
                        </p:par>
                        <p:par>
                          <p:cTn id="69" fill="hold">
                            <p:stCondLst>
                              <p:cond delay="2500"/>
                            </p:stCondLst>
                            <p:childTnLst>
                              <p:par>
                                <p:cTn id="70" presetID="22" presetClass="entr" presetSubtype="1"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up)">
                                      <p:cBhvr>
                                        <p:cTn id="72" dur="500"/>
                                        <p:tgtEl>
                                          <p:spTgt spid="39"/>
                                        </p:tgtEl>
                                      </p:cBhvr>
                                    </p:animEffect>
                                  </p:childTnLst>
                                </p:cTn>
                              </p:par>
                            </p:childTnLst>
                          </p:cTn>
                        </p:par>
                        <p:par>
                          <p:cTn id="73" fill="hold">
                            <p:stCondLst>
                              <p:cond delay="3000"/>
                            </p:stCondLst>
                            <p:childTnLst>
                              <p:par>
                                <p:cTn id="74" presetID="22" presetClass="entr" presetSubtype="1"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up)">
                                      <p:cBhvr>
                                        <p:cTn id="7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P spid="21" grpId="0" animBg="1"/>
      <p:bldP spid="34" grpId="0" animBg="1"/>
      <p:bldP spid="16" grpId="0" animBg="1"/>
      <p:bldP spid="35" grpId="0" animBg="1"/>
      <p:bldP spid="11" grpId="0" animBg="1"/>
      <p:bldP spid="12" grpId="0" animBg="1"/>
      <p:bldP spid="6" grpId="0" animBg="1"/>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a:extLst>
              <a:ext uri="{FF2B5EF4-FFF2-40B4-BE49-F238E27FC236}">
                <a16:creationId xmlns:a16="http://schemas.microsoft.com/office/drawing/2014/main" xmlns="" id="{18153373-87D3-4AAC-ABD9-55A3BBC4516E}"/>
              </a:ext>
            </a:extLst>
          </p:cNvPr>
          <p:cNvGrpSpPr/>
          <p:nvPr/>
        </p:nvGrpSpPr>
        <p:grpSpPr>
          <a:xfrm>
            <a:off x="1435102" y="1903702"/>
            <a:ext cx="2800231" cy="3800313"/>
            <a:chOff x="1435102" y="1903702"/>
            <a:chExt cx="2800231" cy="3800313"/>
          </a:xfrm>
        </p:grpSpPr>
        <p:sp>
          <p:nvSpPr>
            <p:cNvPr id="5" name="Arrow: Pentagon 2">
              <a:extLst>
                <a:ext uri="{FF2B5EF4-FFF2-40B4-BE49-F238E27FC236}">
                  <a16:creationId xmlns:a16="http://schemas.microsoft.com/office/drawing/2014/main" xmlns="" id="{AE426E97-A5B1-4BC0-9C74-456C72D49A28}"/>
                </a:ext>
              </a:extLst>
            </p:cNvPr>
            <p:cNvSpPr/>
            <p:nvPr/>
          </p:nvSpPr>
          <p:spPr>
            <a:xfrm rot="5400000">
              <a:off x="1755128" y="1583677"/>
              <a:ext cx="2160180" cy="2800231"/>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lang="zh-CN" altLang="en-US" dirty="0"/>
            </a:p>
          </p:txBody>
        </p:sp>
        <p:sp>
          <p:nvSpPr>
            <p:cNvPr id="11" name="Freeform: Shape 20">
              <a:extLst>
                <a:ext uri="{FF2B5EF4-FFF2-40B4-BE49-F238E27FC236}">
                  <a16:creationId xmlns:a16="http://schemas.microsoft.com/office/drawing/2014/main" xmlns="" id="{03D5D0C2-C553-45A4-9437-74F06E21B0BB}"/>
                </a:ext>
              </a:extLst>
            </p:cNvPr>
            <p:cNvSpPr>
              <a:spLocks/>
            </p:cNvSpPr>
            <p:nvPr/>
          </p:nvSpPr>
          <p:spPr bwMode="auto">
            <a:xfrm>
              <a:off x="2552702" y="2869693"/>
              <a:ext cx="565032" cy="565032"/>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sp>
          <p:nvSpPr>
            <p:cNvPr id="4" name="Rectangle 1">
              <a:extLst>
                <a:ext uri="{FF2B5EF4-FFF2-40B4-BE49-F238E27FC236}">
                  <a16:creationId xmlns:a16="http://schemas.microsoft.com/office/drawing/2014/main" xmlns="" id="{5BE7DF97-3FC6-4C3B-9AB2-A194A8EA83E8}"/>
                </a:ext>
              </a:extLst>
            </p:cNvPr>
            <p:cNvSpPr/>
            <p:nvPr/>
          </p:nvSpPr>
          <p:spPr>
            <a:xfrm>
              <a:off x="1435102" y="1903702"/>
              <a:ext cx="2800231" cy="3800313"/>
            </a:xfrm>
            <a:prstGeom prst="rect">
              <a:avLst/>
            </a:prstGeom>
            <a:ln w="31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p>
          </p:txBody>
        </p:sp>
        <p:sp>
          <p:nvSpPr>
            <p:cNvPr id="26" name="矩形 25">
              <a:extLst>
                <a:ext uri="{FF2B5EF4-FFF2-40B4-BE49-F238E27FC236}">
                  <a16:creationId xmlns:a16="http://schemas.microsoft.com/office/drawing/2014/main" xmlns="" id="{F1F983FB-011F-467D-A1E1-DE3EDF19C057}"/>
                </a:ext>
              </a:extLst>
            </p:cNvPr>
            <p:cNvSpPr/>
            <p:nvPr/>
          </p:nvSpPr>
          <p:spPr>
            <a:xfrm>
              <a:off x="1713183" y="4372199"/>
              <a:ext cx="2243021"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65000"/>
                      <a:lumOff val="35000"/>
                    </a:schemeClr>
                  </a:solidFill>
                </a:rPr>
                <a:t>用户可以在投影仪或者计算机上进行演示也可以将演示文稿打印出来</a:t>
              </a:r>
            </a:p>
          </p:txBody>
        </p:sp>
        <p:sp>
          <p:nvSpPr>
            <p:cNvPr id="27" name="矩形 26">
              <a:extLst>
                <a:ext uri="{FF2B5EF4-FFF2-40B4-BE49-F238E27FC236}">
                  <a16:creationId xmlns:a16="http://schemas.microsoft.com/office/drawing/2014/main" xmlns="" id="{2C4F63C9-B35F-4AF7-A419-E6895264FB5C}"/>
                </a:ext>
              </a:extLst>
            </p:cNvPr>
            <p:cNvSpPr/>
            <p:nvPr/>
          </p:nvSpPr>
          <p:spPr>
            <a:xfrm>
              <a:off x="1714230" y="212189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grpSp>
      <p:grpSp>
        <p:nvGrpSpPr>
          <p:cNvPr id="33" name="组合 32">
            <a:extLst>
              <a:ext uri="{FF2B5EF4-FFF2-40B4-BE49-F238E27FC236}">
                <a16:creationId xmlns:a16="http://schemas.microsoft.com/office/drawing/2014/main" xmlns="" id="{C7DFE3CA-E1CA-4064-B762-7230B90584D6}"/>
              </a:ext>
            </a:extLst>
          </p:cNvPr>
          <p:cNvGrpSpPr/>
          <p:nvPr/>
        </p:nvGrpSpPr>
        <p:grpSpPr>
          <a:xfrm>
            <a:off x="4695885" y="1903702"/>
            <a:ext cx="2800231" cy="3800313"/>
            <a:chOff x="4695885" y="1903702"/>
            <a:chExt cx="2800231" cy="3800313"/>
          </a:xfrm>
        </p:grpSpPr>
        <p:sp>
          <p:nvSpPr>
            <p:cNvPr id="7" name="Arrow: Pentagon 7">
              <a:extLst>
                <a:ext uri="{FF2B5EF4-FFF2-40B4-BE49-F238E27FC236}">
                  <a16:creationId xmlns:a16="http://schemas.microsoft.com/office/drawing/2014/main" xmlns="" id="{D744D063-D6D8-499A-95FF-1AAF15761078}"/>
                </a:ext>
              </a:extLst>
            </p:cNvPr>
            <p:cNvSpPr/>
            <p:nvPr/>
          </p:nvSpPr>
          <p:spPr>
            <a:xfrm rot="5400000">
              <a:off x="5015911" y="1583677"/>
              <a:ext cx="2160180" cy="280023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lang="zh-CN" altLang="en-US" dirty="0"/>
            </a:p>
          </p:txBody>
        </p:sp>
        <p:sp>
          <p:nvSpPr>
            <p:cNvPr id="12" name="Freeform: Shape 21">
              <a:extLst>
                <a:ext uri="{FF2B5EF4-FFF2-40B4-BE49-F238E27FC236}">
                  <a16:creationId xmlns:a16="http://schemas.microsoft.com/office/drawing/2014/main" xmlns="" id="{FB60DD4A-D5A5-48E0-A5F0-AE128A707C77}"/>
                </a:ext>
              </a:extLst>
            </p:cNvPr>
            <p:cNvSpPr>
              <a:spLocks/>
            </p:cNvSpPr>
            <p:nvPr/>
          </p:nvSpPr>
          <p:spPr bwMode="auto">
            <a:xfrm>
              <a:off x="5825730" y="2869901"/>
              <a:ext cx="565032" cy="565032"/>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sp>
          <p:nvSpPr>
            <p:cNvPr id="6" name="Rectangle 6">
              <a:extLst>
                <a:ext uri="{FF2B5EF4-FFF2-40B4-BE49-F238E27FC236}">
                  <a16:creationId xmlns:a16="http://schemas.microsoft.com/office/drawing/2014/main" xmlns="" id="{EC091D1B-0D6C-4942-AF29-080F18FE4969}"/>
                </a:ext>
              </a:extLst>
            </p:cNvPr>
            <p:cNvSpPr/>
            <p:nvPr/>
          </p:nvSpPr>
          <p:spPr>
            <a:xfrm>
              <a:off x="4695885" y="1903702"/>
              <a:ext cx="2800231" cy="3800313"/>
            </a:xfrm>
            <a:prstGeom prst="rect">
              <a:avLst/>
            </a:prstGeom>
            <a:ln w="3175">
              <a:solidFill>
                <a:schemeClr val="accent2"/>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p>
          </p:txBody>
        </p:sp>
        <p:sp>
          <p:nvSpPr>
            <p:cNvPr id="28" name="矩形 27">
              <a:extLst>
                <a:ext uri="{FF2B5EF4-FFF2-40B4-BE49-F238E27FC236}">
                  <a16:creationId xmlns:a16="http://schemas.microsoft.com/office/drawing/2014/main" xmlns="" id="{78FAE88E-3B1E-4B72-8FE2-CC2C520627F0}"/>
                </a:ext>
              </a:extLst>
            </p:cNvPr>
            <p:cNvSpPr/>
            <p:nvPr/>
          </p:nvSpPr>
          <p:spPr>
            <a:xfrm>
              <a:off x="4975011" y="212189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30" name="矩形 29">
              <a:extLst>
                <a:ext uri="{FF2B5EF4-FFF2-40B4-BE49-F238E27FC236}">
                  <a16:creationId xmlns:a16="http://schemas.microsoft.com/office/drawing/2014/main" xmlns="" id="{D3EABEEF-A8D8-4C3B-9F82-D177013FCDF9}"/>
                </a:ext>
              </a:extLst>
            </p:cNvPr>
            <p:cNvSpPr/>
            <p:nvPr/>
          </p:nvSpPr>
          <p:spPr>
            <a:xfrm>
              <a:off x="4975011" y="4372199"/>
              <a:ext cx="2243021"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65000"/>
                      <a:lumOff val="35000"/>
                    </a:schemeClr>
                  </a:solidFill>
                </a:rPr>
                <a:t>用户可以在投影仪或者计算机上进行演示也可以将演示文稿打印出来</a:t>
              </a:r>
            </a:p>
          </p:txBody>
        </p:sp>
      </p:grpSp>
      <p:grpSp>
        <p:nvGrpSpPr>
          <p:cNvPr id="34" name="组合 33">
            <a:extLst>
              <a:ext uri="{FF2B5EF4-FFF2-40B4-BE49-F238E27FC236}">
                <a16:creationId xmlns:a16="http://schemas.microsoft.com/office/drawing/2014/main" xmlns="" id="{7571B6D6-9464-4CF3-AF68-B66693C8F4FF}"/>
              </a:ext>
            </a:extLst>
          </p:cNvPr>
          <p:cNvGrpSpPr/>
          <p:nvPr/>
        </p:nvGrpSpPr>
        <p:grpSpPr>
          <a:xfrm>
            <a:off x="7956669" y="1903702"/>
            <a:ext cx="2800231" cy="3800313"/>
            <a:chOff x="7956669" y="1903702"/>
            <a:chExt cx="2800231" cy="3800313"/>
          </a:xfrm>
        </p:grpSpPr>
        <p:sp>
          <p:nvSpPr>
            <p:cNvPr id="9" name="Arrow: Pentagon 12">
              <a:extLst>
                <a:ext uri="{FF2B5EF4-FFF2-40B4-BE49-F238E27FC236}">
                  <a16:creationId xmlns:a16="http://schemas.microsoft.com/office/drawing/2014/main" xmlns="" id="{17000868-7A02-40DD-BE03-503F264DB466}"/>
                </a:ext>
              </a:extLst>
            </p:cNvPr>
            <p:cNvSpPr/>
            <p:nvPr/>
          </p:nvSpPr>
          <p:spPr>
            <a:xfrm rot="5400000">
              <a:off x="8276695" y="1583677"/>
              <a:ext cx="2160180" cy="280023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tIns="0" anchor="t" anchorCtr="1">
              <a:normAutofit/>
            </a:bodyPr>
            <a:lstStyle/>
            <a:p>
              <a:pPr algn="ctr"/>
              <a:endParaRPr lang="zh-CN" altLang="en-US" dirty="0"/>
            </a:p>
          </p:txBody>
        </p:sp>
        <p:sp>
          <p:nvSpPr>
            <p:cNvPr id="10" name="Freeform: Shape 19">
              <a:extLst>
                <a:ext uri="{FF2B5EF4-FFF2-40B4-BE49-F238E27FC236}">
                  <a16:creationId xmlns:a16="http://schemas.microsoft.com/office/drawing/2014/main" xmlns="" id="{12CF8B9F-FABF-4B86-992D-B6446D17B3D0}"/>
                </a:ext>
              </a:extLst>
            </p:cNvPr>
            <p:cNvSpPr>
              <a:spLocks/>
            </p:cNvSpPr>
            <p:nvPr/>
          </p:nvSpPr>
          <p:spPr bwMode="auto">
            <a:xfrm>
              <a:off x="9074268" y="2869693"/>
              <a:ext cx="565032" cy="565032"/>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p>
          </p:txBody>
        </p:sp>
        <p:sp>
          <p:nvSpPr>
            <p:cNvPr id="8" name="Rectangle 11">
              <a:extLst>
                <a:ext uri="{FF2B5EF4-FFF2-40B4-BE49-F238E27FC236}">
                  <a16:creationId xmlns:a16="http://schemas.microsoft.com/office/drawing/2014/main" xmlns="" id="{7DD5FC04-B4DA-4E5A-987F-A7E3574D3211}"/>
                </a:ext>
              </a:extLst>
            </p:cNvPr>
            <p:cNvSpPr/>
            <p:nvPr/>
          </p:nvSpPr>
          <p:spPr>
            <a:xfrm>
              <a:off x="7956669" y="1903702"/>
              <a:ext cx="2800231" cy="3800313"/>
            </a:xfrm>
            <a:prstGeom prst="rect">
              <a:avLst/>
            </a:prstGeom>
            <a:ln w="3175">
              <a:solidFill>
                <a:schemeClr val="accent3"/>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p>
          </p:txBody>
        </p:sp>
        <p:sp>
          <p:nvSpPr>
            <p:cNvPr id="29" name="矩形 28">
              <a:extLst>
                <a:ext uri="{FF2B5EF4-FFF2-40B4-BE49-F238E27FC236}">
                  <a16:creationId xmlns:a16="http://schemas.microsoft.com/office/drawing/2014/main" xmlns="" id="{B1ED2202-D6FE-4CEA-BE4D-D9882D60F5B4}"/>
                </a:ext>
              </a:extLst>
            </p:cNvPr>
            <p:cNvSpPr/>
            <p:nvPr/>
          </p:nvSpPr>
          <p:spPr>
            <a:xfrm>
              <a:off x="8235797" y="212189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31" name="矩形 30">
              <a:extLst>
                <a:ext uri="{FF2B5EF4-FFF2-40B4-BE49-F238E27FC236}">
                  <a16:creationId xmlns:a16="http://schemas.microsoft.com/office/drawing/2014/main" xmlns="" id="{EF667F3E-2A39-477E-AD88-6442E38DACF2}"/>
                </a:ext>
              </a:extLst>
            </p:cNvPr>
            <p:cNvSpPr/>
            <p:nvPr/>
          </p:nvSpPr>
          <p:spPr>
            <a:xfrm>
              <a:off x="8273761" y="4372199"/>
              <a:ext cx="2243021"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65000"/>
                      <a:lumOff val="35000"/>
                    </a:schemeClr>
                  </a:solidFill>
                </a:rPr>
                <a:t>用户可以在投影仪或者计算机上进行演示也可以将演示文稿打印出来</a:t>
              </a:r>
            </a:p>
          </p:txBody>
        </p:sp>
      </p:grpSp>
      <p:grpSp>
        <p:nvGrpSpPr>
          <p:cNvPr id="20" name="组合 19"/>
          <p:cNvGrpSpPr/>
          <p:nvPr/>
        </p:nvGrpSpPr>
        <p:grpSpPr>
          <a:xfrm>
            <a:off x="1740503" y="450599"/>
            <a:ext cx="5061857" cy="698750"/>
            <a:chOff x="6096000" y="2061026"/>
            <a:chExt cx="5061857" cy="698750"/>
          </a:xfrm>
        </p:grpSpPr>
        <p:sp>
          <p:nvSpPr>
            <p:cNvPr id="21" name="文本框 20"/>
            <p:cNvSpPr txBox="1"/>
            <p:nvPr/>
          </p:nvSpPr>
          <p:spPr>
            <a:xfrm>
              <a:off x="6096000" y="206102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smtClean="0">
                  <a:solidFill>
                    <a:schemeClr val="accent2"/>
                  </a:solidFill>
                </a:rPr>
                <a:t>标题文字内容</a:t>
              </a:r>
              <a:endParaRPr lang="zh-CN" altLang="en-US" sz="2800" b="1" dirty="0">
                <a:solidFill>
                  <a:schemeClr val="accent2"/>
                </a:solidFill>
              </a:endParaRPr>
            </a:p>
          </p:txBody>
        </p:sp>
        <p:sp>
          <p:nvSpPr>
            <p:cNvPr id="22" name="文本框 21"/>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rPr>
                <a:t>The user can demonstrate on a projector or computer</a:t>
              </a:r>
            </a:p>
          </p:txBody>
        </p:sp>
      </p:grpSp>
    </p:spTree>
    <p:extLst>
      <p:ext uri="{BB962C8B-B14F-4D97-AF65-F5344CB8AC3E}">
        <p14:creationId xmlns:p14="http://schemas.microsoft.com/office/powerpoint/2010/main" val="418125463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100000">
                                          <p:val>
                                            <p:strVal val="#ppt_x"/>
                                          </p:val>
                                        </p:tav>
                                      </p:tavLst>
                                    </p:anim>
                                    <p:anim calcmode="lin" valueType="num">
                                      <p:cBhvr>
                                        <p:cTn id="8" dur="500" fill="hold"/>
                                        <p:tgtEl>
                                          <p:spTgt spid="32"/>
                                        </p:tgtEl>
                                        <p:attrNameLst>
                                          <p:attrName>ppt_y</p:attrName>
                                        </p:attrNameLst>
                                      </p:cBhvr>
                                      <p:tavLst>
                                        <p:tav tm="0">
                                          <p:val>
                                            <p:strVal val="#ppt_y-#ppt_h/2"/>
                                          </p:val>
                                        </p:tav>
                                        <p:tav tm="100000">
                                          <p:val>
                                            <p:strVal val="#ppt_y"/>
                                          </p:val>
                                        </p:tav>
                                      </p:tavLst>
                                    </p:anim>
                                    <p:anim calcmode="lin" valueType="num">
                                      <p:cBhvr>
                                        <p:cTn id="9" dur="500" fill="hold"/>
                                        <p:tgtEl>
                                          <p:spTgt spid="32"/>
                                        </p:tgtEl>
                                        <p:attrNameLst>
                                          <p:attrName>ppt_w</p:attrName>
                                        </p:attrNameLst>
                                      </p:cBhvr>
                                      <p:tavLst>
                                        <p:tav tm="0">
                                          <p:val>
                                            <p:strVal val="#ppt_w"/>
                                          </p:val>
                                        </p:tav>
                                        <p:tav tm="100000">
                                          <p:val>
                                            <p:strVal val="#ppt_w"/>
                                          </p:val>
                                        </p:tav>
                                      </p:tavLst>
                                    </p:anim>
                                    <p:anim calcmode="lin" valueType="num">
                                      <p:cBhvr>
                                        <p:cTn id="10" dur="500" fill="hold"/>
                                        <p:tgtEl>
                                          <p:spTgt spid="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nodeType="after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ppt_x</p:attrName>
                                        </p:attrNameLst>
                                      </p:cBhvr>
                                      <p:tavLst>
                                        <p:tav tm="0">
                                          <p:val>
                                            <p:strVal val="#ppt_x"/>
                                          </p:val>
                                        </p:tav>
                                        <p:tav tm="100000">
                                          <p:val>
                                            <p:strVal val="#ppt_x"/>
                                          </p:val>
                                        </p:tav>
                                      </p:tavLst>
                                    </p:anim>
                                    <p:anim calcmode="lin" valueType="num">
                                      <p:cBhvr>
                                        <p:cTn id="15" dur="500" fill="hold"/>
                                        <p:tgtEl>
                                          <p:spTgt spid="33"/>
                                        </p:tgtEl>
                                        <p:attrNameLst>
                                          <p:attrName>ppt_y</p:attrName>
                                        </p:attrNameLst>
                                      </p:cBhvr>
                                      <p:tavLst>
                                        <p:tav tm="0">
                                          <p:val>
                                            <p:strVal val="#ppt_y-#ppt_h/2"/>
                                          </p:val>
                                        </p:tav>
                                        <p:tav tm="100000">
                                          <p:val>
                                            <p:strVal val="#ppt_y"/>
                                          </p:val>
                                        </p:tav>
                                      </p:tavLst>
                                    </p:anim>
                                    <p:anim calcmode="lin" valueType="num">
                                      <p:cBhvr>
                                        <p:cTn id="16" dur="500" fill="hold"/>
                                        <p:tgtEl>
                                          <p:spTgt spid="33"/>
                                        </p:tgtEl>
                                        <p:attrNameLst>
                                          <p:attrName>ppt_w</p:attrName>
                                        </p:attrNameLst>
                                      </p:cBhvr>
                                      <p:tavLst>
                                        <p:tav tm="0">
                                          <p:val>
                                            <p:strVal val="#ppt_w"/>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1"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500" fill="hold"/>
                                        <p:tgtEl>
                                          <p:spTgt spid="34"/>
                                        </p:tgtEl>
                                        <p:attrNameLst>
                                          <p:attrName>ppt_x</p:attrName>
                                        </p:attrNameLst>
                                      </p:cBhvr>
                                      <p:tavLst>
                                        <p:tav tm="0">
                                          <p:val>
                                            <p:strVal val="#ppt_x"/>
                                          </p:val>
                                        </p:tav>
                                        <p:tav tm="100000">
                                          <p:val>
                                            <p:strVal val="#ppt_x"/>
                                          </p:val>
                                        </p:tav>
                                      </p:tavLst>
                                    </p:anim>
                                    <p:anim calcmode="lin" valueType="num">
                                      <p:cBhvr>
                                        <p:cTn id="22" dur="500" fill="hold"/>
                                        <p:tgtEl>
                                          <p:spTgt spid="34"/>
                                        </p:tgtEl>
                                        <p:attrNameLst>
                                          <p:attrName>ppt_y</p:attrName>
                                        </p:attrNameLst>
                                      </p:cBhvr>
                                      <p:tavLst>
                                        <p:tav tm="0">
                                          <p:val>
                                            <p:strVal val="#ppt_y-#ppt_h/2"/>
                                          </p:val>
                                        </p:tav>
                                        <p:tav tm="100000">
                                          <p:val>
                                            <p:strVal val="#ppt_y"/>
                                          </p:val>
                                        </p:tav>
                                      </p:tavLst>
                                    </p:anim>
                                    <p:anim calcmode="lin" valueType="num">
                                      <p:cBhvr>
                                        <p:cTn id="23" dur="500" fill="hold"/>
                                        <p:tgtEl>
                                          <p:spTgt spid="34"/>
                                        </p:tgtEl>
                                        <p:attrNameLst>
                                          <p:attrName>ppt_w</p:attrName>
                                        </p:attrNameLst>
                                      </p:cBhvr>
                                      <p:tavLst>
                                        <p:tav tm="0">
                                          <p:val>
                                            <p:strVal val="#ppt_w"/>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ŝḷîḋè"/>
          <p:cNvSpPr/>
          <p:nvPr/>
        </p:nvSpPr>
        <p:spPr>
          <a:xfrm>
            <a:off x="5889204" y="2598254"/>
            <a:ext cx="2199805" cy="2382218"/>
          </a:xfrm>
          <a:custGeom>
            <a:avLst/>
            <a:gdLst>
              <a:gd name="connsiteX0" fmla="*/ 1689100 w 3119522"/>
              <a:gd name="connsiteY0" fmla="*/ 0 h 3378200"/>
              <a:gd name="connsiteX1" fmla="*/ 3089728 w 3119522"/>
              <a:gd name="connsiteY1" fmla="*/ 744708 h 3378200"/>
              <a:gd name="connsiteX2" fmla="*/ 3119522 w 3119522"/>
              <a:gd name="connsiteY2" fmla="*/ 793750 h 3378200"/>
              <a:gd name="connsiteX3" fmla="*/ 2303088 w 3119522"/>
              <a:gd name="connsiteY3" fmla="*/ 793750 h 3378200"/>
              <a:gd name="connsiteX4" fmla="*/ 2296249 w 3119522"/>
              <a:gd name="connsiteY4" fmla="*/ 788636 h 3378200"/>
              <a:gd name="connsiteX5" fmla="*/ 1689100 w 3119522"/>
              <a:gd name="connsiteY5" fmla="*/ 603178 h 3378200"/>
              <a:gd name="connsiteX6" fmla="*/ 603178 w 3119522"/>
              <a:gd name="connsiteY6" fmla="*/ 1689100 h 3378200"/>
              <a:gd name="connsiteX7" fmla="*/ 1689100 w 3119522"/>
              <a:gd name="connsiteY7" fmla="*/ 2775022 h 3378200"/>
              <a:gd name="connsiteX8" fmla="*/ 2296249 w 3119522"/>
              <a:gd name="connsiteY8" fmla="*/ 2589564 h 3378200"/>
              <a:gd name="connsiteX9" fmla="*/ 2303088 w 3119522"/>
              <a:gd name="connsiteY9" fmla="*/ 2584450 h 3378200"/>
              <a:gd name="connsiteX10" fmla="*/ 3119522 w 3119522"/>
              <a:gd name="connsiteY10" fmla="*/ 2584450 h 3378200"/>
              <a:gd name="connsiteX11" fmla="*/ 3089728 w 3119522"/>
              <a:gd name="connsiteY11" fmla="*/ 2633492 h 3378200"/>
              <a:gd name="connsiteX12" fmla="*/ 1689100 w 3119522"/>
              <a:gd name="connsiteY12" fmla="*/ 3378200 h 3378200"/>
              <a:gd name="connsiteX13" fmla="*/ 0 w 3119522"/>
              <a:gd name="connsiteY13" fmla="*/ 1689100 h 3378200"/>
              <a:gd name="connsiteX14" fmla="*/ 1689100 w 3119522"/>
              <a:gd name="connsiteY14" fmla="*/ 0 h 337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19522" h="3378200">
                <a:moveTo>
                  <a:pt x="1689100" y="0"/>
                </a:moveTo>
                <a:cubicBezTo>
                  <a:pt x="2272140" y="0"/>
                  <a:pt x="2786185" y="295405"/>
                  <a:pt x="3089728" y="744708"/>
                </a:cubicBezTo>
                <a:lnTo>
                  <a:pt x="3119522" y="793750"/>
                </a:lnTo>
                <a:lnTo>
                  <a:pt x="2303088" y="793750"/>
                </a:lnTo>
                <a:lnTo>
                  <a:pt x="2296249" y="788636"/>
                </a:lnTo>
                <a:cubicBezTo>
                  <a:pt x="2122935" y="671548"/>
                  <a:pt x="1914002" y="603178"/>
                  <a:pt x="1689100" y="603178"/>
                </a:cubicBezTo>
                <a:cubicBezTo>
                  <a:pt x="1089362" y="603178"/>
                  <a:pt x="603178" y="1089362"/>
                  <a:pt x="603178" y="1689100"/>
                </a:cubicBezTo>
                <a:cubicBezTo>
                  <a:pt x="603178" y="2288838"/>
                  <a:pt x="1089362" y="2775022"/>
                  <a:pt x="1689100" y="2775022"/>
                </a:cubicBezTo>
                <a:cubicBezTo>
                  <a:pt x="1914002" y="2775022"/>
                  <a:pt x="2122935" y="2706653"/>
                  <a:pt x="2296249" y="2589564"/>
                </a:cubicBezTo>
                <a:lnTo>
                  <a:pt x="2303088" y="2584450"/>
                </a:lnTo>
                <a:lnTo>
                  <a:pt x="3119522" y="2584450"/>
                </a:lnTo>
                <a:lnTo>
                  <a:pt x="3089728" y="2633492"/>
                </a:lnTo>
                <a:cubicBezTo>
                  <a:pt x="2786185" y="3082796"/>
                  <a:pt x="2272140" y="3378200"/>
                  <a:pt x="1689100" y="3378200"/>
                </a:cubicBezTo>
                <a:cubicBezTo>
                  <a:pt x="756236" y="3378200"/>
                  <a:pt x="0" y="2621964"/>
                  <a:pt x="0" y="1689100"/>
                </a:cubicBezTo>
                <a:cubicBezTo>
                  <a:pt x="0" y="756236"/>
                  <a:pt x="756236" y="0"/>
                  <a:pt x="1689100" y="0"/>
                </a:cubicBez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5" name="ïṩlïḋè"/>
          <p:cNvSpPr/>
          <p:nvPr/>
        </p:nvSpPr>
        <p:spPr>
          <a:xfrm>
            <a:off x="4115691" y="2598254"/>
            <a:ext cx="2199805" cy="2382218"/>
          </a:xfrm>
          <a:custGeom>
            <a:avLst/>
            <a:gdLst>
              <a:gd name="connsiteX0" fmla="*/ 1430422 w 3119522"/>
              <a:gd name="connsiteY0" fmla="*/ 0 h 3378200"/>
              <a:gd name="connsiteX1" fmla="*/ 3119522 w 3119522"/>
              <a:gd name="connsiteY1" fmla="*/ 1689100 h 3378200"/>
              <a:gd name="connsiteX2" fmla="*/ 1430422 w 3119522"/>
              <a:gd name="connsiteY2" fmla="*/ 3378200 h 3378200"/>
              <a:gd name="connsiteX3" fmla="*/ 29794 w 3119522"/>
              <a:gd name="connsiteY3" fmla="*/ 2633492 h 3378200"/>
              <a:gd name="connsiteX4" fmla="*/ 0 w 3119522"/>
              <a:gd name="connsiteY4" fmla="*/ 2584450 h 3378200"/>
              <a:gd name="connsiteX5" fmla="*/ 816434 w 3119522"/>
              <a:gd name="connsiteY5" fmla="*/ 2584450 h 3378200"/>
              <a:gd name="connsiteX6" fmla="*/ 823273 w 3119522"/>
              <a:gd name="connsiteY6" fmla="*/ 2589564 h 3378200"/>
              <a:gd name="connsiteX7" fmla="*/ 1430422 w 3119522"/>
              <a:gd name="connsiteY7" fmla="*/ 2775022 h 3378200"/>
              <a:gd name="connsiteX8" fmla="*/ 2516344 w 3119522"/>
              <a:gd name="connsiteY8" fmla="*/ 1689100 h 3378200"/>
              <a:gd name="connsiteX9" fmla="*/ 1430422 w 3119522"/>
              <a:gd name="connsiteY9" fmla="*/ 603178 h 3378200"/>
              <a:gd name="connsiteX10" fmla="*/ 823273 w 3119522"/>
              <a:gd name="connsiteY10" fmla="*/ 788636 h 3378200"/>
              <a:gd name="connsiteX11" fmla="*/ 816434 w 3119522"/>
              <a:gd name="connsiteY11" fmla="*/ 793750 h 3378200"/>
              <a:gd name="connsiteX12" fmla="*/ 0 w 3119522"/>
              <a:gd name="connsiteY12" fmla="*/ 793750 h 3378200"/>
              <a:gd name="connsiteX13" fmla="*/ 29794 w 3119522"/>
              <a:gd name="connsiteY13" fmla="*/ 744708 h 3378200"/>
              <a:gd name="connsiteX14" fmla="*/ 1430422 w 3119522"/>
              <a:gd name="connsiteY14" fmla="*/ 0 h 337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19522" h="3378200">
                <a:moveTo>
                  <a:pt x="1430422" y="0"/>
                </a:moveTo>
                <a:cubicBezTo>
                  <a:pt x="2363286" y="0"/>
                  <a:pt x="3119522" y="756236"/>
                  <a:pt x="3119522" y="1689100"/>
                </a:cubicBezTo>
                <a:cubicBezTo>
                  <a:pt x="3119522" y="2621964"/>
                  <a:pt x="2363286" y="3378200"/>
                  <a:pt x="1430422" y="3378200"/>
                </a:cubicBezTo>
                <a:cubicBezTo>
                  <a:pt x="847382" y="3378200"/>
                  <a:pt x="333337" y="3082796"/>
                  <a:pt x="29794" y="2633492"/>
                </a:cubicBezTo>
                <a:lnTo>
                  <a:pt x="0" y="2584450"/>
                </a:lnTo>
                <a:lnTo>
                  <a:pt x="816434" y="2584450"/>
                </a:lnTo>
                <a:lnTo>
                  <a:pt x="823273" y="2589564"/>
                </a:lnTo>
                <a:cubicBezTo>
                  <a:pt x="996587" y="2706653"/>
                  <a:pt x="1205520" y="2775022"/>
                  <a:pt x="1430422" y="2775022"/>
                </a:cubicBezTo>
                <a:cubicBezTo>
                  <a:pt x="2030160" y="2775022"/>
                  <a:pt x="2516344" y="2288838"/>
                  <a:pt x="2516344" y="1689100"/>
                </a:cubicBezTo>
                <a:cubicBezTo>
                  <a:pt x="2516344" y="1089362"/>
                  <a:pt x="2030160" y="603178"/>
                  <a:pt x="1430422" y="603178"/>
                </a:cubicBezTo>
                <a:cubicBezTo>
                  <a:pt x="1205520" y="603178"/>
                  <a:pt x="996587" y="671547"/>
                  <a:pt x="823273" y="788636"/>
                </a:cubicBezTo>
                <a:lnTo>
                  <a:pt x="816434" y="793750"/>
                </a:lnTo>
                <a:lnTo>
                  <a:pt x="0" y="793750"/>
                </a:lnTo>
                <a:lnTo>
                  <a:pt x="29794" y="744708"/>
                </a:lnTo>
                <a:cubicBezTo>
                  <a:pt x="333337" y="295405"/>
                  <a:pt x="847382" y="0"/>
                  <a:pt x="1430422" y="0"/>
                </a:cubicBez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7" name="íSlíḋé"/>
          <p:cNvSpPr>
            <a:spLocks/>
          </p:cNvSpPr>
          <p:nvPr/>
        </p:nvSpPr>
        <p:spPr bwMode="auto">
          <a:xfrm>
            <a:off x="4880065" y="3511528"/>
            <a:ext cx="490526" cy="489786"/>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16" name="iSlïḑe"/>
          <p:cNvSpPr>
            <a:spLocks/>
          </p:cNvSpPr>
          <p:nvPr/>
        </p:nvSpPr>
        <p:spPr bwMode="auto">
          <a:xfrm>
            <a:off x="6834187" y="3512930"/>
            <a:ext cx="558778" cy="515180"/>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latin typeface="Century Gothic" panose="020B0502020202020204" pitchFamily="34" charset="0"/>
            </a:endParaRPr>
          </a:p>
        </p:txBody>
      </p:sp>
      <p:grpSp>
        <p:nvGrpSpPr>
          <p:cNvPr id="31" name="组合 30"/>
          <p:cNvGrpSpPr/>
          <p:nvPr/>
        </p:nvGrpSpPr>
        <p:grpSpPr>
          <a:xfrm>
            <a:off x="8184563" y="2259700"/>
            <a:ext cx="2784999" cy="957185"/>
            <a:chOff x="1541719" y="2349127"/>
            <a:chExt cx="2784999" cy="957185"/>
          </a:xfrm>
        </p:grpSpPr>
        <p:sp>
          <p:nvSpPr>
            <p:cNvPr id="32" name="文本框 31"/>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3" name="文本框 32"/>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34" name="组合 33"/>
          <p:cNvGrpSpPr/>
          <p:nvPr/>
        </p:nvGrpSpPr>
        <p:grpSpPr>
          <a:xfrm>
            <a:off x="8184563" y="4315509"/>
            <a:ext cx="2784999" cy="957185"/>
            <a:chOff x="1541719" y="2349127"/>
            <a:chExt cx="2784999" cy="957185"/>
          </a:xfrm>
        </p:grpSpPr>
        <p:sp>
          <p:nvSpPr>
            <p:cNvPr id="35" name="文本框 34"/>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36" name="文本框 35"/>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37" name="组合 36"/>
          <p:cNvGrpSpPr/>
          <p:nvPr/>
        </p:nvGrpSpPr>
        <p:grpSpPr>
          <a:xfrm>
            <a:off x="1237126" y="2259700"/>
            <a:ext cx="2784999" cy="957185"/>
            <a:chOff x="1541719" y="2349127"/>
            <a:chExt cx="2784999" cy="957185"/>
          </a:xfrm>
        </p:grpSpPr>
        <p:sp>
          <p:nvSpPr>
            <p:cNvPr id="38" name="文本框 37"/>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39" name="文本框 38"/>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0" name="组合 39"/>
          <p:cNvGrpSpPr/>
          <p:nvPr/>
        </p:nvGrpSpPr>
        <p:grpSpPr>
          <a:xfrm>
            <a:off x="1237126" y="4315509"/>
            <a:ext cx="2784999" cy="957185"/>
            <a:chOff x="1541719" y="2349127"/>
            <a:chExt cx="2784999" cy="957185"/>
          </a:xfrm>
        </p:grpSpPr>
        <p:sp>
          <p:nvSpPr>
            <p:cNvPr id="41" name="文本框 40"/>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42" name="文本框 41"/>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43" name="组合 42"/>
          <p:cNvGrpSpPr/>
          <p:nvPr/>
        </p:nvGrpSpPr>
        <p:grpSpPr>
          <a:xfrm>
            <a:off x="3327399" y="368311"/>
            <a:ext cx="5571067" cy="950901"/>
            <a:chOff x="3327399" y="368311"/>
            <a:chExt cx="5571067" cy="950901"/>
          </a:xfrm>
        </p:grpSpPr>
        <p:grpSp>
          <p:nvGrpSpPr>
            <p:cNvPr id="44" name="组合 43"/>
            <p:cNvGrpSpPr/>
            <p:nvPr/>
          </p:nvGrpSpPr>
          <p:grpSpPr>
            <a:xfrm>
              <a:off x="3327399" y="1015999"/>
              <a:ext cx="5571067" cy="303213"/>
              <a:chOff x="3327399" y="1015999"/>
              <a:chExt cx="5571067" cy="303213"/>
            </a:xfrm>
          </p:grpSpPr>
          <p:grpSp>
            <p:nvGrpSpPr>
              <p:cNvPr id="46" name="组合 45"/>
              <p:cNvGrpSpPr/>
              <p:nvPr/>
            </p:nvGrpSpPr>
            <p:grpSpPr>
              <a:xfrm>
                <a:off x="5341026" y="1015999"/>
                <a:ext cx="1543813" cy="303213"/>
                <a:chOff x="4151374" y="3829873"/>
                <a:chExt cx="2486492" cy="488360"/>
              </a:xfrm>
            </p:grpSpPr>
            <p:sp>
              <p:nvSpPr>
                <p:cNvPr id="49" name="椭圆 48"/>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0" name="椭圆 49"/>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1" name="椭圆 50"/>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椭圆 51"/>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47" name="直接连接符 46"/>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341555058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left)">
                                          <p:cBhvr>
                                            <p:cTn id="12" dur="500"/>
                                            <p:tgtEl>
                                              <p:spTgt spid="5"/>
                                            </p:tgtEl>
                                          </p:cBhvr>
                                        </p:animEffect>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1000"/>
                                </p:stCondLst>
                                <p:childTnLst>
                                  <p:par>
                                    <p:cTn id="25" presetID="2" presetClass="entr" presetSubtype="8" fill="hold" nodeType="afterEffect" p14:presetBounceEnd="49000">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14:bounceEnd="49000">
                                          <p:cBhvr additive="base">
                                            <p:cTn id="27" dur="1000" fill="hold"/>
                                            <p:tgtEl>
                                              <p:spTgt spid="37"/>
                                            </p:tgtEl>
                                            <p:attrNameLst>
                                              <p:attrName>ppt_x</p:attrName>
                                            </p:attrNameLst>
                                          </p:cBhvr>
                                          <p:tavLst>
                                            <p:tav tm="0">
                                              <p:val>
                                                <p:strVal val="0-#ppt_w/2"/>
                                              </p:val>
                                            </p:tav>
                                            <p:tav tm="100000">
                                              <p:val>
                                                <p:strVal val="#ppt_x"/>
                                              </p:val>
                                            </p:tav>
                                          </p:tavLst>
                                        </p:anim>
                                        <p:anim calcmode="lin" valueType="num" p14:bounceEnd="49000">
                                          <p:cBhvr additive="base">
                                            <p:cTn id="28" dur="1000" fill="hold"/>
                                            <p:tgtEl>
                                              <p:spTgt spid="3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14:presetBounceEnd="49000">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14:bounceEnd="49000">
                                          <p:cBhvr additive="base">
                                            <p:cTn id="31" dur="1000" fill="hold"/>
                                            <p:tgtEl>
                                              <p:spTgt spid="40"/>
                                            </p:tgtEl>
                                            <p:attrNameLst>
                                              <p:attrName>ppt_x</p:attrName>
                                            </p:attrNameLst>
                                          </p:cBhvr>
                                          <p:tavLst>
                                            <p:tav tm="0">
                                              <p:val>
                                                <p:strVal val="0-#ppt_w/2"/>
                                              </p:val>
                                            </p:tav>
                                            <p:tav tm="100000">
                                              <p:val>
                                                <p:strVal val="#ppt_x"/>
                                              </p:val>
                                            </p:tav>
                                          </p:tavLst>
                                        </p:anim>
                                        <p:anim calcmode="lin" valueType="num" p14:bounceEnd="49000">
                                          <p:cBhvr additive="base">
                                            <p:cTn id="32" dur="1000" fill="hold"/>
                                            <p:tgtEl>
                                              <p:spTgt spid="40"/>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14:presetBounceEnd="49000">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14:bounceEnd="49000">
                                          <p:cBhvr additive="base">
                                            <p:cTn id="35" dur="1000" fill="hold"/>
                                            <p:tgtEl>
                                              <p:spTgt spid="31"/>
                                            </p:tgtEl>
                                            <p:attrNameLst>
                                              <p:attrName>ppt_x</p:attrName>
                                            </p:attrNameLst>
                                          </p:cBhvr>
                                          <p:tavLst>
                                            <p:tav tm="0">
                                              <p:val>
                                                <p:strVal val="1+#ppt_w/2"/>
                                              </p:val>
                                            </p:tav>
                                            <p:tav tm="100000">
                                              <p:val>
                                                <p:strVal val="#ppt_x"/>
                                              </p:val>
                                            </p:tav>
                                          </p:tavLst>
                                        </p:anim>
                                        <p:anim calcmode="lin" valueType="num" p14:bounceEnd="49000">
                                          <p:cBhvr additive="base">
                                            <p:cTn id="36" dur="1000" fill="hold"/>
                                            <p:tgtEl>
                                              <p:spTgt spid="31"/>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14:presetBounceEnd="49000">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14:bounceEnd="49000">
                                          <p:cBhvr additive="base">
                                            <p:cTn id="39" dur="1000" fill="hold"/>
                                            <p:tgtEl>
                                              <p:spTgt spid="34"/>
                                            </p:tgtEl>
                                            <p:attrNameLst>
                                              <p:attrName>ppt_x</p:attrName>
                                            </p:attrNameLst>
                                          </p:cBhvr>
                                          <p:tavLst>
                                            <p:tav tm="0">
                                              <p:val>
                                                <p:strVal val="1+#ppt_w/2"/>
                                              </p:val>
                                            </p:tav>
                                            <p:tav tm="100000">
                                              <p:val>
                                                <p:strVal val="#ppt_x"/>
                                              </p:val>
                                            </p:tav>
                                          </p:tavLst>
                                        </p:anim>
                                        <p:anim calcmode="lin" valueType="num" p14:bounceEnd="49000">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7" grpId="0" animBg="1"/>
          <p:bldP spid="1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left)">
                                          <p:cBhvr>
                                            <p:cTn id="12" dur="500"/>
                                            <p:tgtEl>
                                              <p:spTgt spid="5"/>
                                            </p:tgtEl>
                                          </p:cBhvr>
                                        </p:animEffect>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1000"/>
                                </p:stCondLst>
                                <p:childTnLst>
                                  <p:par>
                                    <p:cTn id="25" presetID="2" presetClass="entr" presetSubtype="8"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1000" fill="hold"/>
                                            <p:tgtEl>
                                              <p:spTgt spid="37"/>
                                            </p:tgtEl>
                                            <p:attrNameLst>
                                              <p:attrName>ppt_x</p:attrName>
                                            </p:attrNameLst>
                                          </p:cBhvr>
                                          <p:tavLst>
                                            <p:tav tm="0">
                                              <p:val>
                                                <p:strVal val="0-#ppt_w/2"/>
                                              </p:val>
                                            </p:tav>
                                            <p:tav tm="100000">
                                              <p:val>
                                                <p:strVal val="#ppt_x"/>
                                              </p:val>
                                            </p:tav>
                                          </p:tavLst>
                                        </p:anim>
                                        <p:anim calcmode="lin" valueType="num">
                                          <p:cBhvr additive="base">
                                            <p:cTn id="28" dur="1000" fill="hold"/>
                                            <p:tgtEl>
                                              <p:spTgt spid="3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additive="base">
                                            <p:cTn id="31" dur="1000" fill="hold"/>
                                            <p:tgtEl>
                                              <p:spTgt spid="40"/>
                                            </p:tgtEl>
                                            <p:attrNameLst>
                                              <p:attrName>ppt_x</p:attrName>
                                            </p:attrNameLst>
                                          </p:cBhvr>
                                          <p:tavLst>
                                            <p:tav tm="0">
                                              <p:val>
                                                <p:strVal val="0-#ppt_w/2"/>
                                              </p:val>
                                            </p:tav>
                                            <p:tav tm="100000">
                                              <p:val>
                                                <p:strVal val="#ppt_x"/>
                                              </p:val>
                                            </p:tav>
                                          </p:tavLst>
                                        </p:anim>
                                        <p:anim calcmode="lin" valueType="num">
                                          <p:cBhvr additive="base">
                                            <p:cTn id="32" dur="1000" fill="hold"/>
                                            <p:tgtEl>
                                              <p:spTgt spid="40"/>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1000" fill="hold"/>
                                            <p:tgtEl>
                                              <p:spTgt spid="31"/>
                                            </p:tgtEl>
                                            <p:attrNameLst>
                                              <p:attrName>ppt_x</p:attrName>
                                            </p:attrNameLst>
                                          </p:cBhvr>
                                          <p:tavLst>
                                            <p:tav tm="0">
                                              <p:val>
                                                <p:strVal val="1+#ppt_w/2"/>
                                              </p:val>
                                            </p:tav>
                                            <p:tav tm="100000">
                                              <p:val>
                                                <p:strVal val="#ppt_x"/>
                                              </p:val>
                                            </p:tav>
                                          </p:tavLst>
                                        </p:anim>
                                        <p:anim calcmode="lin" valueType="num">
                                          <p:cBhvr additive="base">
                                            <p:cTn id="36" dur="1000" fill="hold"/>
                                            <p:tgtEl>
                                              <p:spTgt spid="31"/>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1+#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7" grpId="0" animBg="1"/>
          <p:bldP spid="16"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ŝḷiḓé"/>
          <p:cNvSpPr/>
          <p:nvPr/>
        </p:nvSpPr>
        <p:spPr>
          <a:xfrm flipH="1">
            <a:off x="5143501" y="1721922"/>
            <a:ext cx="1490832" cy="1490983"/>
          </a:xfrm>
          <a:prstGeom prst="circularArrow">
            <a:avLst>
              <a:gd name="adj1" fmla="val 10980"/>
              <a:gd name="adj2" fmla="val 1142322"/>
              <a:gd name="adj3" fmla="val 4500000"/>
              <a:gd name="adj4" fmla="val 10800000"/>
              <a:gd name="adj5" fmla="val 125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8" name="ísļiḓê"/>
          <p:cNvSpPr/>
          <p:nvPr/>
        </p:nvSpPr>
        <p:spPr>
          <a:xfrm flipH="1">
            <a:off x="5557667" y="2578714"/>
            <a:ext cx="1490832" cy="1490983"/>
          </a:xfrm>
          <a:prstGeom prst="leftCircularArrow">
            <a:avLst>
              <a:gd name="adj1" fmla="val 10980"/>
              <a:gd name="adj2" fmla="val 1142322"/>
              <a:gd name="adj3" fmla="val 6300000"/>
              <a:gd name="adj4" fmla="val 18900000"/>
              <a:gd name="adj5" fmla="val 1250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9" name="îśļiḑe"/>
          <p:cNvSpPr/>
          <p:nvPr/>
        </p:nvSpPr>
        <p:spPr>
          <a:xfrm flipH="1">
            <a:off x="5143501" y="3438668"/>
            <a:ext cx="1490832" cy="1490983"/>
          </a:xfrm>
          <a:prstGeom prst="circularArrow">
            <a:avLst>
              <a:gd name="adj1" fmla="val 10980"/>
              <a:gd name="adj2" fmla="val 1142322"/>
              <a:gd name="adj3" fmla="val 4500000"/>
              <a:gd name="adj4" fmla="val 13500000"/>
              <a:gd name="adj5" fmla="val 12500"/>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tx1"/>
              </a:solidFill>
            </a:endParaRPr>
          </a:p>
        </p:txBody>
      </p:sp>
      <p:sp>
        <p:nvSpPr>
          <p:cNvPr id="10" name="íṧlïḋê"/>
          <p:cNvSpPr/>
          <p:nvPr/>
        </p:nvSpPr>
        <p:spPr>
          <a:xfrm flipH="1">
            <a:off x="5661419" y="4394305"/>
            <a:ext cx="1280812" cy="1281431"/>
          </a:xfrm>
          <a:prstGeom prst="blockArc">
            <a:avLst>
              <a:gd name="adj1" fmla="val 0"/>
              <a:gd name="adj2" fmla="val 18900000"/>
              <a:gd name="adj3" fmla="val 12740"/>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
        <p:nvSpPr>
          <p:cNvPr id="49" name="椭圆 41"/>
          <p:cNvSpPr/>
          <p:nvPr/>
        </p:nvSpPr>
        <p:spPr>
          <a:xfrm>
            <a:off x="5739191" y="2266910"/>
            <a:ext cx="299452" cy="299000"/>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sp>
        <p:nvSpPr>
          <p:cNvPr id="52" name="椭圆 42"/>
          <p:cNvSpPr/>
          <p:nvPr/>
        </p:nvSpPr>
        <p:spPr>
          <a:xfrm>
            <a:off x="5739191" y="3982198"/>
            <a:ext cx="299452" cy="29900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sp>
        <p:nvSpPr>
          <p:cNvPr id="51" name="椭圆 43"/>
          <p:cNvSpPr/>
          <p:nvPr/>
        </p:nvSpPr>
        <p:spPr>
          <a:xfrm>
            <a:off x="6170205" y="3126032"/>
            <a:ext cx="299452" cy="293613"/>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50" name="椭圆 44"/>
          <p:cNvSpPr/>
          <p:nvPr/>
        </p:nvSpPr>
        <p:spPr>
          <a:xfrm>
            <a:off x="6170205" y="4885520"/>
            <a:ext cx="299452" cy="299000"/>
          </a:xfrm>
          <a:custGeom>
            <a:avLst/>
            <a:gdLst>
              <a:gd name="connsiteX0" fmla="*/ 278498 w 607639"/>
              <a:gd name="connsiteY0" fmla="*/ 505578 h 606722"/>
              <a:gd name="connsiteX1" fmla="*/ 253131 w 607639"/>
              <a:gd name="connsiteY1" fmla="*/ 530820 h 606722"/>
              <a:gd name="connsiteX2" fmla="*/ 278498 w 607639"/>
              <a:gd name="connsiteY2" fmla="*/ 556150 h 606722"/>
              <a:gd name="connsiteX3" fmla="*/ 506351 w 607639"/>
              <a:gd name="connsiteY3" fmla="*/ 556150 h 606722"/>
              <a:gd name="connsiteX4" fmla="*/ 531629 w 607639"/>
              <a:gd name="connsiteY4" fmla="*/ 530820 h 606722"/>
              <a:gd name="connsiteX5" fmla="*/ 506351 w 607639"/>
              <a:gd name="connsiteY5" fmla="*/ 505578 h 606722"/>
              <a:gd name="connsiteX6" fmla="*/ 126566 w 607639"/>
              <a:gd name="connsiteY6" fmla="*/ 505578 h 606722"/>
              <a:gd name="connsiteX7" fmla="*/ 101288 w 607639"/>
              <a:gd name="connsiteY7" fmla="*/ 530820 h 606722"/>
              <a:gd name="connsiteX8" fmla="*/ 126566 w 607639"/>
              <a:gd name="connsiteY8" fmla="*/ 556150 h 606722"/>
              <a:gd name="connsiteX9" fmla="*/ 177210 w 607639"/>
              <a:gd name="connsiteY9" fmla="*/ 556150 h 606722"/>
              <a:gd name="connsiteX10" fmla="*/ 202576 w 607639"/>
              <a:gd name="connsiteY10" fmla="*/ 530820 h 606722"/>
              <a:gd name="connsiteX11" fmla="*/ 177210 w 607639"/>
              <a:gd name="connsiteY11" fmla="*/ 505578 h 606722"/>
              <a:gd name="connsiteX12" fmla="*/ 0 w 607639"/>
              <a:gd name="connsiteY12" fmla="*/ 455006 h 606722"/>
              <a:gd name="connsiteX13" fmla="*/ 607639 w 607639"/>
              <a:gd name="connsiteY13" fmla="*/ 455006 h 606722"/>
              <a:gd name="connsiteX14" fmla="*/ 607639 w 607639"/>
              <a:gd name="connsiteY14" fmla="*/ 581392 h 606722"/>
              <a:gd name="connsiteX15" fmla="*/ 582273 w 607639"/>
              <a:gd name="connsiteY15" fmla="*/ 606722 h 606722"/>
              <a:gd name="connsiteX16" fmla="*/ 25278 w 607639"/>
              <a:gd name="connsiteY16" fmla="*/ 606722 h 606722"/>
              <a:gd name="connsiteX17" fmla="*/ 0 w 607639"/>
              <a:gd name="connsiteY17" fmla="*/ 581392 h 606722"/>
              <a:gd name="connsiteX18" fmla="*/ 253118 w 607639"/>
              <a:gd name="connsiteY18" fmla="*/ 173662 h 606722"/>
              <a:gd name="connsiteX19" fmla="*/ 334127 w 607639"/>
              <a:gd name="connsiteY19" fmla="*/ 227503 h 606722"/>
              <a:gd name="connsiteX20" fmla="*/ 253118 w 607639"/>
              <a:gd name="connsiteY20" fmla="*/ 281345 h 606722"/>
              <a:gd name="connsiteX21" fmla="*/ 215927 w 607639"/>
              <a:gd name="connsiteY21" fmla="*/ 104075 h 606722"/>
              <a:gd name="connsiteX22" fmla="*/ 202576 w 607639"/>
              <a:gd name="connsiteY22" fmla="*/ 126384 h 606722"/>
              <a:gd name="connsiteX23" fmla="*/ 202576 w 607639"/>
              <a:gd name="connsiteY23" fmla="*/ 328669 h 606722"/>
              <a:gd name="connsiteX24" fmla="*/ 215927 w 607639"/>
              <a:gd name="connsiteY24" fmla="*/ 350977 h 606722"/>
              <a:gd name="connsiteX25" fmla="*/ 227854 w 607639"/>
              <a:gd name="connsiteY25" fmla="*/ 353910 h 606722"/>
              <a:gd name="connsiteX26" fmla="*/ 241917 w 607639"/>
              <a:gd name="connsiteY26" fmla="*/ 349644 h 606722"/>
              <a:gd name="connsiteX27" fmla="*/ 393849 w 607639"/>
              <a:gd name="connsiteY27" fmla="*/ 248590 h 606722"/>
              <a:gd name="connsiteX28" fmla="*/ 405063 w 607639"/>
              <a:gd name="connsiteY28" fmla="*/ 227526 h 606722"/>
              <a:gd name="connsiteX29" fmla="*/ 393849 w 607639"/>
              <a:gd name="connsiteY29" fmla="*/ 206462 h 606722"/>
              <a:gd name="connsiteX30" fmla="*/ 241917 w 607639"/>
              <a:gd name="connsiteY30" fmla="*/ 105409 h 606722"/>
              <a:gd name="connsiteX31" fmla="*/ 215927 w 607639"/>
              <a:gd name="connsiteY31" fmla="*/ 104075 h 606722"/>
              <a:gd name="connsiteX32" fmla="*/ 25278 w 607639"/>
              <a:gd name="connsiteY32" fmla="*/ 0 h 606722"/>
              <a:gd name="connsiteX33" fmla="*/ 582273 w 607639"/>
              <a:gd name="connsiteY33" fmla="*/ 0 h 606722"/>
              <a:gd name="connsiteX34" fmla="*/ 607639 w 607639"/>
              <a:gd name="connsiteY34" fmla="*/ 25241 h 606722"/>
              <a:gd name="connsiteX35" fmla="*/ 607639 w 607639"/>
              <a:gd name="connsiteY35" fmla="*/ 404481 h 606722"/>
              <a:gd name="connsiteX36" fmla="*/ 0 w 607639"/>
              <a:gd name="connsiteY36" fmla="*/ 404481 h 606722"/>
              <a:gd name="connsiteX37" fmla="*/ 0 w 607639"/>
              <a:gd name="connsiteY37" fmla="*/ 25241 h 606722"/>
              <a:gd name="connsiteX38" fmla="*/ 25278 w 607639"/>
              <a:gd name="connsiteY3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7639" h="606722">
                <a:moveTo>
                  <a:pt x="278498" y="505578"/>
                </a:moveTo>
                <a:cubicBezTo>
                  <a:pt x="264524" y="505578"/>
                  <a:pt x="253131" y="516866"/>
                  <a:pt x="253131" y="530820"/>
                </a:cubicBezTo>
                <a:cubicBezTo>
                  <a:pt x="253131" y="544774"/>
                  <a:pt x="264524" y="556150"/>
                  <a:pt x="278498" y="556150"/>
                </a:cubicBezTo>
                <a:lnTo>
                  <a:pt x="506351" y="556150"/>
                </a:lnTo>
                <a:cubicBezTo>
                  <a:pt x="520325" y="556150"/>
                  <a:pt x="531629" y="544774"/>
                  <a:pt x="531629" y="530820"/>
                </a:cubicBezTo>
                <a:cubicBezTo>
                  <a:pt x="531629" y="516866"/>
                  <a:pt x="520325" y="505578"/>
                  <a:pt x="506351" y="505578"/>
                </a:cubicBezTo>
                <a:close/>
                <a:moveTo>
                  <a:pt x="126566" y="505578"/>
                </a:moveTo>
                <a:cubicBezTo>
                  <a:pt x="112592" y="505578"/>
                  <a:pt x="101288" y="516866"/>
                  <a:pt x="101288" y="530820"/>
                </a:cubicBezTo>
                <a:cubicBezTo>
                  <a:pt x="101288" y="544774"/>
                  <a:pt x="112592" y="556150"/>
                  <a:pt x="126566" y="556150"/>
                </a:cubicBezTo>
                <a:lnTo>
                  <a:pt x="177210" y="556150"/>
                </a:lnTo>
                <a:cubicBezTo>
                  <a:pt x="191184" y="556150"/>
                  <a:pt x="202576" y="544774"/>
                  <a:pt x="202576" y="530820"/>
                </a:cubicBezTo>
                <a:cubicBezTo>
                  <a:pt x="202576" y="516866"/>
                  <a:pt x="191184" y="505578"/>
                  <a:pt x="177210" y="505578"/>
                </a:cubicBezTo>
                <a:close/>
                <a:moveTo>
                  <a:pt x="0" y="455006"/>
                </a:moveTo>
                <a:lnTo>
                  <a:pt x="607639" y="455006"/>
                </a:lnTo>
                <a:lnTo>
                  <a:pt x="607639" y="581392"/>
                </a:lnTo>
                <a:cubicBezTo>
                  <a:pt x="607639" y="595346"/>
                  <a:pt x="596336" y="606722"/>
                  <a:pt x="582273" y="606722"/>
                </a:cubicBezTo>
                <a:lnTo>
                  <a:pt x="25278" y="606722"/>
                </a:lnTo>
                <a:cubicBezTo>
                  <a:pt x="11304" y="606722"/>
                  <a:pt x="0" y="595346"/>
                  <a:pt x="0" y="581392"/>
                </a:cubicBezTo>
                <a:close/>
                <a:moveTo>
                  <a:pt x="253118" y="173662"/>
                </a:moveTo>
                <a:lnTo>
                  <a:pt x="334127" y="227503"/>
                </a:lnTo>
                <a:lnTo>
                  <a:pt x="253118" y="281345"/>
                </a:lnTo>
                <a:close/>
                <a:moveTo>
                  <a:pt x="215927" y="104075"/>
                </a:moveTo>
                <a:cubicBezTo>
                  <a:pt x="207650" y="108519"/>
                  <a:pt x="202576" y="117052"/>
                  <a:pt x="202576" y="126384"/>
                </a:cubicBezTo>
                <a:lnTo>
                  <a:pt x="202576" y="328669"/>
                </a:lnTo>
                <a:cubicBezTo>
                  <a:pt x="202576" y="338001"/>
                  <a:pt x="207650" y="346533"/>
                  <a:pt x="215927" y="350977"/>
                </a:cubicBezTo>
                <a:cubicBezTo>
                  <a:pt x="219665" y="352932"/>
                  <a:pt x="223759" y="353910"/>
                  <a:pt x="227854" y="353910"/>
                </a:cubicBezTo>
                <a:cubicBezTo>
                  <a:pt x="232749" y="353910"/>
                  <a:pt x="237644" y="352488"/>
                  <a:pt x="241917" y="349644"/>
                </a:cubicBezTo>
                <a:lnTo>
                  <a:pt x="393849" y="248590"/>
                </a:lnTo>
                <a:cubicBezTo>
                  <a:pt x="400880" y="243880"/>
                  <a:pt x="405063" y="235969"/>
                  <a:pt x="405063" y="227526"/>
                </a:cubicBezTo>
                <a:cubicBezTo>
                  <a:pt x="405063" y="219083"/>
                  <a:pt x="400880" y="211173"/>
                  <a:pt x="393849" y="206462"/>
                </a:cubicBezTo>
                <a:lnTo>
                  <a:pt x="241917" y="105409"/>
                </a:lnTo>
                <a:cubicBezTo>
                  <a:pt x="234173" y="100165"/>
                  <a:pt x="224116" y="99720"/>
                  <a:pt x="215927" y="104075"/>
                </a:cubicBezTo>
                <a:close/>
                <a:moveTo>
                  <a:pt x="25278" y="0"/>
                </a:moveTo>
                <a:lnTo>
                  <a:pt x="582273" y="0"/>
                </a:lnTo>
                <a:cubicBezTo>
                  <a:pt x="596336" y="0"/>
                  <a:pt x="607639" y="11287"/>
                  <a:pt x="607639" y="25241"/>
                </a:cubicBezTo>
                <a:lnTo>
                  <a:pt x="607639" y="404481"/>
                </a:lnTo>
                <a:lnTo>
                  <a:pt x="0" y="404481"/>
                </a:lnTo>
                <a:lnTo>
                  <a:pt x="0" y="25241"/>
                </a:lnTo>
                <a:cubicBezTo>
                  <a:pt x="0" y="11287"/>
                  <a:pt x="11304" y="0"/>
                  <a:pt x="25278" y="0"/>
                </a:cubicBez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cxnSp>
        <p:nvCxnSpPr>
          <p:cNvPr id="66" name="直接连接符 65"/>
          <p:cNvCxnSpPr/>
          <p:nvPr/>
        </p:nvCxnSpPr>
        <p:spPr>
          <a:xfrm>
            <a:off x="4191000" y="2616464"/>
            <a:ext cx="850901"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4191000" y="4641627"/>
            <a:ext cx="850901"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048499" y="2850927"/>
            <a:ext cx="850901"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7048499" y="4866247"/>
            <a:ext cx="850901"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70" name="组合 69"/>
          <p:cNvGrpSpPr/>
          <p:nvPr/>
        </p:nvGrpSpPr>
        <p:grpSpPr>
          <a:xfrm>
            <a:off x="8184563" y="2259700"/>
            <a:ext cx="2784999" cy="957185"/>
            <a:chOff x="1541719" y="2349127"/>
            <a:chExt cx="2784999" cy="957185"/>
          </a:xfrm>
        </p:grpSpPr>
        <p:sp>
          <p:nvSpPr>
            <p:cNvPr id="71" name="文本框 70"/>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72" name="文本框 71"/>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3" name="组合 72"/>
          <p:cNvGrpSpPr/>
          <p:nvPr/>
        </p:nvGrpSpPr>
        <p:grpSpPr>
          <a:xfrm>
            <a:off x="8184563" y="4315509"/>
            <a:ext cx="2784999" cy="957185"/>
            <a:chOff x="1541719" y="2349127"/>
            <a:chExt cx="2784999" cy="957185"/>
          </a:xfrm>
        </p:grpSpPr>
        <p:sp>
          <p:nvSpPr>
            <p:cNvPr id="74" name="文本框 73"/>
            <p:cNvSpPr txBox="1"/>
            <p:nvPr/>
          </p:nvSpPr>
          <p:spPr>
            <a:xfrm>
              <a:off x="1541719" y="2349127"/>
              <a:ext cx="2133781"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Century Gothic" panose="020B0502020202020204" pitchFamily="34" charset="0"/>
                </a:rPr>
                <a:t>标题文字添加</a:t>
              </a:r>
            </a:p>
          </p:txBody>
        </p:sp>
        <p:sp>
          <p:nvSpPr>
            <p:cNvPr id="75" name="文本框 74"/>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6" name="组合 75"/>
          <p:cNvGrpSpPr/>
          <p:nvPr/>
        </p:nvGrpSpPr>
        <p:grpSpPr>
          <a:xfrm>
            <a:off x="1237126" y="2259700"/>
            <a:ext cx="2784999" cy="957185"/>
            <a:chOff x="1541719" y="2349127"/>
            <a:chExt cx="2784999" cy="957185"/>
          </a:xfrm>
        </p:grpSpPr>
        <p:sp>
          <p:nvSpPr>
            <p:cNvPr id="77" name="文本框 76"/>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78" name="文本框 77"/>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79" name="组合 78"/>
          <p:cNvGrpSpPr/>
          <p:nvPr/>
        </p:nvGrpSpPr>
        <p:grpSpPr>
          <a:xfrm>
            <a:off x="1237126" y="4315509"/>
            <a:ext cx="2784999" cy="957185"/>
            <a:chOff x="1541719" y="2349127"/>
            <a:chExt cx="2784999" cy="957185"/>
          </a:xfrm>
        </p:grpSpPr>
        <p:sp>
          <p:nvSpPr>
            <p:cNvPr id="80" name="文本框 79"/>
            <p:cNvSpPr txBox="1"/>
            <p:nvPr/>
          </p:nvSpPr>
          <p:spPr>
            <a:xfrm>
              <a:off x="2192937" y="2349127"/>
              <a:ext cx="2133781"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latin typeface="Century Gothic" panose="020B0502020202020204" pitchFamily="34" charset="0"/>
                </a:rPr>
                <a:t>标题文字添加</a:t>
              </a:r>
            </a:p>
          </p:txBody>
        </p:sp>
        <p:sp>
          <p:nvSpPr>
            <p:cNvPr id="81" name="文本框 80"/>
            <p:cNvSpPr txBox="1"/>
            <p:nvPr/>
          </p:nvSpPr>
          <p:spPr>
            <a:xfrm>
              <a:off x="1541719" y="2687681"/>
              <a:ext cx="2784999" cy="618631"/>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grpSp>
        <p:nvGrpSpPr>
          <p:cNvPr id="82" name="组合 81"/>
          <p:cNvGrpSpPr/>
          <p:nvPr/>
        </p:nvGrpSpPr>
        <p:grpSpPr>
          <a:xfrm>
            <a:off x="3327399" y="368311"/>
            <a:ext cx="5571067" cy="950901"/>
            <a:chOff x="3327399" y="368311"/>
            <a:chExt cx="5571067" cy="950901"/>
          </a:xfrm>
        </p:grpSpPr>
        <p:grpSp>
          <p:nvGrpSpPr>
            <p:cNvPr id="83" name="组合 82"/>
            <p:cNvGrpSpPr/>
            <p:nvPr/>
          </p:nvGrpSpPr>
          <p:grpSpPr>
            <a:xfrm>
              <a:off x="3327399" y="1015999"/>
              <a:ext cx="5571067" cy="303213"/>
              <a:chOff x="3327399" y="1015999"/>
              <a:chExt cx="5571067" cy="303213"/>
            </a:xfrm>
          </p:grpSpPr>
          <p:grpSp>
            <p:nvGrpSpPr>
              <p:cNvPr id="85" name="组合 84"/>
              <p:cNvGrpSpPr/>
              <p:nvPr/>
            </p:nvGrpSpPr>
            <p:grpSpPr>
              <a:xfrm>
                <a:off x="5341026" y="1015999"/>
                <a:ext cx="1543813" cy="303213"/>
                <a:chOff x="4151374" y="3829873"/>
                <a:chExt cx="2486492" cy="488360"/>
              </a:xfrm>
            </p:grpSpPr>
            <p:sp>
              <p:nvSpPr>
                <p:cNvPr id="88" name="椭圆 87"/>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9" name="椭圆 88"/>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90" name="椭圆 89"/>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1" name="椭圆 90"/>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86" name="直接连接符 85"/>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84" name="文本框 83"/>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Tree>
    <p:extLst>
      <p:ext uri="{BB962C8B-B14F-4D97-AF65-F5344CB8AC3E}">
        <p14:creationId xmlns:p14="http://schemas.microsoft.com/office/powerpoint/2010/main" val="350147854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ppt_x"/>
                                              </p:val>
                                            </p:tav>
                                            <p:tav tm="100000">
                                              <p:val>
                                                <p:strVal val="#ppt_x"/>
                                              </p:val>
                                            </p:tav>
                                          </p:tavLst>
                                        </p:anim>
                                        <p:anim calcmode="lin" valueType="num">
                                          <p:cBhvr additive="base">
                                            <p:cTn id="24" dur="500" fill="hold"/>
                                            <p:tgtEl>
                                              <p:spTgt spid="4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additive="base">
                                            <p:cTn id="31" dur="500" fill="hold"/>
                                            <p:tgtEl>
                                              <p:spTgt spid="51"/>
                                            </p:tgtEl>
                                            <p:attrNameLst>
                                              <p:attrName>ppt_x</p:attrName>
                                            </p:attrNameLst>
                                          </p:cBhvr>
                                          <p:tavLst>
                                            <p:tav tm="0">
                                              <p:val>
                                                <p:strVal val="#ppt_x"/>
                                              </p:val>
                                            </p:tav>
                                            <p:tav tm="100000">
                                              <p:val>
                                                <p:strVal val="#ppt_x"/>
                                              </p:val>
                                            </p:tav>
                                          </p:tavLst>
                                        </p:anim>
                                        <p:anim calcmode="lin" valueType="num">
                                          <p:cBhvr additive="base">
                                            <p:cTn id="32" dur="500" fill="hold"/>
                                            <p:tgtEl>
                                              <p:spTgt spid="5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500" fill="hold"/>
                                            <p:tgtEl>
                                              <p:spTgt spid="50"/>
                                            </p:tgtEl>
                                            <p:attrNameLst>
                                              <p:attrName>ppt_x</p:attrName>
                                            </p:attrNameLst>
                                          </p:cBhvr>
                                          <p:tavLst>
                                            <p:tav tm="0">
                                              <p:val>
                                                <p:strVal val="#ppt_x"/>
                                              </p:val>
                                            </p:tav>
                                            <p:tav tm="100000">
                                              <p:val>
                                                <p:strVal val="#ppt_x"/>
                                              </p:val>
                                            </p:tav>
                                          </p:tavLst>
                                        </p:anim>
                                        <p:anim calcmode="lin" valueType="num">
                                          <p:cBhvr additive="base">
                                            <p:cTn id="36" dur="500" fill="hold"/>
                                            <p:tgtEl>
                                              <p:spTgt spid="5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ppt_x"/>
                                              </p:val>
                                            </p:tav>
                                            <p:tav tm="100000">
                                              <p:val>
                                                <p:strVal val="#ppt_x"/>
                                              </p:val>
                                            </p:tav>
                                          </p:tavLst>
                                        </p:anim>
                                        <p:anim calcmode="lin" valueType="num">
                                          <p:cBhvr additive="base">
                                            <p:cTn id="44" dur="500" fill="hold"/>
                                            <p:tgtEl>
                                              <p:spTgt spid="6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8"/>
                                            </p:tgtEl>
                                            <p:attrNameLst>
                                              <p:attrName>style.visibility</p:attrName>
                                            </p:attrNameLst>
                                          </p:cBhvr>
                                          <p:to>
                                            <p:strVal val="visible"/>
                                          </p:to>
                                        </p:set>
                                        <p:anim calcmode="lin" valueType="num">
                                          <p:cBhvr additive="base">
                                            <p:cTn id="47" dur="500" fill="hold"/>
                                            <p:tgtEl>
                                              <p:spTgt spid="68"/>
                                            </p:tgtEl>
                                            <p:attrNameLst>
                                              <p:attrName>ppt_x</p:attrName>
                                            </p:attrNameLst>
                                          </p:cBhvr>
                                          <p:tavLst>
                                            <p:tav tm="0">
                                              <p:val>
                                                <p:strVal val="#ppt_x"/>
                                              </p:val>
                                            </p:tav>
                                            <p:tav tm="100000">
                                              <p:val>
                                                <p:strVal val="#ppt_x"/>
                                              </p:val>
                                            </p:tav>
                                          </p:tavLst>
                                        </p:anim>
                                        <p:anim calcmode="lin" valueType="num">
                                          <p:cBhvr additive="base">
                                            <p:cTn id="48" dur="500" fill="hold"/>
                                            <p:tgtEl>
                                              <p:spTgt spid="6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500" fill="hold"/>
                                            <p:tgtEl>
                                              <p:spTgt spid="69"/>
                                            </p:tgtEl>
                                            <p:attrNameLst>
                                              <p:attrName>ppt_x</p:attrName>
                                            </p:attrNameLst>
                                          </p:cBhvr>
                                          <p:tavLst>
                                            <p:tav tm="0">
                                              <p:val>
                                                <p:strVal val="#ppt_x"/>
                                              </p:val>
                                            </p:tav>
                                            <p:tav tm="100000">
                                              <p:val>
                                                <p:strVal val="#ppt_x"/>
                                              </p:val>
                                            </p:tav>
                                          </p:tavLst>
                                        </p:anim>
                                        <p:anim calcmode="lin" valueType="num">
                                          <p:cBhvr additive="base">
                                            <p:cTn id="52" dur="5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 presetClass="entr" presetSubtype="8" fill="hold" nodeType="afterEffect" p14:presetBounceEnd="49000">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14:bounceEnd="49000">
                                          <p:cBhvr additive="base">
                                            <p:cTn id="56" dur="1000" fill="hold"/>
                                            <p:tgtEl>
                                              <p:spTgt spid="76"/>
                                            </p:tgtEl>
                                            <p:attrNameLst>
                                              <p:attrName>ppt_x</p:attrName>
                                            </p:attrNameLst>
                                          </p:cBhvr>
                                          <p:tavLst>
                                            <p:tav tm="0">
                                              <p:val>
                                                <p:strVal val="0-#ppt_w/2"/>
                                              </p:val>
                                            </p:tav>
                                            <p:tav tm="100000">
                                              <p:val>
                                                <p:strVal val="#ppt_x"/>
                                              </p:val>
                                            </p:tav>
                                          </p:tavLst>
                                        </p:anim>
                                        <p:anim calcmode="lin" valueType="num" p14:bounceEnd="49000">
                                          <p:cBhvr additive="base">
                                            <p:cTn id="57" dur="1000" fill="hold"/>
                                            <p:tgtEl>
                                              <p:spTgt spid="76"/>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14:presetBounceEnd="49000">
                                      <p:stCondLst>
                                        <p:cond delay="0"/>
                                      </p:stCondLst>
                                      <p:childTnLst>
                                        <p:set>
                                          <p:cBhvr>
                                            <p:cTn id="59" dur="1" fill="hold">
                                              <p:stCondLst>
                                                <p:cond delay="0"/>
                                              </p:stCondLst>
                                            </p:cTn>
                                            <p:tgtEl>
                                              <p:spTgt spid="79"/>
                                            </p:tgtEl>
                                            <p:attrNameLst>
                                              <p:attrName>style.visibility</p:attrName>
                                            </p:attrNameLst>
                                          </p:cBhvr>
                                          <p:to>
                                            <p:strVal val="visible"/>
                                          </p:to>
                                        </p:set>
                                        <p:anim calcmode="lin" valueType="num" p14:bounceEnd="49000">
                                          <p:cBhvr additive="base">
                                            <p:cTn id="60" dur="1000" fill="hold"/>
                                            <p:tgtEl>
                                              <p:spTgt spid="79"/>
                                            </p:tgtEl>
                                            <p:attrNameLst>
                                              <p:attrName>ppt_x</p:attrName>
                                            </p:attrNameLst>
                                          </p:cBhvr>
                                          <p:tavLst>
                                            <p:tav tm="0">
                                              <p:val>
                                                <p:strVal val="0-#ppt_w/2"/>
                                              </p:val>
                                            </p:tav>
                                            <p:tav tm="100000">
                                              <p:val>
                                                <p:strVal val="#ppt_x"/>
                                              </p:val>
                                            </p:tav>
                                          </p:tavLst>
                                        </p:anim>
                                        <p:anim calcmode="lin" valueType="num" p14:bounceEnd="49000">
                                          <p:cBhvr additive="base">
                                            <p:cTn id="61" dur="1000" fill="hold"/>
                                            <p:tgtEl>
                                              <p:spTgt spid="79"/>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14:presetBounceEnd="49000">
                                      <p:stCondLst>
                                        <p:cond delay="0"/>
                                      </p:stCondLst>
                                      <p:childTnLst>
                                        <p:set>
                                          <p:cBhvr>
                                            <p:cTn id="63" dur="1" fill="hold">
                                              <p:stCondLst>
                                                <p:cond delay="0"/>
                                              </p:stCondLst>
                                            </p:cTn>
                                            <p:tgtEl>
                                              <p:spTgt spid="70"/>
                                            </p:tgtEl>
                                            <p:attrNameLst>
                                              <p:attrName>style.visibility</p:attrName>
                                            </p:attrNameLst>
                                          </p:cBhvr>
                                          <p:to>
                                            <p:strVal val="visible"/>
                                          </p:to>
                                        </p:set>
                                        <p:anim calcmode="lin" valueType="num" p14:bounceEnd="49000">
                                          <p:cBhvr additive="base">
                                            <p:cTn id="64" dur="1000" fill="hold"/>
                                            <p:tgtEl>
                                              <p:spTgt spid="70"/>
                                            </p:tgtEl>
                                            <p:attrNameLst>
                                              <p:attrName>ppt_x</p:attrName>
                                            </p:attrNameLst>
                                          </p:cBhvr>
                                          <p:tavLst>
                                            <p:tav tm="0">
                                              <p:val>
                                                <p:strVal val="1+#ppt_w/2"/>
                                              </p:val>
                                            </p:tav>
                                            <p:tav tm="100000">
                                              <p:val>
                                                <p:strVal val="#ppt_x"/>
                                              </p:val>
                                            </p:tav>
                                          </p:tavLst>
                                        </p:anim>
                                        <p:anim calcmode="lin" valueType="num" p14:bounceEnd="49000">
                                          <p:cBhvr additive="base">
                                            <p:cTn id="65" dur="1000" fill="hold"/>
                                            <p:tgtEl>
                                              <p:spTgt spid="70"/>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14:presetBounceEnd="49000">
                                      <p:stCondLst>
                                        <p:cond delay="0"/>
                                      </p:stCondLst>
                                      <p:childTnLst>
                                        <p:set>
                                          <p:cBhvr>
                                            <p:cTn id="67" dur="1" fill="hold">
                                              <p:stCondLst>
                                                <p:cond delay="0"/>
                                              </p:stCondLst>
                                            </p:cTn>
                                            <p:tgtEl>
                                              <p:spTgt spid="73"/>
                                            </p:tgtEl>
                                            <p:attrNameLst>
                                              <p:attrName>style.visibility</p:attrName>
                                            </p:attrNameLst>
                                          </p:cBhvr>
                                          <p:to>
                                            <p:strVal val="visible"/>
                                          </p:to>
                                        </p:set>
                                        <p:anim calcmode="lin" valueType="num" p14:bounceEnd="49000">
                                          <p:cBhvr additive="base">
                                            <p:cTn id="68" dur="1000" fill="hold"/>
                                            <p:tgtEl>
                                              <p:spTgt spid="73"/>
                                            </p:tgtEl>
                                            <p:attrNameLst>
                                              <p:attrName>ppt_x</p:attrName>
                                            </p:attrNameLst>
                                          </p:cBhvr>
                                          <p:tavLst>
                                            <p:tav tm="0">
                                              <p:val>
                                                <p:strVal val="1+#ppt_w/2"/>
                                              </p:val>
                                            </p:tav>
                                            <p:tav tm="100000">
                                              <p:val>
                                                <p:strVal val="#ppt_x"/>
                                              </p:val>
                                            </p:tav>
                                          </p:tavLst>
                                        </p:anim>
                                        <p:anim calcmode="lin" valueType="num" p14:bounceEnd="49000">
                                          <p:cBhvr additive="base">
                                            <p:cTn id="69" dur="10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49" grpId="0" animBg="1"/>
          <p:bldP spid="52" grpId="0" animBg="1"/>
          <p:bldP spid="51" grpId="0" animBg="1"/>
          <p:bldP spid="5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ppt_x"/>
                                              </p:val>
                                            </p:tav>
                                            <p:tav tm="100000">
                                              <p:val>
                                                <p:strVal val="#ppt_x"/>
                                              </p:val>
                                            </p:tav>
                                          </p:tavLst>
                                        </p:anim>
                                        <p:anim calcmode="lin" valueType="num">
                                          <p:cBhvr additive="base">
                                            <p:cTn id="24" dur="500" fill="hold"/>
                                            <p:tgtEl>
                                              <p:spTgt spid="4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additive="base">
                                            <p:cTn id="31" dur="500" fill="hold"/>
                                            <p:tgtEl>
                                              <p:spTgt spid="51"/>
                                            </p:tgtEl>
                                            <p:attrNameLst>
                                              <p:attrName>ppt_x</p:attrName>
                                            </p:attrNameLst>
                                          </p:cBhvr>
                                          <p:tavLst>
                                            <p:tav tm="0">
                                              <p:val>
                                                <p:strVal val="#ppt_x"/>
                                              </p:val>
                                            </p:tav>
                                            <p:tav tm="100000">
                                              <p:val>
                                                <p:strVal val="#ppt_x"/>
                                              </p:val>
                                            </p:tav>
                                          </p:tavLst>
                                        </p:anim>
                                        <p:anim calcmode="lin" valueType="num">
                                          <p:cBhvr additive="base">
                                            <p:cTn id="32" dur="500" fill="hold"/>
                                            <p:tgtEl>
                                              <p:spTgt spid="5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500" fill="hold"/>
                                            <p:tgtEl>
                                              <p:spTgt spid="50"/>
                                            </p:tgtEl>
                                            <p:attrNameLst>
                                              <p:attrName>ppt_x</p:attrName>
                                            </p:attrNameLst>
                                          </p:cBhvr>
                                          <p:tavLst>
                                            <p:tav tm="0">
                                              <p:val>
                                                <p:strVal val="#ppt_x"/>
                                              </p:val>
                                            </p:tav>
                                            <p:tav tm="100000">
                                              <p:val>
                                                <p:strVal val="#ppt_x"/>
                                              </p:val>
                                            </p:tav>
                                          </p:tavLst>
                                        </p:anim>
                                        <p:anim calcmode="lin" valueType="num">
                                          <p:cBhvr additive="base">
                                            <p:cTn id="36" dur="500" fill="hold"/>
                                            <p:tgtEl>
                                              <p:spTgt spid="5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ppt_x"/>
                                              </p:val>
                                            </p:tav>
                                            <p:tav tm="100000">
                                              <p:val>
                                                <p:strVal val="#ppt_x"/>
                                              </p:val>
                                            </p:tav>
                                          </p:tavLst>
                                        </p:anim>
                                        <p:anim calcmode="lin" valueType="num">
                                          <p:cBhvr additive="base">
                                            <p:cTn id="44" dur="500" fill="hold"/>
                                            <p:tgtEl>
                                              <p:spTgt spid="6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8"/>
                                            </p:tgtEl>
                                            <p:attrNameLst>
                                              <p:attrName>style.visibility</p:attrName>
                                            </p:attrNameLst>
                                          </p:cBhvr>
                                          <p:to>
                                            <p:strVal val="visible"/>
                                          </p:to>
                                        </p:set>
                                        <p:anim calcmode="lin" valueType="num">
                                          <p:cBhvr additive="base">
                                            <p:cTn id="47" dur="500" fill="hold"/>
                                            <p:tgtEl>
                                              <p:spTgt spid="68"/>
                                            </p:tgtEl>
                                            <p:attrNameLst>
                                              <p:attrName>ppt_x</p:attrName>
                                            </p:attrNameLst>
                                          </p:cBhvr>
                                          <p:tavLst>
                                            <p:tav tm="0">
                                              <p:val>
                                                <p:strVal val="#ppt_x"/>
                                              </p:val>
                                            </p:tav>
                                            <p:tav tm="100000">
                                              <p:val>
                                                <p:strVal val="#ppt_x"/>
                                              </p:val>
                                            </p:tav>
                                          </p:tavLst>
                                        </p:anim>
                                        <p:anim calcmode="lin" valueType="num">
                                          <p:cBhvr additive="base">
                                            <p:cTn id="48" dur="500" fill="hold"/>
                                            <p:tgtEl>
                                              <p:spTgt spid="6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500" fill="hold"/>
                                            <p:tgtEl>
                                              <p:spTgt spid="69"/>
                                            </p:tgtEl>
                                            <p:attrNameLst>
                                              <p:attrName>ppt_x</p:attrName>
                                            </p:attrNameLst>
                                          </p:cBhvr>
                                          <p:tavLst>
                                            <p:tav tm="0">
                                              <p:val>
                                                <p:strVal val="#ppt_x"/>
                                              </p:val>
                                            </p:tav>
                                            <p:tav tm="100000">
                                              <p:val>
                                                <p:strVal val="#ppt_x"/>
                                              </p:val>
                                            </p:tav>
                                          </p:tavLst>
                                        </p:anim>
                                        <p:anim calcmode="lin" valueType="num">
                                          <p:cBhvr additive="base">
                                            <p:cTn id="52" dur="5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 presetClass="entr" presetSubtype="8" fill="hold"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000" fill="hold"/>
                                            <p:tgtEl>
                                              <p:spTgt spid="76"/>
                                            </p:tgtEl>
                                            <p:attrNameLst>
                                              <p:attrName>ppt_x</p:attrName>
                                            </p:attrNameLst>
                                          </p:cBhvr>
                                          <p:tavLst>
                                            <p:tav tm="0">
                                              <p:val>
                                                <p:strVal val="0-#ppt_w/2"/>
                                              </p:val>
                                            </p:tav>
                                            <p:tav tm="100000">
                                              <p:val>
                                                <p:strVal val="#ppt_x"/>
                                              </p:val>
                                            </p:tav>
                                          </p:tavLst>
                                        </p:anim>
                                        <p:anim calcmode="lin" valueType="num">
                                          <p:cBhvr additive="base">
                                            <p:cTn id="57" dur="1000" fill="hold"/>
                                            <p:tgtEl>
                                              <p:spTgt spid="76"/>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79"/>
                                            </p:tgtEl>
                                            <p:attrNameLst>
                                              <p:attrName>style.visibility</p:attrName>
                                            </p:attrNameLst>
                                          </p:cBhvr>
                                          <p:to>
                                            <p:strVal val="visible"/>
                                          </p:to>
                                        </p:set>
                                        <p:anim calcmode="lin" valueType="num">
                                          <p:cBhvr additive="base">
                                            <p:cTn id="60" dur="1000" fill="hold"/>
                                            <p:tgtEl>
                                              <p:spTgt spid="79"/>
                                            </p:tgtEl>
                                            <p:attrNameLst>
                                              <p:attrName>ppt_x</p:attrName>
                                            </p:attrNameLst>
                                          </p:cBhvr>
                                          <p:tavLst>
                                            <p:tav tm="0">
                                              <p:val>
                                                <p:strVal val="0-#ppt_w/2"/>
                                              </p:val>
                                            </p:tav>
                                            <p:tav tm="100000">
                                              <p:val>
                                                <p:strVal val="#ppt_x"/>
                                              </p:val>
                                            </p:tav>
                                          </p:tavLst>
                                        </p:anim>
                                        <p:anim calcmode="lin" valueType="num">
                                          <p:cBhvr additive="base">
                                            <p:cTn id="61" dur="1000" fill="hold"/>
                                            <p:tgtEl>
                                              <p:spTgt spid="79"/>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0"/>
                                      </p:stCondLst>
                                      <p:childTnLst>
                                        <p:set>
                                          <p:cBhvr>
                                            <p:cTn id="63" dur="1" fill="hold">
                                              <p:stCondLst>
                                                <p:cond delay="0"/>
                                              </p:stCondLst>
                                            </p:cTn>
                                            <p:tgtEl>
                                              <p:spTgt spid="70"/>
                                            </p:tgtEl>
                                            <p:attrNameLst>
                                              <p:attrName>style.visibility</p:attrName>
                                            </p:attrNameLst>
                                          </p:cBhvr>
                                          <p:to>
                                            <p:strVal val="visible"/>
                                          </p:to>
                                        </p:set>
                                        <p:anim calcmode="lin" valueType="num">
                                          <p:cBhvr additive="base">
                                            <p:cTn id="64" dur="1000" fill="hold"/>
                                            <p:tgtEl>
                                              <p:spTgt spid="70"/>
                                            </p:tgtEl>
                                            <p:attrNameLst>
                                              <p:attrName>ppt_x</p:attrName>
                                            </p:attrNameLst>
                                          </p:cBhvr>
                                          <p:tavLst>
                                            <p:tav tm="0">
                                              <p:val>
                                                <p:strVal val="1+#ppt_w/2"/>
                                              </p:val>
                                            </p:tav>
                                            <p:tav tm="100000">
                                              <p:val>
                                                <p:strVal val="#ppt_x"/>
                                              </p:val>
                                            </p:tav>
                                          </p:tavLst>
                                        </p:anim>
                                        <p:anim calcmode="lin" valueType="num">
                                          <p:cBhvr additive="base">
                                            <p:cTn id="65" dur="1000" fill="hold"/>
                                            <p:tgtEl>
                                              <p:spTgt spid="70"/>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stCondLst>
                                        <p:cond delay="0"/>
                                      </p:stCondLst>
                                      <p:childTnLst>
                                        <p:set>
                                          <p:cBhvr>
                                            <p:cTn id="67" dur="1" fill="hold">
                                              <p:stCondLst>
                                                <p:cond delay="0"/>
                                              </p:stCondLst>
                                            </p:cTn>
                                            <p:tgtEl>
                                              <p:spTgt spid="73"/>
                                            </p:tgtEl>
                                            <p:attrNameLst>
                                              <p:attrName>style.visibility</p:attrName>
                                            </p:attrNameLst>
                                          </p:cBhvr>
                                          <p:to>
                                            <p:strVal val="visible"/>
                                          </p:to>
                                        </p:set>
                                        <p:anim calcmode="lin" valueType="num">
                                          <p:cBhvr additive="base">
                                            <p:cTn id="68" dur="1000" fill="hold"/>
                                            <p:tgtEl>
                                              <p:spTgt spid="73"/>
                                            </p:tgtEl>
                                            <p:attrNameLst>
                                              <p:attrName>ppt_x</p:attrName>
                                            </p:attrNameLst>
                                          </p:cBhvr>
                                          <p:tavLst>
                                            <p:tav tm="0">
                                              <p:val>
                                                <p:strVal val="1+#ppt_w/2"/>
                                              </p:val>
                                            </p:tav>
                                            <p:tav tm="100000">
                                              <p:val>
                                                <p:strVal val="#ppt_x"/>
                                              </p:val>
                                            </p:tav>
                                          </p:tavLst>
                                        </p:anim>
                                        <p:anim calcmode="lin" valueType="num">
                                          <p:cBhvr additive="base">
                                            <p:cTn id="69" dur="10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49" grpId="0" animBg="1"/>
          <p:bldP spid="52" grpId="0" animBg="1"/>
          <p:bldP spid="51" grpId="0" animBg="1"/>
          <p:bldP spid="50"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74713" y="1950158"/>
            <a:ext cx="2957688" cy="295768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 name="椭圆 2"/>
          <p:cNvSpPr/>
          <p:nvPr/>
        </p:nvSpPr>
        <p:spPr>
          <a:xfrm>
            <a:off x="2613379" y="2288824"/>
            <a:ext cx="2280356" cy="2280353"/>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椭圆 4"/>
          <p:cNvSpPr/>
          <p:nvPr/>
        </p:nvSpPr>
        <p:spPr>
          <a:xfrm>
            <a:off x="-729000" y="854906"/>
            <a:ext cx="2190506" cy="2190504"/>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椭圆 5"/>
          <p:cNvSpPr/>
          <p:nvPr/>
        </p:nvSpPr>
        <p:spPr>
          <a:xfrm>
            <a:off x="-380056" y="1203849"/>
            <a:ext cx="1492617" cy="1492616"/>
          </a:xfrm>
          <a:prstGeom prst="ellipse">
            <a:avLst/>
          </a:prstGeom>
          <a:solidFill>
            <a:schemeClr val="bg1"/>
          </a:soli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1163718" y="3341509"/>
            <a:ext cx="627775" cy="627774"/>
          </a:xfrm>
          <a:prstGeom prst="ellipse">
            <a:avLst/>
          </a:pr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9" name="椭圆 8"/>
          <p:cNvSpPr/>
          <p:nvPr/>
        </p:nvSpPr>
        <p:spPr>
          <a:xfrm>
            <a:off x="1417964" y="4907842"/>
            <a:ext cx="900292" cy="900291"/>
          </a:xfrm>
          <a:prstGeom prst="ellipse">
            <a:avLst/>
          </a:pr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7" name="组合 16"/>
          <p:cNvGrpSpPr/>
          <p:nvPr/>
        </p:nvGrpSpPr>
        <p:grpSpPr>
          <a:xfrm>
            <a:off x="6863966" y="3258020"/>
            <a:ext cx="3092834" cy="557213"/>
            <a:chOff x="6863966" y="3258020"/>
            <a:chExt cx="3092834" cy="557213"/>
          </a:xfrm>
        </p:grpSpPr>
        <p:sp>
          <p:nvSpPr>
            <p:cNvPr id="11" name="圆角矩形 10"/>
            <p:cNvSpPr/>
            <p:nvPr/>
          </p:nvSpPr>
          <p:spPr>
            <a:xfrm>
              <a:off x="6863966" y="3258020"/>
              <a:ext cx="3092834" cy="557213"/>
            </a:xfrm>
            <a:prstGeom prst="roundRect">
              <a:avLst>
                <a:gd name="adj" fmla="val 50000"/>
              </a:avLst>
            </a:prstGeom>
            <a:solidFill>
              <a:srgbClr val="FCFCFC"/>
            </a:solidFill>
            <a:ln w="28575">
              <a:gradFill flip="none" rotWithShape="1">
                <a:gsLst>
                  <a:gs pos="0">
                    <a:schemeClr val="accent1"/>
                  </a:gs>
                  <a:gs pos="73770">
                    <a:schemeClr val="accent6"/>
                  </a:gs>
                  <a:gs pos="39000">
                    <a:schemeClr val="accent5"/>
                  </a:gs>
                  <a:gs pos="100000">
                    <a:schemeClr val="accent2"/>
                  </a:gs>
                </a:gsLst>
                <a:lin ang="5400000" scaled="1"/>
                <a:tileRect/>
              </a:gradFill>
            </a:ln>
            <a:effectLst>
              <a:outerShdw blurRad="596900" sx="102000" sy="102000" algn="ctr" rotWithShape="0">
                <a:prstClr val="black">
                  <a:alpha val="26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23900" b="1">
                <a:solidFill>
                  <a:schemeClr val="tx1"/>
                </a:solidFill>
                <a:latin typeface="Century Gothic" panose="020B0502020202020204" pitchFamily="34" charset="0"/>
              </a:endParaRPr>
            </a:p>
          </p:txBody>
        </p:sp>
        <p:sp>
          <p:nvSpPr>
            <p:cNvPr id="12" name="文本框 11"/>
            <p:cNvSpPr txBox="1"/>
            <p:nvPr/>
          </p:nvSpPr>
          <p:spPr>
            <a:xfrm>
              <a:off x="7024916" y="3275016"/>
              <a:ext cx="2770934"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2800" b="1" dirty="0" smtClean="0">
                  <a:solidFill>
                    <a:schemeClr val="tx1">
                      <a:lumMod val="75000"/>
                      <a:lumOff val="25000"/>
                    </a:schemeClr>
                  </a:solidFill>
                </a:rPr>
                <a:t>标题文字内容</a:t>
              </a:r>
              <a:endParaRPr lang="zh-CN" altLang="en-US" sz="2800" b="1" dirty="0">
                <a:solidFill>
                  <a:schemeClr val="tx1">
                    <a:lumMod val="75000"/>
                    <a:lumOff val="25000"/>
                  </a:schemeClr>
                </a:solidFill>
              </a:endParaRPr>
            </a:p>
          </p:txBody>
        </p:sp>
      </p:grpSp>
      <p:sp>
        <p:nvSpPr>
          <p:cNvPr id="13" name="文本框 12"/>
          <p:cNvSpPr txBox="1"/>
          <p:nvPr/>
        </p:nvSpPr>
        <p:spPr>
          <a:xfrm>
            <a:off x="6225338" y="4051166"/>
            <a:ext cx="4370091" cy="600164"/>
          </a:xfrm>
          <a:prstGeom prst="rect">
            <a:avLst/>
          </a:prstGeom>
          <a:noFill/>
        </p:spPr>
        <p:txBody>
          <a:bodyPr wrap="square" rtlCol="0">
            <a:spAutoFit/>
            <a:scene3d>
              <a:camera prst="orthographicFront"/>
              <a:lightRig rig="threePt" dir="t"/>
            </a:scene3d>
            <a:sp3d contourW="12700"/>
          </a:bodyPr>
          <a:lstStyle/>
          <a:p>
            <a:pPr algn="ctr"/>
            <a:r>
              <a:rPr lang="en-US" altLang="zh-CN" sz="1100" dirty="0">
                <a:solidFill>
                  <a:schemeClr val="bg1">
                    <a:lumMod val="65000"/>
                  </a:schemeClr>
                </a:solidFill>
                <a:latin typeface="Century Gothic" panose="020B0502020202020204" pitchFamily="34" charset="0"/>
              </a:rPr>
              <a:t>The user can demonstrate on a projector or computer, or print the presentation and make it into a film to be used in a wider field The user can demonstrate</a:t>
            </a:r>
          </a:p>
        </p:txBody>
      </p:sp>
      <p:sp>
        <p:nvSpPr>
          <p:cNvPr id="14" name="文本框 13"/>
          <p:cNvSpPr txBox="1"/>
          <p:nvPr/>
        </p:nvSpPr>
        <p:spPr>
          <a:xfrm>
            <a:off x="6638921" y="2343688"/>
            <a:ext cx="3542924" cy="769441"/>
          </a:xfrm>
          <a:prstGeom prst="rect">
            <a:avLst/>
          </a:prstGeom>
          <a:noFill/>
        </p:spPr>
        <p:txBody>
          <a:bodyPr wrap="square" rtlCol="0">
            <a:spAutoFit/>
            <a:scene3d>
              <a:camera prst="orthographicFront"/>
              <a:lightRig rig="threePt" dir="t"/>
            </a:scene3d>
            <a:sp3d contourW="12700"/>
          </a:bodyPr>
          <a:lstStyle>
            <a:defPPr>
              <a:defRPr lang="en-US"/>
            </a:defPPr>
            <a:lvl1pPr algn="ctr">
              <a:defRPr sz="4400" b="1">
                <a:gradFill>
                  <a:gsLst>
                    <a:gs pos="0">
                      <a:schemeClr val="accent2"/>
                    </a:gs>
                    <a:gs pos="100000">
                      <a:schemeClr val="accent1"/>
                    </a:gs>
                  </a:gsLst>
                  <a:lin ang="5400000" scaled="1"/>
                </a:gradFill>
                <a:latin typeface="Century Gothic" panose="020B0502020202020204" pitchFamily="34" charset="0"/>
              </a:defRPr>
            </a:lvl1pPr>
          </a:lstStyle>
          <a:p>
            <a:r>
              <a:rPr lang="en-US" altLang="zh-CN" dirty="0"/>
              <a:t>PART 02</a:t>
            </a:r>
          </a:p>
        </p:txBody>
      </p:sp>
      <p:sp>
        <p:nvSpPr>
          <p:cNvPr id="16" name="îṧḻîďé"/>
          <p:cNvSpPr>
            <a:spLocks/>
          </p:cNvSpPr>
          <p:nvPr/>
        </p:nvSpPr>
        <p:spPr bwMode="auto">
          <a:xfrm>
            <a:off x="3205707" y="2999459"/>
            <a:ext cx="1095699" cy="1074333"/>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sz="23900" b="1">
              <a:solidFill>
                <a:schemeClr val="tx1"/>
              </a:solidFill>
              <a:latin typeface="Century Gothic" panose="020B0502020202020204" pitchFamily="34" charset="0"/>
            </a:endParaRPr>
          </a:p>
        </p:txBody>
      </p:sp>
    </p:spTree>
    <p:extLst>
      <p:ext uri="{BB962C8B-B14F-4D97-AF65-F5344CB8AC3E}">
        <p14:creationId xmlns:p14="http://schemas.microsoft.com/office/powerpoint/2010/main" val="44698102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500"/>
                            </p:stCondLst>
                            <p:childTnLst>
                              <p:par>
                                <p:cTn id="41" presetID="42"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9" grpId="0" animBg="1"/>
      <p:bldP spid="13" grpId="0"/>
      <p:bldP spid="14"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îṥḻîḋê"/>
          <p:cNvSpPr/>
          <p:nvPr/>
        </p:nvSpPr>
        <p:spPr>
          <a:xfrm>
            <a:off x="1248832" y="2026312"/>
            <a:ext cx="2929640" cy="1831784"/>
          </a:xfrm>
          <a:prstGeom prst="roundRect">
            <a:avLst>
              <a:gd name="adj" fmla="val 8517"/>
            </a:avLst>
          </a:prstGeom>
          <a:blipFill>
            <a:blip r:embed="rId3"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isḷïdê"/>
          <p:cNvSpPr/>
          <p:nvPr/>
        </p:nvSpPr>
        <p:spPr>
          <a:xfrm>
            <a:off x="1248832" y="4149430"/>
            <a:ext cx="2929640" cy="526503"/>
          </a:xfrm>
          <a:custGeom>
            <a:avLst/>
            <a:gdLst>
              <a:gd name="connsiteX0" fmla="*/ 0 w 2596355"/>
              <a:gd name="connsiteY0" fmla="*/ 0 h 532518"/>
              <a:gd name="connsiteX1" fmla="*/ 2330096 w 2596355"/>
              <a:gd name="connsiteY1" fmla="*/ 0 h 532518"/>
              <a:gd name="connsiteX2" fmla="*/ 2596355 w 2596355"/>
              <a:gd name="connsiteY2" fmla="*/ 266259 h 532518"/>
              <a:gd name="connsiteX3" fmla="*/ 2330096 w 2596355"/>
              <a:gd name="connsiteY3" fmla="*/ 532518 h 532518"/>
              <a:gd name="connsiteX4" fmla="*/ 0 w 2596355"/>
              <a:gd name="connsiteY4" fmla="*/ 532518 h 532518"/>
              <a:gd name="connsiteX5" fmla="*/ 266259 w 2596355"/>
              <a:gd name="connsiteY5" fmla="*/ 266259 h 532518"/>
              <a:gd name="connsiteX6" fmla="*/ 0 w 2596355"/>
              <a:gd name="connsiteY6" fmla="*/ 0 h 53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6355" h="532518">
                <a:moveTo>
                  <a:pt x="0" y="0"/>
                </a:moveTo>
                <a:lnTo>
                  <a:pt x="2330096" y="0"/>
                </a:lnTo>
                <a:lnTo>
                  <a:pt x="2596355" y="266259"/>
                </a:lnTo>
                <a:lnTo>
                  <a:pt x="2330096" y="532518"/>
                </a:lnTo>
                <a:lnTo>
                  <a:pt x="0" y="532518"/>
                </a:lnTo>
                <a:lnTo>
                  <a:pt x="266259" y="266259"/>
                </a:lnTo>
                <a:lnTo>
                  <a:pt x="0"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dirty="0">
              <a:solidFill>
                <a:schemeClr val="tx1"/>
              </a:solidFill>
              <a:latin typeface="Century Gothic" panose="020B0502020202020204" pitchFamily="34" charset="0"/>
            </a:endParaRPr>
          </a:p>
        </p:txBody>
      </p:sp>
      <p:sp>
        <p:nvSpPr>
          <p:cNvPr id="15" name="îṥḻîḋê"/>
          <p:cNvSpPr/>
          <p:nvPr/>
        </p:nvSpPr>
        <p:spPr>
          <a:xfrm>
            <a:off x="4631180" y="2026312"/>
            <a:ext cx="2929640" cy="1831784"/>
          </a:xfrm>
          <a:prstGeom prst="roundRect">
            <a:avLst>
              <a:gd name="adj" fmla="val 5970"/>
            </a:avLst>
          </a:prstGeom>
          <a:blipFill>
            <a:blip r:embed="rId4"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sḷïdê"/>
          <p:cNvSpPr/>
          <p:nvPr/>
        </p:nvSpPr>
        <p:spPr>
          <a:xfrm>
            <a:off x="4631180" y="4149430"/>
            <a:ext cx="2929640" cy="526503"/>
          </a:xfrm>
          <a:custGeom>
            <a:avLst/>
            <a:gdLst>
              <a:gd name="connsiteX0" fmla="*/ 0 w 2596355"/>
              <a:gd name="connsiteY0" fmla="*/ 0 h 532518"/>
              <a:gd name="connsiteX1" fmla="*/ 2330096 w 2596355"/>
              <a:gd name="connsiteY1" fmla="*/ 0 h 532518"/>
              <a:gd name="connsiteX2" fmla="*/ 2596355 w 2596355"/>
              <a:gd name="connsiteY2" fmla="*/ 266259 h 532518"/>
              <a:gd name="connsiteX3" fmla="*/ 2330096 w 2596355"/>
              <a:gd name="connsiteY3" fmla="*/ 532518 h 532518"/>
              <a:gd name="connsiteX4" fmla="*/ 0 w 2596355"/>
              <a:gd name="connsiteY4" fmla="*/ 532518 h 532518"/>
              <a:gd name="connsiteX5" fmla="*/ 266259 w 2596355"/>
              <a:gd name="connsiteY5" fmla="*/ 266259 h 532518"/>
              <a:gd name="connsiteX6" fmla="*/ 0 w 2596355"/>
              <a:gd name="connsiteY6" fmla="*/ 0 h 53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6355" h="532518">
                <a:moveTo>
                  <a:pt x="0" y="0"/>
                </a:moveTo>
                <a:lnTo>
                  <a:pt x="2330096" y="0"/>
                </a:lnTo>
                <a:lnTo>
                  <a:pt x="2596355" y="266259"/>
                </a:lnTo>
                <a:lnTo>
                  <a:pt x="2330096" y="532518"/>
                </a:lnTo>
                <a:lnTo>
                  <a:pt x="0" y="532518"/>
                </a:lnTo>
                <a:lnTo>
                  <a:pt x="266259" y="266259"/>
                </a:lnTo>
                <a:lnTo>
                  <a:pt x="0" y="0"/>
                </a:lnTo>
                <a:close/>
              </a:path>
            </a:pathLst>
          </a:custGeom>
          <a:gradFill flip="none" rotWithShape="1">
            <a:gsLst>
              <a:gs pos="0">
                <a:schemeClr val="accent1"/>
              </a:gs>
              <a:gs pos="100000">
                <a:schemeClr val="accent5"/>
              </a:gs>
            </a:gsLst>
            <a:lin ang="13500000" scaled="1"/>
            <a:tileRect/>
          </a:gradFill>
          <a:ln w="12700">
            <a:solidFill>
              <a:schemeClr val="bg1"/>
            </a:solid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18" name="îṥḻîḋê"/>
          <p:cNvSpPr/>
          <p:nvPr/>
        </p:nvSpPr>
        <p:spPr>
          <a:xfrm>
            <a:off x="8013527" y="2026312"/>
            <a:ext cx="2929640" cy="1831784"/>
          </a:xfrm>
          <a:prstGeom prst="roundRect">
            <a:avLst>
              <a:gd name="adj" fmla="val 5970"/>
            </a:avLst>
          </a:prstGeom>
          <a:blipFill>
            <a:blip r:embed="rId5" cstate="email">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sḷïdê"/>
          <p:cNvSpPr/>
          <p:nvPr/>
        </p:nvSpPr>
        <p:spPr>
          <a:xfrm>
            <a:off x="8013527" y="4149430"/>
            <a:ext cx="2929640" cy="526503"/>
          </a:xfrm>
          <a:custGeom>
            <a:avLst/>
            <a:gdLst>
              <a:gd name="connsiteX0" fmla="*/ 0 w 2596355"/>
              <a:gd name="connsiteY0" fmla="*/ 0 h 532518"/>
              <a:gd name="connsiteX1" fmla="*/ 2330096 w 2596355"/>
              <a:gd name="connsiteY1" fmla="*/ 0 h 532518"/>
              <a:gd name="connsiteX2" fmla="*/ 2596355 w 2596355"/>
              <a:gd name="connsiteY2" fmla="*/ 266259 h 532518"/>
              <a:gd name="connsiteX3" fmla="*/ 2330096 w 2596355"/>
              <a:gd name="connsiteY3" fmla="*/ 532518 h 532518"/>
              <a:gd name="connsiteX4" fmla="*/ 0 w 2596355"/>
              <a:gd name="connsiteY4" fmla="*/ 532518 h 532518"/>
              <a:gd name="connsiteX5" fmla="*/ 266259 w 2596355"/>
              <a:gd name="connsiteY5" fmla="*/ 266259 h 532518"/>
              <a:gd name="connsiteX6" fmla="*/ 0 w 2596355"/>
              <a:gd name="connsiteY6" fmla="*/ 0 h 53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6355" h="532518">
                <a:moveTo>
                  <a:pt x="0" y="0"/>
                </a:moveTo>
                <a:lnTo>
                  <a:pt x="2330096" y="0"/>
                </a:lnTo>
                <a:lnTo>
                  <a:pt x="2596355" y="266259"/>
                </a:lnTo>
                <a:lnTo>
                  <a:pt x="2330096" y="532518"/>
                </a:lnTo>
                <a:lnTo>
                  <a:pt x="0" y="532518"/>
                </a:lnTo>
                <a:lnTo>
                  <a:pt x="266259" y="266259"/>
                </a:lnTo>
                <a:lnTo>
                  <a:pt x="0" y="0"/>
                </a:lnTo>
                <a:close/>
              </a:path>
            </a:pathLst>
          </a:custGeom>
          <a:gradFill flip="none" rotWithShape="1">
            <a:gsLst>
              <a:gs pos="0">
                <a:schemeClr val="accent2"/>
              </a:gs>
              <a:gs pos="100000">
                <a:schemeClr val="accent6"/>
              </a:gs>
            </a:gsLst>
            <a:lin ang="13500000" scaled="1"/>
            <a:tileRect/>
          </a:gradFill>
          <a:ln w="12700">
            <a:solidFill>
              <a:schemeClr val="bg1"/>
            </a:solid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dirty="0">
              <a:solidFill>
                <a:schemeClr val="tx1"/>
              </a:solidFill>
              <a:latin typeface="Century Gothic" panose="020B0502020202020204" pitchFamily="34" charset="0"/>
            </a:endParaRPr>
          </a:p>
        </p:txBody>
      </p:sp>
      <p:sp>
        <p:nvSpPr>
          <p:cNvPr id="22" name="文本框 21"/>
          <p:cNvSpPr txBox="1"/>
          <p:nvPr/>
        </p:nvSpPr>
        <p:spPr>
          <a:xfrm>
            <a:off x="8411456" y="4228015"/>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23" name="文本框 22"/>
          <p:cNvSpPr txBox="1"/>
          <p:nvPr/>
        </p:nvSpPr>
        <p:spPr>
          <a:xfrm>
            <a:off x="8085846" y="4908000"/>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sp>
        <p:nvSpPr>
          <p:cNvPr id="24" name="文本框 23"/>
          <p:cNvSpPr txBox="1"/>
          <p:nvPr/>
        </p:nvSpPr>
        <p:spPr>
          <a:xfrm>
            <a:off x="5029109" y="4228015"/>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25" name="文本框 24"/>
          <p:cNvSpPr txBox="1"/>
          <p:nvPr/>
        </p:nvSpPr>
        <p:spPr>
          <a:xfrm>
            <a:off x="1646761" y="4228015"/>
            <a:ext cx="2133781" cy="369332"/>
          </a:xfrm>
          <a:prstGeom prst="rect">
            <a:avLst/>
          </a:prstGeom>
          <a:noFill/>
        </p:spPr>
        <p:txBody>
          <a:bodyPr wrap="square" rtlCol="0">
            <a:spAutoFit/>
            <a:scene3d>
              <a:camera prst="orthographicFront"/>
              <a:lightRig rig="threePt" dir="t"/>
            </a:scene3d>
            <a:sp3d contourW="12700"/>
          </a:bodyPr>
          <a:lstStyle/>
          <a:p>
            <a:pPr algn="ctr"/>
            <a:r>
              <a:rPr lang="zh-CN" altLang="en-US" b="1" dirty="0">
                <a:solidFill>
                  <a:schemeClr val="bg1"/>
                </a:solidFill>
                <a:latin typeface="Century Gothic" panose="020B0502020202020204" pitchFamily="34" charset="0"/>
              </a:rPr>
              <a:t>标题文字添加</a:t>
            </a:r>
          </a:p>
        </p:txBody>
      </p:sp>
      <p:sp>
        <p:nvSpPr>
          <p:cNvPr id="26" name="文本框 25"/>
          <p:cNvSpPr txBox="1"/>
          <p:nvPr/>
        </p:nvSpPr>
        <p:spPr>
          <a:xfrm>
            <a:off x="4703499" y="4908000"/>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sp>
        <p:nvSpPr>
          <p:cNvPr id="27" name="文本框 26"/>
          <p:cNvSpPr txBox="1"/>
          <p:nvPr/>
        </p:nvSpPr>
        <p:spPr>
          <a:xfrm>
            <a:off x="1321151" y="4908000"/>
            <a:ext cx="2784999" cy="61863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65000"/>
                    <a:lumOff val="35000"/>
                  </a:schemeClr>
                </a:solidFill>
                <a:latin typeface="Century Gothic" panose="020B0502020202020204" pitchFamily="34" charset="0"/>
                <a:ea typeface="+mj-ea"/>
              </a:rPr>
              <a:t>The user can demonstrate on a projector or computer, or presentation and make it film to be used in a wider field</a:t>
            </a:r>
          </a:p>
        </p:txBody>
      </p:sp>
      <p:grpSp>
        <p:nvGrpSpPr>
          <p:cNvPr id="28" name="组合 27"/>
          <p:cNvGrpSpPr/>
          <p:nvPr/>
        </p:nvGrpSpPr>
        <p:grpSpPr>
          <a:xfrm>
            <a:off x="3327399" y="368311"/>
            <a:ext cx="5571067" cy="950901"/>
            <a:chOff x="3327399" y="368311"/>
            <a:chExt cx="5571067" cy="950901"/>
          </a:xfrm>
        </p:grpSpPr>
        <p:grpSp>
          <p:nvGrpSpPr>
            <p:cNvPr id="29" name="组合 28"/>
            <p:cNvGrpSpPr/>
            <p:nvPr/>
          </p:nvGrpSpPr>
          <p:grpSpPr>
            <a:xfrm>
              <a:off x="3327399" y="1015999"/>
              <a:ext cx="5571067" cy="303213"/>
              <a:chOff x="3327399" y="1015999"/>
              <a:chExt cx="5571067" cy="303213"/>
            </a:xfrm>
          </p:grpSpPr>
          <p:grpSp>
            <p:nvGrpSpPr>
              <p:cNvPr id="31" name="组合 30"/>
              <p:cNvGrpSpPr/>
              <p:nvPr/>
            </p:nvGrpSpPr>
            <p:grpSpPr>
              <a:xfrm>
                <a:off x="5341026" y="1015999"/>
                <a:ext cx="1543813" cy="303213"/>
                <a:chOff x="4151374" y="3829873"/>
                <a:chExt cx="2486492" cy="488360"/>
              </a:xfrm>
            </p:grpSpPr>
            <p:sp>
              <p:nvSpPr>
                <p:cNvPr id="34" name="椭圆 33"/>
                <p:cNvSpPr/>
                <p:nvPr/>
              </p:nvSpPr>
              <p:spPr>
                <a:xfrm>
                  <a:off x="4817418"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椭圆 34"/>
                <p:cNvSpPr/>
                <p:nvPr/>
              </p:nvSpPr>
              <p:spPr>
                <a:xfrm>
                  <a:off x="4151374"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sp>
              <p:nvSpPr>
                <p:cNvPr id="36" name="椭圆 35"/>
                <p:cNvSpPr/>
                <p:nvPr/>
              </p:nvSpPr>
              <p:spPr>
                <a:xfrm>
                  <a:off x="6149506" y="3829873"/>
                  <a:ext cx="488360" cy="488360"/>
                </a:xfrm>
                <a:prstGeom prst="ellipse">
                  <a:avLst/>
                </a:prstGeom>
                <a:gradFill flip="none" rotWithShape="1">
                  <a:gsLst>
                    <a:gs pos="0">
                      <a:schemeClr val="accent1"/>
                    </a:gs>
                    <a:gs pos="100000">
                      <a:schemeClr val="accent5"/>
                    </a:gs>
                  </a:gsLst>
                  <a:lin ang="13500000" scaled="1"/>
                  <a:tileRect/>
                </a:gradFill>
                <a:ln w="12700">
                  <a:noFill/>
                </a:ln>
                <a:effectLst>
                  <a:outerShdw blurRad="3175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椭圆 36"/>
                <p:cNvSpPr/>
                <p:nvPr/>
              </p:nvSpPr>
              <p:spPr>
                <a:xfrm>
                  <a:off x="5483462" y="3829873"/>
                  <a:ext cx="488360" cy="488360"/>
                </a:xfrm>
                <a:prstGeom prst="ellipse">
                  <a:avLst/>
                </a:prstGeom>
                <a:gradFill flip="none" rotWithShape="1">
                  <a:gsLst>
                    <a:gs pos="0">
                      <a:schemeClr val="accent2"/>
                    </a:gs>
                    <a:gs pos="100000">
                      <a:schemeClr val="accent6"/>
                    </a:gs>
                  </a:gsLst>
                  <a:lin ang="13500000" scaled="1"/>
                  <a:tileRect/>
                </a:gradFill>
                <a:ln w="12700">
                  <a:noFill/>
                </a:ln>
                <a:effectLst>
                  <a:outerShdw blurRad="3175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23900" b="1">
                    <a:solidFill>
                      <a:schemeClr val="tx1"/>
                    </a:solidFill>
                    <a:latin typeface="Century Gothic" panose="020B0502020202020204" pitchFamily="34" charset="0"/>
                  </a:endParaRPr>
                </a:p>
              </p:txBody>
            </p:sp>
          </p:grpSp>
          <p:cxnSp>
            <p:nvCxnSpPr>
              <p:cNvPr id="32" name="直接连接符 31"/>
              <p:cNvCxnSpPr/>
              <p:nvPr/>
            </p:nvCxnSpPr>
            <p:spPr>
              <a:xfrm>
                <a:off x="3327399"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255932" y="1167605"/>
                <a:ext cx="1642534" cy="0"/>
              </a:xfrm>
              <a:prstGeom prst="line">
                <a:avLst/>
              </a:prstGeom>
              <a:ln>
                <a:solidFill>
                  <a:schemeClr val="bg1">
                    <a:lumMod val="8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30" name="文本框 29"/>
            <p:cNvSpPr txBox="1"/>
            <p:nvPr/>
          </p:nvSpPr>
          <p:spPr>
            <a:xfrm>
              <a:off x="4772561" y="368311"/>
              <a:ext cx="2646879" cy="584775"/>
            </a:xfrm>
            <a:prstGeom prst="rect">
              <a:avLst/>
            </a:prstGeom>
            <a:noFill/>
          </p:spPr>
          <p:txBody>
            <a:bodyPr wrap="none" rtlCol="0">
              <a:spAutoFit/>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b="1" dirty="0" smtClean="0">
                  <a:gradFill>
                    <a:gsLst>
                      <a:gs pos="0">
                        <a:schemeClr val="tx1">
                          <a:lumMod val="65000"/>
                          <a:lumOff val="35000"/>
                        </a:schemeClr>
                      </a:gs>
                      <a:gs pos="100000">
                        <a:schemeClr val="tx1">
                          <a:lumMod val="85000"/>
                          <a:lumOff val="15000"/>
                        </a:schemeClr>
                      </a:gs>
                    </a:gsLst>
                    <a:lin ang="5400000" scaled="1"/>
                  </a:gradFill>
                </a:rPr>
                <a:t>标题文字内容</a:t>
              </a:r>
              <a:endParaRPr lang="zh-CN" altLang="en-US" b="1" dirty="0">
                <a:gradFill>
                  <a:gsLst>
                    <a:gs pos="0">
                      <a:schemeClr val="tx1">
                        <a:lumMod val="65000"/>
                        <a:lumOff val="35000"/>
                      </a:schemeClr>
                    </a:gs>
                    <a:gs pos="100000">
                      <a:schemeClr val="tx1">
                        <a:lumMod val="85000"/>
                        <a:lumOff val="15000"/>
                      </a:schemeClr>
                    </a:gs>
                  </a:gsLst>
                  <a:lin ang="5400000" scaled="1"/>
                </a:gradFill>
              </a:endParaRPr>
            </a:p>
          </p:txBody>
        </p:sp>
      </p:grpSp>
      <p:sp>
        <p:nvSpPr>
          <p:cNvPr id="39" name="TextBox 38"/>
          <p:cNvSpPr txBox="1"/>
          <p:nvPr/>
        </p:nvSpPr>
        <p:spPr>
          <a:xfrm>
            <a:off x="107505" y="6552069"/>
            <a:ext cx="1800200" cy="123111"/>
          </a:xfrm>
          <a:prstGeom prst="rect">
            <a:avLst/>
          </a:prstGeom>
          <a:noFill/>
        </p:spPr>
        <p:txBody>
          <a:bodyPr wrap="square" rtlCol="0">
            <a:spAutoFit/>
          </a:bodyPr>
          <a:lstStyle/>
          <a:p>
            <a:pPr defTabSz="914400">
              <a:lnSpc>
                <a:spcPct val="200000"/>
              </a:lnSpc>
            </a:pPr>
            <a:r>
              <a:rPr lang="en-US" altLang="zh-CN" sz="100" dirty="0" smtClean="0">
                <a:solidFill>
                  <a:schemeClr val="bg1"/>
                </a:solidFill>
                <a:latin typeface="微软雅黑" panose="020B0503020204020204" pitchFamily="34" charset="-122"/>
              </a:rPr>
              <a:t>PPT</a:t>
            </a:r>
            <a:r>
              <a:rPr lang="zh-CN" altLang="en-US" sz="100" dirty="0" smtClean="0">
                <a:solidFill>
                  <a:schemeClr val="bg1"/>
                </a:solidFill>
                <a:latin typeface="微软雅黑" panose="020B0503020204020204" pitchFamily="34" charset="-122"/>
              </a:rPr>
              <a:t>模板 </a:t>
            </a:r>
            <a:r>
              <a:rPr lang="en-US" altLang="zh-CN" sz="100" dirty="0">
                <a:solidFill>
                  <a:schemeClr val="bg1"/>
                </a:solidFill>
                <a:latin typeface="微软雅黑" panose="020B0503020204020204" pitchFamily="34" charset="-122"/>
              </a:rPr>
              <a:t>http://www.1ppt.com/moban/</a:t>
            </a:r>
            <a:r>
              <a:rPr lang="zh-CN" altLang="en-US" sz="100" dirty="0" smtClean="0">
                <a:solidFill>
                  <a:schemeClr val="bg1"/>
                </a:solidFill>
                <a:latin typeface="微软雅黑" panose="020B0503020204020204" pitchFamily="34" charset="-122"/>
              </a:rPr>
              <a:t> </a:t>
            </a:r>
            <a:endParaRPr lang="en-US" altLang="zh-CN" sz="100" dirty="0" smtClean="0">
              <a:solidFill>
                <a:schemeClr val="bg1"/>
              </a:solidFill>
              <a:latin typeface="微软雅黑" panose="020B0503020204020204" pitchFamily="34" charset="-122"/>
            </a:endParaRPr>
          </a:p>
        </p:txBody>
      </p:sp>
    </p:spTree>
    <p:extLst>
      <p:ext uri="{BB962C8B-B14F-4D97-AF65-F5344CB8AC3E}">
        <p14:creationId xmlns:p14="http://schemas.microsoft.com/office/powerpoint/2010/main" val="300716576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anim calcmode="lin" valueType="num">
                                      <p:cBhvr>
                                        <p:cTn id="21" dur="1000" fill="hold"/>
                                        <p:tgtEl>
                                          <p:spTgt spid="18"/>
                                        </p:tgtEl>
                                        <p:attrNameLst>
                                          <p:attrName>style.rotation</p:attrName>
                                        </p:attrNameLst>
                                      </p:cBhvr>
                                      <p:tavLst>
                                        <p:tav tm="0">
                                          <p:val>
                                            <p:fltVal val="90"/>
                                          </p:val>
                                        </p:tav>
                                        <p:tav tm="100000">
                                          <p:val>
                                            <p:fltVal val="0"/>
                                          </p:val>
                                        </p:tav>
                                      </p:tavLst>
                                    </p:anim>
                                    <p:animEffect transition="in" filter="fade">
                                      <p:cBhvr>
                                        <p:cTn id="22" dur="1000"/>
                                        <p:tgtEl>
                                          <p:spTgt spid="18"/>
                                        </p:tgtEl>
                                      </p:cBhvr>
                                    </p:animEffect>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0-#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0-#ppt_w/2"/>
                                          </p:val>
                                        </p:tav>
                                        <p:tav tm="100000">
                                          <p:val>
                                            <p:strVal val="#ppt_x"/>
                                          </p:val>
                                        </p:tav>
                                      </p:tavLst>
                                    </p:anim>
                                    <p:anim calcmode="lin" valueType="num">
                                      <p:cBhvr additive="base">
                                        <p:cTn id="35" dur="500" fill="hold"/>
                                        <p:tgtEl>
                                          <p:spTgt spid="19"/>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0-#ppt_w/2"/>
                                          </p:val>
                                        </p:tav>
                                        <p:tav tm="100000">
                                          <p:val>
                                            <p:strVal val="#ppt_x"/>
                                          </p:val>
                                        </p:tav>
                                      </p:tavLst>
                                    </p:anim>
                                    <p:anim calcmode="lin" valueType="num">
                                      <p:cBhvr additive="base">
                                        <p:cTn id="43" dur="500" fill="hold"/>
                                        <p:tgtEl>
                                          <p:spTgt spid="24"/>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0-#ppt_w/2"/>
                                          </p:val>
                                        </p:tav>
                                        <p:tav tm="100000">
                                          <p:val>
                                            <p:strVal val="#ppt_x"/>
                                          </p:val>
                                        </p:tav>
                                      </p:tavLst>
                                    </p:anim>
                                    <p:anim calcmode="lin" valueType="num">
                                      <p:cBhvr additive="base">
                                        <p:cTn id="47" dur="500" fill="hold"/>
                                        <p:tgtEl>
                                          <p:spTgt spid="25"/>
                                        </p:tgtEl>
                                        <p:attrNameLst>
                                          <p:attrName>ppt_y</p:attrName>
                                        </p:attrNameLst>
                                      </p:cBhvr>
                                      <p:tavLst>
                                        <p:tav tm="0">
                                          <p:val>
                                            <p:strVal val="#ppt_y"/>
                                          </p:val>
                                        </p:tav>
                                        <p:tav tm="100000">
                                          <p:val>
                                            <p:strVal val="#ppt_y"/>
                                          </p:val>
                                        </p:tav>
                                      </p:tavLst>
                                    </p:anim>
                                  </p:childTnLst>
                                </p:cTn>
                              </p:par>
                            </p:childTnLst>
                          </p:cTn>
                        </p:par>
                        <p:par>
                          <p:cTn id="48" fill="hold">
                            <p:stCondLst>
                              <p:cond delay="1500"/>
                            </p:stCondLst>
                            <p:childTnLst>
                              <p:par>
                                <p:cTn id="49" presetID="22" presetClass="entr" presetSubtype="1"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up)">
                                      <p:cBhvr>
                                        <p:cTn id="51" dur="500"/>
                                        <p:tgtEl>
                                          <p:spTgt spid="27"/>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up)">
                                      <p:cBhvr>
                                        <p:cTn id="54" dur="500"/>
                                        <p:tgtEl>
                                          <p:spTgt spid="26"/>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5" grpId="0" animBg="1"/>
      <p:bldP spid="16" grpId="0" animBg="1"/>
      <p:bldP spid="18" grpId="0" animBg="1"/>
      <p:bldP spid="19" grpId="0" animBg="1"/>
      <p:bldP spid="22" grpId="0"/>
      <p:bldP spid="23" grpId="0"/>
      <p:bldP spid="24" grpId="0"/>
      <p:bldP spid="25" grpId="0"/>
      <p:bldP spid="26" grpId="0"/>
      <p:bldP spid="2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自定义 306">
      <a:dk1>
        <a:srgbClr val="000000"/>
      </a:dk1>
      <a:lt1>
        <a:srgbClr val="FFFFFF"/>
      </a:lt1>
      <a:dk2>
        <a:srgbClr val="778495"/>
      </a:dk2>
      <a:lt2>
        <a:srgbClr val="F0F0F0"/>
      </a:lt2>
      <a:accent1>
        <a:srgbClr val="E53238"/>
      </a:accent1>
      <a:accent2>
        <a:srgbClr val="0064D2"/>
      </a:accent2>
      <a:accent3>
        <a:srgbClr val="E53238"/>
      </a:accent3>
      <a:accent4>
        <a:srgbClr val="0064D2"/>
      </a:accent4>
      <a:accent5>
        <a:srgbClr val="EF8387"/>
      </a:accent5>
      <a:accent6>
        <a:srgbClr val="4BA0FF"/>
      </a:accent6>
      <a:hlink>
        <a:srgbClr val="E53238"/>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包图主题2" id="{50CFA792-C506-47E4-B272-6A6183483AB3}" vid="{CC1AE437-2F7F-4319-9F22-408F5F8C346F}"/>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447</TotalTime>
  <Words>2459</Words>
  <Application>Microsoft Office PowerPoint</Application>
  <PresentationFormat>自定义</PresentationFormat>
  <Paragraphs>225</Paragraphs>
  <Slides>25</Slides>
  <Notes>24</Notes>
  <HiddenSlides>0</HiddenSlides>
  <MMClips>0</MMClips>
  <ScaleCrop>false</ScaleCrop>
  <HeadingPairs>
    <vt:vector size="4" baseType="variant">
      <vt:variant>
        <vt:lpstr>主题</vt:lpstr>
      </vt:variant>
      <vt:variant>
        <vt:i4>2</vt:i4>
      </vt:variant>
      <vt:variant>
        <vt:lpstr>幻灯片标题</vt:lpstr>
      </vt:variant>
      <vt:variant>
        <vt:i4>25</vt:i4>
      </vt:variant>
    </vt:vector>
  </HeadingPairs>
  <TitlesOfParts>
    <vt:vector size="27" baseType="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www.freeppt7.com</Manager>
  <Company>www.freeppt7.com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www.freeppt7.com</cp:keywords>
  <dc:description>www.freeppt7.com</dc:description>
  <cp:lastModifiedBy>Windows User</cp:lastModifiedBy>
  <cp:revision>69</cp:revision>
  <dcterms:created xsi:type="dcterms:W3CDTF">2017-08-18T03:02:00Z</dcterms:created>
  <dcterms:modified xsi:type="dcterms:W3CDTF">2022-04-26T07:58:12Z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