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58" r:id="rId5"/>
    <p:sldId id="271" r:id="rId6"/>
    <p:sldId id="269" r:id="rId7"/>
    <p:sldId id="277" r:id="rId8"/>
    <p:sldId id="276" r:id="rId9"/>
    <p:sldId id="293" r:id="rId10"/>
    <p:sldId id="270" r:id="rId11"/>
    <p:sldId id="272" r:id="rId12"/>
    <p:sldId id="275" r:id="rId13"/>
    <p:sldId id="274" r:id="rId14"/>
    <p:sldId id="294" r:id="rId15"/>
    <p:sldId id="281" r:id="rId16"/>
    <p:sldId id="279" r:id="rId17"/>
    <p:sldId id="282" r:id="rId18"/>
    <p:sldId id="283" r:id="rId19"/>
    <p:sldId id="284" r:id="rId20"/>
    <p:sldId id="295" r:id="rId21"/>
    <p:sldId id="280" r:id="rId22"/>
    <p:sldId id="268" r:id="rId23"/>
    <p:sldId id="296" r:id="rId24"/>
    <p:sldId id="286" r:id="rId25"/>
    <p:sldId id="290" r:id="rId26"/>
    <p:sldId id="259"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DA2"/>
    <a:srgbClr val="E6E6E6"/>
    <a:srgbClr val="C3974D"/>
    <a:srgbClr val="DABA80"/>
    <a:srgbClr val="F4DAAA"/>
    <a:srgbClr val="E6DFA4"/>
    <a:srgbClr val="866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D0B067"/>
              </a:solidFill>
              <a:ln w="19050">
                <a:noFill/>
              </a:ln>
              <a:effectLst/>
            </c:spPr>
            <c:extLst>
              <c:ext xmlns:c16="http://schemas.microsoft.com/office/drawing/2014/chart" uri="{C3380CC4-5D6E-409C-BE32-E72D297353CC}">
                <c16:uniqueId val="{00000001-8659-4435-BF77-36B756E0FE1F}"/>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8659-4435-BF77-36B756E0FE1F}"/>
              </c:ext>
            </c:extLst>
          </c:dPt>
          <c:dPt>
            <c:idx val="2"/>
            <c:bubble3D val="0"/>
            <c:spPr>
              <a:solidFill>
                <a:schemeClr val="accent3"/>
              </a:solidFill>
              <a:ln w="19050">
                <a:noFill/>
              </a:ln>
              <a:effectLst/>
            </c:spPr>
            <c:extLst>
              <c:ext xmlns:c16="http://schemas.microsoft.com/office/drawing/2014/chart" uri="{C3380CC4-5D6E-409C-BE32-E72D297353CC}">
                <c16:uniqueId val="{00000005-8659-4435-BF77-36B756E0FE1F}"/>
              </c:ext>
            </c:extLst>
          </c:dPt>
          <c:dPt>
            <c:idx val="3"/>
            <c:bubble3D val="0"/>
            <c:spPr>
              <a:solidFill>
                <a:schemeClr val="accent4"/>
              </a:solidFill>
              <a:ln w="19050">
                <a:noFill/>
              </a:ln>
              <a:effectLst/>
            </c:spPr>
            <c:extLst>
              <c:ext xmlns:c16="http://schemas.microsoft.com/office/drawing/2014/chart" uri="{C3380CC4-5D6E-409C-BE32-E72D297353CC}">
                <c16:uniqueId val="{00000007-8659-4435-BF77-36B756E0FE1F}"/>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8659-4435-BF77-36B756E0FE1F}"/>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26698919826549E-2"/>
          <c:y val="6.0920806875809204E-2"/>
          <c:w val="0.83654701757971694"/>
          <c:h val="0.87815838624838161"/>
        </c:manualLayout>
      </c:layout>
      <c:doughnutChart>
        <c:varyColors val="1"/>
        <c:ser>
          <c:idx val="0"/>
          <c:order val="0"/>
          <c:tx>
            <c:strRef>
              <c:f>Sheet1!$B$1</c:f>
              <c:strCache>
                <c:ptCount val="1"/>
                <c:pt idx="0">
                  <c:v>Sales</c:v>
                </c:pt>
              </c:strCache>
            </c:strRef>
          </c:tx>
          <c:spPr>
            <a:ln>
              <a:noFill/>
            </a:ln>
          </c:spPr>
          <c:dPt>
            <c:idx val="0"/>
            <c:bubble3D val="0"/>
            <c:spPr>
              <a:solidFill>
                <a:srgbClr val="D0B067"/>
              </a:solidFill>
              <a:ln w="19050">
                <a:noFill/>
              </a:ln>
              <a:effectLst/>
            </c:spPr>
            <c:extLst>
              <c:ext xmlns:c16="http://schemas.microsoft.com/office/drawing/2014/chart" uri="{C3380CC4-5D6E-409C-BE32-E72D297353CC}">
                <c16:uniqueId val="{00000001-276F-4650-8654-7659E51B1C03}"/>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276F-4650-8654-7659E51B1C03}"/>
              </c:ext>
            </c:extLst>
          </c:dPt>
          <c:dPt>
            <c:idx val="2"/>
            <c:bubble3D val="0"/>
            <c:spPr>
              <a:solidFill>
                <a:schemeClr val="accent3"/>
              </a:solidFill>
              <a:ln w="19050">
                <a:noFill/>
              </a:ln>
              <a:effectLst/>
            </c:spPr>
            <c:extLst>
              <c:ext xmlns:c16="http://schemas.microsoft.com/office/drawing/2014/chart" uri="{C3380CC4-5D6E-409C-BE32-E72D297353CC}">
                <c16:uniqueId val="{00000005-276F-4650-8654-7659E51B1C03}"/>
              </c:ext>
            </c:extLst>
          </c:dPt>
          <c:dPt>
            <c:idx val="3"/>
            <c:bubble3D val="0"/>
            <c:spPr>
              <a:solidFill>
                <a:schemeClr val="accent4"/>
              </a:solidFill>
              <a:ln w="19050">
                <a:noFill/>
              </a:ln>
              <a:effectLst/>
            </c:spPr>
            <c:extLst>
              <c:ext xmlns:c16="http://schemas.microsoft.com/office/drawing/2014/chart" uri="{C3380CC4-5D6E-409C-BE32-E72D297353CC}">
                <c16:uniqueId val="{00000007-276F-4650-8654-7659E51B1C03}"/>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276F-4650-8654-7659E51B1C03}"/>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D0B067"/>
              </a:solidFill>
              <a:ln w="19050">
                <a:noFill/>
              </a:ln>
              <a:effectLst/>
            </c:spPr>
            <c:extLst>
              <c:ext xmlns:c16="http://schemas.microsoft.com/office/drawing/2014/chart" uri="{C3380CC4-5D6E-409C-BE32-E72D297353CC}">
                <c16:uniqueId val="{00000001-74D3-4B8D-96C3-237C016B7852}"/>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74D3-4B8D-96C3-237C016B7852}"/>
              </c:ext>
            </c:extLst>
          </c:dPt>
          <c:dPt>
            <c:idx val="2"/>
            <c:bubble3D val="0"/>
            <c:spPr>
              <a:solidFill>
                <a:schemeClr val="accent3"/>
              </a:solidFill>
              <a:ln w="19050">
                <a:noFill/>
              </a:ln>
              <a:effectLst/>
            </c:spPr>
            <c:extLst>
              <c:ext xmlns:c16="http://schemas.microsoft.com/office/drawing/2014/chart" uri="{C3380CC4-5D6E-409C-BE32-E72D297353CC}">
                <c16:uniqueId val="{00000005-74D3-4B8D-96C3-237C016B7852}"/>
              </c:ext>
            </c:extLst>
          </c:dPt>
          <c:dPt>
            <c:idx val="3"/>
            <c:bubble3D val="0"/>
            <c:spPr>
              <a:solidFill>
                <a:schemeClr val="accent4"/>
              </a:solidFill>
              <a:ln w="19050">
                <a:noFill/>
              </a:ln>
              <a:effectLst/>
            </c:spPr>
            <c:extLst>
              <c:ext xmlns:c16="http://schemas.microsoft.com/office/drawing/2014/chart" uri="{C3380CC4-5D6E-409C-BE32-E72D297353CC}">
                <c16:uniqueId val="{00000007-74D3-4B8D-96C3-237C016B7852}"/>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74D3-4B8D-96C3-237C016B7852}"/>
            </c:ext>
          </c:extLst>
        </c:ser>
        <c:dLbls>
          <c:showLegendKey val="0"/>
          <c:showVal val="0"/>
          <c:showCatName val="0"/>
          <c:showSerName val="0"/>
          <c:showPercent val="0"/>
          <c:showBubbleSize val="0"/>
          <c:showLeaderLines val="1"/>
        </c:dLbls>
        <c:firstSliceAng val="15"/>
        <c:holeSize val="9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43082519582216E-2"/>
          <c:y val="4.1339287481355812E-2"/>
          <c:w val="0.87345534244797196"/>
          <c:h val="0.83430669979591088"/>
        </c:manualLayout>
      </c:layout>
      <c:scatterChart>
        <c:scatterStyle val="smoothMarker"/>
        <c:varyColors val="0"/>
        <c:ser>
          <c:idx val="0"/>
          <c:order val="0"/>
          <c:tx>
            <c:strRef>
              <c:f>Sheet1!$B$1</c:f>
              <c:strCache>
                <c:ptCount val="1"/>
                <c:pt idx="0">
                  <c:v>Y-Values</c:v>
                </c:pt>
              </c:strCache>
            </c:strRef>
          </c:tx>
          <c:spPr>
            <a:ln w="19050" cap="rnd">
              <a:solidFill>
                <a:srgbClr val="D0B067"/>
              </a:solidFill>
              <a:round/>
            </a:ln>
            <a:effectLst/>
          </c:spPr>
          <c:marker>
            <c:symbol val="circle"/>
            <c:size val="5"/>
            <c:spPr>
              <a:solidFill>
                <a:srgbClr val="D0B067"/>
              </a:solidFill>
              <a:ln w="9525">
                <a:noFill/>
              </a:ln>
              <a:effectLst/>
            </c:spPr>
          </c:marker>
          <c:xVal>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numCache>
            </c:numRef>
          </c:xVal>
          <c:yVal>
            <c:numRef>
              <c:f>Sheet1!$B$2:$B$15</c:f>
              <c:numCache>
                <c:formatCode>General</c:formatCode>
                <c:ptCount val="14"/>
                <c:pt idx="0">
                  <c:v>2</c:v>
                </c:pt>
                <c:pt idx="1">
                  <c:v>4</c:v>
                </c:pt>
                <c:pt idx="2">
                  <c:v>1</c:v>
                </c:pt>
                <c:pt idx="3">
                  <c:v>9</c:v>
                </c:pt>
                <c:pt idx="4">
                  <c:v>2</c:v>
                </c:pt>
                <c:pt idx="5">
                  <c:v>7</c:v>
                </c:pt>
                <c:pt idx="6">
                  <c:v>3</c:v>
                </c:pt>
                <c:pt idx="7">
                  <c:v>8</c:v>
                </c:pt>
                <c:pt idx="8">
                  <c:v>2</c:v>
                </c:pt>
                <c:pt idx="9">
                  <c:v>10</c:v>
                </c:pt>
                <c:pt idx="10">
                  <c:v>4</c:v>
                </c:pt>
                <c:pt idx="11">
                  <c:v>15</c:v>
                </c:pt>
              </c:numCache>
            </c:numRef>
          </c:yVal>
          <c:smooth val="1"/>
          <c:extLst>
            <c:ext xmlns:c16="http://schemas.microsoft.com/office/drawing/2014/chart" uri="{C3380CC4-5D6E-409C-BE32-E72D297353CC}">
              <c16:uniqueId val="{00000000-2F0D-4420-97E4-9B9FBD8890D5}"/>
            </c:ext>
          </c:extLst>
        </c:ser>
        <c:dLbls>
          <c:showLegendKey val="0"/>
          <c:showVal val="0"/>
          <c:showCatName val="0"/>
          <c:showSerName val="0"/>
          <c:showPercent val="0"/>
          <c:showBubbleSize val="0"/>
        </c:dLbls>
        <c:axId val="531883904"/>
        <c:axId val="532213760"/>
      </c:scatterChart>
      <c:valAx>
        <c:axId val="531883904"/>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ea"/>
                <a:sym typeface="+mn-lt"/>
              </a:defRPr>
            </a:pPr>
            <a:endParaRPr lang="en-US"/>
          </a:p>
        </c:txPr>
        <c:crossAx val="532213760"/>
        <c:crosses val="autoZero"/>
        <c:crossBetween val="midCat"/>
      </c:valAx>
      <c:valAx>
        <c:axId val="532213760"/>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ea"/>
                <a:sym typeface="+mn-lt"/>
              </a:defRPr>
            </a:pPr>
            <a:endParaRPr lang="en-US"/>
          </a:p>
        </c:txPr>
        <c:crossAx val="53188390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DF541-0E90-4E2C-9EA4-20CF23884590}" type="datetimeFigureOut">
              <a:rPr lang="zh-CN" altLang="en-US" smtClean="0"/>
              <a:t>2022/5/11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BBE6B-2C3A-4A38-9892-E9E12F9D400B}" type="slidenum">
              <a:rPr lang="zh-CN" altLang="en-US" smtClean="0"/>
              <a:t>‹#›</a:t>
            </a:fld>
            <a:endParaRPr lang="zh-CN" altLang="en-US"/>
          </a:p>
        </p:txBody>
      </p:sp>
    </p:spTree>
    <p:extLst>
      <p:ext uri="{BB962C8B-B14F-4D97-AF65-F5344CB8AC3E}">
        <p14:creationId xmlns:p14="http://schemas.microsoft.com/office/powerpoint/2010/main" val="336449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a:t>
            </a:fld>
            <a:endParaRPr lang="zh-CN" altLang="en-US"/>
          </a:p>
        </p:txBody>
      </p:sp>
    </p:spTree>
    <p:extLst>
      <p:ext uri="{BB962C8B-B14F-4D97-AF65-F5344CB8AC3E}">
        <p14:creationId xmlns:p14="http://schemas.microsoft.com/office/powerpoint/2010/main" val="306689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10</a:t>
            </a:fld>
            <a:endParaRPr lang="zh-CN" altLang="en-US"/>
          </a:p>
        </p:txBody>
      </p:sp>
    </p:spTree>
    <p:extLst>
      <p:ext uri="{BB962C8B-B14F-4D97-AF65-F5344CB8AC3E}">
        <p14:creationId xmlns:p14="http://schemas.microsoft.com/office/powerpoint/2010/main" val="366572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11</a:t>
            </a:fld>
            <a:endParaRPr lang="zh-CN" altLang="en-US"/>
          </a:p>
        </p:txBody>
      </p:sp>
    </p:spTree>
    <p:extLst>
      <p:ext uri="{BB962C8B-B14F-4D97-AF65-F5344CB8AC3E}">
        <p14:creationId xmlns:p14="http://schemas.microsoft.com/office/powerpoint/2010/main" val="284213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12</a:t>
            </a:fld>
            <a:endParaRPr lang="zh-CN" altLang="en-US"/>
          </a:p>
        </p:txBody>
      </p:sp>
    </p:spTree>
    <p:extLst>
      <p:ext uri="{BB962C8B-B14F-4D97-AF65-F5344CB8AC3E}">
        <p14:creationId xmlns:p14="http://schemas.microsoft.com/office/powerpoint/2010/main" val="42262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13</a:t>
            </a:fld>
            <a:endParaRPr lang="zh-CN" altLang="en-US"/>
          </a:p>
        </p:txBody>
      </p:sp>
    </p:spTree>
    <p:extLst>
      <p:ext uri="{BB962C8B-B14F-4D97-AF65-F5344CB8AC3E}">
        <p14:creationId xmlns:p14="http://schemas.microsoft.com/office/powerpoint/2010/main" val="2036166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14</a:t>
            </a:fld>
            <a:endParaRPr lang="zh-CN" altLang="en-US"/>
          </a:p>
        </p:txBody>
      </p:sp>
    </p:spTree>
    <p:extLst>
      <p:ext uri="{BB962C8B-B14F-4D97-AF65-F5344CB8AC3E}">
        <p14:creationId xmlns:p14="http://schemas.microsoft.com/office/powerpoint/2010/main" val="3789770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15</a:t>
            </a:fld>
            <a:endParaRPr lang="zh-CN" altLang="en-US"/>
          </a:p>
        </p:txBody>
      </p:sp>
    </p:spTree>
    <p:extLst>
      <p:ext uri="{BB962C8B-B14F-4D97-AF65-F5344CB8AC3E}">
        <p14:creationId xmlns:p14="http://schemas.microsoft.com/office/powerpoint/2010/main" val="399599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16</a:t>
            </a:fld>
            <a:endParaRPr lang="zh-CN" altLang="en-US"/>
          </a:p>
        </p:txBody>
      </p:sp>
    </p:spTree>
    <p:extLst>
      <p:ext uri="{BB962C8B-B14F-4D97-AF65-F5344CB8AC3E}">
        <p14:creationId xmlns:p14="http://schemas.microsoft.com/office/powerpoint/2010/main" val="132639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17</a:t>
            </a:fld>
            <a:endParaRPr lang="zh-CN" altLang="en-US"/>
          </a:p>
        </p:txBody>
      </p:sp>
    </p:spTree>
    <p:extLst>
      <p:ext uri="{BB962C8B-B14F-4D97-AF65-F5344CB8AC3E}">
        <p14:creationId xmlns:p14="http://schemas.microsoft.com/office/powerpoint/2010/main" val="249305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18</a:t>
            </a:fld>
            <a:endParaRPr lang="zh-CN" altLang="en-US"/>
          </a:p>
        </p:txBody>
      </p:sp>
    </p:spTree>
    <p:extLst>
      <p:ext uri="{BB962C8B-B14F-4D97-AF65-F5344CB8AC3E}">
        <p14:creationId xmlns:p14="http://schemas.microsoft.com/office/powerpoint/2010/main" val="609935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19</a:t>
            </a:fld>
            <a:endParaRPr lang="zh-CN" altLang="en-US"/>
          </a:p>
        </p:txBody>
      </p:sp>
    </p:spTree>
    <p:extLst>
      <p:ext uri="{BB962C8B-B14F-4D97-AF65-F5344CB8AC3E}">
        <p14:creationId xmlns:p14="http://schemas.microsoft.com/office/powerpoint/2010/main" val="160255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2</a:t>
            </a:fld>
            <a:endParaRPr lang="zh-CN" altLang="en-US"/>
          </a:p>
        </p:txBody>
      </p:sp>
    </p:spTree>
    <p:extLst>
      <p:ext uri="{BB962C8B-B14F-4D97-AF65-F5344CB8AC3E}">
        <p14:creationId xmlns:p14="http://schemas.microsoft.com/office/powerpoint/2010/main" val="1536380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20</a:t>
            </a:fld>
            <a:endParaRPr lang="zh-CN" altLang="en-US"/>
          </a:p>
        </p:txBody>
      </p:sp>
    </p:spTree>
    <p:extLst>
      <p:ext uri="{BB962C8B-B14F-4D97-AF65-F5344CB8AC3E}">
        <p14:creationId xmlns:p14="http://schemas.microsoft.com/office/powerpoint/2010/main" val="2405870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21</a:t>
            </a:fld>
            <a:endParaRPr lang="zh-CN" altLang="en-US"/>
          </a:p>
        </p:txBody>
      </p:sp>
    </p:spTree>
    <p:extLst>
      <p:ext uri="{BB962C8B-B14F-4D97-AF65-F5344CB8AC3E}">
        <p14:creationId xmlns:p14="http://schemas.microsoft.com/office/powerpoint/2010/main" val="140813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22</a:t>
            </a:fld>
            <a:endParaRPr lang="zh-CN" altLang="en-US"/>
          </a:p>
        </p:txBody>
      </p:sp>
    </p:spTree>
    <p:extLst>
      <p:ext uri="{BB962C8B-B14F-4D97-AF65-F5344CB8AC3E}">
        <p14:creationId xmlns:p14="http://schemas.microsoft.com/office/powerpoint/2010/main" val="2669481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23</a:t>
            </a:fld>
            <a:endParaRPr lang="zh-CN" altLang="en-US"/>
          </a:p>
        </p:txBody>
      </p:sp>
    </p:spTree>
    <p:extLst>
      <p:ext uri="{BB962C8B-B14F-4D97-AF65-F5344CB8AC3E}">
        <p14:creationId xmlns:p14="http://schemas.microsoft.com/office/powerpoint/2010/main" val="3751445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24</a:t>
            </a:fld>
            <a:endParaRPr lang="zh-CN" altLang="en-US"/>
          </a:p>
        </p:txBody>
      </p:sp>
    </p:spTree>
    <p:extLst>
      <p:ext uri="{BB962C8B-B14F-4D97-AF65-F5344CB8AC3E}">
        <p14:creationId xmlns:p14="http://schemas.microsoft.com/office/powerpoint/2010/main" val="1359577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25</a:t>
            </a:fld>
            <a:endParaRPr lang="zh-CN" altLang="en-US"/>
          </a:p>
        </p:txBody>
      </p:sp>
    </p:spTree>
    <p:extLst>
      <p:ext uri="{BB962C8B-B14F-4D97-AF65-F5344CB8AC3E}">
        <p14:creationId xmlns:p14="http://schemas.microsoft.com/office/powerpoint/2010/main" val="52246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3</a:t>
            </a:fld>
            <a:endParaRPr lang="zh-CN" altLang="en-US"/>
          </a:p>
        </p:txBody>
      </p:sp>
    </p:spTree>
    <p:extLst>
      <p:ext uri="{BB962C8B-B14F-4D97-AF65-F5344CB8AC3E}">
        <p14:creationId xmlns:p14="http://schemas.microsoft.com/office/powerpoint/2010/main" val="167232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4</a:t>
            </a:fld>
            <a:endParaRPr lang="zh-CN" altLang="en-US"/>
          </a:p>
        </p:txBody>
      </p:sp>
    </p:spTree>
    <p:extLst>
      <p:ext uri="{BB962C8B-B14F-4D97-AF65-F5344CB8AC3E}">
        <p14:creationId xmlns:p14="http://schemas.microsoft.com/office/powerpoint/2010/main" val="74843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5</a:t>
            </a:fld>
            <a:endParaRPr lang="zh-CN" altLang="en-US"/>
          </a:p>
        </p:txBody>
      </p:sp>
    </p:spTree>
    <p:extLst>
      <p:ext uri="{BB962C8B-B14F-4D97-AF65-F5344CB8AC3E}">
        <p14:creationId xmlns:p14="http://schemas.microsoft.com/office/powerpoint/2010/main" val="67280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6</a:t>
            </a:fld>
            <a:endParaRPr lang="zh-CN" altLang="en-US"/>
          </a:p>
        </p:txBody>
      </p:sp>
    </p:spTree>
    <p:extLst>
      <p:ext uri="{BB962C8B-B14F-4D97-AF65-F5344CB8AC3E}">
        <p14:creationId xmlns:p14="http://schemas.microsoft.com/office/powerpoint/2010/main" val="35909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7</a:t>
            </a:fld>
            <a:endParaRPr lang="zh-CN" altLang="en-US"/>
          </a:p>
        </p:txBody>
      </p:sp>
    </p:spTree>
    <p:extLst>
      <p:ext uri="{BB962C8B-B14F-4D97-AF65-F5344CB8AC3E}">
        <p14:creationId xmlns:p14="http://schemas.microsoft.com/office/powerpoint/2010/main" val="317555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8</a:t>
            </a:fld>
            <a:endParaRPr lang="zh-CN" altLang="en-US"/>
          </a:p>
        </p:txBody>
      </p:sp>
    </p:spTree>
    <p:extLst>
      <p:ext uri="{BB962C8B-B14F-4D97-AF65-F5344CB8AC3E}">
        <p14:creationId xmlns:p14="http://schemas.microsoft.com/office/powerpoint/2010/main" val="328564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BBE6B-2C3A-4A38-9892-E9E12F9D400B}" type="slidenum">
              <a:rPr lang="zh-CN" altLang="en-US" smtClean="0"/>
              <a:t>9</a:t>
            </a:fld>
            <a:endParaRPr lang="zh-CN" altLang="en-US"/>
          </a:p>
        </p:txBody>
      </p:sp>
    </p:spTree>
    <p:extLst>
      <p:ext uri="{BB962C8B-B14F-4D97-AF65-F5344CB8AC3E}">
        <p14:creationId xmlns:p14="http://schemas.microsoft.com/office/powerpoint/2010/main" val="406225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19D8A2-9421-44E0-B3B4-B95FB40D739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56E8E96-9376-4B13-A497-98449C58E3E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15041C3-6FF8-4355-82E5-983AA6511E4F}"/>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5" name="页脚占位符 4">
            <a:extLst>
              <a:ext uri="{FF2B5EF4-FFF2-40B4-BE49-F238E27FC236}">
                <a16:creationId xmlns:a16="http://schemas.microsoft.com/office/drawing/2014/main" id="{FEE2CC6F-AD21-408E-B5AD-BC093A54D7E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83C3B9A-CA0A-4B07-8DA1-148F49935FB8}"/>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215133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F36AA0-B07E-45A8-AC2A-4D923BF2A9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585AB92-45DE-4D55-85A2-02EBFEC82B2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C0FEA3E-443D-472B-8B33-AD06EDCFFE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EA774-B3F9-4DBD-833C-EDCB1318E387}"/>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6" name="页脚占位符 5">
            <a:extLst>
              <a:ext uri="{FF2B5EF4-FFF2-40B4-BE49-F238E27FC236}">
                <a16:creationId xmlns:a16="http://schemas.microsoft.com/office/drawing/2014/main" id="{F8ECEF7E-D530-4A1C-9331-6E677ED9460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5A5005B-B040-476B-B25C-2D5653F572FA}"/>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142439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C8230B-9E47-4893-831B-56ABCDB0F6F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7C86ACE-EDC2-4488-8952-EBB66791101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42890FD-17E5-4F9C-B8D3-7404EE7B64C2}"/>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5" name="页脚占位符 4">
            <a:extLst>
              <a:ext uri="{FF2B5EF4-FFF2-40B4-BE49-F238E27FC236}">
                <a16:creationId xmlns:a16="http://schemas.microsoft.com/office/drawing/2014/main" id="{FE827473-6054-432E-99AA-AB85C123F3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3A85161-F4C0-40C3-B53F-CCA8E0188AE7}"/>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3084965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2C25D90-3BDD-4050-849A-1E647C97A85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F6BBF7-8AD0-4D4E-AE02-0E5798BCC4B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F2682BE-0D4B-465D-B107-10698B403F02}"/>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5" name="页脚占位符 4">
            <a:extLst>
              <a:ext uri="{FF2B5EF4-FFF2-40B4-BE49-F238E27FC236}">
                <a16:creationId xmlns:a16="http://schemas.microsoft.com/office/drawing/2014/main" id="{AB2ED217-F60F-49EC-A1C5-CF4F473C2AA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E0DDB35-C1E6-4B90-9BCE-4FD6347C5027}"/>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3889887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2022/5/11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0148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2022/5/11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7451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56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4621D9-4BDC-4B25-8B49-2BD675FEF3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AAD3A9C-4238-4DD8-AAFE-C66F381A9582}"/>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E91712-F1A2-4FE4-8695-0F239A9812C8}"/>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5" name="页脚占位符 4">
            <a:extLst>
              <a:ext uri="{FF2B5EF4-FFF2-40B4-BE49-F238E27FC236}">
                <a16:creationId xmlns:a16="http://schemas.microsoft.com/office/drawing/2014/main" id="{D760F750-4C74-412B-8C6F-B49C36A6656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DFE4750-BB9E-4E02-9886-BDECAFB10DAD}"/>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165571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04F2AE-866F-4920-BE41-A8240367B6B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A6F62A9-684B-4DC4-977A-599ADD1C1F1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4C61774-CE96-4632-A598-7B24CE280D5E}"/>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5" name="页脚占位符 4">
            <a:extLst>
              <a:ext uri="{FF2B5EF4-FFF2-40B4-BE49-F238E27FC236}">
                <a16:creationId xmlns:a16="http://schemas.microsoft.com/office/drawing/2014/main" id="{6FF65FEA-41CC-4F95-9FFC-ABD7B5080A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977C44-0171-43F5-9896-1A28ADDFB228}"/>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355332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8F9EB-8BB1-4ACB-9415-F141AE6A16F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0D8C1FB-E56E-4315-B52D-903DA1E6920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0E1434C-54EE-4A26-9DD5-91EF243E3D93}"/>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3A00B37-FCF4-4A14-98F0-5BA17E3E0341}"/>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6" name="页脚占位符 5">
            <a:extLst>
              <a:ext uri="{FF2B5EF4-FFF2-40B4-BE49-F238E27FC236}">
                <a16:creationId xmlns:a16="http://schemas.microsoft.com/office/drawing/2014/main" id="{3D8E007D-A3CC-4E97-9504-A67849C8C7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DC217C0-7B74-4016-BF09-641847C517D6}"/>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359007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23ABD-CC7F-479E-8BBB-4A304618C16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E1B755-B2BA-40C1-B8B8-C095DDA90A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0A13EA7-D6E9-46CC-8E8D-6289273C63DA}"/>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18E550F-ED78-47AE-AAC6-FFF03CC832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BC2683B-693A-4A05-A1D8-AF0BAC64896D}"/>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25FC020-3506-4E5D-A8AB-9AA7879B7667}"/>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8" name="页脚占位符 7">
            <a:extLst>
              <a:ext uri="{FF2B5EF4-FFF2-40B4-BE49-F238E27FC236}">
                <a16:creationId xmlns:a16="http://schemas.microsoft.com/office/drawing/2014/main" id="{51323959-7700-43A7-A5F7-6F445A3746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3CF638D-0EE7-47D9-86D1-BE9DAF5EE969}"/>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224957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23ABD-CC7F-479E-8BBB-4A304618C16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EE1B755-B2BA-40C1-B8B8-C095DDA90A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0A13EA7-D6E9-46CC-8E8D-6289273C63DA}"/>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18E550F-ED78-47AE-AAC6-FFF03CC832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BC2683B-693A-4A05-A1D8-AF0BAC64896D}"/>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25FC020-3506-4E5D-A8AB-9AA7879B7667}"/>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8" name="页脚占位符 7">
            <a:extLst>
              <a:ext uri="{FF2B5EF4-FFF2-40B4-BE49-F238E27FC236}">
                <a16:creationId xmlns:a16="http://schemas.microsoft.com/office/drawing/2014/main" id="{51323959-7700-43A7-A5F7-6F445A3746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3CF638D-0EE7-47D9-86D1-BE9DAF5EE969}"/>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
        <p:nvSpPr>
          <p:cNvPr id="11" name="TextBox 10"/>
          <p:cNvSpPr txBox="1"/>
          <p:nvPr userDrawn="1"/>
        </p:nvSpPr>
        <p:spPr>
          <a:xfrm>
            <a:off x="7520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http://Fill in the description/moban/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31694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396EBC-2044-4792-B5DA-F14B589C70B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09DA4E9-DF56-408A-96BC-5E9BF1693B96}"/>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4" name="页脚占位符 3">
            <a:extLst>
              <a:ext uri="{FF2B5EF4-FFF2-40B4-BE49-F238E27FC236}">
                <a16:creationId xmlns:a16="http://schemas.microsoft.com/office/drawing/2014/main" id="{D4E3BB4A-19A1-4F77-9D27-63DBADF7494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5CBF89E-9628-40F4-B8D3-B379752DDDA4}"/>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227787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47996C-B4DF-48C9-8248-DD77D58115C2}"/>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3" name="页脚占位符 2">
            <a:extLst>
              <a:ext uri="{FF2B5EF4-FFF2-40B4-BE49-F238E27FC236}">
                <a16:creationId xmlns:a16="http://schemas.microsoft.com/office/drawing/2014/main" id="{615DFB0F-527E-4569-9B76-E2B05D1A2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65E6DD7-B405-418C-B513-1F6D64FFF11C}"/>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51398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2E7F13-523A-46A2-9E93-A196EB6591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0137D06-5BB9-4834-AFF0-1E1C82D8EC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30DB15A-0A1E-4682-BE78-A7BFD04F5E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E3FFA94-7D60-4EA5-91CB-8E83DED7568C}"/>
              </a:ext>
            </a:extLst>
          </p:cNvPr>
          <p:cNvSpPr>
            <a:spLocks noGrp="1"/>
          </p:cNvSpPr>
          <p:nvPr>
            <p:ph type="dt" sz="half" idx="10"/>
          </p:nvPr>
        </p:nvSpPr>
        <p:spPr>
          <a:xfrm>
            <a:off x="838200" y="6356350"/>
            <a:ext cx="2743200" cy="365125"/>
          </a:xfrm>
          <a:prstGeom prst="rect">
            <a:avLst/>
          </a:prstGeom>
        </p:spPr>
        <p:txBody>
          <a:bodyPr/>
          <a:lstStyle/>
          <a:p>
            <a:fld id="{CA63B849-A3E6-4477-BCE6-F73416666DD6}" type="datetimeFigureOut">
              <a:rPr lang="zh-CN" altLang="en-US" smtClean="0"/>
              <a:t>2022/5/11</a:t>
            </a:fld>
            <a:endParaRPr lang="zh-CN" altLang="en-US"/>
          </a:p>
        </p:txBody>
      </p:sp>
      <p:sp>
        <p:nvSpPr>
          <p:cNvPr id="6" name="页脚占位符 5">
            <a:extLst>
              <a:ext uri="{FF2B5EF4-FFF2-40B4-BE49-F238E27FC236}">
                <a16:creationId xmlns:a16="http://schemas.microsoft.com/office/drawing/2014/main" id="{0CBA13AC-FDC6-4DAA-9BCD-902AEB7A978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DBC9BF1-1BF4-4EFA-A5C1-53355B55F17E}"/>
              </a:ext>
            </a:extLst>
          </p:cNvPr>
          <p:cNvSpPr>
            <a:spLocks noGrp="1"/>
          </p:cNvSpPr>
          <p:nvPr>
            <p:ph type="sldNum" sz="quarter" idx="12"/>
          </p:nvPr>
        </p:nvSpPr>
        <p:spPr>
          <a:xfrm>
            <a:off x="8610600" y="6356350"/>
            <a:ext cx="2743200" cy="365125"/>
          </a:xfrm>
          <a:prstGeom prst="rect">
            <a:avLst/>
          </a:prstGeom>
        </p:spPr>
        <p:txBody>
          <a:bodyPr/>
          <a:lstStyle/>
          <a:p>
            <a:fld id="{176804B6-8377-4357-854E-A98F92A0CF35}" type="slidenum">
              <a:rPr lang="zh-CN" altLang="en-US" smtClean="0"/>
              <a:t>‹#›</a:t>
            </a:fld>
            <a:endParaRPr lang="zh-CN" altLang="en-US"/>
          </a:p>
        </p:txBody>
      </p:sp>
    </p:spTree>
    <p:extLst>
      <p:ext uri="{BB962C8B-B14F-4D97-AF65-F5344CB8AC3E}">
        <p14:creationId xmlns:p14="http://schemas.microsoft.com/office/powerpoint/2010/main" val="60428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70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2543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3">
            <a:hlinkClick r:id="rId3"/>
            <a:extLst>
              <a:ext uri="{FF2B5EF4-FFF2-40B4-BE49-F238E27FC236}">
                <a16:creationId xmlns:a16="http://schemas.microsoft.com/office/drawing/2014/main" id="{20F9B2BD-1BB3-DE88-9F22-FDF0163FF927}"/>
              </a:ext>
            </a:extLst>
          </p:cNvPr>
          <p:cNvSpPr txBox="1"/>
          <p:nvPr/>
        </p:nvSpPr>
        <p:spPr>
          <a:xfrm>
            <a:off x="4000139" y="6522745"/>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grpSp>
        <p:nvGrpSpPr>
          <p:cNvPr id="158" name="图形 11">
            <a:extLst>
              <a:ext uri="{FF2B5EF4-FFF2-40B4-BE49-F238E27FC236}">
                <a16:creationId xmlns:a16="http://schemas.microsoft.com/office/drawing/2014/main" id="{189E3042-C035-F46C-34F1-A1F93AEA2C3B}"/>
              </a:ext>
            </a:extLst>
          </p:cNvPr>
          <p:cNvGrpSpPr/>
          <p:nvPr/>
        </p:nvGrpSpPr>
        <p:grpSpPr>
          <a:xfrm>
            <a:off x="-2185685" y="5313085"/>
            <a:ext cx="15793780" cy="3089830"/>
            <a:chOff x="-1437974" y="5113004"/>
            <a:chExt cx="13638497" cy="3089830"/>
          </a:xfrm>
          <a:noFill/>
        </p:grpSpPr>
        <p:sp>
          <p:nvSpPr>
            <p:cNvPr id="159" name="任意多边形: 形状 158">
              <a:extLst>
                <a:ext uri="{FF2B5EF4-FFF2-40B4-BE49-F238E27FC236}">
                  <a16:creationId xmlns:a16="http://schemas.microsoft.com/office/drawing/2014/main" id="{611DB012-A0F0-AEA1-7A51-A2120178D807}"/>
                </a:ext>
              </a:extLst>
            </p:cNvPr>
            <p:cNvSpPr/>
            <p:nvPr/>
          </p:nvSpPr>
          <p:spPr>
            <a:xfrm>
              <a:off x="-1437974" y="7570228"/>
              <a:ext cx="11754559" cy="632605"/>
            </a:xfrm>
            <a:custGeom>
              <a:avLst/>
              <a:gdLst>
                <a:gd name="connsiteX0" fmla="*/ -34 w 11754559"/>
                <a:gd name="connsiteY0" fmla="*/ 270790 h 632605"/>
                <a:gd name="connsiteX1" fmla="*/ 1495339 w 11754559"/>
                <a:gd name="connsiteY1" fmla="*/ 135702 h 632605"/>
                <a:gd name="connsiteX2" fmla="*/ 4622063 w 11754559"/>
                <a:gd name="connsiteY2" fmla="*/ 144982 h 632605"/>
                <a:gd name="connsiteX3" fmla="*/ 6866284 w 11754559"/>
                <a:gd name="connsiteY3" fmla="*/ 628743 h 632605"/>
                <a:gd name="connsiteX4" fmla="*/ 11754526 w 11754559"/>
                <a:gd name="connsiteY4" fmla="*/ 134181 h 63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2605">
                  <a:moveTo>
                    <a:pt x="-34" y="270790"/>
                  </a:moveTo>
                  <a:cubicBezTo>
                    <a:pt x="-34" y="270790"/>
                    <a:pt x="580682" y="486201"/>
                    <a:pt x="1495339" y="135702"/>
                  </a:cubicBezTo>
                  <a:cubicBezTo>
                    <a:pt x="2409995" y="-214796"/>
                    <a:pt x="3636123" y="236105"/>
                    <a:pt x="4622063" y="144982"/>
                  </a:cubicBezTo>
                  <a:cubicBezTo>
                    <a:pt x="5608001" y="53859"/>
                    <a:pt x="5355028" y="689137"/>
                    <a:pt x="6866284" y="628743"/>
                  </a:cubicBezTo>
                  <a:cubicBezTo>
                    <a:pt x="8377540" y="568349"/>
                    <a:pt x="9297620" y="-135386"/>
                    <a:pt x="11754526" y="134181"/>
                  </a:cubicBezTo>
                </a:path>
              </a:pathLst>
            </a:custGeom>
            <a:noFill/>
            <a:ln w="19361" cap="flat">
              <a:solidFill>
                <a:srgbClr val="B07F33"/>
              </a:solidFill>
              <a:prstDash val="solid"/>
              <a:miter/>
            </a:ln>
          </p:spPr>
          <p:txBody>
            <a:bodyPr rtlCol="0" anchor="ctr"/>
            <a:lstStyle/>
            <a:p>
              <a:endParaRPr lang="en-US"/>
            </a:p>
          </p:txBody>
        </p:sp>
        <p:sp>
          <p:nvSpPr>
            <p:cNvPr id="160" name="任意多边形: 形状 159">
              <a:extLst>
                <a:ext uri="{FF2B5EF4-FFF2-40B4-BE49-F238E27FC236}">
                  <a16:creationId xmlns:a16="http://schemas.microsoft.com/office/drawing/2014/main" id="{821392F9-8A28-32E1-3715-9EEDAE646417}"/>
                </a:ext>
              </a:extLst>
            </p:cNvPr>
            <p:cNvSpPr/>
            <p:nvPr/>
          </p:nvSpPr>
          <p:spPr>
            <a:xfrm>
              <a:off x="-1398459" y="7519181"/>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61" name="任意多边形: 形状 160">
              <a:extLst>
                <a:ext uri="{FF2B5EF4-FFF2-40B4-BE49-F238E27FC236}">
                  <a16:creationId xmlns:a16="http://schemas.microsoft.com/office/drawing/2014/main" id="{A1953574-4050-D7F4-84FE-37CD03E31BD0}"/>
                </a:ext>
              </a:extLst>
            </p:cNvPr>
            <p:cNvSpPr/>
            <p:nvPr/>
          </p:nvSpPr>
          <p:spPr>
            <a:xfrm>
              <a:off x="-1359331" y="7468114"/>
              <a:ext cx="11754172" cy="632339"/>
            </a:xfrm>
            <a:custGeom>
              <a:avLst/>
              <a:gdLst>
                <a:gd name="connsiteX0" fmla="*/ -34 w 11754172"/>
                <a:gd name="connsiteY0" fmla="*/ 270524 h 632339"/>
                <a:gd name="connsiteX1" fmla="*/ 1496501 w 11754172"/>
                <a:gd name="connsiteY1" fmla="*/ 135436 h 632339"/>
                <a:gd name="connsiteX2" fmla="*/ 4623225 w 11754172"/>
                <a:gd name="connsiteY2" fmla="*/ 144715 h 632339"/>
                <a:gd name="connsiteX3" fmla="*/ 6867446 w 11754172"/>
                <a:gd name="connsiteY3" fmla="*/ 628476 h 632339"/>
                <a:gd name="connsiteX4" fmla="*/ 11754138 w 11754172"/>
                <a:gd name="connsiteY4" fmla="*/ 133914 h 63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339">
                  <a:moveTo>
                    <a:pt x="-34" y="270524"/>
                  </a:moveTo>
                  <a:cubicBezTo>
                    <a:pt x="-34" y="270524"/>
                    <a:pt x="580682" y="485325"/>
                    <a:pt x="1496501" y="135436"/>
                  </a:cubicBezTo>
                  <a:cubicBezTo>
                    <a:pt x="2412320" y="-214454"/>
                    <a:pt x="3637286" y="235839"/>
                    <a:pt x="4623225" y="144715"/>
                  </a:cubicBezTo>
                  <a:cubicBezTo>
                    <a:pt x="5609164" y="53592"/>
                    <a:pt x="5356577" y="688870"/>
                    <a:pt x="6867446" y="628476"/>
                  </a:cubicBezTo>
                  <a:cubicBezTo>
                    <a:pt x="8378315" y="568082"/>
                    <a:pt x="9297233" y="-135653"/>
                    <a:pt x="11754138" y="133914"/>
                  </a:cubicBezTo>
                </a:path>
              </a:pathLst>
            </a:custGeom>
            <a:noFill/>
            <a:ln w="19361" cap="flat">
              <a:solidFill>
                <a:srgbClr val="B07F33"/>
              </a:solidFill>
              <a:prstDash val="solid"/>
              <a:miter/>
            </a:ln>
          </p:spPr>
          <p:txBody>
            <a:bodyPr rtlCol="0" anchor="ctr"/>
            <a:lstStyle/>
            <a:p>
              <a:endParaRPr lang="en-US"/>
            </a:p>
          </p:txBody>
        </p:sp>
        <p:sp>
          <p:nvSpPr>
            <p:cNvPr id="162" name="任意多边形: 形状 161">
              <a:extLst>
                <a:ext uri="{FF2B5EF4-FFF2-40B4-BE49-F238E27FC236}">
                  <a16:creationId xmlns:a16="http://schemas.microsoft.com/office/drawing/2014/main" id="{BD401630-43D7-C848-09C7-A1FC215AE19C}"/>
                </a:ext>
              </a:extLst>
            </p:cNvPr>
            <p:cNvSpPr/>
            <p:nvPr/>
          </p:nvSpPr>
          <p:spPr>
            <a:xfrm>
              <a:off x="-1320203" y="7416800"/>
              <a:ext cx="11754559" cy="631840"/>
            </a:xfrm>
            <a:custGeom>
              <a:avLst/>
              <a:gdLst>
                <a:gd name="connsiteX0" fmla="*/ -34 w 11754559"/>
                <a:gd name="connsiteY0" fmla="*/ 270724 h 631840"/>
                <a:gd name="connsiteX1" fmla="*/ 1496501 w 11754559"/>
                <a:gd name="connsiteY1" fmla="*/ 135636 h 631840"/>
                <a:gd name="connsiteX2" fmla="*/ 4623225 w 11754559"/>
                <a:gd name="connsiteY2" fmla="*/ 144915 h 631840"/>
                <a:gd name="connsiteX3" fmla="*/ 6867834 w 11754559"/>
                <a:gd name="connsiteY3" fmla="*/ 627915 h 631840"/>
                <a:gd name="connsiteX4" fmla="*/ 11754525 w 11754559"/>
                <a:gd name="connsiteY4" fmla="*/ 133354 h 63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1840">
                  <a:moveTo>
                    <a:pt x="-34" y="270724"/>
                  </a:moveTo>
                  <a:cubicBezTo>
                    <a:pt x="-34" y="270724"/>
                    <a:pt x="581069" y="485982"/>
                    <a:pt x="1496501" y="135636"/>
                  </a:cubicBezTo>
                  <a:cubicBezTo>
                    <a:pt x="2411932" y="-214710"/>
                    <a:pt x="3637286" y="236039"/>
                    <a:pt x="4623225" y="144915"/>
                  </a:cubicBezTo>
                  <a:cubicBezTo>
                    <a:pt x="5609163" y="53792"/>
                    <a:pt x="5356578" y="688766"/>
                    <a:pt x="6867834" y="627915"/>
                  </a:cubicBezTo>
                  <a:cubicBezTo>
                    <a:pt x="8379090" y="567065"/>
                    <a:pt x="9297620" y="-136213"/>
                    <a:pt x="11754525" y="133354"/>
                  </a:cubicBezTo>
                </a:path>
              </a:pathLst>
            </a:custGeom>
            <a:noFill/>
            <a:ln w="19361" cap="flat">
              <a:solidFill>
                <a:srgbClr val="B07F33"/>
              </a:solidFill>
              <a:prstDash val="solid"/>
              <a:miter/>
            </a:ln>
          </p:spPr>
          <p:txBody>
            <a:bodyPr rtlCol="0" anchor="ctr"/>
            <a:lstStyle/>
            <a:p>
              <a:endParaRPr lang="en-US"/>
            </a:p>
          </p:txBody>
        </p:sp>
        <p:sp>
          <p:nvSpPr>
            <p:cNvPr id="163" name="任意多边形: 形状 162">
              <a:extLst>
                <a:ext uri="{FF2B5EF4-FFF2-40B4-BE49-F238E27FC236}">
                  <a16:creationId xmlns:a16="http://schemas.microsoft.com/office/drawing/2014/main" id="{F85C3818-1A2F-8D99-434F-EA65BDD5D198}"/>
                </a:ext>
              </a:extLst>
            </p:cNvPr>
            <p:cNvSpPr/>
            <p:nvPr/>
          </p:nvSpPr>
          <p:spPr>
            <a:xfrm>
              <a:off x="-1280688" y="7365534"/>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577" y="689070"/>
                    <a:pt x="6867446" y="628676"/>
                  </a:cubicBezTo>
                  <a:cubicBezTo>
                    <a:pt x="8378315"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64" name="任意多边形: 形状 163">
              <a:extLst>
                <a:ext uri="{FF2B5EF4-FFF2-40B4-BE49-F238E27FC236}">
                  <a16:creationId xmlns:a16="http://schemas.microsoft.com/office/drawing/2014/main" id="{0DE07869-C2A9-A738-377B-98ABA7233046}"/>
                </a:ext>
              </a:extLst>
            </p:cNvPr>
            <p:cNvSpPr/>
            <p:nvPr/>
          </p:nvSpPr>
          <p:spPr>
            <a:xfrm>
              <a:off x="-1241561" y="7314419"/>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3" y="53792"/>
                    <a:pt x="5356190" y="689070"/>
                    <a:pt x="6867446" y="628676"/>
                  </a:cubicBezTo>
                  <a:cubicBezTo>
                    <a:pt x="8378702" y="568282"/>
                    <a:pt x="9297233" y="-135605"/>
                    <a:pt x="11754138" y="133962"/>
                  </a:cubicBezTo>
                </a:path>
              </a:pathLst>
            </a:custGeom>
            <a:noFill/>
            <a:ln w="19361" cap="flat">
              <a:solidFill>
                <a:srgbClr val="B07F33"/>
              </a:solidFill>
              <a:prstDash val="solid"/>
              <a:miter/>
            </a:ln>
          </p:spPr>
          <p:txBody>
            <a:bodyPr rtlCol="0" anchor="ctr"/>
            <a:lstStyle/>
            <a:p>
              <a:endParaRPr lang="en-US"/>
            </a:p>
          </p:txBody>
        </p:sp>
        <p:sp>
          <p:nvSpPr>
            <p:cNvPr id="165" name="任意多边形: 形状 164">
              <a:extLst>
                <a:ext uri="{FF2B5EF4-FFF2-40B4-BE49-F238E27FC236}">
                  <a16:creationId xmlns:a16="http://schemas.microsoft.com/office/drawing/2014/main" id="{71F8B7D6-D090-EB40-0A9D-532E1AD13B61}"/>
                </a:ext>
              </a:extLst>
            </p:cNvPr>
            <p:cNvSpPr/>
            <p:nvPr/>
          </p:nvSpPr>
          <p:spPr>
            <a:xfrm>
              <a:off x="-1202433" y="7263153"/>
              <a:ext cx="11754559" cy="632539"/>
            </a:xfrm>
            <a:custGeom>
              <a:avLst/>
              <a:gdLst>
                <a:gd name="connsiteX0" fmla="*/ -34 w 11754559"/>
                <a:gd name="connsiteY0" fmla="*/ 270724 h 632539"/>
                <a:gd name="connsiteX1" fmla="*/ 1496501 w 11754559"/>
                <a:gd name="connsiteY1" fmla="*/ 135636 h 632539"/>
                <a:gd name="connsiteX2" fmla="*/ 4623225 w 11754559"/>
                <a:gd name="connsiteY2" fmla="*/ 144915 h 632539"/>
                <a:gd name="connsiteX3" fmla="*/ 6867446 w 11754559"/>
                <a:gd name="connsiteY3" fmla="*/ 628676 h 632539"/>
                <a:gd name="connsiteX4" fmla="*/ 11754525 w 11754559"/>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2539">
                  <a:moveTo>
                    <a:pt x="-34" y="270724"/>
                  </a:moveTo>
                  <a:cubicBezTo>
                    <a:pt x="-34" y="270724"/>
                    <a:pt x="581069" y="485982"/>
                    <a:pt x="1496501" y="135636"/>
                  </a:cubicBezTo>
                  <a:cubicBezTo>
                    <a:pt x="2411932" y="-214710"/>
                    <a:pt x="3637286" y="236039"/>
                    <a:pt x="4623225" y="144915"/>
                  </a:cubicBezTo>
                  <a:cubicBezTo>
                    <a:pt x="5609164" y="53792"/>
                    <a:pt x="5356190" y="689070"/>
                    <a:pt x="6867446" y="628676"/>
                  </a:cubicBezTo>
                  <a:cubicBezTo>
                    <a:pt x="8378703" y="568282"/>
                    <a:pt x="9297621" y="-135453"/>
                    <a:pt x="11754525" y="133962"/>
                  </a:cubicBezTo>
                </a:path>
              </a:pathLst>
            </a:custGeom>
            <a:noFill/>
            <a:ln w="19361" cap="flat">
              <a:solidFill>
                <a:srgbClr val="B07F33"/>
              </a:solidFill>
              <a:prstDash val="solid"/>
              <a:miter/>
            </a:ln>
          </p:spPr>
          <p:txBody>
            <a:bodyPr rtlCol="0" anchor="ctr"/>
            <a:lstStyle/>
            <a:p>
              <a:endParaRPr lang="en-US"/>
            </a:p>
          </p:txBody>
        </p:sp>
        <p:sp>
          <p:nvSpPr>
            <p:cNvPr id="166" name="任意多边形: 形状 165">
              <a:extLst>
                <a:ext uri="{FF2B5EF4-FFF2-40B4-BE49-F238E27FC236}">
                  <a16:creationId xmlns:a16="http://schemas.microsoft.com/office/drawing/2014/main" id="{49053259-E03D-839A-8EF0-8D81B1C5CB32}"/>
                </a:ext>
              </a:extLst>
            </p:cNvPr>
            <p:cNvSpPr/>
            <p:nvPr/>
          </p:nvSpPr>
          <p:spPr>
            <a:xfrm>
              <a:off x="-1163305" y="7212038"/>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67" name="任意多边形: 形状 166">
              <a:extLst>
                <a:ext uri="{FF2B5EF4-FFF2-40B4-BE49-F238E27FC236}">
                  <a16:creationId xmlns:a16="http://schemas.microsoft.com/office/drawing/2014/main" id="{2E644A21-1F1A-6DBF-D2BE-1500561C6617}"/>
                </a:ext>
              </a:extLst>
            </p:cNvPr>
            <p:cNvSpPr/>
            <p:nvPr/>
          </p:nvSpPr>
          <p:spPr>
            <a:xfrm>
              <a:off x="-1123790" y="7160772"/>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9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4" y="53792"/>
                    <a:pt x="5356190" y="689070"/>
                    <a:pt x="6867446" y="628676"/>
                  </a:cubicBezTo>
                  <a:cubicBezTo>
                    <a:pt x="8378703" y="568282"/>
                    <a:pt x="9297233" y="-135301"/>
                    <a:pt x="11754139" y="133962"/>
                  </a:cubicBezTo>
                </a:path>
              </a:pathLst>
            </a:custGeom>
            <a:noFill/>
            <a:ln w="19361" cap="flat">
              <a:solidFill>
                <a:srgbClr val="B07F33"/>
              </a:solidFill>
              <a:prstDash val="solid"/>
              <a:miter/>
            </a:ln>
          </p:spPr>
          <p:txBody>
            <a:bodyPr rtlCol="0" anchor="ctr"/>
            <a:lstStyle/>
            <a:p>
              <a:endParaRPr lang="en-US"/>
            </a:p>
          </p:txBody>
        </p:sp>
        <p:sp>
          <p:nvSpPr>
            <p:cNvPr id="168" name="任意多边形: 形状 167">
              <a:extLst>
                <a:ext uri="{FF2B5EF4-FFF2-40B4-BE49-F238E27FC236}">
                  <a16:creationId xmlns:a16="http://schemas.microsoft.com/office/drawing/2014/main" id="{E61AAC7C-F4AE-CC4D-8332-5AB8E661643E}"/>
                </a:ext>
              </a:extLst>
            </p:cNvPr>
            <p:cNvSpPr/>
            <p:nvPr/>
          </p:nvSpPr>
          <p:spPr>
            <a:xfrm>
              <a:off x="-1084663" y="7109658"/>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69" name="任意多边形: 形状 168">
              <a:extLst>
                <a:ext uri="{FF2B5EF4-FFF2-40B4-BE49-F238E27FC236}">
                  <a16:creationId xmlns:a16="http://schemas.microsoft.com/office/drawing/2014/main" id="{43EA057E-1C38-C5A5-8772-C5A9FCE20960}"/>
                </a:ext>
              </a:extLst>
            </p:cNvPr>
            <p:cNvSpPr/>
            <p:nvPr/>
          </p:nvSpPr>
          <p:spPr>
            <a:xfrm>
              <a:off x="-1045535" y="7059000"/>
              <a:ext cx="11754560" cy="632539"/>
            </a:xfrm>
            <a:custGeom>
              <a:avLst/>
              <a:gdLst>
                <a:gd name="connsiteX0" fmla="*/ -34 w 11754560"/>
                <a:gd name="connsiteY0" fmla="*/ 270724 h 632539"/>
                <a:gd name="connsiteX1" fmla="*/ 1496501 w 11754560"/>
                <a:gd name="connsiteY1" fmla="*/ 135636 h 632539"/>
                <a:gd name="connsiteX2" fmla="*/ 4623225 w 11754560"/>
                <a:gd name="connsiteY2" fmla="*/ 144915 h 632539"/>
                <a:gd name="connsiteX3" fmla="*/ 6867446 w 11754560"/>
                <a:gd name="connsiteY3" fmla="*/ 628676 h 632539"/>
                <a:gd name="connsiteX4" fmla="*/ 11754526 w 11754560"/>
                <a:gd name="connsiteY4" fmla="*/ 133810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60" h="632539">
                  <a:moveTo>
                    <a:pt x="-34" y="270724"/>
                  </a:moveTo>
                  <a:cubicBezTo>
                    <a:pt x="-34" y="270724"/>
                    <a:pt x="581069" y="485982"/>
                    <a:pt x="1496501" y="135636"/>
                  </a:cubicBezTo>
                  <a:cubicBezTo>
                    <a:pt x="2411933" y="-214711"/>
                    <a:pt x="3637286" y="236039"/>
                    <a:pt x="4623225" y="144915"/>
                  </a:cubicBezTo>
                  <a:cubicBezTo>
                    <a:pt x="5609164" y="53792"/>
                    <a:pt x="5356190" y="689070"/>
                    <a:pt x="6867446" y="628676"/>
                  </a:cubicBezTo>
                  <a:cubicBezTo>
                    <a:pt x="8378702" y="568282"/>
                    <a:pt x="9297620" y="-136061"/>
                    <a:pt x="11754526" y="133810"/>
                  </a:cubicBezTo>
                </a:path>
              </a:pathLst>
            </a:custGeom>
            <a:noFill/>
            <a:ln w="19361" cap="flat">
              <a:solidFill>
                <a:srgbClr val="B07F33"/>
              </a:solidFill>
              <a:prstDash val="solid"/>
              <a:miter/>
            </a:ln>
          </p:spPr>
          <p:txBody>
            <a:bodyPr rtlCol="0" anchor="ctr"/>
            <a:lstStyle/>
            <a:p>
              <a:endParaRPr lang="en-US"/>
            </a:p>
          </p:txBody>
        </p:sp>
        <p:sp>
          <p:nvSpPr>
            <p:cNvPr id="170" name="任意多边形: 形状 169">
              <a:extLst>
                <a:ext uri="{FF2B5EF4-FFF2-40B4-BE49-F238E27FC236}">
                  <a16:creationId xmlns:a16="http://schemas.microsoft.com/office/drawing/2014/main" id="{7334F5C5-B0F5-B3BD-8F01-A5FB369C4564}"/>
                </a:ext>
              </a:extLst>
            </p:cNvPr>
            <p:cNvSpPr/>
            <p:nvPr/>
          </p:nvSpPr>
          <p:spPr>
            <a:xfrm>
              <a:off x="-1006020" y="7007125"/>
              <a:ext cx="11755721" cy="632539"/>
            </a:xfrm>
            <a:custGeom>
              <a:avLst/>
              <a:gdLst>
                <a:gd name="connsiteX0" fmla="*/ -34 w 11755721"/>
                <a:gd name="connsiteY0" fmla="*/ 270724 h 632539"/>
                <a:gd name="connsiteX1" fmla="*/ 1496501 w 11755721"/>
                <a:gd name="connsiteY1" fmla="*/ 135636 h 632539"/>
                <a:gd name="connsiteX2" fmla="*/ 4623225 w 11755721"/>
                <a:gd name="connsiteY2" fmla="*/ 144915 h 632539"/>
                <a:gd name="connsiteX3" fmla="*/ 6867446 w 11755721"/>
                <a:gd name="connsiteY3" fmla="*/ 628676 h 632539"/>
                <a:gd name="connsiteX4" fmla="*/ 11755688 w 11755721"/>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72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5688" y="134114"/>
                  </a:cubicBezTo>
                </a:path>
              </a:pathLst>
            </a:custGeom>
            <a:noFill/>
            <a:ln w="19361" cap="flat">
              <a:solidFill>
                <a:srgbClr val="B07F33"/>
              </a:solidFill>
              <a:prstDash val="solid"/>
              <a:miter/>
            </a:ln>
          </p:spPr>
          <p:txBody>
            <a:bodyPr rtlCol="0" anchor="ctr"/>
            <a:lstStyle/>
            <a:p>
              <a:endParaRPr lang="en-US"/>
            </a:p>
          </p:txBody>
        </p:sp>
        <p:sp>
          <p:nvSpPr>
            <p:cNvPr id="171" name="任意多边形: 形状 170">
              <a:extLst>
                <a:ext uri="{FF2B5EF4-FFF2-40B4-BE49-F238E27FC236}">
                  <a16:creationId xmlns:a16="http://schemas.microsoft.com/office/drawing/2014/main" id="{076104B1-2818-328C-292E-C1937B80BB80}"/>
                </a:ext>
              </a:extLst>
            </p:cNvPr>
            <p:cNvSpPr/>
            <p:nvPr/>
          </p:nvSpPr>
          <p:spPr>
            <a:xfrm>
              <a:off x="-966892" y="6956010"/>
              <a:ext cx="11755334" cy="632539"/>
            </a:xfrm>
            <a:custGeom>
              <a:avLst/>
              <a:gdLst>
                <a:gd name="connsiteX0" fmla="*/ -34 w 11755334"/>
                <a:gd name="connsiteY0" fmla="*/ 270724 h 632539"/>
                <a:gd name="connsiteX1" fmla="*/ 1496501 w 11755334"/>
                <a:gd name="connsiteY1" fmla="*/ 135636 h 632539"/>
                <a:gd name="connsiteX2" fmla="*/ 4623224 w 11755334"/>
                <a:gd name="connsiteY2" fmla="*/ 144915 h 632539"/>
                <a:gd name="connsiteX3" fmla="*/ 6867446 w 11755334"/>
                <a:gd name="connsiteY3" fmla="*/ 628676 h 632539"/>
                <a:gd name="connsiteX4" fmla="*/ 11755300 w 11755334"/>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334" h="632539">
                  <a:moveTo>
                    <a:pt x="-34" y="270724"/>
                  </a:moveTo>
                  <a:cubicBezTo>
                    <a:pt x="-34" y="270724"/>
                    <a:pt x="581069" y="485982"/>
                    <a:pt x="1496501" y="135636"/>
                  </a:cubicBezTo>
                  <a:cubicBezTo>
                    <a:pt x="2411932" y="-214710"/>
                    <a:pt x="3637286" y="236039"/>
                    <a:pt x="4623224" y="144915"/>
                  </a:cubicBezTo>
                  <a:cubicBezTo>
                    <a:pt x="5609164" y="53792"/>
                    <a:pt x="5356190" y="689070"/>
                    <a:pt x="6867446" y="628676"/>
                  </a:cubicBezTo>
                  <a:cubicBezTo>
                    <a:pt x="8378702" y="568282"/>
                    <a:pt x="9297620" y="-135605"/>
                    <a:pt x="11755300" y="133962"/>
                  </a:cubicBezTo>
                </a:path>
              </a:pathLst>
            </a:custGeom>
            <a:noFill/>
            <a:ln w="19361" cap="flat">
              <a:solidFill>
                <a:srgbClr val="B07F33"/>
              </a:solidFill>
              <a:prstDash val="solid"/>
              <a:miter/>
            </a:ln>
          </p:spPr>
          <p:txBody>
            <a:bodyPr rtlCol="0" anchor="ctr"/>
            <a:lstStyle/>
            <a:p>
              <a:endParaRPr lang="en-US"/>
            </a:p>
          </p:txBody>
        </p:sp>
        <p:sp>
          <p:nvSpPr>
            <p:cNvPr id="172" name="任意多边形: 形状 171">
              <a:extLst>
                <a:ext uri="{FF2B5EF4-FFF2-40B4-BE49-F238E27FC236}">
                  <a16:creationId xmlns:a16="http://schemas.microsoft.com/office/drawing/2014/main" id="{708E1F1B-7AD1-1612-2487-C949C2F5B1B6}"/>
                </a:ext>
              </a:extLst>
            </p:cNvPr>
            <p:cNvSpPr/>
            <p:nvPr/>
          </p:nvSpPr>
          <p:spPr>
            <a:xfrm>
              <a:off x="-927765" y="6905248"/>
              <a:ext cx="11754947" cy="632339"/>
            </a:xfrm>
            <a:custGeom>
              <a:avLst/>
              <a:gdLst>
                <a:gd name="connsiteX0" fmla="*/ -34 w 11754947"/>
                <a:gd name="connsiteY0" fmla="*/ 270219 h 632339"/>
                <a:gd name="connsiteX1" fmla="*/ 1496888 w 11754947"/>
                <a:gd name="connsiteY1" fmla="*/ 135436 h 632339"/>
                <a:gd name="connsiteX2" fmla="*/ 4623612 w 11754947"/>
                <a:gd name="connsiteY2" fmla="*/ 144715 h 632339"/>
                <a:gd name="connsiteX3" fmla="*/ 6867834 w 11754947"/>
                <a:gd name="connsiteY3" fmla="*/ 628476 h 632339"/>
                <a:gd name="connsiteX4" fmla="*/ 11754913 w 11754947"/>
                <a:gd name="connsiteY4" fmla="*/ 133610 h 63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947" h="632339">
                  <a:moveTo>
                    <a:pt x="-34" y="270219"/>
                  </a:moveTo>
                  <a:cubicBezTo>
                    <a:pt x="-34" y="270219"/>
                    <a:pt x="580682" y="485326"/>
                    <a:pt x="1496888" y="135436"/>
                  </a:cubicBezTo>
                  <a:cubicBezTo>
                    <a:pt x="2413095" y="-214454"/>
                    <a:pt x="3637673" y="235839"/>
                    <a:pt x="4623612" y="144715"/>
                  </a:cubicBezTo>
                  <a:cubicBezTo>
                    <a:pt x="5609551" y="53592"/>
                    <a:pt x="5356577" y="688870"/>
                    <a:pt x="6867834" y="628476"/>
                  </a:cubicBezTo>
                  <a:cubicBezTo>
                    <a:pt x="8379089" y="568082"/>
                    <a:pt x="9297621" y="-135957"/>
                    <a:pt x="11754913" y="133610"/>
                  </a:cubicBezTo>
                </a:path>
              </a:pathLst>
            </a:custGeom>
            <a:noFill/>
            <a:ln w="19361" cap="flat">
              <a:solidFill>
                <a:srgbClr val="B07F33"/>
              </a:solidFill>
              <a:prstDash val="solid"/>
              <a:miter/>
            </a:ln>
          </p:spPr>
          <p:txBody>
            <a:bodyPr rtlCol="0" anchor="ctr"/>
            <a:lstStyle/>
            <a:p>
              <a:endParaRPr lang="en-US"/>
            </a:p>
          </p:txBody>
        </p:sp>
        <p:sp>
          <p:nvSpPr>
            <p:cNvPr id="173" name="任意多边形: 形状 172">
              <a:extLst>
                <a:ext uri="{FF2B5EF4-FFF2-40B4-BE49-F238E27FC236}">
                  <a16:creationId xmlns:a16="http://schemas.microsoft.com/office/drawing/2014/main" id="{849433B8-865D-04CD-2E24-15D0ECDAC9A9}"/>
                </a:ext>
              </a:extLst>
            </p:cNvPr>
            <p:cNvSpPr/>
            <p:nvPr/>
          </p:nvSpPr>
          <p:spPr>
            <a:xfrm>
              <a:off x="-888250" y="6853630"/>
              <a:ext cx="11754172" cy="632142"/>
            </a:xfrm>
            <a:custGeom>
              <a:avLst/>
              <a:gdLst>
                <a:gd name="connsiteX0" fmla="*/ -34 w 11754172"/>
                <a:gd name="connsiteY0" fmla="*/ 270724 h 632142"/>
                <a:gd name="connsiteX1" fmla="*/ 1496501 w 11754172"/>
                <a:gd name="connsiteY1" fmla="*/ 135636 h 632142"/>
                <a:gd name="connsiteX2" fmla="*/ 4623224 w 11754172"/>
                <a:gd name="connsiteY2" fmla="*/ 144915 h 632142"/>
                <a:gd name="connsiteX3" fmla="*/ 6867446 w 11754172"/>
                <a:gd name="connsiteY3" fmla="*/ 628220 h 632142"/>
                <a:gd name="connsiteX4" fmla="*/ 11754138 w 11754172"/>
                <a:gd name="connsiteY4" fmla="*/ 133962 h 63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142">
                  <a:moveTo>
                    <a:pt x="-34" y="270724"/>
                  </a:moveTo>
                  <a:cubicBezTo>
                    <a:pt x="-34" y="270724"/>
                    <a:pt x="581069" y="485982"/>
                    <a:pt x="1496501" y="135636"/>
                  </a:cubicBezTo>
                  <a:cubicBezTo>
                    <a:pt x="2411932" y="-214711"/>
                    <a:pt x="3637286" y="236039"/>
                    <a:pt x="4623224" y="144915"/>
                  </a:cubicBezTo>
                  <a:cubicBezTo>
                    <a:pt x="5609164" y="53792"/>
                    <a:pt x="5356577" y="689070"/>
                    <a:pt x="6867446" y="628220"/>
                  </a:cubicBezTo>
                  <a:cubicBezTo>
                    <a:pt x="8378314" y="567369"/>
                    <a:pt x="9297232" y="-135605"/>
                    <a:pt x="11754138" y="133962"/>
                  </a:cubicBezTo>
                </a:path>
              </a:pathLst>
            </a:custGeom>
            <a:noFill/>
            <a:ln w="19361" cap="flat">
              <a:solidFill>
                <a:srgbClr val="B07F33"/>
              </a:solidFill>
              <a:prstDash val="solid"/>
              <a:miter/>
            </a:ln>
          </p:spPr>
          <p:txBody>
            <a:bodyPr rtlCol="0" anchor="ctr"/>
            <a:lstStyle/>
            <a:p>
              <a:endParaRPr lang="en-US"/>
            </a:p>
          </p:txBody>
        </p:sp>
        <p:sp>
          <p:nvSpPr>
            <p:cNvPr id="174" name="任意多边形: 形状 173">
              <a:extLst>
                <a:ext uri="{FF2B5EF4-FFF2-40B4-BE49-F238E27FC236}">
                  <a16:creationId xmlns:a16="http://schemas.microsoft.com/office/drawing/2014/main" id="{D0E694BE-DDA7-0D76-3AD9-46C68C823AA2}"/>
                </a:ext>
              </a:extLst>
            </p:cNvPr>
            <p:cNvSpPr/>
            <p:nvPr/>
          </p:nvSpPr>
          <p:spPr>
            <a:xfrm>
              <a:off x="-849122" y="6802363"/>
              <a:ext cx="11753785" cy="632539"/>
            </a:xfrm>
            <a:custGeom>
              <a:avLst/>
              <a:gdLst>
                <a:gd name="connsiteX0" fmla="*/ -34 w 11753785"/>
                <a:gd name="connsiteY0" fmla="*/ 270724 h 632539"/>
                <a:gd name="connsiteX1" fmla="*/ 1496501 w 11753785"/>
                <a:gd name="connsiteY1" fmla="*/ 135636 h 632539"/>
                <a:gd name="connsiteX2" fmla="*/ 4623225 w 11753785"/>
                <a:gd name="connsiteY2" fmla="*/ 144915 h 632539"/>
                <a:gd name="connsiteX3" fmla="*/ 6867446 w 11753785"/>
                <a:gd name="connsiteY3" fmla="*/ 628676 h 632539"/>
                <a:gd name="connsiteX4" fmla="*/ 11753751 w 11753785"/>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785"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3" y="568282"/>
                    <a:pt x="9297233" y="-135453"/>
                    <a:pt x="11753751" y="133962"/>
                  </a:cubicBezTo>
                </a:path>
              </a:pathLst>
            </a:custGeom>
            <a:noFill/>
            <a:ln w="19361" cap="flat">
              <a:solidFill>
                <a:srgbClr val="B07F33"/>
              </a:solidFill>
              <a:prstDash val="solid"/>
              <a:miter/>
            </a:ln>
          </p:spPr>
          <p:txBody>
            <a:bodyPr rtlCol="0" anchor="ctr"/>
            <a:lstStyle/>
            <a:p>
              <a:endParaRPr lang="en-US"/>
            </a:p>
          </p:txBody>
        </p:sp>
        <p:sp>
          <p:nvSpPr>
            <p:cNvPr id="175" name="任意多边形: 形状 174">
              <a:extLst>
                <a:ext uri="{FF2B5EF4-FFF2-40B4-BE49-F238E27FC236}">
                  <a16:creationId xmlns:a16="http://schemas.microsoft.com/office/drawing/2014/main" id="{BB9C0858-E3B2-F2AB-55DD-809045515835}"/>
                </a:ext>
              </a:extLst>
            </p:cNvPr>
            <p:cNvSpPr/>
            <p:nvPr/>
          </p:nvSpPr>
          <p:spPr>
            <a:xfrm>
              <a:off x="-809995" y="6751249"/>
              <a:ext cx="11753397" cy="632539"/>
            </a:xfrm>
            <a:custGeom>
              <a:avLst/>
              <a:gdLst>
                <a:gd name="connsiteX0" fmla="*/ -34 w 11753397"/>
                <a:gd name="connsiteY0" fmla="*/ 270724 h 632539"/>
                <a:gd name="connsiteX1" fmla="*/ 1496501 w 11753397"/>
                <a:gd name="connsiteY1" fmla="*/ 135636 h 632539"/>
                <a:gd name="connsiteX2" fmla="*/ 4623225 w 11753397"/>
                <a:gd name="connsiteY2" fmla="*/ 144915 h 632539"/>
                <a:gd name="connsiteX3" fmla="*/ 6867446 w 11753397"/>
                <a:gd name="connsiteY3" fmla="*/ 628676 h 632539"/>
                <a:gd name="connsiteX4" fmla="*/ 11753363 w 11753397"/>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397" h="632539">
                  <a:moveTo>
                    <a:pt x="-34" y="270724"/>
                  </a:moveTo>
                  <a:cubicBezTo>
                    <a:pt x="-34" y="270724"/>
                    <a:pt x="581069" y="485982"/>
                    <a:pt x="1496501" y="135636"/>
                  </a:cubicBezTo>
                  <a:cubicBezTo>
                    <a:pt x="2411933" y="-214710"/>
                    <a:pt x="3637286" y="236039"/>
                    <a:pt x="4623225" y="144915"/>
                  </a:cubicBezTo>
                  <a:cubicBezTo>
                    <a:pt x="5609163" y="53792"/>
                    <a:pt x="5356190" y="689070"/>
                    <a:pt x="6867446" y="628676"/>
                  </a:cubicBezTo>
                  <a:cubicBezTo>
                    <a:pt x="8378703" y="568282"/>
                    <a:pt x="9297620" y="-135605"/>
                    <a:pt x="11753363" y="133962"/>
                  </a:cubicBezTo>
                </a:path>
              </a:pathLst>
            </a:custGeom>
            <a:noFill/>
            <a:ln w="19361" cap="flat">
              <a:solidFill>
                <a:srgbClr val="B07F33"/>
              </a:solidFill>
              <a:prstDash val="solid"/>
              <a:miter/>
            </a:ln>
          </p:spPr>
          <p:txBody>
            <a:bodyPr rtlCol="0" anchor="ctr"/>
            <a:lstStyle/>
            <a:p>
              <a:endParaRPr lang="en-US"/>
            </a:p>
          </p:txBody>
        </p:sp>
        <p:sp>
          <p:nvSpPr>
            <p:cNvPr id="176" name="任意多边形: 形状 175">
              <a:extLst>
                <a:ext uri="{FF2B5EF4-FFF2-40B4-BE49-F238E27FC236}">
                  <a16:creationId xmlns:a16="http://schemas.microsoft.com/office/drawing/2014/main" id="{BF156FC2-B367-C71E-9488-21C79F73546F}"/>
                </a:ext>
              </a:extLst>
            </p:cNvPr>
            <p:cNvSpPr/>
            <p:nvPr/>
          </p:nvSpPr>
          <p:spPr>
            <a:xfrm>
              <a:off x="-770480" y="6699982"/>
              <a:ext cx="11752622" cy="632539"/>
            </a:xfrm>
            <a:custGeom>
              <a:avLst/>
              <a:gdLst>
                <a:gd name="connsiteX0" fmla="*/ -34 w 11752622"/>
                <a:gd name="connsiteY0" fmla="*/ 270724 h 632539"/>
                <a:gd name="connsiteX1" fmla="*/ 1496501 w 11752622"/>
                <a:gd name="connsiteY1" fmla="*/ 135636 h 632539"/>
                <a:gd name="connsiteX2" fmla="*/ 4623225 w 11752622"/>
                <a:gd name="connsiteY2" fmla="*/ 144915 h 632539"/>
                <a:gd name="connsiteX3" fmla="*/ 6867446 w 11752622"/>
                <a:gd name="connsiteY3" fmla="*/ 628676 h 632539"/>
                <a:gd name="connsiteX4" fmla="*/ 11752588 w 1175262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2622" h="632539">
                  <a:moveTo>
                    <a:pt x="-34" y="270724"/>
                  </a:moveTo>
                  <a:cubicBezTo>
                    <a:pt x="-34" y="270724"/>
                    <a:pt x="581069" y="485982"/>
                    <a:pt x="1496501" y="135636"/>
                  </a:cubicBezTo>
                  <a:cubicBezTo>
                    <a:pt x="2411932" y="-214710"/>
                    <a:pt x="3637286" y="236039"/>
                    <a:pt x="4623225" y="144915"/>
                  </a:cubicBezTo>
                  <a:cubicBezTo>
                    <a:pt x="5609163" y="53792"/>
                    <a:pt x="5356577" y="689070"/>
                    <a:pt x="6867446" y="628676"/>
                  </a:cubicBezTo>
                  <a:cubicBezTo>
                    <a:pt x="8378315" y="568282"/>
                    <a:pt x="9297233" y="-135453"/>
                    <a:pt x="11752588" y="133962"/>
                  </a:cubicBezTo>
                </a:path>
              </a:pathLst>
            </a:custGeom>
            <a:noFill/>
            <a:ln w="19361" cap="flat">
              <a:solidFill>
                <a:srgbClr val="B07F33"/>
              </a:solidFill>
              <a:prstDash val="solid"/>
              <a:miter/>
            </a:ln>
          </p:spPr>
          <p:txBody>
            <a:bodyPr rtlCol="0" anchor="ctr"/>
            <a:lstStyle/>
            <a:p>
              <a:endParaRPr lang="en-US"/>
            </a:p>
          </p:txBody>
        </p:sp>
        <p:sp>
          <p:nvSpPr>
            <p:cNvPr id="177" name="任意多边形: 形状 176">
              <a:extLst>
                <a:ext uri="{FF2B5EF4-FFF2-40B4-BE49-F238E27FC236}">
                  <a16:creationId xmlns:a16="http://schemas.microsoft.com/office/drawing/2014/main" id="{C6F9367A-CC1E-0503-0B46-35ECE6637489}"/>
                </a:ext>
              </a:extLst>
            </p:cNvPr>
            <p:cNvSpPr/>
            <p:nvPr/>
          </p:nvSpPr>
          <p:spPr>
            <a:xfrm>
              <a:off x="-731352" y="6648260"/>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3810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3" y="-214711"/>
                    <a:pt x="3637286" y="236039"/>
                    <a:pt x="4623225" y="144915"/>
                  </a:cubicBezTo>
                  <a:cubicBezTo>
                    <a:pt x="5609163" y="53792"/>
                    <a:pt x="5356190" y="689070"/>
                    <a:pt x="6867446" y="628676"/>
                  </a:cubicBezTo>
                  <a:cubicBezTo>
                    <a:pt x="8378703" y="568282"/>
                    <a:pt x="9297233" y="-134996"/>
                    <a:pt x="11754138" y="133810"/>
                  </a:cubicBezTo>
                </a:path>
              </a:pathLst>
            </a:custGeom>
            <a:noFill/>
            <a:ln w="19361" cap="flat">
              <a:solidFill>
                <a:srgbClr val="B07F33"/>
              </a:solidFill>
              <a:prstDash val="solid"/>
              <a:miter/>
            </a:ln>
          </p:spPr>
          <p:txBody>
            <a:bodyPr rtlCol="0" anchor="ctr"/>
            <a:lstStyle/>
            <a:p>
              <a:endParaRPr lang="en-US"/>
            </a:p>
          </p:txBody>
        </p:sp>
        <p:sp>
          <p:nvSpPr>
            <p:cNvPr id="178" name="任意多边形: 形状 177">
              <a:extLst>
                <a:ext uri="{FF2B5EF4-FFF2-40B4-BE49-F238E27FC236}">
                  <a16:creationId xmlns:a16="http://schemas.microsoft.com/office/drawing/2014/main" id="{D982044D-C1FD-46F5-F544-8C1948678791}"/>
                </a:ext>
              </a:extLst>
            </p:cNvPr>
            <p:cNvSpPr/>
            <p:nvPr/>
          </p:nvSpPr>
          <p:spPr>
            <a:xfrm>
              <a:off x="-692224" y="6597602"/>
              <a:ext cx="11754559" cy="632539"/>
            </a:xfrm>
            <a:custGeom>
              <a:avLst/>
              <a:gdLst>
                <a:gd name="connsiteX0" fmla="*/ -34 w 11754559"/>
                <a:gd name="connsiteY0" fmla="*/ 270724 h 632539"/>
                <a:gd name="connsiteX1" fmla="*/ 1496501 w 11754559"/>
                <a:gd name="connsiteY1" fmla="*/ 135636 h 632539"/>
                <a:gd name="connsiteX2" fmla="*/ 4623225 w 11754559"/>
                <a:gd name="connsiteY2" fmla="*/ 144915 h 632539"/>
                <a:gd name="connsiteX3" fmla="*/ 6867446 w 11754559"/>
                <a:gd name="connsiteY3" fmla="*/ 628676 h 632539"/>
                <a:gd name="connsiteX4" fmla="*/ 11754526 w 11754559"/>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2" y="568282"/>
                    <a:pt x="9297620" y="-134996"/>
                    <a:pt x="11754526" y="133962"/>
                  </a:cubicBezTo>
                </a:path>
              </a:pathLst>
            </a:custGeom>
            <a:noFill/>
            <a:ln w="19361" cap="flat">
              <a:solidFill>
                <a:srgbClr val="B07F33"/>
              </a:solidFill>
              <a:prstDash val="solid"/>
              <a:miter/>
            </a:ln>
          </p:spPr>
          <p:txBody>
            <a:bodyPr rtlCol="0" anchor="ctr"/>
            <a:lstStyle/>
            <a:p>
              <a:endParaRPr lang="en-US"/>
            </a:p>
          </p:txBody>
        </p:sp>
        <p:sp>
          <p:nvSpPr>
            <p:cNvPr id="179" name="任意多边形: 形状 178">
              <a:extLst>
                <a:ext uri="{FF2B5EF4-FFF2-40B4-BE49-F238E27FC236}">
                  <a16:creationId xmlns:a16="http://schemas.microsoft.com/office/drawing/2014/main" id="{295DD828-7E7E-B251-1475-7E4C26A0B1C5}"/>
                </a:ext>
              </a:extLst>
            </p:cNvPr>
            <p:cNvSpPr/>
            <p:nvPr/>
          </p:nvSpPr>
          <p:spPr>
            <a:xfrm>
              <a:off x="-653097" y="6546392"/>
              <a:ext cx="11754172" cy="632025"/>
            </a:xfrm>
            <a:custGeom>
              <a:avLst/>
              <a:gdLst>
                <a:gd name="connsiteX0" fmla="*/ -34 w 11754172"/>
                <a:gd name="connsiteY0" fmla="*/ 270819 h 632025"/>
                <a:gd name="connsiteX1" fmla="*/ 1496501 w 11754172"/>
                <a:gd name="connsiteY1" fmla="*/ 135731 h 632025"/>
                <a:gd name="connsiteX2" fmla="*/ 4623225 w 11754172"/>
                <a:gd name="connsiteY2" fmla="*/ 144403 h 632025"/>
                <a:gd name="connsiteX3" fmla="*/ 6867446 w 11754172"/>
                <a:gd name="connsiteY3" fmla="*/ 628163 h 632025"/>
                <a:gd name="connsiteX4" fmla="*/ 11754138 w 11754172"/>
                <a:gd name="connsiteY4" fmla="*/ 133602 h 63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025">
                  <a:moveTo>
                    <a:pt x="-34" y="270819"/>
                  </a:moveTo>
                  <a:cubicBezTo>
                    <a:pt x="-34" y="270819"/>
                    <a:pt x="581069" y="486077"/>
                    <a:pt x="1496501" y="135731"/>
                  </a:cubicBezTo>
                  <a:cubicBezTo>
                    <a:pt x="2411932" y="-214615"/>
                    <a:pt x="3637673" y="235678"/>
                    <a:pt x="4623225" y="144403"/>
                  </a:cubicBezTo>
                  <a:cubicBezTo>
                    <a:pt x="5608776" y="53127"/>
                    <a:pt x="5356190" y="688557"/>
                    <a:pt x="6867446" y="628163"/>
                  </a:cubicBezTo>
                  <a:cubicBezTo>
                    <a:pt x="8378702" y="567769"/>
                    <a:pt x="9297233" y="-135966"/>
                    <a:pt x="11754138" y="133602"/>
                  </a:cubicBezTo>
                </a:path>
              </a:pathLst>
            </a:custGeom>
            <a:noFill/>
            <a:ln w="19361" cap="flat">
              <a:solidFill>
                <a:srgbClr val="B07F33"/>
              </a:solidFill>
              <a:prstDash val="solid"/>
              <a:miter/>
            </a:ln>
          </p:spPr>
          <p:txBody>
            <a:bodyPr rtlCol="0" anchor="ctr"/>
            <a:lstStyle/>
            <a:p>
              <a:endParaRPr lang="en-US"/>
            </a:p>
          </p:txBody>
        </p:sp>
        <p:sp>
          <p:nvSpPr>
            <p:cNvPr id="180" name="任意多边形: 形状 179">
              <a:extLst>
                <a:ext uri="{FF2B5EF4-FFF2-40B4-BE49-F238E27FC236}">
                  <a16:creationId xmlns:a16="http://schemas.microsoft.com/office/drawing/2014/main" id="{38E8F043-F3B1-37E1-8BFB-21F8F1CB9E5D}"/>
                </a:ext>
              </a:extLst>
            </p:cNvPr>
            <p:cNvSpPr/>
            <p:nvPr/>
          </p:nvSpPr>
          <p:spPr>
            <a:xfrm>
              <a:off x="-613582" y="6495221"/>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9383 w 11754172"/>
                <a:gd name="connsiteY3" fmla="*/ 628676 h 632539"/>
                <a:gd name="connsiteX4" fmla="*/ 11754138 w 11754172"/>
                <a:gd name="connsiteY4" fmla="*/ 134723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577" y="689070"/>
                    <a:pt x="6869383" y="628676"/>
                  </a:cubicBezTo>
                  <a:cubicBezTo>
                    <a:pt x="8382189" y="568282"/>
                    <a:pt x="9297233" y="-135453"/>
                    <a:pt x="11754138" y="134723"/>
                  </a:cubicBezTo>
                </a:path>
              </a:pathLst>
            </a:custGeom>
            <a:noFill/>
            <a:ln w="19361" cap="flat">
              <a:solidFill>
                <a:srgbClr val="B07F33"/>
              </a:solidFill>
              <a:prstDash val="solid"/>
              <a:miter/>
            </a:ln>
          </p:spPr>
          <p:txBody>
            <a:bodyPr rtlCol="0" anchor="ctr"/>
            <a:lstStyle/>
            <a:p>
              <a:endParaRPr lang="en-US"/>
            </a:p>
          </p:txBody>
        </p:sp>
        <p:sp>
          <p:nvSpPr>
            <p:cNvPr id="181" name="任意多边形: 形状 180">
              <a:extLst>
                <a:ext uri="{FF2B5EF4-FFF2-40B4-BE49-F238E27FC236}">
                  <a16:creationId xmlns:a16="http://schemas.microsoft.com/office/drawing/2014/main" id="{C2E08FA3-994F-A9C5-A49E-066D80DBE451}"/>
                </a:ext>
              </a:extLst>
            </p:cNvPr>
            <p:cNvSpPr/>
            <p:nvPr/>
          </p:nvSpPr>
          <p:spPr>
            <a:xfrm>
              <a:off x="-574454" y="6444106"/>
              <a:ext cx="11755722" cy="632406"/>
            </a:xfrm>
            <a:custGeom>
              <a:avLst/>
              <a:gdLst>
                <a:gd name="connsiteX0" fmla="*/ -34 w 11755722"/>
                <a:gd name="connsiteY0" fmla="*/ 270724 h 632406"/>
                <a:gd name="connsiteX1" fmla="*/ 1496501 w 11755722"/>
                <a:gd name="connsiteY1" fmla="*/ 135636 h 632406"/>
                <a:gd name="connsiteX2" fmla="*/ 4623225 w 11755722"/>
                <a:gd name="connsiteY2" fmla="*/ 144915 h 632406"/>
                <a:gd name="connsiteX3" fmla="*/ 6868996 w 11755722"/>
                <a:gd name="connsiteY3" fmla="*/ 628524 h 632406"/>
                <a:gd name="connsiteX4" fmla="*/ 11755688 w 11755722"/>
                <a:gd name="connsiteY4" fmla="*/ 133962 h 63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722" h="632406">
                  <a:moveTo>
                    <a:pt x="-34" y="270724"/>
                  </a:moveTo>
                  <a:cubicBezTo>
                    <a:pt x="-34" y="270724"/>
                    <a:pt x="581069" y="485982"/>
                    <a:pt x="1496501" y="135636"/>
                  </a:cubicBezTo>
                  <a:cubicBezTo>
                    <a:pt x="2411932" y="-214710"/>
                    <a:pt x="3637286" y="236039"/>
                    <a:pt x="4623225" y="144915"/>
                  </a:cubicBezTo>
                  <a:cubicBezTo>
                    <a:pt x="5609163" y="53792"/>
                    <a:pt x="5358127" y="689070"/>
                    <a:pt x="6868996" y="628524"/>
                  </a:cubicBezTo>
                  <a:cubicBezTo>
                    <a:pt x="8379865" y="567978"/>
                    <a:pt x="9298783" y="-135605"/>
                    <a:pt x="11755688" y="133962"/>
                  </a:cubicBezTo>
                </a:path>
              </a:pathLst>
            </a:custGeom>
            <a:noFill/>
            <a:ln w="19361" cap="flat">
              <a:solidFill>
                <a:srgbClr val="B07F33"/>
              </a:solidFill>
              <a:prstDash val="solid"/>
              <a:miter/>
            </a:ln>
          </p:spPr>
          <p:txBody>
            <a:bodyPr rtlCol="0" anchor="ctr"/>
            <a:lstStyle/>
            <a:p>
              <a:endParaRPr lang="en-US"/>
            </a:p>
          </p:txBody>
        </p:sp>
        <p:sp>
          <p:nvSpPr>
            <p:cNvPr id="182" name="任意多边形: 形状 181">
              <a:extLst>
                <a:ext uri="{FF2B5EF4-FFF2-40B4-BE49-F238E27FC236}">
                  <a16:creationId xmlns:a16="http://schemas.microsoft.com/office/drawing/2014/main" id="{90835404-72CD-2B34-D712-8A26B7C6B911}"/>
                </a:ext>
              </a:extLst>
            </p:cNvPr>
            <p:cNvSpPr/>
            <p:nvPr/>
          </p:nvSpPr>
          <p:spPr>
            <a:xfrm>
              <a:off x="-535326" y="6392840"/>
              <a:ext cx="11755335" cy="632539"/>
            </a:xfrm>
            <a:custGeom>
              <a:avLst/>
              <a:gdLst>
                <a:gd name="connsiteX0" fmla="*/ -34 w 11755335"/>
                <a:gd name="connsiteY0" fmla="*/ 270724 h 632539"/>
                <a:gd name="connsiteX1" fmla="*/ 1496501 w 11755335"/>
                <a:gd name="connsiteY1" fmla="*/ 135636 h 632539"/>
                <a:gd name="connsiteX2" fmla="*/ 4623224 w 11755335"/>
                <a:gd name="connsiteY2" fmla="*/ 144915 h 632539"/>
                <a:gd name="connsiteX3" fmla="*/ 6868608 w 11755335"/>
                <a:gd name="connsiteY3" fmla="*/ 628676 h 632539"/>
                <a:gd name="connsiteX4" fmla="*/ 11755301 w 11755335"/>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335" h="632539">
                  <a:moveTo>
                    <a:pt x="-34" y="270724"/>
                  </a:moveTo>
                  <a:cubicBezTo>
                    <a:pt x="-34" y="270724"/>
                    <a:pt x="581069" y="485982"/>
                    <a:pt x="1496501" y="135636"/>
                  </a:cubicBezTo>
                  <a:cubicBezTo>
                    <a:pt x="2411932" y="-214710"/>
                    <a:pt x="3637286" y="236039"/>
                    <a:pt x="4623224" y="144915"/>
                  </a:cubicBezTo>
                  <a:cubicBezTo>
                    <a:pt x="5609164" y="53792"/>
                    <a:pt x="5357739" y="689070"/>
                    <a:pt x="6868608" y="628676"/>
                  </a:cubicBezTo>
                  <a:cubicBezTo>
                    <a:pt x="8379477" y="568282"/>
                    <a:pt x="9298395" y="-135453"/>
                    <a:pt x="11755301" y="134114"/>
                  </a:cubicBezTo>
                </a:path>
              </a:pathLst>
            </a:custGeom>
            <a:noFill/>
            <a:ln w="19361" cap="flat">
              <a:solidFill>
                <a:srgbClr val="B07F33"/>
              </a:solidFill>
              <a:prstDash val="solid"/>
              <a:miter/>
            </a:ln>
          </p:spPr>
          <p:txBody>
            <a:bodyPr rtlCol="0" anchor="ctr"/>
            <a:lstStyle/>
            <a:p>
              <a:endParaRPr lang="en-US"/>
            </a:p>
          </p:txBody>
        </p:sp>
        <p:sp>
          <p:nvSpPr>
            <p:cNvPr id="183" name="任意多边形: 形状 182">
              <a:extLst>
                <a:ext uri="{FF2B5EF4-FFF2-40B4-BE49-F238E27FC236}">
                  <a16:creationId xmlns:a16="http://schemas.microsoft.com/office/drawing/2014/main" id="{79DED1E2-4A8A-A358-81CE-9D10524B95C4}"/>
                </a:ext>
              </a:extLst>
            </p:cNvPr>
            <p:cNvSpPr/>
            <p:nvPr/>
          </p:nvSpPr>
          <p:spPr>
            <a:xfrm>
              <a:off x="-495811" y="6342382"/>
              <a:ext cx="11754560" cy="631753"/>
            </a:xfrm>
            <a:custGeom>
              <a:avLst/>
              <a:gdLst>
                <a:gd name="connsiteX0" fmla="*/ -34 w 11754560"/>
                <a:gd name="connsiteY0" fmla="*/ 269915 h 631753"/>
                <a:gd name="connsiteX1" fmla="*/ 1496501 w 11754560"/>
                <a:gd name="connsiteY1" fmla="*/ 135436 h 631753"/>
                <a:gd name="connsiteX2" fmla="*/ 4623225 w 11754560"/>
                <a:gd name="connsiteY2" fmla="*/ 144715 h 631753"/>
                <a:gd name="connsiteX3" fmla="*/ 6867833 w 11754560"/>
                <a:gd name="connsiteY3" fmla="*/ 627868 h 631753"/>
                <a:gd name="connsiteX4" fmla="*/ 11754526 w 11754560"/>
                <a:gd name="connsiteY4" fmla="*/ 133306 h 63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60" h="631753">
                  <a:moveTo>
                    <a:pt x="-34" y="269915"/>
                  </a:moveTo>
                  <a:cubicBezTo>
                    <a:pt x="-34" y="269915"/>
                    <a:pt x="580294" y="485326"/>
                    <a:pt x="1496501" y="135436"/>
                  </a:cubicBezTo>
                  <a:cubicBezTo>
                    <a:pt x="2412707" y="-214454"/>
                    <a:pt x="3637286" y="235839"/>
                    <a:pt x="4623225" y="144715"/>
                  </a:cubicBezTo>
                  <a:cubicBezTo>
                    <a:pt x="5609163" y="53592"/>
                    <a:pt x="5356965" y="688414"/>
                    <a:pt x="6867833" y="627868"/>
                  </a:cubicBezTo>
                  <a:cubicBezTo>
                    <a:pt x="8378702" y="567321"/>
                    <a:pt x="9297620" y="-136261"/>
                    <a:pt x="11754526" y="133306"/>
                  </a:cubicBezTo>
                </a:path>
              </a:pathLst>
            </a:custGeom>
            <a:noFill/>
            <a:ln w="19361" cap="flat">
              <a:solidFill>
                <a:srgbClr val="B07F33"/>
              </a:solidFill>
              <a:prstDash val="solid"/>
              <a:miter/>
            </a:ln>
          </p:spPr>
          <p:txBody>
            <a:bodyPr rtlCol="0" anchor="ctr"/>
            <a:lstStyle/>
            <a:p>
              <a:endParaRPr lang="en-US"/>
            </a:p>
          </p:txBody>
        </p:sp>
        <p:sp>
          <p:nvSpPr>
            <p:cNvPr id="184" name="任意多边形: 形状 183">
              <a:extLst>
                <a:ext uri="{FF2B5EF4-FFF2-40B4-BE49-F238E27FC236}">
                  <a16:creationId xmlns:a16="http://schemas.microsoft.com/office/drawing/2014/main" id="{D96DD7B2-F4D9-AECC-335A-7CEE7D72AECA}"/>
                </a:ext>
              </a:extLst>
            </p:cNvPr>
            <p:cNvSpPr/>
            <p:nvPr/>
          </p:nvSpPr>
          <p:spPr>
            <a:xfrm>
              <a:off x="-456684" y="6290459"/>
              <a:ext cx="11754172" cy="632444"/>
            </a:xfrm>
            <a:custGeom>
              <a:avLst/>
              <a:gdLst>
                <a:gd name="connsiteX0" fmla="*/ -34 w 11754172"/>
                <a:gd name="connsiteY0" fmla="*/ 270724 h 632444"/>
                <a:gd name="connsiteX1" fmla="*/ 1496501 w 11754172"/>
                <a:gd name="connsiteY1" fmla="*/ 135636 h 632444"/>
                <a:gd name="connsiteX2" fmla="*/ 4623225 w 11754172"/>
                <a:gd name="connsiteY2" fmla="*/ 144915 h 632444"/>
                <a:gd name="connsiteX3" fmla="*/ 6867446 w 11754172"/>
                <a:gd name="connsiteY3" fmla="*/ 628524 h 632444"/>
                <a:gd name="connsiteX4" fmla="*/ 11754139 w 11754172"/>
                <a:gd name="connsiteY4" fmla="*/ 133962 h 6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444">
                  <a:moveTo>
                    <a:pt x="-34" y="270724"/>
                  </a:moveTo>
                  <a:cubicBezTo>
                    <a:pt x="-34" y="270724"/>
                    <a:pt x="581069" y="485982"/>
                    <a:pt x="1496501" y="135636"/>
                  </a:cubicBezTo>
                  <a:cubicBezTo>
                    <a:pt x="2411932" y="-214710"/>
                    <a:pt x="3637286" y="236039"/>
                    <a:pt x="4623225" y="144915"/>
                  </a:cubicBezTo>
                  <a:cubicBezTo>
                    <a:pt x="5609164" y="53792"/>
                    <a:pt x="5356577" y="689374"/>
                    <a:pt x="6867446" y="628524"/>
                  </a:cubicBezTo>
                  <a:cubicBezTo>
                    <a:pt x="8378315" y="567673"/>
                    <a:pt x="9297233" y="-135605"/>
                    <a:pt x="11754139" y="133962"/>
                  </a:cubicBezTo>
                </a:path>
              </a:pathLst>
            </a:custGeom>
            <a:noFill/>
            <a:ln w="19361" cap="flat">
              <a:solidFill>
                <a:srgbClr val="B07F33"/>
              </a:solidFill>
              <a:prstDash val="solid"/>
              <a:miter/>
            </a:ln>
          </p:spPr>
          <p:txBody>
            <a:bodyPr rtlCol="0" anchor="ctr"/>
            <a:lstStyle/>
            <a:p>
              <a:endParaRPr lang="en-US"/>
            </a:p>
          </p:txBody>
        </p:sp>
        <p:sp>
          <p:nvSpPr>
            <p:cNvPr id="185" name="任意多边形: 形状 184">
              <a:extLst>
                <a:ext uri="{FF2B5EF4-FFF2-40B4-BE49-F238E27FC236}">
                  <a16:creationId xmlns:a16="http://schemas.microsoft.com/office/drawing/2014/main" id="{96DC188B-4DC3-D5B2-5FF7-D781EA9E5BAE}"/>
                </a:ext>
              </a:extLst>
            </p:cNvPr>
            <p:cNvSpPr/>
            <p:nvPr/>
          </p:nvSpPr>
          <p:spPr>
            <a:xfrm>
              <a:off x="-417556" y="6239193"/>
              <a:ext cx="11753785" cy="632558"/>
            </a:xfrm>
            <a:custGeom>
              <a:avLst/>
              <a:gdLst>
                <a:gd name="connsiteX0" fmla="*/ -34 w 11753785"/>
                <a:gd name="connsiteY0" fmla="*/ 270724 h 632558"/>
                <a:gd name="connsiteX1" fmla="*/ 1496501 w 11753785"/>
                <a:gd name="connsiteY1" fmla="*/ 135636 h 632558"/>
                <a:gd name="connsiteX2" fmla="*/ 4623225 w 11753785"/>
                <a:gd name="connsiteY2" fmla="*/ 144915 h 632558"/>
                <a:gd name="connsiteX3" fmla="*/ 6867059 w 11753785"/>
                <a:gd name="connsiteY3" fmla="*/ 628676 h 632558"/>
                <a:gd name="connsiteX4" fmla="*/ 11753751 w 11753785"/>
                <a:gd name="connsiteY4" fmla="*/ 134114 h 63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785" h="632558">
                  <a:moveTo>
                    <a:pt x="-34" y="270724"/>
                  </a:moveTo>
                  <a:cubicBezTo>
                    <a:pt x="-34" y="270724"/>
                    <a:pt x="581069" y="485982"/>
                    <a:pt x="1496501" y="135636"/>
                  </a:cubicBezTo>
                  <a:cubicBezTo>
                    <a:pt x="2411932" y="-214711"/>
                    <a:pt x="3637286" y="236039"/>
                    <a:pt x="4623225" y="144915"/>
                  </a:cubicBezTo>
                  <a:cubicBezTo>
                    <a:pt x="5609163" y="53792"/>
                    <a:pt x="5356190" y="689222"/>
                    <a:pt x="6867059" y="628676"/>
                  </a:cubicBezTo>
                  <a:cubicBezTo>
                    <a:pt x="8377928" y="568130"/>
                    <a:pt x="9296845" y="-135453"/>
                    <a:pt x="11753751" y="134114"/>
                  </a:cubicBezTo>
                </a:path>
              </a:pathLst>
            </a:custGeom>
            <a:noFill/>
            <a:ln w="19361" cap="flat">
              <a:solidFill>
                <a:srgbClr val="B07F33"/>
              </a:solidFill>
              <a:prstDash val="solid"/>
              <a:miter/>
            </a:ln>
          </p:spPr>
          <p:txBody>
            <a:bodyPr rtlCol="0" anchor="ctr"/>
            <a:lstStyle/>
            <a:p>
              <a:endParaRPr lang="en-US"/>
            </a:p>
          </p:txBody>
        </p:sp>
        <p:sp>
          <p:nvSpPr>
            <p:cNvPr id="186" name="任意多边形: 形状 185">
              <a:extLst>
                <a:ext uri="{FF2B5EF4-FFF2-40B4-BE49-F238E27FC236}">
                  <a16:creationId xmlns:a16="http://schemas.microsoft.com/office/drawing/2014/main" id="{DE597365-4DB8-2193-B80C-578E5EDA3E85}"/>
                </a:ext>
              </a:extLst>
            </p:cNvPr>
            <p:cNvSpPr/>
            <p:nvPr/>
          </p:nvSpPr>
          <p:spPr>
            <a:xfrm>
              <a:off x="-378041" y="6188078"/>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6284 w 11754172"/>
                <a:gd name="connsiteY3" fmla="*/ 628676 h 632539"/>
                <a:gd name="connsiteX4" fmla="*/ 11754139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1"/>
                    <a:pt x="3637286" y="236039"/>
                    <a:pt x="4623225" y="144915"/>
                  </a:cubicBezTo>
                  <a:cubicBezTo>
                    <a:pt x="5609164" y="53792"/>
                    <a:pt x="5355415" y="689070"/>
                    <a:pt x="6866284" y="628676"/>
                  </a:cubicBezTo>
                  <a:cubicBezTo>
                    <a:pt x="8377153" y="568282"/>
                    <a:pt x="9297233" y="-136213"/>
                    <a:pt x="11754139" y="133962"/>
                  </a:cubicBezTo>
                </a:path>
              </a:pathLst>
            </a:custGeom>
            <a:noFill/>
            <a:ln w="19361" cap="flat">
              <a:solidFill>
                <a:srgbClr val="B07F33"/>
              </a:solidFill>
              <a:prstDash val="solid"/>
              <a:miter/>
            </a:ln>
          </p:spPr>
          <p:txBody>
            <a:bodyPr rtlCol="0" anchor="ctr"/>
            <a:lstStyle/>
            <a:p>
              <a:endParaRPr lang="en-US"/>
            </a:p>
          </p:txBody>
        </p:sp>
        <p:sp>
          <p:nvSpPr>
            <p:cNvPr id="187" name="任意多边形: 形状 186">
              <a:extLst>
                <a:ext uri="{FF2B5EF4-FFF2-40B4-BE49-F238E27FC236}">
                  <a16:creationId xmlns:a16="http://schemas.microsoft.com/office/drawing/2014/main" id="{83BB47B0-581E-FA66-581E-191F0C603361}"/>
                </a:ext>
              </a:extLst>
            </p:cNvPr>
            <p:cNvSpPr/>
            <p:nvPr/>
          </p:nvSpPr>
          <p:spPr>
            <a:xfrm>
              <a:off x="-338913" y="6136812"/>
              <a:ext cx="11752623" cy="632539"/>
            </a:xfrm>
            <a:custGeom>
              <a:avLst/>
              <a:gdLst>
                <a:gd name="connsiteX0" fmla="*/ -34 w 11752623"/>
                <a:gd name="connsiteY0" fmla="*/ 270724 h 632539"/>
                <a:gd name="connsiteX1" fmla="*/ 1496501 w 11752623"/>
                <a:gd name="connsiteY1" fmla="*/ 135636 h 632539"/>
                <a:gd name="connsiteX2" fmla="*/ 4623225 w 11752623"/>
                <a:gd name="connsiteY2" fmla="*/ 144915 h 632539"/>
                <a:gd name="connsiteX3" fmla="*/ 6865896 w 11752623"/>
                <a:gd name="connsiteY3" fmla="*/ 628676 h 632539"/>
                <a:gd name="connsiteX4" fmla="*/ 11752589 w 11752623"/>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2623" h="632539">
                  <a:moveTo>
                    <a:pt x="-34" y="270724"/>
                  </a:moveTo>
                  <a:cubicBezTo>
                    <a:pt x="-34" y="270724"/>
                    <a:pt x="581069" y="485982"/>
                    <a:pt x="1496501" y="135636"/>
                  </a:cubicBezTo>
                  <a:cubicBezTo>
                    <a:pt x="2411932" y="-214710"/>
                    <a:pt x="3637286" y="236039"/>
                    <a:pt x="4623225" y="144915"/>
                  </a:cubicBezTo>
                  <a:cubicBezTo>
                    <a:pt x="5609163" y="53792"/>
                    <a:pt x="5355028" y="689070"/>
                    <a:pt x="6865896" y="628676"/>
                  </a:cubicBezTo>
                  <a:cubicBezTo>
                    <a:pt x="8376765" y="568282"/>
                    <a:pt x="9295683" y="-135453"/>
                    <a:pt x="11752589" y="134114"/>
                  </a:cubicBezTo>
                </a:path>
              </a:pathLst>
            </a:custGeom>
            <a:noFill/>
            <a:ln w="19361" cap="flat">
              <a:solidFill>
                <a:srgbClr val="B07F33"/>
              </a:solidFill>
              <a:prstDash val="solid"/>
              <a:miter/>
            </a:ln>
          </p:spPr>
          <p:txBody>
            <a:bodyPr rtlCol="0" anchor="ctr"/>
            <a:lstStyle/>
            <a:p>
              <a:endParaRPr lang="en-US"/>
            </a:p>
          </p:txBody>
        </p:sp>
        <p:sp>
          <p:nvSpPr>
            <p:cNvPr id="188" name="任意多边形: 形状 187">
              <a:extLst>
                <a:ext uri="{FF2B5EF4-FFF2-40B4-BE49-F238E27FC236}">
                  <a16:creationId xmlns:a16="http://schemas.microsoft.com/office/drawing/2014/main" id="{7236CC73-1D85-2D7D-BD1D-63E2D693B965}"/>
                </a:ext>
              </a:extLst>
            </p:cNvPr>
            <p:cNvSpPr/>
            <p:nvPr/>
          </p:nvSpPr>
          <p:spPr>
            <a:xfrm>
              <a:off x="-299786" y="6085393"/>
              <a:ext cx="11754560" cy="632539"/>
            </a:xfrm>
            <a:custGeom>
              <a:avLst/>
              <a:gdLst>
                <a:gd name="connsiteX0" fmla="*/ -34 w 11754560"/>
                <a:gd name="connsiteY0" fmla="*/ 270724 h 632539"/>
                <a:gd name="connsiteX1" fmla="*/ 1496501 w 11754560"/>
                <a:gd name="connsiteY1" fmla="*/ 135636 h 632539"/>
                <a:gd name="connsiteX2" fmla="*/ 4623225 w 11754560"/>
                <a:gd name="connsiteY2" fmla="*/ 144915 h 632539"/>
                <a:gd name="connsiteX3" fmla="*/ 6867446 w 11754560"/>
                <a:gd name="connsiteY3" fmla="*/ 628676 h 632539"/>
                <a:gd name="connsiteX4" fmla="*/ 11754526 w 11754560"/>
                <a:gd name="connsiteY4" fmla="*/ 133810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60" h="632539">
                  <a:moveTo>
                    <a:pt x="-34" y="270724"/>
                  </a:moveTo>
                  <a:cubicBezTo>
                    <a:pt x="-34" y="270724"/>
                    <a:pt x="581069" y="485982"/>
                    <a:pt x="1496501" y="135636"/>
                  </a:cubicBezTo>
                  <a:cubicBezTo>
                    <a:pt x="2411933" y="-214711"/>
                    <a:pt x="3637286" y="236039"/>
                    <a:pt x="4623225" y="144915"/>
                  </a:cubicBezTo>
                  <a:cubicBezTo>
                    <a:pt x="5609164" y="53792"/>
                    <a:pt x="5356190" y="689070"/>
                    <a:pt x="6867446" y="628676"/>
                  </a:cubicBezTo>
                  <a:cubicBezTo>
                    <a:pt x="8378702" y="568282"/>
                    <a:pt x="9297620" y="-135301"/>
                    <a:pt x="11754526" y="133810"/>
                  </a:cubicBezTo>
                </a:path>
              </a:pathLst>
            </a:custGeom>
            <a:noFill/>
            <a:ln w="19361" cap="flat">
              <a:solidFill>
                <a:srgbClr val="B07F33"/>
              </a:solidFill>
              <a:prstDash val="solid"/>
              <a:miter/>
            </a:ln>
          </p:spPr>
          <p:txBody>
            <a:bodyPr rtlCol="0" anchor="ctr"/>
            <a:lstStyle/>
            <a:p>
              <a:endParaRPr lang="en-US"/>
            </a:p>
          </p:txBody>
        </p:sp>
        <p:sp>
          <p:nvSpPr>
            <p:cNvPr id="189" name="任意多边形: 形状 188">
              <a:extLst>
                <a:ext uri="{FF2B5EF4-FFF2-40B4-BE49-F238E27FC236}">
                  <a16:creationId xmlns:a16="http://schemas.microsoft.com/office/drawing/2014/main" id="{60B1C6CA-4A21-E4FF-6390-5515C8133C1A}"/>
                </a:ext>
              </a:extLst>
            </p:cNvPr>
            <p:cNvSpPr/>
            <p:nvPr/>
          </p:nvSpPr>
          <p:spPr>
            <a:xfrm>
              <a:off x="-260271" y="6034431"/>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90" name="任意多边形: 形状 189">
              <a:extLst>
                <a:ext uri="{FF2B5EF4-FFF2-40B4-BE49-F238E27FC236}">
                  <a16:creationId xmlns:a16="http://schemas.microsoft.com/office/drawing/2014/main" id="{5B1F4E05-DCDA-3B0F-DDD6-C32B7DB55890}"/>
                </a:ext>
              </a:extLst>
            </p:cNvPr>
            <p:cNvSpPr/>
            <p:nvPr/>
          </p:nvSpPr>
          <p:spPr>
            <a:xfrm>
              <a:off x="-221143" y="5983317"/>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91" name="任意多边形: 形状 190">
              <a:extLst>
                <a:ext uri="{FF2B5EF4-FFF2-40B4-BE49-F238E27FC236}">
                  <a16:creationId xmlns:a16="http://schemas.microsoft.com/office/drawing/2014/main" id="{7A83D78B-79B8-3D40-3287-23DEDE52C496}"/>
                </a:ext>
              </a:extLst>
            </p:cNvPr>
            <p:cNvSpPr/>
            <p:nvPr/>
          </p:nvSpPr>
          <p:spPr>
            <a:xfrm>
              <a:off x="-182016" y="5932050"/>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9 w 11754172"/>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3" y="568282"/>
                    <a:pt x="9297233" y="-135453"/>
                    <a:pt x="11754139" y="134115"/>
                  </a:cubicBezTo>
                </a:path>
              </a:pathLst>
            </a:custGeom>
            <a:noFill/>
            <a:ln w="19361" cap="flat">
              <a:solidFill>
                <a:srgbClr val="B07F33"/>
              </a:solidFill>
              <a:prstDash val="solid"/>
              <a:miter/>
            </a:ln>
          </p:spPr>
          <p:txBody>
            <a:bodyPr rtlCol="0" anchor="ctr"/>
            <a:lstStyle/>
            <a:p>
              <a:endParaRPr lang="en-US"/>
            </a:p>
          </p:txBody>
        </p:sp>
        <p:sp>
          <p:nvSpPr>
            <p:cNvPr id="192" name="任意多边形: 形状 191">
              <a:extLst>
                <a:ext uri="{FF2B5EF4-FFF2-40B4-BE49-F238E27FC236}">
                  <a16:creationId xmlns:a16="http://schemas.microsoft.com/office/drawing/2014/main" id="{F00B55E8-C33D-B485-3B44-3C2AD8BB0CA8}"/>
                </a:ext>
              </a:extLst>
            </p:cNvPr>
            <p:cNvSpPr/>
            <p:nvPr/>
          </p:nvSpPr>
          <p:spPr>
            <a:xfrm>
              <a:off x="-142888" y="5880936"/>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5"/>
                  </a:cubicBezTo>
                </a:path>
              </a:pathLst>
            </a:custGeom>
            <a:noFill/>
            <a:ln w="19361" cap="flat">
              <a:solidFill>
                <a:srgbClr val="B07F33"/>
              </a:solidFill>
              <a:prstDash val="solid"/>
              <a:miter/>
            </a:ln>
          </p:spPr>
          <p:txBody>
            <a:bodyPr rtlCol="0" anchor="ctr"/>
            <a:lstStyle/>
            <a:p>
              <a:endParaRPr lang="en-US"/>
            </a:p>
          </p:txBody>
        </p:sp>
        <p:sp>
          <p:nvSpPr>
            <p:cNvPr id="193" name="任意多边形: 形状 192">
              <a:extLst>
                <a:ext uri="{FF2B5EF4-FFF2-40B4-BE49-F238E27FC236}">
                  <a16:creationId xmlns:a16="http://schemas.microsoft.com/office/drawing/2014/main" id="{178BB203-6374-9942-393E-09885BDE38C0}"/>
                </a:ext>
              </a:extLst>
            </p:cNvPr>
            <p:cNvSpPr/>
            <p:nvPr/>
          </p:nvSpPr>
          <p:spPr>
            <a:xfrm>
              <a:off x="-103373" y="5829670"/>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9 w 11754172"/>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3" y="568282"/>
                    <a:pt x="9297233" y="-135453"/>
                    <a:pt x="11754139" y="134115"/>
                  </a:cubicBezTo>
                </a:path>
              </a:pathLst>
            </a:custGeom>
            <a:noFill/>
            <a:ln w="19361" cap="flat">
              <a:solidFill>
                <a:srgbClr val="B07F33"/>
              </a:solidFill>
              <a:prstDash val="solid"/>
              <a:miter/>
            </a:ln>
          </p:spPr>
          <p:txBody>
            <a:bodyPr rtlCol="0" anchor="ctr"/>
            <a:lstStyle/>
            <a:p>
              <a:endParaRPr lang="en-US"/>
            </a:p>
          </p:txBody>
        </p:sp>
        <p:sp>
          <p:nvSpPr>
            <p:cNvPr id="194" name="任意多边形: 形状 193">
              <a:extLst>
                <a:ext uri="{FF2B5EF4-FFF2-40B4-BE49-F238E27FC236}">
                  <a16:creationId xmlns:a16="http://schemas.microsoft.com/office/drawing/2014/main" id="{5DBD262B-90D6-3B9F-5E37-7FA36F94EAC4}"/>
                </a:ext>
              </a:extLst>
            </p:cNvPr>
            <p:cNvSpPr/>
            <p:nvPr/>
          </p:nvSpPr>
          <p:spPr>
            <a:xfrm>
              <a:off x="-64245" y="5778555"/>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3" y="568282"/>
                    <a:pt x="9297233" y="-135453"/>
                    <a:pt x="11754138" y="134115"/>
                  </a:cubicBezTo>
                </a:path>
              </a:pathLst>
            </a:custGeom>
            <a:noFill/>
            <a:ln w="19361" cap="flat">
              <a:solidFill>
                <a:srgbClr val="B07F33"/>
              </a:solidFill>
              <a:prstDash val="solid"/>
              <a:miter/>
            </a:ln>
          </p:spPr>
          <p:txBody>
            <a:bodyPr rtlCol="0" anchor="ctr"/>
            <a:lstStyle/>
            <a:p>
              <a:endParaRPr lang="en-US"/>
            </a:p>
          </p:txBody>
        </p:sp>
        <p:sp>
          <p:nvSpPr>
            <p:cNvPr id="195" name="任意多边形: 形状 194">
              <a:extLst>
                <a:ext uri="{FF2B5EF4-FFF2-40B4-BE49-F238E27FC236}">
                  <a16:creationId xmlns:a16="http://schemas.microsoft.com/office/drawing/2014/main" id="{9885F94F-F5A5-1055-11DB-43A88B66A343}"/>
                </a:ext>
              </a:extLst>
            </p:cNvPr>
            <p:cNvSpPr/>
            <p:nvPr/>
          </p:nvSpPr>
          <p:spPr>
            <a:xfrm>
              <a:off x="-25117" y="5727289"/>
              <a:ext cx="11754559" cy="632747"/>
            </a:xfrm>
            <a:custGeom>
              <a:avLst/>
              <a:gdLst>
                <a:gd name="connsiteX0" fmla="*/ -34 w 11754559"/>
                <a:gd name="connsiteY0" fmla="*/ 270724 h 632747"/>
                <a:gd name="connsiteX1" fmla="*/ 1496501 w 11754559"/>
                <a:gd name="connsiteY1" fmla="*/ 135636 h 632747"/>
                <a:gd name="connsiteX2" fmla="*/ 4623225 w 11754559"/>
                <a:gd name="connsiteY2" fmla="*/ 144915 h 632747"/>
                <a:gd name="connsiteX3" fmla="*/ 6867833 w 11754559"/>
                <a:gd name="connsiteY3" fmla="*/ 628828 h 632747"/>
                <a:gd name="connsiteX4" fmla="*/ 11754526 w 11754559"/>
                <a:gd name="connsiteY4" fmla="*/ 134267 h 63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2747">
                  <a:moveTo>
                    <a:pt x="-34" y="270724"/>
                  </a:moveTo>
                  <a:cubicBezTo>
                    <a:pt x="-34" y="270724"/>
                    <a:pt x="581069" y="485982"/>
                    <a:pt x="1496501" y="135636"/>
                  </a:cubicBezTo>
                  <a:cubicBezTo>
                    <a:pt x="2411933" y="-214710"/>
                    <a:pt x="3637286" y="236039"/>
                    <a:pt x="4623225" y="144915"/>
                  </a:cubicBezTo>
                  <a:cubicBezTo>
                    <a:pt x="5609164" y="53792"/>
                    <a:pt x="5356577" y="689679"/>
                    <a:pt x="6867833" y="628828"/>
                  </a:cubicBezTo>
                  <a:cubicBezTo>
                    <a:pt x="8379090" y="567978"/>
                    <a:pt x="9297620" y="-135301"/>
                    <a:pt x="11754526" y="134267"/>
                  </a:cubicBezTo>
                </a:path>
              </a:pathLst>
            </a:custGeom>
            <a:noFill/>
            <a:ln w="19361" cap="flat">
              <a:solidFill>
                <a:srgbClr val="B07F33"/>
              </a:solidFill>
              <a:prstDash val="solid"/>
              <a:miter/>
            </a:ln>
          </p:spPr>
          <p:txBody>
            <a:bodyPr rtlCol="0" anchor="ctr"/>
            <a:lstStyle/>
            <a:p>
              <a:endParaRPr lang="en-US"/>
            </a:p>
          </p:txBody>
        </p:sp>
        <p:sp>
          <p:nvSpPr>
            <p:cNvPr id="196" name="任意多边形: 形状 195">
              <a:extLst>
                <a:ext uri="{FF2B5EF4-FFF2-40B4-BE49-F238E27FC236}">
                  <a16:creationId xmlns:a16="http://schemas.microsoft.com/office/drawing/2014/main" id="{1F2CFB50-E053-C513-AAD7-4557A8DEC4DB}"/>
                </a:ext>
              </a:extLst>
            </p:cNvPr>
            <p:cNvSpPr/>
            <p:nvPr/>
          </p:nvSpPr>
          <p:spPr>
            <a:xfrm>
              <a:off x="14396" y="5676175"/>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3"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97" name="任意多边形: 形状 196">
              <a:extLst>
                <a:ext uri="{FF2B5EF4-FFF2-40B4-BE49-F238E27FC236}">
                  <a16:creationId xmlns:a16="http://schemas.microsoft.com/office/drawing/2014/main" id="{89CDA702-5158-1D8D-2962-C3C9F27F230E}"/>
                </a:ext>
              </a:extLst>
            </p:cNvPr>
            <p:cNvSpPr/>
            <p:nvPr/>
          </p:nvSpPr>
          <p:spPr>
            <a:xfrm>
              <a:off x="53524" y="5624908"/>
              <a:ext cx="11754172" cy="632539"/>
            </a:xfrm>
            <a:custGeom>
              <a:avLst/>
              <a:gdLst>
                <a:gd name="connsiteX0" fmla="*/ -34 w 11754172"/>
                <a:gd name="connsiteY0" fmla="*/ 270723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3"/>
                  </a:moveTo>
                  <a:cubicBezTo>
                    <a:pt x="-34" y="270723"/>
                    <a:pt x="581069" y="485982"/>
                    <a:pt x="1496501" y="135636"/>
                  </a:cubicBezTo>
                  <a:cubicBezTo>
                    <a:pt x="2411933" y="-214710"/>
                    <a:pt x="3637286" y="236039"/>
                    <a:pt x="4623225" y="144915"/>
                  </a:cubicBezTo>
                  <a:cubicBezTo>
                    <a:pt x="5609164" y="53792"/>
                    <a:pt x="5356190" y="689070"/>
                    <a:pt x="6867446" y="628676"/>
                  </a:cubicBezTo>
                  <a:cubicBezTo>
                    <a:pt x="8378702" y="568282"/>
                    <a:pt x="9297620" y="-135909"/>
                    <a:pt x="11754138" y="133962"/>
                  </a:cubicBezTo>
                </a:path>
              </a:pathLst>
            </a:custGeom>
            <a:noFill/>
            <a:ln w="19361" cap="flat">
              <a:solidFill>
                <a:srgbClr val="B07F33"/>
              </a:solidFill>
              <a:prstDash val="solid"/>
              <a:miter/>
            </a:ln>
          </p:spPr>
          <p:txBody>
            <a:bodyPr rtlCol="0" anchor="ctr"/>
            <a:lstStyle/>
            <a:p>
              <a:endParaRPr lang="en-US"/>
            </a:p>
          </p:txBody>
        </p:sp>
        <p:sp>
          <p:nvSpPr>
            <p:cNvPr id="198" name="任意多边形: 形状 197">
              <a:extLst>
                <a:ext uri="{FF2B5EF4-FFF2-40B4-BE49-F238E27FC236}">
                  <a16:creationId xmlns:a16="http://schemas.microsoft.com/office/drawing/2014/main" id="{8EF1FE57-3109-DD7B-F601-799A8DEC6B60}"/>
                </a:ext>
              </a:extLst>
            </p:cNvPr>
            <p:cNvSpPr/>
            <p:nvPr/>
          </p:nvSpPr>
          <p:spPr>
            <a:xfrm>
              <a:off x="92652" y="5573642"/>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5"/>
                  </a:cubicBezTo>
                </a:path>
              </a:pathLst>
            </a:custGeom>
            <a:noFill/>
            <a:ln w="19361" cap="flat">
              <a:solidFill>
                <a:srgbClr val="B07F33"/>
              </a:solidFill>
              <a:prstDash val="solid"/>
              <a:miter/>
            </a:ln>
          </p:spPr>
          <p:txBody>
            <a:bodyPr rtlCol="0" anchor="ctr"/>
            <a:lstStyle/>
            <a:p>
              <a:endParaRPr lang="en-US"/>
            </a:p>
          </p:txBody>
        </p:sp>
        <p:sp>
          <p:nvSpPr>
            <p:cNvPr id="199" name="任意多边形: 形状 198">
              <a:extLst>
                <a:ext uri="{FF2B5EF4-FFF2-40B4-BE49-F238E27FC236}">
                  <a16:creationId xmlns:a16="http://schemas.microsoft.com/office/drawing/2014/main" id="{96FF7045-7E63-6A3E-A38B-24C9B0B74499}"/>
                </a:ext>
              </a:extLst>
            </p:cNvPr>
            <p:cNvSpPr/>
            <p:nvPr/>
          </p:nvSpPr>
          <p:spPr>
            <a:xfrm>
              <a:off x="132167" y="5522527"/>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3810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2" y="568282"/>
                    <a:pt x="9297233" y="-135605"/>
                    <a:pt x="11754138" y="133810"/>
                  </a:cubicBezTo>
                </a:path>
              </a:pathLst>
            </a:custGeom>
            <a:noFill/>
            <a:ln w="19361" cap="flat">
              <a:solidFill>
                <a:srgbClr val="B07F33"/>
              </a:solidFill>
              <a:prstDash val="solid"/>
              <a:miter/>
            </a:ln>
          </p:spPr>
          <p:txBody>
            <a:bodyPr rtlCol="0" anchor="ctr"/>
            <a:lstStyle/>
            <a:p>
              <a:endParaRPr lang="en-US"/>
            </a:p>
          </p:txBody>
        </p:sp>
        <p:sp>
          <p:nvSpPr>
            <p:cNvPr id="200" name="任意多边形: 形状 199">
              <a:extLst>
                <a:ext uri="{FF2B5EF4-FFF2-40B4-BE49-F238E27FC236}">
                  <a16:creationId xmlns:a16="http://schemas.microsoft.com/office/drawing/2014/main" id="{EF120B96-F6AB-71F0-4143-F4F5D197C594}"/>
                </a:ext>
              </a:extLst>
            </p:cNvPr>
            <p:cNvSpPr/>
            <p:nvPr/>
          </p:nvSpPr>
          <p:spPr>
            <a:xfrm>
              <a:off x="171294" y="5471261"/>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201" name="任意多边形: 形状 200">
              <a:extLst>
                <a:ext uri="{FF2B5EF4-FFF2-40B4-BE49-F238E27FC236}">
                  <a16:creationId xmlns:a16="http://schemas.microsoft.com/office/drawing/2014/main" id="{2430B07D-DE81-180A-3C4C-0CC001DA9F4F}"/>
                </a:ext>
              </a:extLst>
            </p:cNvPr>
            <p:cNvSpPr/>
            <p:nvPr/>
          </p:nvSpPr>
          <p:spPr>
            <a:xfrm>
              <a:off x="212359" y="5420147"/>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202" name="任意多边形: 形状 201">
              <a:extLst>
                <a:ext uri="{FF2B5EF4-FFF2-40B4-BE49-F238E27FC236}">
                  <a16:creationId xmlns:a16="http://schemas.microsoft.com/office/drawing/2014/main" id="{F0686BF5-DF69-E0C1-22D5-1568ADEF2258}"/>
                </a:ext>
              </a:extLst>
            </p:cNvPr>
            <p:cNvSpPr/>
            <p:nvPr/>
          </p:nvSpPr>
          <p:spPr>
            <a:xfrm>
              <a:off x="251099" y="5368376"/>
              <a:ext cx="11753010" cy="632739"/>
            </a:xfrm>
            <a:custGeom>
              <a:avLst/>
              <a:gdLst>
                <a:gd name="connsiteX0" fmla="*/ -34 w 11753010"/>
                <a:gd name="connsiteY0" fmla="*/ 271228 h 632739"/>
                <a:gd name="connsiteX1" fmla="*/ 1495339 w 11753010"/>
                <a:gd name="connsiteY1" fmla="*/ 135836 h 632739"/>
                <a:gd name="connsiteX2" fmla="*/ 4622062 w 11753010"/>
                <a:gd name="connsiteY2" fmla="*/ 145115 h 632739"/>
                <a:gd name="connsiteX3" fmla="*/ 6866284 w 11753010"/>
                <a:gd name="connsiteY3" fmla="*/ 628876 h 632739"/>
                <a:gd name="connsiteX4" fmla="*/ 11752976 w 11753010"/>
                <a:gd name="connsiteY4" fmla="*/ 134467 h 63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010" h="632739">
                  <a:moveTo>
                    <a:pt x="-34" y="271228"/>
                  </a:moveTo>
                  <a:cubicBezTo>
                    <a:pt x="-34" y="271228"/>
                    <a:pt x="581069" y="486638"/>
                    <a:pt x="1495339" y="135836"/>
                  </a:cubicBezTo>
                  <a:cubicBezTo>
                    <a:pt x="2409608" y="-214967"/>
                    <a:pt x="3636124" y="236239"/>
                    <a:pt x="4622062" y="145115"/>
                  </a:cubicBezTo>
                  <a:cubicBezTo>
                    <a:pt x="5608001" y="53992"/>
                    <a:pt x="5355027" y="689270"/>
                    <a:pt x="6866284" y="628876"/>
                  </a:cubicBezTo>
                  <a:cubicBezTo>
                    <a:pt x="8377540" y="568482"/>
                    <a:pt x="9297620" y="-134949"/>
                    <a:pt x="11752976" y="134467"/>
                  </a:cubicBezTo>
                </a:path>
              </a:pathLst>
            </a:custGeom>
            <a:noFill/>
            <a:ln w="19361" cap="flat">
              <a:solidFill>
                <a:srgbClr val="B07F33"/>
              </a:solidFill>
              <a:prstDash val="solid"/>
              <a:miter/>
            </a:ln>
          </p:spPr>
          <p:txBody>
            <a:bodyPr rtlCol="0" anchor="ctr"/>
            <a:lstStyle/>
            <a:p>
              <a:endParaRPr lang="en-US"/>
            </a:p>
          </p:txBody>
        </p:sp>
        <p:sp>
          <p:nvSpPr>
            <p:cNvPr id="203" name="任意多边形: 形状 202">
              <a:extLst>
                <a:ext uri="{FF2B5EF4-FFF2-40B4-BE49-F238E27FC236}">
                  <a16:creationId xmlns:a16="http://schemas.microsoft.com/office/drawing/2014/main" id="{AEE44C55-779A-C37C-4430-5A5E2F92F34B}"/>
                </a:ext>
              </a:extLst>
            </p:cNvPr>
            <p:cNvSpPr/>
            <p:nvPr/>
          </p:nvSpPr>
          <p:spPr>
            <a:xfrm>
              <a:off x="289839" y="5317766"/>
              <a:ext cx="11753398" cy="632539"/>
            </a:xfrm>
            <a:custGeom>
              <a:avLst/>
              <a:gdLst>
                <a:gd name="connsiteX0" fmla="*/ -34 w 11753398"/>
                <a:gd name="connsiteY0" fmla="*/ 270723 h 632539"/>
                <a:gd name="connsiteX1" fmla="*/ 1496501 w 11753398"/>
                <a:gd name="connsiteY1" fmla="*/ 135636 h 632539"/>
                <a:gd name="connsiteX2" fmla="*/ 4623225 w 11753398"/>
                <a:gd name="connsiteY2" fmla="*/ 144915 h 632539"/>
                <a:gd name="connsiteX3" fmla="*/ 6867446 w 11753398"/>
                <a:gd name="connsiteY3" fmla="*/ 628676 h 632539"/>
                <a:gd name="connsiteX4" fmla="*/ 11753364 w 11753398"/>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398" h="632539">
                  <a:moveTo>
                    <a:pt x="-34" y="270723"/>
                  </a:moveTo>
                  <a:cubicBezTo>
                    <a:pt x="-34" y="270723"/>
                    <a:pt x="581069" y="485982"/>
                    <a:pt x="1496501" y="135636"/>
                  </a:cubicBezTo>
                  <a:cubicBezTo>
                    <a:pt x="2411932" y="-214710"/>
                    <a:pt x="3637286" y="236039"/>
                    <a:pt x="4623225" y="144915"/>
                  </a:cubicBezTo>
                  <a:cubicBezTo>
                    <a:pt x="5609163" y="53792"/>
                    <a:pt x="5356190" y="689070"/>
                    <a:pt x="6867446" y="628676"/>
                  </a:cubicBezTo>
                  <a:cubicBezTo>
                    <a:pt x="8378702" y="568282"/>
                    <a:pt x="9297620" y="-135605"/>
                    <a:pt x="11753364" y="133962"/>
                  </a:cubicBezTo>
                </a:path>
              </a:pathLst>
            </a:custGeom>
            <a:noFill/>
            <a:ln w="19361" cap="flat">
              <a:solidFill>
                <a:srgbClr val="B07F33"/>
              </a:solidFill>
              <a:prstDash val="solid"/>
              <a:miter/>
            </a:ln>
          </p:spPr>
          <p:txBody>
            <a:bodyPr rtlCol="0" anchor="ctr"/>
            <a:lstStyle/>
            <a:p>
              <a:endParaRPr lang="en-US"/>
            </a:p>
          </p:txBody>
        </p:sp>
        <p:sp>
          <p:nvSpPr>
            <p:cNvPr id="204" name="任意多边形: 形状 203">
              <a:extLst>
                <a:ext uri="{FF2B5EF4-FFF2-40B4-BE49-F238E27FC236}">
                  <a16:creationId xmlns:a16="http://schemas.microsoft.com/office/drawing/2014/main" id="{DD21A4CC-7C0F-E4CB-FA7F-CAE454C6327B}"/>
                </a:ext>
              </a:extLst>
            </p:cNvPr>
            <p:cNvSpPr/>
            <p:nvPr/>
          </p:nvSpPr>
          <p:spPr>
            <a:xfrm>
              <a:off x="328580" y="5266499"/>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620" y="-135453"/>
                    <a:pt x="11754138" y="133962"/>
                  </a:cubicBezTo>
                </a:path>
              </a:pathLst>
            </a:custGeom>
            <a:noFill/>
            <a:ln w="19361" cap="flat">
              <a:solidFill>
                <a:srgbClr val="B07F33"/>
              </a:solidFill>
              <a:prstDash val="solid"/>
              <a:miter/>
            </a:ln>
          </p:spPr>
          <p:txBody>
            <a:bodyPr rtlCol="0" anchor="ctr"/>
            <a:lstStyle/>
            <a:p>
              <a:endParaRPr lang="en-US"/>
            </a:p>
          </p:txBody>
        </p:sp>
        <p:sp>
          <p:nvSpPr>
            <p:cNvPr id="205" name="任意多边形: 形状 204">
              <a:extLst>
                <a:ext uri="{FF2B5EF4-FFF2-40B4-BE49-F238E27FC236}">
                  <a16:creationId xmlns:a16="http://schemas.microsoft.com/office/drawing/2014/main" id="{7ED14E3A-D215-D969-B9EB-3EE7A90AB6BE}"/>
                </a:ext>
              </a:extLst>
            </p:cNvPr>
            <p:cNvSpPr/>
            <p:nvPr/>
          </p:nvSpPr>
          <p:spPr>
            <a:xfrm>
              <a:off x="367320" y="5215385"/>
              <a:ext cx="11754560" cy="632539"/>
            </a:xfrm>
            <a:custGeom>
              <a:avLst/>
              <a:gdLst>
                <a:gd name="connsiteX0" fmla="*/ -34 w 11754560"/>
                <a:gd name="connsiteY0" fmla="*/ 270724 h 632539"/>
                <a:gd name="connsiteX1" fmla="*/ 1496501 w 11754560"/>
                <a:gd name="connsiteY1" fmla="*/ 135636 h 632539"/>
                <a:gd name="connsiteX2" fmla="*/ 4623225 w 11754560"/>
                <a:gd name="connsiteY2" fmla="*/ 144915 h 632539"/>
                <a:gd name="connsiteX3" fmla="*/ 6867446 w 11754560"/>
                <a:gd name="connsiteY3" fmla="*/ 628676 h 632539"/>
                <a:gd name="connsiteX4" fmla="*/ 11754526 w 11754560"/>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60"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620" y="-135605"/>
                    <a:pt x="11754526" y="133962"/>
                  </a:cubicBezTo>
                </a:path>
              </a:pathLst>
            </a:custGeom>
            <a:noFill/>
            <a:ln w="19361" cap="flat">
              <a:solidFill>
                <a:srgbClr val="B07F33"/>
              </a:solidFill>
              <a:prstDash val="solid"/>
              <a:miter/>
            </a:ln>
          </p:spPr>
          <p:txBody>
            <a:bodyPr rtlCol="0" anchor="ctr"/>
            <a:lstStyle/>
            <a:p>
              <a:endParaRPr lang="en-US"/>
            </a:p>
          </p:txBody>
        </p:sp>
        <p:sp>
          <p:nvSpPr>
            <p:cNvPr id="206" name="任意多边形: 形状 205">
              <a:extLst>
                <a:ext uri="{FF2B5EF4-FFF2-40B4-BE49-F238E27FC236}">
                  <a16:creationId xmlns:a16="http://schemas.microsoft.com/office/drawing/2014/main" id="{E737242A-518E-C7F4-B0A3-0BF1D350811E}"/>
                </a:ext>
              </a:extLst>
            </p:cNvPr>
            <p:cNvSpPr/>
            <p:nvPr/>
          </p:nvSpPr>
          <p:spPr>
            <a:xfrm>
              <a:off x="406060" y="5164119"/>
              <a:ext cx="11754946" cy="632539"/>
            </a:xfrm>
            <a:custGeom>
              <a:avLst/>
              <a:gdLst>
                <a:gd name="connsiteX0" fmla="*/ -34 w 11754946"/>
                <a:gd name="connsiteY0" fmla="*/ 270724 h 632539"/>
                <a:gd name="connsiteX1" fmla="*/ 1496501 w 11754946"/>
                <a:gd name="connsiteY1" fmla="*/ 135636 h 632539"/>
                <a:gd name="connsiteX2" fmla="*/ 4623225 w 11754946"/>
                <a:gd name="connsiteY2" fmla="*/ 144915 h 632539"/>
                <a:gd name="connsiteX3" fmla="*/ 6867446 w 11754946"/>
                <a:gd name="connsiteY3" fmla="*/ 628676 h 632539"/>
                <a:gd name="connsiteX4" fmla="*/ 11754913 w 11754946"/>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946"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620" y="-135453"/>
                    <a:pt x="11754913" y="133962"/>
                  </a:cubicBezTo>
                </a:path>
              </a:pathLst>
            </a:custGeom>
            <a:noFill/>
            <a:ln w="19361" cap="flat">
              <a:solidFill>
                <a:srgbClr val="B07F33"/>
              </a:solidFill>
              <a:prstDash val="solid"/>
              <a:miter/>
            </a:ln>
          </p:spPr>
          <p:txBody>
            <a:bodyPr rtlCol="0" anchor="ctr"/>
            <a:lstStyle/>
            <a:p>
              <a:endParaRPr lang="en-US"/>
            </a:p>
          </p:txBody>
        </p:sp>
        <p:sp>
          <p:nvSpPr>
            <p:cNvPr id="207" name="任意多边形: 形状 206">
              <a:extLst>
                <a:ext uri="{FF2B5EF4-FFF2-40B4-BE49-F238E27FC236}">
                  <a16:creationId xmlns:a16="http://schemas.microsoft.com/office/drawing/2014/main" id="{1E29ECD1-F3BF-FDA9-9108-5F792709B3FB}"/>
                </a:ext>
              </a:extLst>
            </p:cNvPr>
            <p:cNvSpPr/>
            <p:nvPr/>
          </p:nvSpPr>
          <p:spPr>
            <a:xfrm>
              <a:off x="444800" y="5113004"/>
              <a:ext cx="11755722" cy="632539"/>
            </a:xfrm>
            <a:custGeom>
              <a:avLst/>
              <a:gdLst>
                <a:gd name="connsiteX0" fmla="*/ -34 w 11755722"/>
                <a:gd name="connsiteY0" fmla="*/ 270724 h 632539"/>
                <a:gd name="connsiteX1" fmla="*/ 1496501 w 11755722"/>
                <a:gd name="connsiteY1" fmla="*/ 135636 h 632539"/>
                <a:gd name="connsiteX2" fmla="*/ 4623225 w 11755722"/>
                <a:gd name="connsiteY2" fmla="*/ 144915 h 632539"/>
                <a:gd name="connsiteX3" fmla="*/ 6867446 w 11755722"/>
                <a:gd name="connsiteY3" fmla="*/ 628676 h 632539"/>
                <a:gd name="connsiteX4" fmla="*/ 11755688 w 1175572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72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620" y="-135605"/>
                    <a:pt x="11755688" y="133962"/>
                  </a:cubicBezTo>
                </a:path>
              </a:pathLst>
            </a:custGeom>
            <a:noFill/>
            <a:ln w="19361" cap="flat">
              <a:solidFill>
                <a:srgbClr val="B07F33"/>
              </a:solidFill>
              <a:prstDash val="solid"/>
              <a:miter/>
            </a:ln>
          </p:spPr>
          <p:txBody>
            <a:bodyPr rtlCol="0" anchor="ctr"/>
            <a:lstStyle/>
            <a:p>
              <a:endParaRPr lang="en-US"/>
            </a:p>
          </p:txBody>
        </p:sp>
      </p:grpSp>
      <p:grpSp>
        <p:nvGrpSpPr>
          <p:cNvPr id="108" name="图形 5">
            <a:extLst>
              <a:ext uri="{FF2B5EF4-FFF2-40B4-BE49-F238E27FC236}">
                <a16:creationId xmlns:a16="http://schemas.microsoft.com/office/drawing/2014/main" id="{B534863D-245D-CBAC-B967-F0CD76E1331D}"/>
              </a:ext>
            </a:extLst>
          </p:cNvPr>
          <p:cNvGrpSpPr/>
          <p:nvPr/>
        </p:nvGrpSpPr>
        <p:grpSpPr>
          <a:xfrm>
            <a:off x="-2358233" y="-635532"/>
            <a:ext cx="17683931" cy="2788825"/>
            <a:chOff x="-110169" y="-128401"/>
            <a:chExt cx="12309862" cy="2788825"/>
          </a:xfrm>
          <a:noFill/>
        </p:grpSpPr>
        <p:sp>
          <p:nvSpPr>
            <p:cNvPr id="109" name="任意多边形: 形状 108">
              <a:extLst>
                <a:ext uri="{FF2B5EF4-FFF2-40B4-BE49-F238E27FC236}">
                  <a16:creationId xmlns:a16="http://schemas.microsoft.com/office/drawing/2014/main" id="{125B0615-02F0-5D21-AA62-7305BB6112A4}"/>
                </a:ext>
              </a:extLst>
            </p:cNvPr>
            <p:cNvSpPr/>
            <p:nvPr/>
          </p:nvSpPr>
          <p:spPr>
            <a:xfrm>
              <a:off x="-110169" y="2089444"/>
              <a:ext cx="10609454" cy="570978"/>
            </a:xfrm>
            <a:custGeom>
              <a:avLst/>
              <a:gdLst>
                <a:gd name="connsiteX0" fmla="*/ -34 w 10609454"/>
                <a:gd name="connsiteY0" fmla="*/ 244429 h 570978"/>
                <a:gd name="connsiteX1" fmla="*/ 1349662 w 10609454"/>
                <a:gd name="connsiteY1" fmla="*/ 122501 h 570978"/>
                <a:gd name="connsiteX2" fmla="*/ 4171787 w 10609454"/>
                <a:gd name="connsiteY2" fmla="*/ 130877 h 570978"/>
                <a:gd name="connsiteX3" fmla="*/ 6197381 w 10609454"/>
                <a:gd name="connsiteY3" fmla="*/ 567511 h 570978"/>
                <a:gd name="connsiteX4" fmla="*/ 10609420 w 10609454"/>
                <a:gd name="connsiteY4" fmla="*/ 121128 h 57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78">
                  <a:moveTo>
                    <a:pt x="-34" y="244429"/>
                  </a:moveTo>
                  <a:cubicBezTo>
                    <a:pt x="-34" y="244429"/>
                    <a:pt x="524110" y="438855"/>
                    <a:pt x="1349662" y="122501"/>
                  </a:cubicBezTo>
                  <a:cubicBezTo>
                    <a:pt x="2175215" y="-193852"/>
                    <a:pt x="3281896" y="213123"/>
                    <a:pt x="4171787" y="130877"/>
                  </a:cubicBezTo>
                  <a:cubicBezTo>
                    <a:pt x="5061678" y="48631"/>
                    <a:pt x="4833349" y="622021"/>
                    <a:pt x="6197381" y="567511"/>
                  </a:cubicBezTo>
                  <a:cubicBezTo>
                    <a:pt x="7561414" y="513000"/>
                    <a:pt x="8391861" y="-122178"/>
                    <a:pt x="10609420" y="121128"/>
                  </a:cubicBezTo>
                </a:path>
              </a:pathLst>
            </a:custGeom>
            <a:noFill/>
            <a:ln w="17481" cap="flat">
              <a:solidFill>
                <a:srgbClr val="B07F33"/>
              </a:solidFill>
              <a:prstDash val="solid"/>
              <a:miter/>
            </a:ln>
          </p:spPr>
          <p:txBody>
            <a:bodyPr rtlCol="0" anchor="ctr"/>
            <a:lstStyle/>
            <a:p>
              <a:endParaRPr lang="en-US"/>
            </a:p>
          </p:txBody>
        </p:sp>
        <p:sp>
          <p:nvSpPr>
            <p:cNvPr id="110" name="任意多边形: 形状 109">
              <a:extLst>
                <a:ext uri="{FF2B5EF4-FFF2-40B4-BE49-F238E27FC236}">
                  <a16:creationId xmlns:a16="http://schemas.microsoft.com/office/drawing/2014/main" id="{1B99CDEA-E9F4-1838-07D8-7066983EA583}"/>
                </a:ext>
              </a:extLst>
            </p:cNvPr>
            <p:cNvSpPr/>
            <p:nvPr/>
          </p:nvSpPr>
          <p:spPr>
            <a:xfrm>
              <a:off x="-74504" y="2043370"/>
              <a:ext cx="10609104" cy="570918"/>
            </a:xfrm>
            <a:custGeom>
              <a:avLst/>
              <a:gdLst>
                <a:gd name="connsiteX0" fmla="*/ -34 w 10609104"/>
                <a:gd name="connsiteY0" fmla="*/ 244369 h 570918"/>
                <a:gd name="connsiteX1" fmla="*/ 1350712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2" y="122441"/>
                  </a:cubicBezTo>
                  <a:cubicBezTo>
                    <a:pt x="2176964" y="-193775"/>
                    <a:pt x="3282945" y="213063"/>
                    <a:pt x="4172836" y="130817"/>
                  </a:cubicBezTo>
                  <a:cubicBezTo>
                    <a:pt x="5062727" y="48571"/>
                    <a:pt x="4834397" y="621961"/>
                    <a:pt x="6198430" y="567451"/>
                  </a:cubicBezTo>
                  <a:cubicBezTo>
                    <a:pt x="7562463"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111" name="任意多边形: 形状 110">
              <a:extLst>
                <a:ext uri="{FF2B5EF4-FFF2-40B4-BE49-F238E27FC236}">
                  <a16:creationId xmlns:a16="http://schemas.microsoft.com/office/drawing/2014/main" id="{72D1E88A-BDEC-B914-6037-42D280BB29F4}"/>
                </a:ext>
              </a:extLst>
            </p:cNvPr>
            <p:cNvSpPr/>
            <p:nvPr/>
          </p:nvSpPr>
          <p:spPr>
            <a:xfrm>
              <a:off x="-39188" y="1997278"/>
              <a:ext cx="10609104" cy="570737"/>
            </a:xfrm>
            <a:custGeom>
              <a:avLst/>
              <a:gdLst>
                <a:gd name="connsiteX0" fmla="*/ -34 w 10609104"/>
                <a:gd name="connsiteY0" fmla="*/ 244189 h 570737"/>
                <a:gd name="connsiteX1" fmla="*/ 1350711 w 10609104"/>
                <a:gd name="connsiteY1" fmla="*/ 122261 h 570737"/>
                <a:gd name="connsiteX2" fmla="*/ 4172836 w 10609104"/>
                <a:gd name="connsiteY2" fmla="*/ 130636 h 570737"/>
                <a:gd name="connsiteX3" fmla="*/ 6198430 w 10609104"/>
                <a:gd name="connsiteY3" fmla="*/ 567270 h 570737"/>
                <a:gd name="connsiteX4" fmla="*/ 10609070 w 10609104"/>
                <a:gd name="connsiteY4" fmla="*/ 120888 h 57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737">
                  <a:moveTo>
                    <a:pt x="-34" y="244189"/>
                  </a:moveTo>
                  <a:cubicBezTo>
                    <a:pt x="-34" y="244189"/>
                    <a:pt x="524110" y="438065"/>
                    <a:pt x="1350711" y="122261"/>
                  </a:cubicBezTo>
                  <a:cubicBezTo>
                    <a:pt x="2177313" y="-193543"/>
                    <a:pt x="3282946" y="212883"/>
                    <a:pt x="4172836" y="130636"/>
                  </a:cubicBezTo>
                  <a:cubicBezTo>
                    <a:pt x="5062727" y="48390"/>
                    <a:pt x="4834747" y="621781"/>
                    <a:pt x="6198430" y="567270"/>
                  </a:cubicBezTo>
                  <a:cubicBezTo>
                    <a:pt x="7562113" y="512760"/>
                    <a:pt x="8391512" y="-122419"/>
                    <a:pt x="10609070" y="120888"/>
                  </a:cubicBezTo>
                </a:path>
              </a:pathLst>
            </a:custGeom>
            <a:noFill/>
            <a:ln w="17481" cap="flat">
              <a:solidFill>
                <a:srgbClr val="B07F33"/>
              </a:solidFill>
              <a:prstDash val="solid"/>
              <a:miter/>
            </a:ln>
          </p:spPr>
          <p:txBody>
            <a:bodyPr rtlCol="0" anchor="ctr"/>
            <a:lstStyle/>
            <a:p>
              <a:endParaRPr lang="en-US"/>
            </a:p>
          </p:txBody>
        </p:sp>
        <p:sp>
          <p:nvSpPr>
            <p:cNvPr id="112" name="任意多边形: 形状 111">
              <a:extLst>
                <a:ext uri="{FF2B5EF4-FFF2-40B4-BE49-F238E27FC236}">
                  <a16:creationId xmlns:a16="http://schemas.microsoft.com/office/drawing/2014/main" id="{125F708F-DC1B-56C7-C641-F3AE6CF0AE5E}"/>
                </a:ext>
              </a:extLst>
            </p:cNvPr>
            <p:cNvSpPr/>
            <p:nvPr/>
          </p:nvSpPr>
          <p:spPr>
            <a:xfrm>
              <a:off x="-3872" y="1950962"/>
              <a:ext cx="10609453" cy="570287"/>
            </a:xfrm>
            <a:custGeom>
              <a:avLst/>
              <a:gdLst>
                <a:gd name="connsiteX0" fmla="*/ -34 w 10609453"/>
                <a:gd name="connsiteY0" fmla="*/ 244369 h 570287"/>
                <a:gd name="connsiteX1" fmla="*/ 1350711 w 10609453"/>
                <a:gd name="connsiteY1" fmla="*/ 122441 h 570287"/>
                <a:gd name="connsiteX2" fmla="*/ 4172836 w 10609453"/>
                <a:gd name="connsiteY2" fmla="*/ 130817 h 570287"/>
                <a:gd name="connsiteX3" fmla="*/ 6198780 w 10609453"/>
                <a:gd name="connsiteY3" fmla="*/ 566764 h 570287"/>
                <a:gd name="connsiteX4" fmla="*/ 10609420 w 10609453"/>
                <a:gd name="connsiteY4" fmla="*/ 120382 h 57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3" h="570287">
                  <a:moveTo>
                    <a:pt x="-34" y="244369"/>
                  </a:moveTo>
                  <a:cubicBezTo>
                    <a:pt x="-34" y="244369"/>
                    <a:pt x="524459" y="438657"/>
                    <a:pt x="1350711" y="122441"/>
                  </a:cubicBezTo>
                  <a:cubicBezTo>
                    <a:pt x="2176964" y="-193775"/>
                    <a:pt x="3282946" y="213063"/>
                    <a:pt x="4172836" y="130817"/>
                  </a:cubicBezTo>
                  <a:cubicBezTo>
                    <a:pt x="5062727" y="48570"/>
                    <a:pt x="4834747" y="621686"/>
                    <a:pt x="6198780" y="566764"/>
                  </a:cubicBezTo>
                  <a:cubicBezTo>
                    <a:pt x="7562812" y="511842"/>
                    <a:pt x="8391862" y="-122925"/>
                    <a:pt x="10609420" y="120382"/>
                  </a:cubicBezTo>
                </a:path>
              </a:pathLst>
            </a:custGeom>
            <a:noFill/>
            <a:ln w="17481" cap="flat">
              <a:solidFill>
                <a:srgbClr val="B07F33"/>
              </a:solidFill>
              <a:prstDash val="solid"/>
              <a:miter/>
            </a:ln>
          </p:spPr>
          <p:txBody>
            <a:bodyPr rtlCol="0" anchor="ctr"/>
            <a:lstStyle/>
            <a:p>
              <a:endParaRPr lang="en-US"/>
            </a:p>
          </p:txBody>
        </p:sp>
        <p:sp>
          <p:nvSpPr>
            <p:cNvPr id="113" name="任意多边形: 形状 112">
              <a:extLst>
                <a:ext uri="{FF2B5EF4-FFF2-40B4-BE49-F238E27FC236}">
                  <a16:creationId xmlns:a16="http://schemas.microsoft.com/office/drawing/2014/main" id="{E1878D1A-BEB4-D887-59A2-506ADB20A9E4}"/>
                </a:ext>
              </a:extLst>
            </p:cNvPr>
            <p:cNvSpPr/>
            <p:nvPr/>
          </p:nvSpPr>
          <p:spPr>
            <a:xfrm>
              <a:off x="31793" y="1904690"/>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0"/>
                    <a:pt x="4834747" y="621961"/>
                    <a:pt x="6198430" y="567451"/>
                  </a:cubicBezTo>
                  <a:cubicBezTo>
                    <a:pt x="7562113"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114" name="任意多边形: 形状 113">
              <a:extLst>
                <a:ext uri="{FF2B5EF4-FFF2-40B4-BE49-F238E27FC236}">
                  <a16:creationId xmlns:a16="http://schemas.microsoft.com/office/drawing/2014/main" id="{50E88261-7B7A-249F-2481-E8B1DFC34A5F}"/>
                </a:ext>
              </a:extLst>
            </p:cNvPr>
            <p:cNvSpPr/>
            <p:nvPr/>
          </p:nvSpPr>
          <p:spPr>
            <a:xfrm>
              <a:off x="67109" y="1858555"/>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5" y="213063"/>
                    <a:pt x="4172836" y="130817"/>
                  </a:cubicBezTo>
                  <a:cubicBezTo>
                    <a:pt x="5062727" y="48570"/>
                    <a:pt x="4834397" y="621961"/>
                    <a:pt x="6198430" y="567451"/>
                  </a:cubicBezTo>
                  <a:cubicBezTo>
                    <a:pt x="7562463" y="512940"/>
                    <a:pt x="8391512" y="-122376"/>
                    <a:pt x="10609071" y="120931"/>
                  </a:cubicBezTo>
                </a:path>
              </a:pathLst>
            </a:custGeom>
            <a:noFill/>
            <a:ln w="17481" cap="flat">
              <a:solidFill>
                <a:srgbClr val="B07F33"/>
              </a:solidFill>
              <a:prstDash val="solid"/>
              <a:miter/>
            </a:ln>
          </p:spPr>
          <p:txBody>
            <a:bodyPr rtlCol="0" anchor="ctr"/>
            <a:lstStyle/>
            <a:p>
              <a:endParaRPr lang="en-US"/>
            </a:p>
          </p:txBody>
        </p:sp>
        <p:sp>
          <p:nvSpPr>
            <p:cNvPr id="115" name="任意多边形: 形状 114">
              <a:extLst>
                <a:ext uri="{FF2B5EF4-FFF2-40B4-BE49-F238E27FC236}">
                  <a16:creationId xmlns:a16="http://schemas.microsoft.com/office/drawing/2014/main" id="{DDBD72BD-AFF3-C9A2-1B9F-8729E4B60533}"/>
                </a:ext>
              </a:extLst>
            </p:cNvPr>
            <p:cNvSpPr/>
            <p:nvPr/>
          </p:nvSpPr>
          <p:spPr>
            <a:xfrm>
              <a:off x="102424" y="1812283"/>
              <a:ext cx="10609454" cy="570918"/>
            </a:xfrm>
            <a:custGeom>
              <a:avLst/>
              <a:gdLst>
                <a:gd name="connsiteX0" fmla="*/ -34 w 10609454"/>
                <a:gd name="connsiteY0" fmla="*/ 244369 h 570918"/>
                <a:gd name="connsiteX1" fmla="*/ 1350711 w 10609454"/>
                <a:gd name="connsiteY1" fmla="*/ 122441 h 570918"/>
                <a:gd name="connsiteX2" fmla="*/ 4172836 w 10609454"/>
                <a:gd name="connsiteY2" fmla="*/ 130817 h 570918"/>
                <a:gd name="connsiteX3" fmla="*/ 6198430 w 10609454"/>
                <a:gd name="connsiteY3" fmla="*/ 567451 h 570918"/>
                <a:gd name="connsiteX4" fmla="*/ 10609420 w 1060945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7"/>
                    <a:pt x="1350711" y="122441"/>
                  </a:cubicBezTo>
                  <a:cubicBezTo>
                    <a:pt x="2176964" y="-193775"/>
                    <a:pt x="3282945" y="213063"/>
                    <a:pt x="4172836" y="130817"/>
                  </a:cubicBezTo>
                  <a:cubicBezTo>
                    <a:pt x="5062727" y="48570"/>
                    <a:pt x="4834398" y="621961"/>
                    <a:pt x="6198430" y="567451"/>
                  </a:cubicBezTo>
                  <a:cubicBezTo>
                    <a:pt x="7562463" y="512940"/>
                    <a:pt x="8391862" y="-122238"/>
                    <a:pt x="10609420" y="120931"/>
                  </a:cubicBezTo>
                </a:path>
              </a:pathLst>
            </a:custGeom>
            <a:noFill/>
            <a:ln w="17481" cap="flat">
              <a:solidFill>
                <a:srgbClr val="B07F33"/>
              </a:solidFill>
              <a:prstDash val="solid"/>
              <a:miter/>
            </a:ln>
          </p:spPr>
          <p:txBody>
            <a:bodyPr rtlCol="0" anchor="ctr"/>
            <a:lstStyle/>
            <a:p>
              <a:endParaRPr lang="en-US"/>
            </a:p>
          </p:txBody>
        </p:sp>
        <p:sp>
          <p:nvSpPr>
            <p:cNvPr id="116" name="任意多边形: 形状 115">
              <a:extLst>
                <a:ext uri="{FF2B5EF4-FFF2-40B4-BE49-F238E27FC236}">
                  <a16:creationId xmlns:a16="http://schemas.microsoft.com/office/drawing/2014/main" id="{C929FE20-FCD4-1061-61C2-AD110DA3BC82}"/>
                </a:ext>
              </a:extLst>
            </p:cNvPr>
            <p:cNvSpPr/>
            <p:nvPr/>
          </p:nvSpPr>
          <p:spPr>
            <a:xfrm>
              <a:off x="137740" y="1766148"/>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0"/>
                    <a:pt x="4834397" y="621961"/>
                    <a:pt x="6198430" y="567451"/>
                  </a:cubicBezTo>
                  <a:cubicBezTo>
                    <a:pt x="7562462"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117" name="任意多边形: 形状 116">
              <a:extLst>
                <a:ext uri="{FF2B5EF4-FFF2-40B4-BE49-F238E27FC236}">
                  <a16:creationId xmlns:a16="http://schemas.microsoft.com/office/drawing/2014/main" id="{204CC1E8-E7F2-FA72-8D26-67EC9B5FB7F9}"/>
                </a:ext>
              </a:extLst>
            </p:cNvPr>
            <p:cNvSpPr/>
            <p:nvPr/>
          </p:nvSpPr>
          <p:spPr>
            <a:xfrm>
              <a:off x="173406" y="1719876"/>
              <a:ext cx="10609105" cy="570918"/>
            </a:xfrm>
            <a:custGeom>
              <a:avLst/>
              <a:gdLst>
                <a:gd name="connsiteX0" fmla="*/ -34 w 10609105"/>
                <a:gd name="connsiteY0" fmla="*/ 244369 h 570918"/>
                <a:gd name="connsiteX1" fmla="*/ 1350711 w 10609105"/>
                <a:gd name="connsiteY1" fmla="*/ 122441 h 570918"/>
                <a:gd name="connsiteX2" fmla="*/ 4172836 w 10609105"/>
                <a:gd name="connsiteY2" fmla="*/ 130817 h 570918"/>
                <a:gd name="connsiteX3" fmla="*/ 6198430 w 10609105"/>
                <a:gd name="connsiteY3" fmla="*/ 567451 h 570918"/>
                <a:gd name="connsiteX4" fmla="*/ 10609071 w 1060910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918">
                  <a:moveTo>
                    <a:pt x="-34" y="244369"/>
                  </a:moveTo>
                  <a:cubicBezTo>
                    <a:pt x="-34" y="244369"/>
                    <a:pt x="524459" y="438657"/>
                    <a:pt x="1350711" y="122441"/>
                  </a:cubicBezTo>
                  <a:cubicBezTo>
                    <a:pt x="2176964" y="-193775"/>
                    <a:pt x="3282945" y="213063"/>
                    <a:pt x="4172836" y="130817"/>
                  </a:cubicBezTo>
                  <a:cubicBezTo>
                    <a:pt x="5062727" y="48570"/>
                    <a:pt x="4834398" y="621961"/>
                    <a:pt x="6198430" y="567451"/>
                  </a:cubicBezTo>
                  <a:cubicBezTo>
                    <a:pt x="7562463" y="512940"/>
                    <a:pt x="8391512" y="-122101"/>
                    <a:pt x="10609071" y="120931"/>
                  </a:cubicBezTo>
                </a:path>
              </a:pathLst>
            </a:custGeom>
            <a:noFill/>
            <a:ln w="17481" cap="flat">
              <a:solidFill>
                <a:srgbClr val="B07F33"/>
              </a:solidFill>
              <a:prstDash val="solid"/>
              <a:miter/>
            </a:ln>
          </p:spPr>
          <p:txBody>
            <a:bodyPr rtlCol="0" anchor="ctr"/>
            <a:lstStyle/>
            <a:p>
              <a:endParaRPr lang="en-US"/>
            </a:p>
          </p:txBody>
        </p:sp>
        <p:sp>
          <p:nvSpPr>
            <p:cNvPr id="118" name="任意多边形: 形状 117">
              <a:extLst>
                <a:ext uri="{FF2B5EF4-FFF2-40B4-BE49-F238E27FC236}">
                  <a16:creationId xmlns:a16="http://schemas.microsoft.com/office/drawing/2014/main" id="{789494B5-0FD6-2951-BFE3-A0CA12062C8C}"/>
                </a:ext>
              </a:extLst>
            </p:cNvPr>
            <p:cNvSpPr/>
            <p:nvPr/>
          </p:nvSpPr>
          <p:spPr>
            <a:xfrm>
              <a:off x="208722" y="1673741"/>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0"/>
                    <a:pt x="4834397" y="621961"/>
                    <a:pt x="6198430" y="567451"/>
                  </a:cubicBezTo>
                  <a:cubicBezTo>
                    <a:pt x="7562462"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119" name="任意多边形: 形状 118">
              <a:extLst>
                <a:ext uri="{FF2B5EF4-FFF2-40B4-BE49-F238E27FC236}">
                  <a16:creationId xmlns:a16="http://schemas.microsoft.com/office/drawing/2014/main" id="{BCCCA557-2559-230C-E3B4-C0305755F331}"/>
                </a:ext>
              </a:extLst>
            </p:cNvPr>
            <p:cNvSpPr/>
            <p:nvPr/>
          </p:nvSpPr>
          <p:spPr>
            <a:xfrm>
              <a:off x="244038" y="1628018"/>
              <a:ext cx="10609454" cy="570918"/>
            </a:xfrm>
            <a:custGeom>
              <a:avLst/>
              <a:gdLst>
                <a:gd name="connsiteX0" fmla="*/ -34 w 10609454"/>
                <a:gd name="connsiteY0" fmla="*/ 244369 h 570918"/>
                <a:gd name="connsiteX1" fmla="*/ 1350712 w 10609454"/>
                <a:gd name="connsiteY1" fmla="*/ 122441 h 570918"/>
                <a:gd name="connsiteX2" fmla="*/ 4172836 w 10609454"/>
                <a:gd name="connsiteY2" fmla="*/ 130817 h 570918"/>
                <a:gd name="connsiteX3" fmla="*/ 6198430 w 10609454"/>
                <a:gd name="connsiteY3" fmla="*/ 567451 h 570918"/>
                <a:gd name="connsiteX4" fmla="*/ 10609421 w 10609454"/>
                <a:gd name="connsiteY4" fmla="*/ 120794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7"/>
                    <a:pt x="1350712" y="122441"/>
                  </a:cubicBezTo>
                  <a:cubicBezTo>
                    <a:pt x="2176964" y="-193775"/>
                    <a:pt x="3282945" y="213063"/>
                    <a:pt x="4172836" y="130817"/>
                  </a:cubicBezTo>
                  <a:cubicBezTo>
                    <a:pt x="5062727" y="48571"/>
                    <a:pt x="4834397" y="621961"/>
                    <a:pt x="6198430" y="567451"/>
                  </a:cubicBezTo>
                  <a:cubicBezTo>
                    <a:pt x="7562463" y="512940"/>
                    <a:pt x="8391862" y="-122788"/>
                    <a:pt x="10609421" y="120794"/>
                  </a:cubicBezTo>
                </a:path>
              </a:pathLst>
            </a:custGeom>
            <a:noFill/>
            <a:ln w="17481" cap="flat">
              <a:solidFill>
                <a:srgbClr val="B07F33"/>
              </a:solidFill>
              <a:prstDash val="solid"/>
              <a:miter/>
            </a:ln>
          </p:spPr>
          <p:txBody>
            <a:bodyPr rtlCol="0" anchor="ctr"/>
            <a:lstStyle/>
            <a:p>
              <a:endParaRPr lang="en-US"/>
            </a:p>
          </p:txBody>
        </p:sp>
        <p:sp>
          <p:nvSpPr>
            <p:cNvPr id="120" name="任意多边形: 形状 119">
              <a:extLst>
                <a:ext uri="{FF2B5EF4-FFF2-40B4-BE49-F238E27FC236}">
                  <a16:creationId xmlns:a16="http://schemas.microsoft.com/office/drawing/2014/main" id="{40072024-BFD8-EA11-5934-07A6D0895DBE}"/>
                </a:ext>
              </a:extLst>
            </p:cNvPr>
            <p:cNvSpPr/>
            <p:nvPr/>
          </p:nvSpPr>
          <p:spPr>
            <a:xfrm>
              <a:off x="279703" y="1581197"/>
              <a:ext cx="10610503" cy="570918"/>
            </a:xfrm>
            <a:custGeom>
              <a:avLst/>
              <a:gdLst>
                <a:gd name="connsiteX0" fmla="*/ -34 w 10610503"/>
                <a:gd name="connsiteY0" fmla="*/ 244369 h 570918"/>
                <a:gd name="connsiteX1" fmla="*/ 1350711 w 10610503"/>
                <a:gd name="connsiteY1" fmla="*/ 122441 h 570918"/>
                <a:gd name="connsiteX2" fmla="*/ 4172836 w 10610503"/>
                <a:gd name="connsiteY2" fmla="*/ 130817 h 570918"/>
                <a:gd name="connsiteX3" fmla="*/ 6198430 w 10610503"/>
                <a:gd name="connsiteY3" fmla="*/ 567451 h 570918"/>
                <a:gd name="connsiteX4" fmla="*/ 10610469 w 10610503"/>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503" h="570918">
                  <a:moveTo>
                    <a:pt x="-34" y="244369"/>
                  </a:moveTo>
                  <a:cubicBezTo>
                    <a:pt x="-34" y="244369"/>
                    <a:pt x="524459" y="438657"/>
                    <a:pt x="1350711" y="122441"/>
                  </a:cubicBezTo>
                  <a:cubicBezTo>
                    <a:pt x="2176964" y="-193775"/>
                    <a:pt x="3282946" y="213063"/>
                    <a:pt x="4172836" y="130817"/>
                  </a:cubicBezTo>
                  <a:cubicBezTo>
                    <a:pt x="5062727" y="48571"/>
                    <a:pt x="4834397" y="621961"/>
                    <a:pt x="6198430" y="567451"/>
                  </a:cubicBezTo>
                  <a:cubicBezTo>
                    <a:pt x="7562462" y="512940"/>
                    <a:pt x="8391512" y="-122238"/>
                    <a:pt x="10610469" y="121068"/>
                  </a:cubicBezTo>
                </a:path>
              </a:pathLst>
            </a:custGeom>
            <a:noFill/>
            <a:ln w="17481" cap="flat">
              <a:solidFill>
                <a:srgbClr val="B07F33"/>
              </a:solidFill>
              <a:prstDash val="solid"/>
              <a:miter/>
            </a:ln>
          </p:spPr>
          <p:txBody>
            <a:bodyPr rtlCol="0" anchor="ctr"/>
            <a:lstStyle/>
            <a:p>
              <a:endParaRPr lang="en-US"/>
            </a:p>
          </p:txBody>
        </p:sp>
        <p:sp>
          <p:nvSpPr>
            <p:cNvPr id="121" name="任意多边形: 形状 120">
              <a:extLst>
                <a:ext uri="{FF2B5EF4-FFF2-40B4-BE49-F238E27FC236}">
                  <a16:creationId xmlns:a16="http://schemas.microsoft.com/office/drawing/2014/main" id="{E1E1E161-FD15-BB17-4AA1-255CB7EB09D2}"/>
                </a:ext>
              </a:extLst>
            </p:cNvPr>
            <p:cNvSpPr/>
            <p:nvPr/>
          </p:nvSpPr>
          <p:spPr>
            <a:xfrm>
              <a:off x="315019" y="1535062"/>
              <a:ext cx="10610153" cy="570918"/>
            </a:xfrm>
            <a:custGeom>
              <a:avLst/>
              <a:gdLst>
                <a:gd name="connsiteX0" fmla="*/ -34 w 10610153"/>
                <a:gd name="connsiteY0" fmla="*/ 244369 h 570918"/>
                <a:gd name="connsiteX1" fmla="*/ 1350711 w 10610153"/>
                <a:gd name="connsiteY1" fmla="*/ 122441 h 570918"/>
                <a:gd name="connsiteX2" fmla="*/ 4172836 w 10610153"/>
                <a:gd name="connsiteY2" fmla="*/ 130817 h 570918"/>
                <a:gd name="connsiteX3" fmla="*/ 6198430 w 10610153"/>
                <a:gd name="connsiteY3" fmla="*/ 567451 h 570918"/>
                <a:gd name="connsiteX4" fmla="*/ 10610119 w 10610153"/>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153" h="570918">
                  <a:moveTo>
                    <a:pt x="-34" y="244369"/>
                  </a:moveTo>
                  <a:cubicBezTo>
                    <a:pt x="-34" y="244369"/>
                    <a:pt x="524459" y="438657"/>
                    <a:pt x="1350711" y="122441"/>
                  </a:cubicBezTo>
                  <a:cubicBezTo>
                    <a:pt x="2176964" y="-193775"/>
                    <a:pt x="3282945" y="213063"/>
                    <a:pt x="4172836" y="130817"/>
                  </a:cubicBezTo>
                  <a:cubicBezTo>
                    <a:pt x="5062727" y="48571"/>
                    <a:pt x="4834398" y="621961"/>
                    <a:pt x="6198430" y="567451"/>
                  </a:cubicBezTo>
                  <a:cubicBezTo>
                    <a:pt x="7562463" y="512940"/>
                    <a:pt x="8391862" y="-122376"/>
                    <a:pt x="10610119" y="120931"/>
                  </a:cubicBezTo>
                </a:path>
              </a:pathLst>
            </a:custGeom>
            <a:noFill/>
            <a:ln w="17481" cap="flat">
              <a:solidFill>
                <a:srgbClr val="B07F33"/>
              </a:solidFill>
              <a:prstDash val="solid"/>
              <a:miter/>
            </a:ln>
          </p:spPr>
          <p:txBody>
            <a:bodyPr rtlCol="0" anchor="ctr"/>
            <a:lstStyle/>
            <a:p>
              <a:endParaRPr lang="en-US"/>
            </a:p>
          </p:txBody>
        </p:sp>
        <p:sp>
          <p:nvSpPr>
            <p:cNvPr id="122" name="任意多边形: 形状 121">
              <a:extLst>
                <a:ext uri="{FF2B5EF4-FFF2-40B4-BE49-F238E27FC236}">
                  <a16:creationId xmlns:a16="http://schemas.microsoft.com/office/drawing/2014/main" id="{B183DE4D-EA81-59F5-759B-ACF0AB478966}"/>
                </a:ext>
              </a:extLst>
            </p:cNvPr>
            <p:cNvSpPr/>
            <p:nvPr/>
          </p:nvSpPr>
          <p:spPr>
            <a:xfrm>
              <a:off x="350335" y="1489245"/>
              <a:ext cx="10609804" cy="570737"/>
            </a:xfrm>
            <a:custGeom>
              <a:avLst/>
              <a:gdLst>
                <a:gd name="connsiteX0" fmla="*/ -34 w 10609804"/>
                <a:gd name="connsiteY0" fmla="*/ 243914 h 570737"/>
                <a:gd name="connsiteX1" fmla="*/ 1351061 w 10609804"/>
                <a:gd name="connsiteY1" fmla="*/ 122261 h 570737"/>
                <a:gd name="connsiteX2" fmla="*/ 4173186 w 10609804"/>
                <a:gd name="connsiteY2" fmla="*/ 130636 h 570737"/>
                <a:gd name="connsiteX3" fmla="*/ 6198780 w 10609804"/>
                <a:gd name="connsiteY3" fmla="*/ 567270 h 570737"/>
                <a:gd name="connsiteX4" fmla="*/ 10609770 w 10609804"/>
                <a:gd name="connsiteY4" fmla="*/ 120613 h 57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804" h="570737">
                  <a:moveTo>
                    <a:pt x="-34" y="243914"/>
                  </a:moveTo>
                  <a:cubicBezTo>
                    <a:pt x="-34" y="243914"/>
                    <a:pt x="524110" y="438065"/>
                    <a:pt x="1351061" y="122261"/>
                  </a:cubicBezTo>
                  <a:cubicBezTo>
                    <a:pt x="2178013" y="-193543"/>
                    <a:pt x="3283295" y="212883"/>
                    <a:pt x="4173186" y="130636"/>
                  </a:cubicBezTo>
                  <a:cubicBezTo>
                    <a:pt x="5063076" y="48390"/>
                    <a:pt x="4834747" y="621781"/>
                    <a:pt x="6198780" y="567270"/>
                  </a:cubicBezTo>
                  <a:cubicBezTo>
                    <a:pt x="7562812" y="512760"/>
                    <a:pt x="8391862" y="-122693"/>
                    <a:pt x="10609770" y="120613"/>
                  </a:cubicBezTo>
                </a:path>
              </a:pathLst>
            </a:custGeom>
            <a:noFill/>
            <a:ln w="17481" cap="flat">
              <a:solidFill>
                <a:srgbClr val="B07F33"/>
              </a:solidFill>
              <a:prstDash val="solid"/>
              <a:miter/>
            </a:ln>
          </p:spPr>
          <p:txBody>
            <a:bodyPr rtlCol="0" anchor="ctr"/>
            <a:lstStyle/>
            <a:p>
              <a:endParaRPr lang="en-US"/>
            </a:p>
          </p:txBody>
        </p:sp>
        <p:sp>
          <p:nvSpPr>
            <p:cNvPr id="123" name="任意多边形: 形状 122">
              <a:extLst>
                <a:ext uri="{FF2B5EF4-FFF2-40B4-BE49-F238E27FC236}">
                  <a16:creationId xmlns:a16="http://schemas.microsoft.com/office/drawing/2014/main" id="{0EAA9804-A58E-FEED-0BD4-DFECBAED3B88}"/>
                </a:ext>
              </a:extLst>
            </p:cNvPr>
            <p:cNvSpPr/>
            <p:nvPr/>
          </p:nvSpPr>
          <p:spPr>
            <a:xfrm>
              <a:off x="386001" y="1442655"/>
              <a:ext cx="10609104" cy="570560"/>
            </a:xfrm>
            <a:custGeom>
              <a:avLst/>
              <a:gdLst>
                <a:gd name="connsiteX0" fmla="*/ -34 w 10609104"/>
                <a:gd name="connsiteY0" fmla="*/ 244369 h 570560"/>
                <a:gd name="connsiteX1" fmla="*/ 1350711 w 10609104"/>
                <a:gd name="connsiteY1" fmla="*/ 122441 h 570560"/>
                <a:gd name="connsiteX2" fmla="*/ 4172836 w 10609104"/>
                <a:gd name="connsiteY2" fmla="*/ 130817 h 570560"/>
                <a:gd name="connsiteX3" fmla="*/ 6198430 w 10609104"/>
                <a:gd name="connsiteY3" fmla="*/ 567039 h 570560"/>
                <a:gd name="connsiteX4" fmla="*/ 10609071 w 10609104"/>
                <a:gd name="connsiteY4" fmla="*/ 120931 h 57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560">
                  <a:moveTo>
                    <a:pt x="-34" y="244369"/>
                  </a:moveTo>
                  <a:cubicBezTo>
                    <a:pt x="-34" y="244369"/>
                    <a:pt x="524459" y="438657"/>
                    <a:pt x="1350711" y="122441"/>
                  </a:cubicBezTo>
                  <a:cubicBezTo>
                    <a:pt x="2176964" y="-193775"/>
                    <a:pt x="3282945" y="213063"/>
                    <a:pt x="4172836" y="130817"/>
                  </a:cubicBezTo>
                  <a:cubicBezTo>
                    <a:pt x="5062727" y="48570"/>
                    <a:pt x="4834747" y="621961"/>
                    <a:pt x="6198430" y="567039"/>
                  </a:cubicBezTo>
                  <a:cubicBezTo>
                    <a:pt x="7562113" y="512116"/>
                    <a:pt x="8391512" y="-122376"/>
                    <a:pt x="10609071" y="120931"/>
                  </a:cubicBezTo>
                </a:path>
              </a:pathLst>
            </a:custGeom>
            <a:noFill/>
            <a:ln w="17481" cap="flat">
              <a:solidFill>
                <a:srgbClr val="B07F33"/>
              </a:solidFill>
              <a:prstDash val="solid"/>
              <a:miter/>
            </a:ln>
          </p:spPr>
          <p:txBody>
            <a:bodyPr rtlCol="0" anchor="ctr"/>
            <a:lstStyle/>
            <a:p>
              <a:endParaRPr lang="en-US"/>
            </a:p>
          </p:txBody>
        </p:sp>
        <p:sp>
          <p:nvSpPr>
            <p:cNvPr id="124" name="任意多边形: 形状 123">
              <a:extLst>
                <a:ext uri="{FF2B5EF4-FFF2-40B4-BE49-F238E27FC236}">
                  <a16:creationId xmlns:a16="http://schemas.microsoft.com/office/drawing/2014/main" id="{B01820A0-5937-EAAA-B898-3DFC77E9DDE0}"/>
                </a:ext>
              </a:extLst>
            </p:cNvPr>
            <p:cNvSpPr/>
            <p:nvPr/>
          </p:nvSpPr>
          <p:spPr>
            <a:xfrm>
              <a:off x="421316" y="1396383"/>
              <a:ext cx="10608755" cy="570918"/>
            </a:xfrm>
            <a:custGeom>
              <a:avLst/>
              <a:gdLst>
                <a:gd name="connsiteX0" fmla="*/ -34 w 10608755"/>
                <a:gd name="connsiteY0" fmla="*/ 244369 h 570918"/>
                <a:gd name="connsiteX1" fmla="*/ 1350712 w 10608755"/>
                <a:gd name="connsiteY1" fmla="*/ 122441 h 570918"/>
                <a:gd name="connsiteX2" fmla="*/ 4172836 w 10608755"/>
                <a:gd name="connsiteY2" fmla="*/ 130817 h 570918"/>
                <a:gd name="connsiteX3" fmla="*/ 6198430 w 10608755"/>
                <a:gd name="connsiteY3" fmla="*/ 567451 h 570918"/>
                <a:gd name="connsiteX4" fmla="*/ 10608721 w 1060875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755" h="570918">
                  <a:moveTo>
                    <a:pt x="-34" y="244369"/>
                  </a:moveTo>
                  <a:cubicBezTo>
                    <a:pt x="-34" y="244369"/>
                    <a:pt x="524459" y="438657"/>
                    <a:pt x="1350712" y="122441"/>
                  </a:cubicBezTo>
                  <a:cubicBezTo>
                    <a:pt x="2176964" y="-193775"/>
                    <a:pt x="3282946" y="213063"/>
                    <a:pt x="4172836" y="130817"/>
                  </a:cubicBezTo>
                  <a:cubicBezTo>
                    <a:pt x="5062727" y="48571"/>
                    <a:pt x="4834397" y="621961"/>
                    <a:pt x="6198430" y="567451"/>
                  </a:cubicBezTo>
                  <a:cubicBezTo>
                    <a:pt x="7562463" y="512940"/>
                    <a:pt x="8391512" y="-122238"/>
                    <a:pt x="10608721" y="120931"/>
                  </a:cubicBezTo>
                </a:path>
              </a:pathLst>
            </a:custGeom>
            <a:noFill/>
            <a:ln w="17481" cap="flat">
              <a:solidFill>
                <a:srgbClr val="B07F33"/>
              </a:solidFill>
              <a:prstDash val="solid"/>
              <a:miter/>
            </a:ln>
          </p:spPr>
          <p:txBody>
            <a:bodyPr rtlCol="0" anchor="ctr"/>
            <a:lstStyle/>
            <a:p>
              <a:endParaRPr lang="en-US"/>
            </a:p>
          </p:txBody>
        </p:sp>
        <p:sp>
          <p:nvSpPr>
            <p:cNvPr id="125" name="任意多边形: 形状 124">
              <a:extLst>
                <a:ext uri="{FF2B5EF4-FFF2-40B4-BE49-F238E27FC236}">
                  <a16:creationId xmlns:a16="http://schemas.microsoft.com/office/drawing/2014/main" id="{BA43911D-11C6-48A3-A410-684AF59E019D}"/>
                </a:ext>
              </a:extLst>
            </p:cNvPr>
            <p:cNvSpPr/>
            <p:nvPr/>
          </p:nvSpPr>
          <p:spPr>
            <a:xfrm>
              <a:off x="456632" y="1350248"/>
              <a:ext cx="10608405" cy="570918"/>
            </a:xfrm>
            <a:custGeom>
              <a:avLst/>
              <a:gdLst>
                <a:gd name="connsiteX0" fmla="*/ -34 w 10608405"/>
                <a:gd name="connsiteY0" fmla="*/ 244369 h 570918"/>
                <a:gd name="connsiteX1" fmla="*/ 1350711 w 10608405"/>
                <a:gd name="connsiteY1" fmla="*/ 122441 h 570918"/>
                <a:gd name="connsiteX2" fmla="*/ 4172836 w 10608405"/>
                <a:gd name="connsiteY2" fmla="*/ 130817 h 570918"/>
                <a:gd name="connsiteX3" fmla="*/ 6198430 w 10608405"/>
                <a:gd name="connsiteY3" fmla="*/ 567451 h 570918"/>
                <a:gd name="connsiteX4" fmla="*/ 10608371 w 1060840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405" h="570918">
                  <a:moveTo>
                    <a:pt x="-34" y="244369"/>
                  </a:moveTo>
                  <a:cubicBezTo>
                    <a:pt x="-34" y="244369"/>
                    <a:pt x="524459" y="438657"/>
                    <a:pt x="1350711" y="122441"/>
                  </a:cubicBezTo>
                  <a:cubicBezTo>
                    <a:pt x="2176964" y="-193775"/>
                    <a:pt x="3282945" y="213063"/>
                    <a:pt x="4172836" y="130817"/>
                  </a:cubicBezTo>
                  <a:cubicBezTo>
                    <a:pt x="5062727" y="48571"/>
                    <a:pt x="4834397" y="621961"/>
                    <a:pt x="6198430" y="567451"/>
                  </a:cubicBezTo>
                  <a:cubicBezTo>
                    <a:pt x="7562463" y="512940"/>
                    <a:pt x="8391861" y="-122376"/>
                    <a:pt x="10608371" y="120931"/>
                  </a:cubicBezTo>
                </a:path>
              </a:pathLst>
            </a:custGeom>
            <a:noFill/>
            <a:ln w="17481" cap="flat">
              <a:solidFill>
                <a:srgbClr val="B07F33"/>
              </a:solidFill>
              <a:prstDash val="solid"/>
              <a:miter/>
            </a:ln>
          </p:spPr>
          <p:txBody>
            <a:bodyPr rtlCol="0" anchor="ctr"/>
            <a:lstStyle/>
            <a:p>
              <a:endParaRPr lang="en-US"/>
            </a:p>
          </p:txBody>
        </p:sp>
        <p:sp>
          <p:nvSpPr>
            <p:cNvPr id="126" name="任意多边形: 形状 125">
              <a:extLst>
                <a:ext uri="{FF2B5EF4-FFF2-40B4-BE49-F238E27FC236}">
                  <a16:creationId xmlns:a16="http://schemas.microsoft.com/office/drawing/2014/main" id="{9E478A8B-5AB6-BB57-E6A2-E54EE672C727}"/>
                </a:ext>
              </a:extLst>
            </p:cNvPr>
            <p:cNvSpPr/>
            <p:nvPr/>
          </p:nvSpPr>
          <p:spPr>
            <a:xfrm>
              <a:off x="492298" y="1303976"/>
              <a:ext cx="10607706" cy="570918"/>
            </a:xfrm>
            <a:custGeom>
              <a:avLst/>
              <a:gdLst>
                <a:gd name="connsiteX0" fmla="*/ -34 w 10607706"/>
                <a:gd name="connsiteY0" fmla="*/ 244369 h 570918"/>
                <a:gd name="connsiteX1" fmla="*/ 1350711 w 10607706"/>
                <a:gd name="connsiteY1" fmla="*/ 122441 h 570918"/>
                <a:gd name="connsiteX2" fmla="*/ 4172836 w 10607706"/>
                <a:gd name="connsiteY2" fmla="*/ 130817 h 570918"/>
                <a:gd name="connsiteX3" fmla="*/ 6198430 w 10607706"/>
                <a:gd name="connsiteY3" fmla="*/ 567451 h 570918"/>
                <a:gd name="connsiteX4" fmla="*/ 10607672 w 10607706"/>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706" h="570918">
                  <a:moveTo>
                    <a:pt x="-34" y="244369"/>
                  </a:moveTo>
                  <a:cubicBezTo>
                    <a:pt x="-34" y="244369"/>
                    <a:pt x="524459" y="438657"/>
                    <a:pt x="1350711" y="122441"/>
                  </a:cubicBezTo>
                  <a:cubicBezTo>
                    <a:pt x="2176964" y="-193775"/>
                    <a:pt x="3282946" y="213063"/>
                    <a:pt x="4172836" y="130817"/>
                  </a:cubicBezTo>
                  <a:cubicBezTo>
                    <a:pt x="5062727" y="48571"/>
                    <a:pt x="4834747" y="621961"/>
                    <a:pt x="6198430" y="567451"/>
                  </a:cubicBezTo>
                  <a:cubicBezTo>
                    <a:pt x="7562113" y="512940"/>
                    <a:pt x="8391512" y="-122238"/>
                    <a:pt x="10607672" y="120931"/>
                  </a:cubicBezTo>
                </a:path>
              </a:pathLst>
            </a:custGeom>
            <a:noFill/>
            <a:ln w="17481" cap="flat">
              <a:solidFill>
                <a:srgbClr val="B07F33"/>
              </a:solidFill>
              <a:prstDash val="solid"/>
              <a:miter/>
            </a:ln>
          </p:spPr>
          <p:txBody>
            <a:bodyPr rtlCol="0" anchor="ctr"/>
            <a:lstStyle/>
            <a:p>
              <a:endParaRPr lang="en-US"/>
            </a:p>
          </p:txBody>
        </p:sp>
        <p:sp>
          <p:nvSpPr>
            <p:cNvPr id="127" name="任意多边形: 形状 126">
              <a:extLst>
                <a:ext uri="{FF2B5EF4-FFF2-40B4-BE49-F238E27FC236}">
                  <a16:creationId xmlns:a16="http://schemas.microsoft.com/office/drawing/2014/main" id="{02CEAA14-5DA3-287F-39DE-D0F869C8BB23}"/>
                </a:ext>
              </a:extLst>
            </p:cNvPr>
            <p:cNvSpPr/>
            <p:nvPr/>
          </p:nvSpPr>
          <p:spPr>
            <a:xfrm>
              <a:off x="527614" y="1257292"/>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0794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5" y="213063"/>
                    <a:pt x="4172836" y="130817"/>
                  </a:cubicBezTo>
                  <a:cubicBezTo>
                    <a:pt x="5062727" y="48570"/>
                    <a:pt x="4834397" y="621961"/>
                    <a:pt x="6198430" y="567451"/>
                  </a:cubicBezTo>
                  <a:cubicBezTo>
                    <a:pt x="7562463" y="512940"/>
                    <a:pt x="8391512" y="-121826"/>
                    <a:pt x="10609070" y="120794"/>
                  </a:cubicBezTo>
                </a:path>
              </a:pathLst>
            </a:custGeom>
            <a:noFill/>
            <a:ln w="17481" cap="flat">
              <a:solidFill>
                <a:srgbClr val="B07F33"/>
              </a:solidFill>
              <a:prstDash val="solid"/>
              <a:miter/>
            </a:ln>
          </p:spPr>
          <p:txBody>
            <a:bodyPr rtlCol="0" anchor="ctr"/>
            <a:lstStyle/>
            <a:p>
              <a:endParaRPr lang="en-US"/>
            </a:p>
          </p:txBody>
        </p:sp>
        <p:sp>
          <p:nvSpPr>
            <p:cNvPr id="128" name="任意多边形: 形状 127">
              <a:extLst>
                <a:ext uri="{FF2B5EF4-FFF2-40B4-BE49-F238E27FC236}">
                  <a16:creationId xmlns:a16="http://schemas.microsoft.com/office/drawing/2014/main" id="{F54930E5-E098-CD74-12CF-04E72A7ABBB2}"/>
                </a:ext>
              </a:extLst>
            </p:cNvPr>
            <p:cNvSpPr/>
            <p:nvPr/>
          </p:nvSpPr>
          <p:spPr>
            <a:xfrm>
              <a:off x="562930" y="1211569"/>
              <a:ext cx="10609454" cy="570918"/>
            </a:xfrm>
            <a:custGeom>
              <a:avLst/>
              <a:gdLst>
                <a:gd name="connsiteX0" fmla="*/ -34 w 10609454"/>
                <a:gd name="connsiteY0" fmla="*/ 244369 h 570918"/>
                <a:gd name="connsiteX1" fmla="*/ 1350711 w 10609454"/>
                <a:gd name="connsiteY1" fmla="*/ 122441 h 570918"/>
                <a:gd name="connsiteX2" fmla="*/ 4172836 w 10609454"/>
                <a:gd name="connsiteY2" fmla="*/ 130817 h 570918"/>
                <a:gd name="connsiteX3" fmla="*/ 6198430 w 10609454"/>
                <a:gd name="connsiteY3" fmla="*/ 567451 h 570918"/>
                <a:gd name="connsiteX4" fmla="*/ 10609420 w 1060945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7"/>
                    <a:pt x="1350711" y="122441"/>
                  </a:cubicBezTo>
                  <a:cubicBezTo>
                    <a:pt x="2176964" y="-193775"/>
                    <a:pt x="3282945" y="213063"/>
                    <a:pt x="4172836" y="130817"/>
                  </a:cubicBezTo>
                  <a:cubicBezTo>
                    <a:pt x="5062727" y="48571"/>
                    <a:pt x="4834397" y="621961"/>
                    <a:pt x="6198430" y="567451"/>
                  </a:cubicBezTo>
                  <a:cubicBezTo>
                    <a:pt x="7562463" y="512940"/>
                    <a:pt x="8391861" y="-121826"/>
                    <a:pt x="10609420" y="120931"/>
                  </a:cubicBezTo>
                </a:path>
              </a:pathLst>
            </a:custGeom>
            <a:noFill/>
            <a:ln w="17481" cap="flat">
              <a:solidFill>
                <a:srgbClr val="B07F33"/>
              </a:solidFill>
              <a:prstDash val="solid"/>
              <a:miter/>
            </a:ln>
          </p:spPr>
          <p:txBody>
            <a:bodyPr rtlCol="0" anchor="ctr"/>
            <a:lstStyle/>
            <a:p>
              <a:endParaRPr lang="en-US"/>
            </a:p>
          </p:txBody>
        </p:sp>
        <p:sp>
          <p:nvSpPr>
            <p:cNvPr id="129" name="任意多边形: 形状 128">
              <a:extLst>
                <a:ext uri="{FF2B5EF4-FFF2-40B4-BE49-F238E27FC236}">
                  <a16:creationId xmlns:a16="http://schemas.microsoft.com/office/drawing/2014/main" id="{6150EA7E-46D5-0EB7-D12B-7059D26B7079}"/>
                </a:ext>
              </a:extLst>
            </p:cNvPr>
            <p:cNvSpPr/>
            <p:nvPr/>
          </p:nvSpPr>
          <p:spPr>
            <a:xfrm>
              <a:off x="598246" y="1165347"/>
              <a:ext cx="10609105" cy="570454"/>
            </a:xfrm>
            <a:custGeom>
              <a:avLst/>
              <a:gdLst>
                <a:gd name="connsiteX0" fmla="*/ -34 w 10609105"/>
                <a:gd name="connsiteY0" fmla="*/ 244455 h 570454"/>
                <a:gd name="connsiteX1" fmla="*/ 1350711 w 10609105"/>
                <a:gd name="connsiteY1" fmla="*/ 122528 h 570454"/>
                <a:gd name="connsiteX2" fmla="*/ 4172836 w 10609105"/>
                <a:gd name="connsiteY2" fmla="*/ 130354 h 570454"/>
                <a:gd name="connsiteX3" fmla="*/ 6198430 w 10609105"/>
                <a:gd name="connsiteY3" fmla="*/ 566988 h 570454"/>
                <a:gd name="connsiteX4" fmla="*/ 10609071 w 10609105"/>
                <a:gd name="connsiteY4" fmla="*/ 120605 h 570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454">
                  <a:moveTo>
                    <a:pt x="-34" y="244455"/>
                  </a:moveTo>
                  <a:cubicBezTo>
                    <a:pt x="-34" y="244455"/>
                    <a:pt x="524459" y="438744"/>
                    <a:pt x="1350711" y="122528"/>
                  </a:cubicBezTo>
                  <a:cubicBezTo>
                    <a:pt x="2176964" y="-193689"/>
                    <a:pt x="3283295" y="212738"/>
                    <a:pt x="4172836" y="130354"/>
                  </a:cubicBezTo>
                  <a:cubicBezTo>
                    <a:pt x="5062377" y="47970"/>
                    <a:pt x="4834397" y="621498"/>
                    <a:pt x="6198430" y="566988"/>
                  </a:cubicBezTo>
                  <a:cubicBezTo>
                    <a:pt x="7562463" y="512477"/>
                    <a:pt x="8391512" y="-122701"/>
                    <a:pt x="10609071" y="120605"/>
                  </a:cubicBezTo>
                </a:path>
              </a:pathLst>
            </a:custGeom>
            <a:noFill/>
            <a:ln w="17481" cap="flat">
              <a:solidFill>
                <a:srgbClr val="B07F33"/>
              </a:solidFill>
              <a:prstDash val="solid"/>
              <a:miter/>
            </a:ln>
          </p:spPr>
          <p:txBody>
            <a:bodyPr rtlCol="0" anchor="ctr"/>
            <a:lstStyle/>
            <a:p>
              <a:endParaRPr lang="en-US"/>
            </a:p>
          </p:txBody>
        </p:sp>
        <p:sp>
          <p:nvSpPr>
            <p:cNvPr id="130" name="任意多边形: 形状 129">
              <a:extLst>
                <a:ext uri="{FF2B5EF4-FFF2-40B4-BE49-F238E27FC236}">
                  <a16:creationId xmlns:a16="http://schemas.microsoft.com/office/drawing/2014/main" id="{9DCCDA48-8BA4-53D3-792F-CC3C7AAF025F}"/>
                </a:ext>
              </a:extLst>
            </p:cNvPr>
            <p:cNvSpPr/>
            <p:nvPr/>
          </p:nvSpPr>
          <p:spPr>
            <a:xfrm>
              <a:off x="633911" y="1119162"/>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200178 w 10609104"/>
                <a:gd name="connsiteY3" fmla="*/ 567451 h 570918"/>
                <a:gd name="connsiteX4" fmla="*/ 10609070 w 10609104"/>
                <a:gd name="connsiteY4" fmla="*/ 121617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1"/>
                    <a:pt x="4834747" y="621961"/>
                    <a:pt x="6200178" y="567451"/>
                  </a:cubicBezTo>
                  <a:cubicBezTo>
                    <a:pt x="7565609" y="512940"/>
                    <a:pt x="8391512" y="-122238"/>
                    <a:pt x="10609070" y="121617"/>
                  </a:cubicBezTo>
                </a:path>
              </a:pathLst>
            </a:custGeom>
            <a:noFill/>
            <a:ln w="17481" cap="flat">
              <a:solidFill>
                <a:srgbClr val="B07F33"/>
              </a:solidFill>
              <a:prstDash val="solid"/>
              <a:miter/>
            </a:ln>
          </p:spPr>
          <p:txBody>
            <a:bodyPr rtlCol="0" anchor="ctr"/>
            <a:lstStyle/>
            <a:p>
              <a:endParaRPr lang="en-US"/>
            </a:p>
          </p:txBody>
        </p:sp>
        <p:sp>
          <p:nvSpPr>
            <p:cNvPr id="131" name="任意多边形: 形状 130">
              <a:extLst>
                <a:ext uri="{FF2B5EF4-FFF2-40B4-BE49-F238E27FC236}">
                  <a16:creationId xmlns:a16="http://schemas.microsoft.com/office/drawing/2014/main" id="{36822939-E3E2-1FEA-FB39-774D991645BB}"/>
                </a:ext>
              </a:extLst>
            </p:cNvPr>
            <p:cNvSpPr/>
            <p:nvPr/>
          </p:nvSpPr>
          <p:spPr>
            <a:xfrm>
              <a:off x="669227" y="1073027"/>
              <a:ext cx="10610503" cy="570799"/>
            </a:xfrm>
            <a:custGeom>
              <a:avLst/>
              <a:gdLst>
                <a:gd name="connsiteX0" fmla="*/ -34 w 10610503"/>
                <a:gd name="connsiteY0" fmla="*/ 244369 h 570799"/>
                <a:gd name="connsiteX1" fmla="*/ 1350711 w 10610503"/>
                <a:gd name="connsiteY1" fmla="*/ 122441 h 570799"/>
                <a:gd name="connsiteX2" fmla="*/ 4172836 w 10610503"/>
                <a:gd name="connsiteY2" fmla="*/ 130817 h 570799"/>
                <a:gd name="connsiteX3" fmla="*/ 6199829 w 10610503"/>
                <a:gd name="connsiteY3" fmla="*/ 567313 h 570799"/>
                <a:gd name="connsiteX4" fmla="*/ 10610470 w 10610503"/>
                <a:gd name="connsiteY4" fmla="*/ 120931 h 57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503" h="570799">
                  <a:moveTo>
                    <a:pt x="-34" y="244369"/>
                  </a:moveTo>
                  <a:cubicBezTo>
                    <a:pt x="-34" y="244369"/>
                    <a:pt x="524459" y="438657"/>
                    <a:pt x="1350711" y="122441"/>
                  </a:cubicBezTo>
                  <a:cubicBezTo>
                    <a:pt x="2176964" y="-193775"/>
                    <a:pt x="3282946" y="213063"/>
                    <a:pt x="4172836" y="130817"/>
                  </a:cubicBezTo>
                  <a:cubicBezTo>
                    <a:pt x="5062727" y="48571"/>
                    <a:pt x="4836146" y="621961"/>
                    <a:pt x="6199829" y="567313"/>
                  </a:cubicBezTo>
                  <a:cubicBezTo>
                    <a:pt x="7563512" y="512665"/>
                    <a:pt x="8392911" y="-122376"/>
                    <a:pt x="10610470" y="120931"/>
                  </a:cubicBezTo>
                </a:path>
              </a:pathLst>
            </a:custGeom>
            <a:noFill/>
            <a:ln w="17481" cap="flat">
              <a:solidFill>
                <a:srgbClr val="B07F33"/>
              </a:solidFill>
              <a:prstDash val="solid"/>
              <a:miter/>
            </a:ln>
          </p:spPr>
          <p:txBody>
            <a:bodyPr rtlCol="0" anchor="ctr"/>
            <a:lstStyle/>
            <a:p>
              <a:endParaRPr lang="en-US"/>
            </a:p>
          </p:txBody>
        </p:sp>
        <p:sp>
          <p:nvSpPr>
            <p:cNvPr id="132" name="任意多边形: 形状 131">
              <a:extLst>
                <a:ext uri="{FF2B5EF4-FFF2-40B4-BE49-F238E27FC236}">
                  <a16:creationId xmlns:a16="http://schemas.microsoft.com/office/drawing/2014/main" id="{AF4C9A31-B562-0A6C-2234-DA55202A8968}"/>
                </a:ext>
              </a:extLst>
            </p:cNvPr>
            <p:cNvSpPr/>
            <p:nvPr/>
          </p:nvSpPr>
          <p:spPr>
            <a:xfrm>
              <a:off x="704543" y="1026755"/>
              <a:ext cx="10610154" cy="570918"/>
            </a:xfrm>
            <a:custGeom>
              <a:avLst/>
              <a:gdLst>
                <a:gd name="connsiteX0" fmla="*/ -34 w 10610154"/>
                <a:gd name="connsiteY0" fmla="*/ 244369 h 570918"/>
                <a:gd name="connsiteX1" fmla="*/ 1350711 w 10610154"/>
                <a:gd name="connsiteY1" fmla="*/ 122441 h 570918"/>
                <a:gd name="connsiteX2" fmla="*/ 4172836 w 10610154"/>
                <a:gd name="connsiteY2" fmla="*/ 130817 h 570918"/>
                <a:gd name="connsiteX3" fmla="*/ 6199479 w 10610154"/>
                <a:gd name="connsiteY3" fmla="*/ 567451 h 570918"/>
                <a:gd name="connsiteX4" fmla="*/ 10610120 w 1061015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154" h="570918">
                  <a:moveTo>
                    <a:pt x="-34" y="244369"/>
                  </a:moveTo>
                  <a:cubicBezTo>
                    <a:pt x="-34" y="244369"/>
                    <a:pt x="524459" y="438657"/>
                    <a:pt x="1350711" y="122441"/>
                  </a:cubicBezTo>
                  <a:cubicBezTo>
                    <a:pt x="2176964" y="-193775"/>
                    <a:pt x="3282945" y="213063"/>
                    <a:pt x="4172836" y="130817"/>
                  </a:cubicBezTo>
                  <a:cubicBezTo>
                    <a:pt x="5062727" y="48570"/>
                    <a:pt x="4835796" y="621961"/>
                    <a:pt x="6199479" y="567451"/>
                  </a:cubicBezTo>
                  <a:cubicBezTo>
                    <a:pt x="7563162" y="512940"/>
                    <a:pt x="8392561" y="-122238"/>
                    <a:pt x="10610120" y="121068"/>
                  </a:cubicBezTo>
                </a:path>
              </a:pathLst>
            </a:custGeom>
            <a:noFill/>
            <a:ln w="17481" cap="flat">
              <a:solidFill>
                <a:srgbClr val="B07F33"/>
              </a:solidFill>
              <a:prstDash val="solid"/>
              <a:miter/>
            </a:ln>
          </p:spPr>
          <p:txBody>
            <a:bodyPr rtlCol="0" anchor="ctr"/>
            <a:lstStyle/>
            <a:p>
              <a:endParaRPr lang="en-US"/>
            </a:p>
          </p:txBody>
        </p:sp>
        <p:sp>
          <p:nvSpPr>
            <p:cNvPr id="133" name="任意多边形: 形状 132">
              <a:extLst>
                <a:ext uri="{FF2B5EF4-FFF2-40B4-BE49-F238E27FC236}">
                  <a16:creationId xmlns:a16="http://schemas.microsoft.com/office/drawing/2014/main" id="{BD7BD1E1-E769-FD91-E97F-633C2DA66EA9}"/>
                </a:ext>
              </a:extLst>
            </p:cNvPr>
            <p:cNvSpPr/>
            <p:nvPr/>
          </p:nvSpPr>
          <p:spPr>
            <a:xfrm>
              <a:off x="740209" y="981212"/>
              <a:ext cx="10609454" cy="570209"/>
            </a:xfrm>
            <a:custGeom>
              <a:avLst/>
              <a:gdLst>
                <a:gd name="connsiteX0" fmla="*/ -34 w 10609454"/>
                <a:gd name="connsiteY0" fmla="*/ 243639 h 570209"/>
                <a:gd name="connsiteX1" fmla="*/ 1350711 w 10609454"/>
                <a:gd name="connsiteY1" fmla="*/ 122261 h 570209"/>
                <a:gd name="connsiteX2" fmla="*/ 4172836 w 10609454"/>
                <a:gd name="connsiteY2" fmla="*/ 130636 h 570209"/>
                <a:gd name="connsiteX3" fmla="*/ 6198780 w 10609454"/>
                <a:gd name="connsiteY3" fmla="*/ 566721 h 570209"/>
                <a:gd name="connsiteX4" fmla="*/ 10609421 w 10609454"/>
                <a:gd name="connsiteY4" fmla="*/ 120338 h 57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209">
                  <a:moveTo>
                    <a:pt x="-34" y="243639"/>
                  </a:moveTo>
                  <a:cubicBezTo>
                    <a:pt x="-34" y="243639"/>
                    <a:pt x="523760" y="438065"/>
                    <a:pt x="1350711" y="122261"/>
                  </a:cubicBezTo>
                  <a:cubicBezTo>
                    <a:pt x="2177663" y="-193543"/>
                    <a:pt x="3282945" y="212883"/>
                    <a:pt x="4172836" y="130636"/>
                  </a:cubicBezTo>
                  <a:cubicBezTo>
                    <a:pt x="5062727" y="48390"/>
                    <a:pt x="4835097" y="621369"/>
                    <a:pt x="6198780" y="566721"/>
                  </a:cubicBezTo>
                  <a:cubicBezTo>
                    <a:pt x="7562463" y="512073"/>
                    <a:pt x="8391862" y="-122968"/>
                    <a:pt x="10609421" y="120338"/>
                  </a:cubicBezTo>
                </a:path>
              </a:pathLst>
            </a:custGeom>
            <a:noFill/>
            <a:ln w="17481" cap="flat">
              <a:solidFill>
                <a:srgbClr val="B07F33"/>
              </a:solidFill>
              <a:prstDash val="solid"/>
              <a:miter/>
            </a:ln>
          </p:spPr>
          <p:txBody>
            <a:bodyPr rtlCol="0" anchor="ctr"/>
            <a:lstStyle/>
            <a:p>
              <a:endParaRPr lang="en-US"/>
            </a:p>
          </p:txBody>
        </p:sp>
        <p:sp>
          <p:nvSpPr>
            <p:cNvPr id="134" name="任意多边形: 形状 133">
              <a:extLst>
                <a:ext uri="{FF2B5EF4-FFF2-40B4-BE49-F238E27FC236}">
                  <a16:creationId xmlns:a16="http://schemas.microsoft.com/office/drawing/2014/main" id="{9AB5DF5B-C3BA-88F4-86CE-47054F56FBBC}"/>
                </a:ext>
              </a:extLst>
            </p:cNvPr>
            <p:cNvSpPr/>
            <p:nvPr/>
          </p:nvSpPr>
          <p:spPr>
            <a:xfrm>
              <a:off x="775524" y="934348"/>
              <a:ext cx="10609105" cy="570833"/>
            </a:xfrm>
            <a:custGeom>
              <a:avLst/>
              <a:gdLst>
                <a:gd name="connsiteX0" fmla="*/ -34 w 10609105"/>
                <a:gd name="connsiteY0" fmla="*/ 244369 h 570833"/>
                <a:gd name="connsiteX1" fmla="*/ 1350711 w 10609105"/>
                <a:gd name="connsiteY1" fmla="*/ 122441 h 570833"/>
                <a:gd name="connsiteX2" fmla="*/ 4172836 w 10609105"/>
                <a:gd name="connsiteY2" fmla="*/ 130817 h 570833"/>
                <a:gd name="connsiteX3" fmla="*/ 6198430 w 10609105"/>
                <a:gd name="connsiteY3" fmla="*/ 567313 h 570833"/>
                <a:gd name="connsiteX4" fmla="*/ 10609071 w 10609105"/>
                <a:gd name="connsiteY4" fmla="*/ 120931 h 57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833">
                  <a:moveTo>
                    <a:pt x="-34" y="244369"/>
                  </a:moveTo>
                  <a:cubicBezTo>
                    <a:pt x="-34" y="244369"/>
                    <a:pt x="524459" y="438657"/>
                    <a:pt x="1350711" y="122441"/>
                  </a:cubicBezTo>
                  <a:cubicBezTo>
                    <a:pt x="2176964" y="-193775"/>
                    <a:pt x="3282945" y="213063"/>
                    <a:pt x="4172836" y="130817"/>
                  </a:cubicBezTo>
                  <a:cubicBezTo>
                    <a:pt x="5062727" y="48570"/>
                    <a:pt x="4834747" y="622236"/>
                    <a:pt x="6198430" y="567313"/>
                  </a:cubicBezTo>
                  <a:cubicBezTo>
                    <a:pt x="7562113" y="512391"/>
                    <a:pt x="8391512" y="-122376"/>
                    <a:pt x="10609071" y="120931"/>
                  </a:cubicBezTo>
                </a:path>
              </a:pathLst>
            </a:custGeom>
            <a:noFill/>
            <a:ln w="17481" cap="flat">
              <a:solidFill>
                <a:srgbClr val="B07F33"/>
              </a:solidFill>
              <a:prstDash val="solid"/>
              <a:miter/>
            </a:ln>
          </p:spPr>
          <p:txBody>
            <a:bodyPr rtlCol="0" anchor="ctr"/>
            <a:lstStyle/>
            <a:p>
              <a:endParaRPr lang="en-US"/>
            </a:p>
          </p:txBody>
        </p:sp>
        <p:sp>
          <p:nvSpPr>
            <p:cNvPr id="135" name="任意多边形: 形状 134">
              <a:extLst>
                <a:ext uri="{FF2B5EF4-FFF2-40B4-BE49-F238E27FC236}">
                  <a16:creationId xmlns:a16="http://schemas.microsoft.com/office/drawing/2014/main" id="{A178A999-E1A6-E502-4DF6-59FE040262F0}"/>
                </a:ext>
              </a:extLst>
            </p:cNvPr>
            <p:cNvSpPr/>
            <p:nvPr/>
          </p:nvSpPr>
          <p:spPr>
            <a:xfrm>
              <a:off x="810840" y="888075"/>
              <a:ext cx="10608755" cy="570935"/>
            </a:xfrm>
            <a:custGeom>
              <a:avLst/>
              <a:gdLst>
                <a:gd name="connsiteX0" fmla="*/ -34 w 10608755"/>
                <a:gd name="connsiteY0" fmla="*/ 244369 h 570935"/>
                <a:gd name="connsiteX1" fmla="*/ 1350711 w 10608755"/>
                <a:gd name="connsiteY1" fmla="*/ 122441 h 570935"/>
                <a:gd name="connsiteX2" fmla="*/ 4172836 w 10608755"/>
                <a:gd name="connsiteY2" fmla="*/ 130817 h 570935"/>
                <a:gd name="connsiteX3" fmla="*/ 6198080 w 10608755"/>
                <a:gd name="connsiteY3" fmla="*/ 567451 h 570935"/>
                <a:gd name="connsiteX4" fmla="*/ 10608721 w 10608755"/>
                <a:gd name="connsiteY4" fmla="*/ 121068 h 57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755" h="570935">
                  <a:moveTo>
                    <a:pt x="-34" y="244369"/>
                  </a:moveTo>
                  <a:cubicBezTo>
                    <a:pt x="-34" y="244369"/>
                    <a:pt x="524459" y="438657"/>
                    <a:pt x="1350711" y="122441"/>
                  </a:cubicBezTo>
                  <a:cubicBezTo>
                    <a:pt x="2176964" y="-193775"/>
                    <a:pt x="3282946" y="213063"/>
                    <a:pt x="4172836" y="130817"/>
                  </a:cubicBezTo>
                  <a:cubicBezTo>
                    <a:pt x="5062727" y="48570"/>
                    <a:pt x="4834397" y="622098"/>
                    <a:pt x="6198080" y="567451"/>
                  </a:cubicBezTo>
                  <a:cubicBezTo>
                    <a:pt x="7561764" y="512803"/>
                    <a:pt x="8391162" y="-122238"/>
                    <a:pt x="10608721" y="121068"/>
                  </a:cubicBezTo>
                </a:path>
              </a:pathLst>
            </a:custGeom>
            <a:noFill/>
            <a:ln w="17481" cap="flat">
              <a:solidFill>
                <a:srgbClr val="B07F33"/>
              </a:solidFill>
              <a:prstDash val="solid"/>
              <a:miter/>
            </a:ln>
          </p:spPr>
          <p:txBody>
            <a:bodyPr rtlCol="0" anchor="ctr"/>
            <a:lstStyle/>
            <a:p>
              <a:endParaRPr lang="en-US"/>
            </a:p>
          </p:txBody>
        </p:sp>
        <p:sp>
          <p:nvSpPr>
            <p:cNvPr id="136" name="任意多边形: 形状 135">
              <a:extLst>
                <a:ext uri="{FF2B5EF4-FFF2-40B4-BE49-F238E27FC236}">
                  <a16:creationId xmlns:a16="http://schemas.microsoft.com/office/drawing/2014/main" id="{3E7BC867-07D3-2272-29D4-95B62BAF18ED}"/>
                </a:ext>
              </a:extLst>
            </p:cNvPr>
            <p:cNvSpPr/>
            <p:nvPr/>
          </p:nvSpPr>
          <p:spPr>
            <a:xfrm>
              <a:off x="846506" y="841940"/>
              <a:ext cx="10609105" cy="570918"/>
            </a:xfrm>
            <a:custGeom>
              <a:avLst/>
              <a:gdLst>
                <a:gd name="connsiteX0" fmla="*/ -34 w 10609105"/>
                <a:gd name="connsiteY0" fmla="*/ 244369 h 570918"/>
                <a:gd name="connsiteX1" fmla="*/ 1350711 w 10609105"/>
                <a:gd name="connsiteY1" fmla="*/ 122441 h 570918"/>
                <a:gd name="connsiteX2" fmla="*/ 4172836 w 10609105"/>
                <a:gd name="connsiteY2" fmla="*/ 130817 h 570918"/>
                <a:gd name="connsiteX3" fmla="*/ 6197381 w 10609105"/>
                <a:gd name="connsiteY3" fmla="*/ 567451 h 570918"/>
                <a:gd name="connsiteX4" fmla="*/ 10609071 w 1060910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918">
                  <a:moveTo>
                    <a:pt x="-34" y="244369"/>
                  </a:moveTo>
                  <a:cubicBezTo>
                    <a:pt x="-34" y="244369"/>
                    <a:pt x="524459" y="438657"/>
                    <a:pt x="1350711" y="122441"/>
                  </a:cubicBezTo>
                  <a:cubicBezTo>
                    <a:pt x="2176964" y="-193775"/>
                    <a:pt x="3282945" y="213063"/>
                    <a:pt x="4172836" y="130817"/>
                  </a:cubicBezTo>
                  <a:cubicBezTo>
                    <a:pt x="5062727" y="48570"/>
                    <a:pt x="4833698" y="621961"/>
                    <a:pt x="6197381" y="567451"/>
                  </a:cubicBezTo>
                  <a:cubicBezTo>
                    <a:pt x="7561064" y="512940"/>
                    <a:pt x="8391512" y="-122925"/>
                    <a:pt x="10609071" y="120931"/>
                  </a:cubicBezTo>
                </a:path>
              </a:pathLst>
            </a:custGeom>
            <a:noFill/>
            <a:ln w="17481" cap="flat">
              <a:solidFill>
                <a:srgbClr val="B07F33"/>
              </a:solidFill>
              <a:prstDash val="solid"/>
              <a:miter/>
            </a:ln>
          </p:spPr>
          <p:txBody>
            <a:bodyPr rtlCol="0" anchor="ctr"/>
            <a:lstStyle/>
            <a:p>
              <a:endParaRPr lang="en-US"/>
            </a:p>
          </p:txBody>
        </p:sp>
        <p:sp>
          <p:nvSpPr>
            <p:cNvPr id="137" name="任意多边形: 形状 136">
              <a:extLst>
                <a:ext uri="{FF2B5EF4-FFF2-40B4-BE49-F238E27FC236}">
                  <a16:creationId xmlns:a16="http://schemas.microsoft.com/office/drawing/2014/main" id="{8C968403-3E67-0726-EEF0-AF195B412026}"/>
                </a:ext>
              </a:extLst>
            </p:cNvPr>
            <p:cNvSpPr/>
            <p:nvPr/>
          </p:nvSpPr>
          <p:spPr>
            <a:xfrm>
              <a:off x="881822" y="795668"/>
              <a:ext cx="10607706" cy="570918"/>
            </a:xfrm>
            <a:custGeom>
              <a:avLst/>
              <a:gdLst>
                <a:gd name="connsiteX0" fmla="*/ -34 w 10607706"/>
                <a:gd name="connsiteY0" fmla="*/ 244369 h 570918"/>
                <a:gd name="connsiteX1" fmla="*/ 1350711 w 10607706"/>
                <a:gd name="connsiteY1" fmla="*/ 122441 h 570918"/>
                <a:gd name="connsiteX2" fmla="*/ 4172836 w 10607706"/>
                <a:gd name="connsiteY2" fmla="*/ 130817 h 570918"/>
                <a:gd name="connsiteX3" fmla="*/ 6197031 w 10607706"/>
                <a:gd name="connsiteY3" fmla="*/ 567451 h 570918"/>
                <a:gd name="connsiteX4" fmla="*/ 10607672 w 10607706"/>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706" h="570918">
                  <a:moveTo>
                    <a:pt x="-34" y="244369"/>
                  </a:moveTo>
                  <a:cubicBezTo>
                    <a:pt x="-34" y="244369"/>
                    <a:pt x="524459" y="438657"/>
                    <a:pt x="1350711" y="122441"/>
                  </a:cubicBezTo>
                  <a:cubicBezTo>
                    <a:pt x="2176964" y="-193775"/>
                    <a:pt x="3282946" y="213063"/>
                    <a:pt x="4172836" y="130817"/>
                  </a:cubicBezTo>
                  <a:cubicBezTo>
                    <a:pt x="5062727" y="48571"/>
                    <a:pt x="4833348" y="621961"/>
                    <a:pt x="6197031" y="567451"/>
                  </a:cubicBezTo>
                  <a:cubicBezTo>
                    <a:pt x="7560715" y="512940"/>
                    <a:pt x="8390113" y="-122239"/>
                    <a:pt x="10607672" y="121068"/>
                  </a:cubicBezTo>
                </a:path>
              </a:pathLst>
            </a:custGeom>
            <a:noFill/>
            <a:ln w="17481" cap="flat">
              <a:solidFill>
                <a:srgbClr val="B07F33"/>
              </a:solidFill>
              <a:prstDash val="solid"/>
              <a:miter/>
            </a:ln>
          </p:spPr>
          <p:txBody>
            <a:bodyPr rtlCol="0" anchor="ctr"/>
            <a:lstStyle/>
            <a:p>
              <a:endParaRPr lang="en-US"/>
            </a:p>
          </p:txBody>
        </p:sp>
        <p:sp>
          <p:nvSpPr>
            <p:cNvPr id="138" name="任意多边形: 形状 137">
              <a:extLst>
                <a:ext uri="{FF2B5EF4-FFF2-40B4-BE49-F238E27FC236}">
                  <a16:creationId xmlns:a16="http://schemas.microsoft.com/office/drawing/2014/main" id="{975B6A2B-18A7-8CED-7B4A-C5C2D21EB843}"/>
                </a:ext>
              </a:extLst>
            </p:cNvPr>
            <p:cNvSpPr/>
            <p:nvPr/>
          </p:nvSpPr>
          <p:spPr>
            <a:xfrm>
              <a:off x="917138" y="749259"/>
              <a:ext cx="10609454" cy="570918"/>
            </a:xfrm>
            <a:custGeom>
              <a:avLst/>
              <a:gdLst>
                <a:gd name="connsiteX0" fmla="*/ -34 w 10609454"/>
                <a:gd name="connsiteY0" fmla="*/ 244369 h 570918"/>
                <a:gd name="connsiteX1" fmla="*/ 1350712 w 10609454"/>
                <a:gd name="connsiteY1" fmla="*/ 122441 h 570918"/>
                <a:gd name="connsiteX2" fmla="*/ 4172836 w 10609454"/>
                <a:gd name="connsiteY2" fmla="*/ 130817 h 570918"/>
                <a:gd name="connsiteX3" fmla="*/ 6198430 w 10609454"/>
                <a:gd name="connsiteY3" fmla="*/ 567451 h 570918"/>
                <a:gd name="connsiteX4" fmla="*/ 10609421 w 10609454"/>
                <a:gd name="connsiteY4" fmla="*/ 120794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7"/>
                    <a:pt x="1350712" y="122441"/>
                  </a:cubicBezTo>
                  <a:cubicBezTo>
                    <a:pt x="2176964" y="-193775"/>
                    <a:pt x="3282945" y="213063"/>
                    <a:pt x="4172836" y="130817"/>
                  </a:cubicBezTo>
                  <a:cubicBezTo>
                    <a:pt x="5062727" y="48570"/>
                    <a:pt x="4834397" y="621961"/>
                    <a:pt x="6198430" y="567451"/>
                  </a:cubicBezTo>
                  <a:cubicBezTo>
                    <a:pt x="7562463" y="512940"/>
                    <a:pt x="8391862" y="-122101"/>
                    <a:pt x="10609421" y="120794"/>
                  </a:cubicBezTo>
                </a:path>
              </a:pathLst>
            </a:custGeom>
            <a:noFill/>
            <a:ln w="17481" cap="flat">
              <a:solidFill>
                <a:srgbClr val="B07F33"/>
              </a:solidFill>
              <a:prstDash val="solid"/>
              <a:miter/>
            </a:ln>
          </p:spPr>
          <p:txBody>
            <a:bodyPr rtlCol="0" anchor="ctr"/>
            <a:lstStyle/>
            <a:p>
              <a:endParaRPr lang="en-US"/>
            </a:p>
          </p:txBody>
        </p:sp>
        <p:sp>
          <p:nvSpPr>
            <p:cNvPr id="139" name="任意多边形: 形状 138">
              <a:extLst>
                <a:ext uri="{FF2B5EF4-FFF2-40B4-BE49-F238E27FC236}">
                  <a16:creationId xmlns:a16="http://schemas.microsoft.com/office/drawing/2014/main" id="{ACB0B161-F057-C153-F9AC-B79F375DCE63}"/>
                </a:ext>
              </a:extLst>
            </p:cNvPr>
            <p:cNvSpPr/>
            <p:nvPr/>
          </p:nvSpPr>
          <p:spPr>
            <a:xfrm>
              <a:off x="952803" y="703261"/>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2"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140" name="任意多边形: 形状 139">
              <a:extLst>
                <a:ext uri="{FF2B5EF4-FFF2-40B4-BE49-F238E27FC236}">
                  <a16:creationId xmlns:a16="http://schemas.microsoft.com/office/drawing/2014/main" id="{96C84CEF-4891-AF68-A5CD-132D19E0D440}"/>
                </a:ext>
              </a:extLst>
            </p:cNvPr>
            <p:cNvSpPr/>
            <p:nvPr/>
          </p:nvSpPr>
          <p:spPr>
            <a:xfrm>
              <a:off x="988119" y="657126"/>
              <a:ext cx="10609104" cy="570918"/>
            </a:xfrm>
            <a:custGeom>
              <a:avLst/>
              <a:gdLst>
                <a:gd name="connsiteX0" fmla="*/ -34 w 10609104"/>
                <a:gd name="connsiteY0" fmla="*/ 244369 h 570918"/>
                <a:gd name="connsiteX1" fmla="*/ 1350712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2" y="122441"/>
                  </a:cubicBezTo>
                  <a:cubicBezTo>
                    <a:pt x="2176964" y="-193775"/>
                    <a:pt x="3282945" y="213063"/>
                    <a:pt x="4172836" y="130817"/>
                  </a:cubicBezTo>
                  <a:cubicBezTo>
                    <a:pt x="5062727" y="48570"/>
                    <a:pt x="4834398" y="621961"/>
                    <a:pt x="6198430" y="567451"/>
                  </a:cubicBezTo>
                  <a:cubicBezTo>
                    <a:pt x="7562463" y="512940"/>
                    <a:pt x="8391512" y="-122239"/>
                    <a:pt x="10609071" y="121068"/>
                  </a:cubicBezTo>
                </a:path>
              </a:pathLst>
            </a:custGeom>
            <a:noFill/>
            <a:ln w="17481" cap="flat">
              <a:solidFill>
                <a:srgbClr val="B07F33"/>
              </a:solidFill>
              <a:prstDash val="solid"/>
              <a:miter/>
            </a:ln>
          </p:spPr>
          <p:txBody>
            <a:bodyPr rtlCol="0" anchor="ctr"/>
            <a:lstStyle/>
            <a:p>
              <a:endParaRPr lang="en-US"/>
            </a:p>
          </p:txBody>
        </p:sp>
        <p:sp>
          <p:nvSpPr>
            <p:cNvPr id="141" name="任意多边形: 形状 140">
              <a:extLst>
                <a:ext uri="{FF2B5EF4-FFF2-40B4-BE49-F238E27FC236}">
                  <a16:creationId xmlns:a16="http://schemas.microsoft.com/office/drawing/2014/main" id="{AB6B036F-1B22-F014-E5AA-3B823680F093}"/>
                </a:ext>
              </a:extLst>
            </p:cNvPr>
            <p:cNvSpPr/>
            <p:nvPr/>
          </p:nvSpPr>
          <p:spPr>
            <a:xfrm>
              <a:off x="1023435" y="610854"/>
              <a:ext cx="10609105" cy="570918"/>
            </a:xfrm>
            <a:custGeom>
              <a:avLst/>
              <a:gdLst>
                <a:gd name="connsiteX0" fmla="*/ -34 w 10609105"/>
                <a:gd name="connsiteY0" fmla="*/ 244369 h 570918"/>
                <a:gd name="connsiteX1" fmla="*/ 1350711 w 10609105"/>
                <a:gd name="connsiteY1" fmla="*/ 122441 h 570918"/>
                <a:gd name="connsiteX2" fmla="*/ 4172836 w 10609105"/>
                <a:gd name="connsiteY2" fmla="*/ 130817 h 570918"/>
                <a:gd name="connsiteX3" fmla="*/ 6198430 w 10609105"/>
                <a:gd name="connsiteY3" fmla="*/ 567451 h 570918"/>
                <a:gd name="connsiteX4" fmla="*/ 10609071 w 10609105"/>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918">
                  <a:moveTo>
                    <a:pt x="-34" y="244369"/>
                  </a:moveTo>
                  <a:cubicBezTo>
                    <a:pt x="-34" y="244369"/>
                    <a:pt x="524459" y="438657"/>
                    <a:pt x="1350711" y="122441"/>
                  </a:cubicBezTo>
                  <a:cubicBezTo>
                    <a:pt x="2176964" y="-193775"/>
                    <a:pt x="3282946" y="213063"/>
                    <a:pt x="4172836" y="130817"/>
                  </a:cubicBezTo>
                  <a:cubicBezTo>
                    <a:pt x="5062727" y="48571"/>
                    <a:pt x="4834397" y="621961"/>
                    <a:pt x="6198430" y="567451"/>
                  </a:cubicBezTo>
                  <a:cubicBezTo>
                    <a:pt x="7562463" y="512940"/>
                    <a:pt x="8391512" y="-122238"/>
                    <a:pt x="10609071" y="121068"/>
                  </a:cubicBezTo>
                </a:path>
              </a:pathLst>
            </a:custGeom>
            <a:noFill/>
            <a:ln w="17481" cap="flat">
              <a:solidFill>
                <a:srgbClr val="B07F33"/>
              </a:solidFill>
              <a:prstDash val="solid"/>
              <a:miter/>
            </a:ln>
          </p:spPr>
          <p:txBody>
            <a:bodyPr rtlCol="0" anchor="ctr"/>
            <a:lstStyle/>
            <a:p>
              <a:endParaRPr lang="en-US"/>
            </a:p>
          </p:txBody>
        </p:sp>
        <p:sp>
          <p:nvSpPr>
            <p:cNvPr id="142" name="任意多边形: 形状 141">
              <a:extLst>
                <a:ext uri="{FF2B5EF4-FFF2-40B4-BE49-F238E27FC236}">
                  <a16:creationId xmlns:a16="http://schemas.microsoft.com/office/drawing/2014/main" id="{F54215C1-5545-BF71-1885-CD07D8C4B9B6}"/>
                </a:ext>
              </a:extLst>
            </p:cNvPr>
            <p:cNvSpPr/>
            <p:nvPr/>
          </p:nvSpPr>
          <p:spPr>
            <a:xfrm>
              <a:off x="1058751" y="564719"/>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1"/>
                    <a:pt x="4834397" y="621961"/>
                    <a:pt x="6198430" y="567451"/>
                  </a:cubicBezTo>
                  <a:cubicBezTo>
                    <a:pt x="7562462"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143" name="任意多边形: 形状 142">
              <a:extLst>
                <a:ext uri="{FF2B5EF4-FFF2-40B4-BE49-F238E27FC236}">
                  <a16:creationId xmlns:a16="http://schemas.microsoft.com/office/drawing/2014/main" id="{F4F531B2-D4D0-3AF6-0D52-B11DF2BD84D4}"/>
                </a:ext>
              </a:extLst>
            </p:cNvPr>
            <p:cNvSpPr/>
            <p:nvPr/>
          </p:nvSpPr>
          <p:spPr>
            <a:xfrm>
              <a:off x="1094416" y="518447"/>
              <a:ext cx="10609105" cy="570918"/>
            </a:xfrm>
            <a:custGeom>
              <a:avLst/>
              <a:gdLst>
                <a:gd name="connsiteX0" fmla="*/ -34 w 10609105"/>
                <a:gd name="connsiteY0" fmla="*/ 244369 h 570918"/>
                <a:gd name="connsiteX1" fmla="*/ 1350712 w 10609105"/>
                <a:gd name="connsiteY1" fmla="*/ 122441 h 570918"/>
                <a:gd name="connsiteX2" fmla="*/ 4172836 w 10609105"/>
                <a:gd name="connsiteY2" fmla="*/ 130817 h 570918"/>
                <a:gd name="connsiteX3" fmla="*/ 6198430 w 10609105"/>
                <a:gd name="connsiteY3" fmla="*/ 567451 h 570918"/>
                <a:gd name="connsiteX4" fmla="*/ 10609071 w 10609105"/>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918">
                  <a:moveTo>
                    <a:pt x="-34" y="244369"/>
                  </a:moveTo>
                  <a:cubicBezTo>
                    <a:pt x="-34" y="244369"/>
                    <a:pt x="524459" y="438657"/>
                    <a:pt x="1350712" y="122441"/>
                  </a:cubicBezTo>
                  <a:cubicBezTo>
                    <a:pt x="2176964" y="-193775"/>
                    <a:pt x="3282946" y="213063"/>
                    <a:pt x="4172836" y="130817"/>
                  </a:cubicBezTo>
                  <a:cubicBezTo>
                    <a:pt x="5062727" y="48570"/>
                    <a:pt x="4834397" y="621961"/>
                    <a:pt x="6198430" y="567451"/>
                  </a:cubicBezTo>
                  <a:cubicBezTo>
                    <a:pt x="7562463" y="512940"/>
                    <a:pt x="8391512" y="-122238"/>
                    <a:pt x="10609071" y="121068"/>
                  </a:cubicBezTo>
                </a:path>
              </a:pathLst>
            </a:custGeom>
            <a:noFill/>
            <a:ln w="17481" cap="flat">
              <a:solidFill>
                <a:srgbClr val="B07F33"/>
              </a:solidFill>
              <a:prstDash val="solid"/>
              <a:miter/>
            </a:ln>
          </p:spPr>
          <p:txBody>
            <a:bodyPr rtlCol="0" anchor="ctr"/>
            <a:lstStyle/>
            <a:p>
              <a:endParaRPr lang="en-US"/>
            </a:p>
          </p:txBody>
        </p:sp>
        <p:sp>
          <p:nvSpPr>
            <p:cNvPr id="144" name="任意多边形: 形状 143">
              <a:extLst>
                <a:ext uri="{FF2B5EF4-FFF2-40B4-BE49-F238E27FC236}">
                  <a16:creationId xmlns:a16="http://schemas.microsoft.com/office/drawing/2014/main" id="{F8C752DF-3D85-4B3D-78B2-D676049DD235}"/>
                </a:ext>
              </a:extLst>
            </p:cNvPr>
            <p:cNvSpPr/>
            <p:nvPr/>
          </p:nvSpPr>
          <p:spPr>
            <a:xfrm>
              <a:off x="1129732" y="472312"/>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1"/>
                    <a:pt x="4834397" y="621961"/>
                    <a:pt x="6198430" y="567451"/>
                  </a:cubicBezTo>
                  <a:cubicBezTo>
                    <a:pt x="7562463"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145" name="任意多边形: 形状 144">
              <a:extLst>
                <a:ext uri="{FF2B5EF4-FFF2-40B4-BE49-F238E27FC236}">
                  <a16:creationId xmlns:a16="http://schemas.microsoft.com/office/drawing/2014/main" id="{23A6DC13-81E2-88B4-C809-486EA7DC62EB}"/>
                </a:ext>
              </a:extLst>
            </p:cNvPr>
            <p:cNvSpPr/>
            <p:nvPr/>
          </p:nvSpPr>
          <p:spPr>
            <a:xfrm>
              <a:off x="1165048" y="426040"/>
              <a:ext cx="10609454" cy="571106"/>
            </a:xfrm>
            <a:custGeom>
              <a:avLst/>
              <a:gdLst>
                <a:gd name="connsiteX0" fmla="*/ -34 w 10609454"/>
                <a:gd name="connsiteY0" fmla="*/ 244369 h 571106"/>
                <a:gd name="connsiteX1" fmla="*/ 1350711 w 10609454"/>
                <a:gd name="connsiteY1" fmla="*/ 122441 h 571106"/>
                <a:gd name="connsiteX2" fmla="*/ 4172836 w 10609454"/>
                <a:gd name="connsiteY2" fmla="*/ 130817 h 571106"/>
                <a:gd name="connsiteX3" fmla="*/ 6198779 w 10609454"/>
                <a:gd name="connsiteY3" fmla="*/ 567588 h 571106"/>
                <a:gd name="connsiteX4" fmla="*/ 10609420 w 10609454"/>
                <a:gd name="connsiteY4" fmla="*/ 121206 h 57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1106">
                  <a:moveTo>
                    <a:pt x="-34" y="244369"/>
                  </a:moveTo>
                  <a:cubicBezTo>
                    <a:pt x="-34" y="244369"/>
                    <a:pt x="524459" y="438657"/>
                    <a:pt x="1350711" y="122441"/>
                  </a:cubicBezTo>
                  <a:cubicBezTo>
                    <a:pt x="2176964" y="-193775"/>
                    <a:pt x="3282945" y="213063"/>
                    <a:pt x="4172836" y="130817"/>
                  </a:cubicBezTo>
                  <a:cubicBezTo>
                    <a:pt x="5062727" y="48570"/>
                    <a:pt x="4834747" y="622510"/>
                    <a:pt x="6198779" y="567588"/>
                  </a:cubicBezTo>
                  <a:cubicBezTo>
                    <a:pt x="7562813" y="512665"/>
                    <a:pt x="8391861" y="-122101"/>
                    <a:pt x="10609420" y="121206"/>
                  </a:cubicBezTo>
                </a:path>
              </a:pathLst>
            </a:custGeom>
            <a:noFill/>
            <a:ln w="17481" cap="flat">
              <a:solidFill>
                <a:srgbClr val="B07F33"/>
              </a:solidFill>
              <a:prstDash val="solid"/>
              <a:miter/>
            </a:ln>
          </p:spPr>
          <p:txBody>
            <a:bodyPr rtlCol="0" anchor="ctr"/>
            <a:lstStyle/>
            <a:p>
              <a:endParaRPr lang="en-US"/>
            </a:p>
          </p:txBody>
        </p:sp>
        <p:sp>
          <p:nvSpPr>
            <p:cNvPr id="146" name="任意多边形: 形状 145">
              <a:extLst>
                <a:ext uri="{FF2B5EF4-FFF2-40B4-BE49-F238E27FC236}">
                  <a16:creationId xmlns:a16="http://schemas.microsoft.com/office/drawing/2014/main" id="{AD413C8A-5024-D988-B022-51504AF406DA}"/>
                </a:ext>
              </a:extLst>
            </p:cNvPr>
            <p:cNvSpPr/>
            <p:nvPr/>
          </p:nvSpPr>
          <p:spPr>
            <a:xfrm>
              <a:off x="1200714" y="379905"/>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0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0"/>
                  </a:cubicBezTo>
                  <a:cubicBezTo>
                    <a:pt x="7562463" y="512940"/>
                    <a:pt x="8391512" y="-122239"/>
                    <a:pt x="10609070" y="121068"/>
                  </a:cubicBezTo>
                </a:path>
              </a:pathLst>
            </a:custGeom>
            <a:noFill/>
            <a:ln w="17481" cap="flat">
              <a:solidFill>
                <a:srgbClr val="B07F33"/>
              </a:solidFill>
              <a:prstDash val="solid"/>
              <a:miter/>
            </a:ln>
          </p:spPr>
          <p:txBody>
            <a:bodyPr rtlCol="0" anchor="ctr"/>
            <a:lstStyle/>
            <a:p>
              <a:endParaRPr lang="en-US"/>
            </a:p>
          </p:txBody>
        </p:sp>
        <p:sp>
          <p:nvSpPr>
            <p:cNvPr id="147" name="任意多边形: 形状 146">
              <a:extLst>
                <a:ext uri="{FF2B5EF4-FFF2-40B4-BE49-F238E27FC236}">
                  <a16:creationId xmlns:a16="http://schemas.microsoft.com/office/drawing/2014/main" id="{0DC94813-A7A6-67F4-7DFC-F3D6BE3E3417}"/>
                </a:ext>
              </a:extLst>
            </p:cNvPr>
            <p:cNvSpPr/>
            <p:nvPr/>
          </p:nvSpPr>
          <p:spPr>
            <a:xfrm>
              <a:off x="1236030" y="333633"/>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5" y="213063"/>
                    <a:pt x="4172836" y="130817"/>
                  </a:cubicBezTo>
                  <a:cubicBezTo>
                    <a:pt x="5062727" y="48570"/>
                    <a:pt x="4834397" y="621961"/>
                    <a:pt x="6198430" y="567451"/>
                  </a:cubicBezTo>
                  <a:cubicBezTo>
                    <a:pt x="7562463" y="512940"/>
                    <a:pt x="8391861" y="-122650"/>
                    <a:pt x="10609070" y="120931"/>
                  </a:cubicBezTo>
                </a:path>
              </a:pathLst>
            </a:custGeom>
            <a:noFill/>
            <a:ln w="17481" cap="flat">
              <a:solidFill>
                <a:srgbClr val="B07F33"/>
              </a:solidFill>
              <a:prstDash val="solid"/>
              <a:miter/>
            </a:ln>
          </p:spPr>
          <p:txBody>
            <a:bodyPr rtlCol="0" anchor="ctr"/>
            <a:lstStyle/>
            <a:p>
              <a:endParaRPr lang="en-US"/>
            </a:p>
          </p:txBody>
        </p:sp>
        <p:sp>
          <p:nvSpPr>
            <p:cNvPr id="148" name="任意多边形: 形状 147">
              <a:extLst>
                <a:ext uri="{FF2B5EF4-FFF2-40B4-BE49-F238E27FC236}">
                  <a16:creationId xmlns:a16="http://schemas.microsoft.com/office/drawing/2014/main" id="{71A2827F-464E-33F2-8A68-C5A247ECC9C7}"/>
                </a:ext>
              </a:extLst>
            </p:cNvPr>
            <p:cNvSpPr/>
            <p:nvPr/>
          </p:nvSpPr>
          <p:spPr>
            <a:xfrm>
              <a:off x="1271346" y="287361"/>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1"/>
                    <a:pt x="4834397" y="621961"/>
                    <a:pt x="6198430" y="567451"/>
                  </a:cubicBezTo>
                  <a:cubicBezTo>
                    <a:pt x="7562463" y="512940"/>
                    <a:pt x="8391512" y="-122238"/>
                    <a:pt x="10609071" y="121068"/>
                  </a:cubicBezTo>
                </a:path>
              </a:pathLst>
            </a:custGeom>
            <a:noFill/>
            <a:ln w="17481" cap="flat">
              <a:solidFill>
                <a:srgbClr val="B07F33"/>
              </a:solidFill>
              <a:prstDash val="solid"/>
              <a:miter/>
            </a:ln>
          </p:spPr>
          <p:txBody>
            <a:bodyPr rtlCol="0" anchor="ctr"/>
            <a:lstStyle/>
            <a:p>
              <a:endParaRPr lang="en-US"/>
            </a:p>
          </p:txBody>
        </p:sp>
        <p:sp>
          <p:nvSpPr>
            <p:cNvPr id="149" name="任意多边形: 形状 148">
              <a:extLst>
                <a:ext uri="{FF2B5EF4-FFF2-40B4-BE49-F238E27FC236}">
                  <a16:creationId xmlns:a16="http://schemas.microsoft.com/office/drawing/2014/main" id="{D9D9A5D3-42A1-C5D3-3AF2-3F2FEE4D6B17}"/>
                </a:ext>
              </a:extLst>
            </p:cNvPr>
            <p:cNvSpPr/>
            <p:nvPr/>
          </p:nvSpPr>
          <p:spPr>
            <a:xfrm>
              <a:off x="1307011" y="241226"/>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0794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1"/>
                    <a:pt x="4834397" y="621961"/>
                    <a:pt x="6198430" y="567451"/>
                  </a:cubicBezTo>
                  <a:cubicBezTo>
                    <a:pt x="7562463" y="512940"/>
                    <a:pt x="8391512" y="-122376"/>
                    <a:pt x="10609070" y="120794"/>
                  </a:cubicBezTo>
                </a:path>
              </a:pathLst>
            </a:custGeom>
            <a:noFill/>
            <a:ln w="17481" cap="flat">
              <a:solidFill>
                <a:srgbClr val="B07F33"/>
              </a:solidFill>
              <a:prstDash val="solid"/>
              <a:miter/>
            </a:ln>
          </p:spPr>
          <p:txBody>
            <a:bodyPr rtlCol="0" anchor="ctr"/>
            <a:lstStyle/>
            <a:p>
              <a:endParaRPr lang="en-US"/>
            </a:p>
          </p:txBody>
        </p:sp>
        <p:sp>
          <p:nvSpPr>
            <p:cNvPr id="150" name="任意多边形: 形状 149">
              <a:extLst>
                <a:ext uri="{FF2B5EF4-FFF2-40B4-BE49-F238E27FC236}">
                  <a16:creationId xmlns:a16="http://schemas.microsoft.com/office/drawing/2014/main" id="{55CD2FCB-964F-83F4-299D-C0FBE834FC3A}"/>
                </a:ext>
              </a:extLst>
            </p:cNvPr>
            <p:cNvSpPr/>
            <p:nvPr/>
          </p:nvSpPr>
          <p:spPr>
            <a:xfrm>
              <a:off x="1342327" y="194954"/>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3" y="512940"/>
                    <a:pt x="8391512" y="-122239"/>
                    <a:pt x="10609071" y="121068"/>
                  </a:cubicBezTo>
                </a:path>
              </a:pathLst>
            </a:custGeom>
            <a:noFill/>
            <a:ln w="17481" cap="flat">
              <a:solidFill>
                <a:srgbClr val="B07F33"/>
              </a:solidFill>
              <a:prstDash val="solid"/>
              <a:miter/>
            </a:ln>
          </p:spPr>
          <p:txBody>
            <a:bodyPr rtlCol="0" anchor="ctr"/>
            <a:lstStyle/>
            <a:p>
              <a:endParaRPr lang="en-US"/>
            </a:p>
          </p:txBody>
        </p:sp>
        <p:sp>
          <p:nvSpPr>
            <p:cNvPr id="151" name="任意多边形: 形状 150">
              <a:extLst>
                <a:ext uri="{FF2B5EF4-FFF2-40B4-BE49-F238E27FC236}">
                  <a16:creationId xmlns:a16="http://schemas.microsoft.com/office/drawing/2014/main" id="{E2AD3B47-9FA9-E6EB-5285-981C4D82E558}"/>
                </a:ext>
              </a:extLst>
            </p:cNvPr>
            <p:cNvSpPr/>
            <p:nvPr/>
          </p:nvSpPr>
          <p:spPr>
            <a:xfrm>
              <a:off x="1379391" y="148819"/>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3" y="512940"/>
                    <a:pt x="8391512" y="-122238"/>
                    <a:pt x="10609071" y="121068"/>
                  </a:cubicBezTo>
                </a:path>
              </a:pathLst>
            </a:custGeom>
            <a:noFill/>
            <a:ln w="17481" cap="flat">
              <a:solidFill>
                <a:srgbClr val="B07F33"/>
              </a:solidFill>
              <a:prstDash val="solid"/>
              <a:miter/>
            </a:ln>
          </p:spPr>
          <p:txBody>
            <a:bodyPr rtlCol="0" anchor="ctr"/>
            <a:lstStyle/>
            <a:p>
              <a:endParaRPr lang="en-US"/>
            </a:p>
          </p:txBody>
        </p:sp>
        <p:sp>
          <p:nvSpPr>
            <p:cNvPr id="152" name="任意多边形: 形状 151">
              <a:extLst>
                <a:ext uri="{FF2B5EF4-FFF2-40B4-BE49-F238E27FC236}">
                  <a16:creationId xmlns:a16="http://schemas.microsoft.com/office/drawing/2014/main" id="{B2B449DC-4F99-DD52-6E13-EF836A2AE760}"/>
                </a:ext>
              </a:extLst>
            </p:cNvPr>
            <p:cNvSpPr/>
            <p:nvPr/>
          </p:nvSpPr>
          <p:spPr>
            <a:xfrm>
              <a:off x="1414358" y="102092"/>
              <a:ext cx="10608055" cy="571098"/>
            </a:xfrm>
            <a:custGeom>
              <a:avLst/>
              <a:gdLst>
                <a:gd name="connsiteX0" fmla="*/ -34 w 10608055"/>
                <a:gd name="connsiteY0" fmla="*/ 244824 h 571098"/>
                <a:gd name="connsiteX1" fmla="*/ 1349662 w 10608055"/>
                <a:gd name="connsiteY1" fmla="*/ 122622 h 571098"/>
                <a:gd name="connsiteX2" fmla="*/ 4171787 w 10608055"/>
                <a:gd name="connsiteY2" fmla="*/ 130997 h 571098"/>
                <a:gd name="connsiteX3" fmla="*/ 6197381 w 10608055"/>
                <a:gd name="connsiteY3" fmla="*/ 567631 h 571098"/>
                <a:gd name="connsiteX4" fmla="*/ 10608022 w 10608055"/>
                <a:gd name="connsiteY4" fmla="*/ 121386 h 57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055" h="571098">
                  <a:moveTo>
                    <a:pt x="-34" y="244824"/>
                  </a:moveTo>
                  <a:cubicBezTo>
                    <a:pt x="-34" y="244824"/>
                    <a:pt x="524459" y="439250"/>
                    <a:pt x="1349662" y="122622"/>
                  </a:cubicBezTo>
                  <a:cubicBezTo>
                    <a:pt x="2174865" y="-194006"/>
                    <a:pt x="3281897" y="213244"/>
                    <a:pt x="4171787" y="130997"/>
                  </a:cubicBezTo>
                  <a:cubicBezTo>
                    <a:pt x="5061678" y="48751"/>
                    <a:pt x="4833348" y="622142"/>
                    <a:pt x="6197381" y="567631"/>
                  </a:cubicBezTo>
                  <a:cubicBezTo>
                    <a:pt x="7561414" y="513120"/>
                    <a:pt x="8391862" y="-121783"/>
                    <a:pt x="10608022" y="121386"/>
                  </a:cubicBezTo>
                </a:path>
              </a:pathLst>
            </a:custGeom>
            <a:noFill/>
            <a:ln w="17481" cap="flat">
              <a:solidFill>
                <a:srgbClr val="B07F33"/>
              </a:solidFill>
              <a:prstDash val="solid"/>
              <a:miter/>
            </a:ln>
          </p:spPr>
          <p:txBody>
            <a:bodyPr rtlCol="0" anchor="ctr"/>
            <a:lstStyle/>
            <a:p>
              <a:endParaRPr lang="en-US"/>
            </a:p>
          </p:txBody>
        </p:sp>
        <p:sp>
          <p:nvSpPr>
            <p:cNvPr id="153" name="任意多边形: 形状 152">
              <a:extLst>
                <a:ext uri="{FF2B5EF4-FFF2-40B4-BE49-F238E27FC236}">
                  <a16:creationId xmlns:a16="http://schemas.microsoft.com/office/drawing/2014/main" id="{1D9356AE-B330-7E01-9B8E-3C9D57711753}"/>
                </a:ext>
              </a:extLst>
            </p:cNvPr>
            <p:cNvSpPr/>
            <p:nvPr/>
          </p:nvSpPr>
          <p:spPr>
            <a:xfrm>
              <a:off x="1449324" y="56412"/>
              <a:ext cx="10608405" cy="570918"/>
            </a:xfrm>
            <a:custGeom>
              <a:avLst/>
              <a:gdLst>
                <a:gd name="connsiteX0" fmla="*/ -34 w 10608405"/>
                <a:gd name="connsiteY0" fmla="*/ 244369 h 570918"/>
                <a:gd name="connsiteX1" fmla="*/ 1350711 w 10608405"/>
                <a:gd name="connsiteY1" fmla="*/ 122441 h 570918"/>
                <a:gd name="connsiteX2" fmla="*/ 4172836 w 10608405"/>
                <a:gd name="connsiteY2" fmla="*/ 130817 h 570918"/>
                <a:gd name="connsiteX3" fmla="*/ 6198430 w 10608405"/>
                <a:gd name="connsiteY3" fmla="*/ 567451 h 570918"/>
                <a:gd name="connsiteX4" fmla="*/ 10608372 w 1060840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405"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3" y="512940"/>
                    <a:pt x="8391862" y="-122376"/>
                    <a:pt x="10608372" y="120931"/>
                  </a:cubicBezTo>
                </a:path>
              </a:pathLst>
            </a:custGeom>
            <a:noFill/>
            <a:ln w="17481" cap="flat">
              <a:solidFill>
                <a:srgbClr val="B07F33"/>
              </a:solidFill>
              <a:prstDash val="solid"/>
              <a:miter/>
            </a:ln>
          </p:spPr>
          <p:txBody>
            <a:bodyPr rtlCol="0" anchor="ctr"/>
            <a:lstStyle/>
            <a:p>
              <a:endParaRPr lang="en-US"/>
            </a:p>
          </p:txBody>
        </p:sp>
        <p:sp>
          <p:nvSpPr>
            <p:cNvPr id="154" name="任意多边形: 形状 153">
              <a:extLst>
                <a:ext uri="{FF2B5EF4-FFF2-40B4-BE49-F238E27FC236}">
                  <a16:creationId xmlns:a16="http://schemas.microsoft.com/office/drawing/2014/main" id="{CC089585-3DBA-192A-320F-3D8A01BE9AEF}"/>
                </a:ext>
              </a:extLst>
            </p:cNvPr>
            <p:cNvSpPr/>
            <p:nvPr/>
          </p:nvSpPr>
          <p:spPr>
            <a:xfrm>
              <a:off x="1484290" y="10140"/>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8"/>
                    <a:pt x="1350711" y="122441"/>
                  </a:cubicBezTo>
                  <a:cubicBezTo>
                    <a:pt x="2176963" y="-193775"/>
                    <a:pt x="3282945" y="213063"/>
                    <a:pt x="4172836" y="130817"/>
                  </a:cubicBezTo>
                  <a:cubicBezTo>
                    <a:pt x="5062727" y="48571"/>
                    <a:pt x="4834397" y="621961"/>
                    <a:pt x="6198430" y="567451"/>
                  </a:cubicBezTo>
                  <a:cubicBezTo>
                    <a:pt x="7562463" y="512940"/>
                    <a:pt x="8391862" y="-122238"/>
                    <a:pt x="10609071" y="120931"/>
                  </a:cubicBezTo>
                </a:path>
              </a:pathLst>
            </a:custGeom>
            <a:noFill/>
            <a:ln w="17481" cap="flat">
              <a:solidFill>
                <a:srgbClr val="B07F33"/>
              </a:solidFill>
              <a:prstDash val="solid"/>
              <a:miter/>
            </a:ln>
          </p:spPr>
          <p:txBody>
            <a:bodyPr rtlCol="0" anchor="ctr"/>
            <a:lstStyle/>
            <a:p>
              <a:endParaRPr lang="en-US"/>
            </a:p>
          </p:txBody>
        </p:sp>
        <p:sp>
          <p:nvSpPr>
            <p:cNvPr id="155" name="任意多边形: 形状 154">
              <a:extLst>
                <a:ext uri="{FF2B5EF4-FFF2-40B4-BE49-F238E27FC236}">
                  <a16:creationId xmlns:a16="http://schemas.microsoft.com/office/drawing/2014/main" id="{A4540139-ADE1-A6CE-FA94-D9927204FC3B}"/>
                </a:ext>
              </a:extLst>
            </p:cNvPr>
            <p:cNvSpPr/>
            <p:nvPr/>
          </p:nvSpPr>
          <p:spPr>
            <a:xfrm>
              <a:off x="1519256" y="-35994"/>
              <a:ext cx="10609454" cy="570918"/>
            </a:xfrm>
            <a:custGeom>
              <a:avLst/>
              <a:gdLst>
                <a:gd name="connsiteX0" fmla="*/ -34 w 10609454"/>
                <a:gd name="connsiteY0" fmla="*/ 244369 h 570918"/>
                <a:gd name="connsiteX1" fmla="*/ 1350711 w 10609454"/>
                <a:gd name="connsiteY1" fmla="*/ 122441 h 570918"/>
                <a:gd name="connsiteX2" fmla="*/ 4172836 w 10609454"/>
                <a:gd name="connsiteY2" fmla="*/ 130817 h 570918"/>
                <a:gd name="connsiteX3" fmla="*/ 6198430 w 10609454"/>
                <a:gd name="connsiteY3" fmla="*/ 567451 h 570918"/>
                <a:gd name="connsiteX4" fmla="*/ 10609421 w 1060945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8"/>
                    <a:pt x="1350711" y="122441"/>
                  </a:cubicBezTo>
                  <a:cubicBezTo>
                    <a:pt x="2176963" y="-193775"/>
                    <a:pt x="3282945" y="213063"/>
                    <a:pt x="4172836" y="130817"/>
                  </a:cubicBezTo>
                  <a:cubicBezTo>
                    <a:pt x="5062727" y="48571"/>
                    <a:pt x="4834397" y="621961"/>
                    <a:pt x="6198430" y="567451"/>
                  </a:cubicBezTo>
                  <a:cubicBezTo>
                    <a:pt x="7562463" y="512940"/>
                    <a:pt x="8391862" y="-122376"/>
                    <a:pt x="10609421" y="120931"/>
                  </a:cubicBezTo>
                </a:path>
              </a:pathLst>
            </a:custGeom>
            <a:noFill/>
            <a:ln w="17481" cap="flat">
              <a:solidFill>
                <a:srgbClr val="B07F33"/>
              </a:solidFill>
              <a:prstDash val="solid"/>
              <a:miter/>
            </a:ln>
          </p:spPr>
          <p:txBody>
            <a:bodyPr rtlCol="0" anchor="ctr"/>
            <a:lstStyle/>
            <a:p>
              <a:endParaRPr lang="en-US"/>
            </a:p>
          </p:txBody>
        </p:sp>
        <p:sp>
          <p:nvSpPr>
            <p:cNvPr id="156" name="任意多边形: 形状 155">
              <a:extLst>
                <a:ext uri="{FF2B5EF4-FFF2-40B4-BE49-F238E27FC236}">
                  <a16:creationId xmlns:a16="http://schemas.microsoft.com/office/drawing/2014/main" id="{4DC3ED47-5225-F230-BD1B-D9987C694C4D}"/>
                </a:ext>
              </a:extLst>
            </p:cNvPr>
            <p:cNvSpPr/>
            <p:nvPr/>
          </p:nvSpPr>
          <p:spPr>
            <a:xfrm>
              <a:off x="1554222" y="-82266"/>
              <a:ext cx="10609803" cy="570918"/>
            </a:xfrm>
            <a:custGeom>
              <a:avLst/>
              <a:gdLst>
                <a:gd name="connsiteX0" fmla="*/ -34 w 10609803"/>
                <a:gd name="connsiteY0" fmla="*/ 244369 h 570918"/>
                <a:gd name="connsiteX1" fmla="*/ 1350711 w 10609803"/>
                <a:gd name="connsiteY1" fmla="*/ 122441 h 570918"/>
                <a:gd name="connsiteX2" fmla="*/ 4172836 w 10609803"/>
                <a:gd name="connsiteY2" fmla="*/ 130817 h 570918"/>
                <a:gd name="connsiteX3" fmla="*/ 6198430 w 10609803"/>
                <a:gd name="connsiteY3" fmla="*/ 567451 h 570918"/>
                <a:gd name="connsiteX4" fmla="*/ 10609770 w 10609803"/>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803"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3" y="512940"/>
                    <a:pt x="8391862" y="-122238"/>
                    <a:pt x="10609770" y="120931"/>
                  </a:cubicBezTo>
                </a:path>
              </a:pathLst>
            </a:custGeom>
            <a:noFill/>
            <a:ln w="17481" cap="flat">
              <a:solidFill>
                <a:srgbClr val="B07F33"/>
              </a:solidFill>
              <a:prstDash val="solid"/>
              <a:miter/>
            </a:ln>
          </p:spPr>
          <p:txBody>
            <a:bodyPr rtlCol="0" anchor="ctr"/>
            <a:lstStyle/>
            <a:p>
              <a:endParaRPr lang="en-US"/>
            </a:p>
          </p:txBody>
        </p:sp>
        <p:sp>
          <p:nvSpPr>
            <p:cNvPr id="157" name="任意多边形: 形状 156">
              <a:extLst>
                <a:ext uri="{FF2B5EF4-FFF2-40B4-BE49-F238E27FC236}">
                  <a16:creationId xmlns:a16="http://schemas.microsoft.com/office/drawing/2014/main" id="{F3AC880F-0C22-A411-D938-0882C864462F}"/>
                </a:ext>
              </a:extLst>
            </p:cNvPr>
            <p:cNvSpPr/>
            <p:nvPr/>
          </p:nvSpPr>
          <p:spPr>
            <a:xfrm>
              <a:off x="1589189" y="-128401"/>
              <a:ext cx="10610503" cy="570918"/>
            </a:xfrm>
            <a:custGeom>
              <a:avLst/>
              <a:gdLst>
                <a:gd name="connsiteX0" fmla="*/ -34 w 10610503"/>
                <a:gd name="connsiteY0" fmla="*/ 244369 h 570918"/>
                <a:gd name="connsiteX1" fmla="*/ 1350711 w 10610503"/>
                <a:gd name="connsiteY1" fmla="*/ 122441 h 570918"/>
                <a:gd name="connsiteX2" fmla="*/ 4172836 w 10610503"/>
                <a:gd name="connsiteY2" fmla="*/ 130817 h 570918"/>
                <a:gd name="connsiteX3" fmla="*/ 6198430 w 10610503"/>
                <a:gd name="connsiteY3" fmla="*/ 567451 h 570918"/>
                <a:gd name="connsiteX4" fmla="*/ 10610470 w 10610503"/>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503" h="570918">
                  <a:moveTo>
                    <a:pt x="-34" y="244369"/>
                  </a:moveTo>
                  <a:cubicBezTo>
                    <a:pt x="-34" y="244369"/>
                    <a:pt x="524459" y="438657"/>
                    <a:pt x="1350711" y="122441"/>
                  </a:cubicBezTo>
                  <a:cubicBezTo>
                    <a:pt x="2176963" y="-193775"/>
                    <a:pt x="3282945" y="213063"/>
                    <a:pt x="4172836" y="130817"/>
                  </a:cubicBezTo>
                  <a:cubicBezTo>
                    <a:pt x="5062727" y="48571"/>
                    <a:pt x="4834397" y="621961"/>
                    <a:pt x="6198430" y="567451"/>
                  </a:cubicBezTo>
                  <a:cubicBezTo>
                    <a:pt x="7562463" y="512940"/>
                    <a:pt x="8391862" y="-122376"/>
                    <a:pt x="10610470" y="120931"/>
                  </a:cubicBezTo>
                </a:path>
              </a:pathLst>
            </a:custGeom>
            <a:noFill/>
            <a:ln w="17481" cap="flat">
              <a:solidFill>
                <a:srgbClr val="B07F33"/>
              </a:solidFill>
              <a:prstDash val="solid"/>
              <a:miter/>
            </a:ln>
          </p:spPr>
          <p:txBody>
            <a:bodyPr rtlCol="0" anchor="ctr"/>
            <a:lstStyle/>
            <a:p>
              <a:endParaRPr lang="en-US"/>
            </a:p>
          </p:txBody>
        </p:sp>
      </p:grpSp>
      <p:sp>
        <p:nvSpPr>
          <p:cNvPr id="7" name="矩形 6">
            <a:extLst>
              <a:ext uri="{FF2B5EF4-FFF2-40B4-BE49-F238E27FC236}">
                <a16:creationId xmlns:a16="http://schemas.microsoft.com/office/drawing/2014/main" id="{05C77B94-9B85-4031-9647-D59EB96B1B37}"/>
              </a:ext>
            </a:extLst>
          </p:cNvPr>
          <p:cNvSpPr/>
          <p:nvPr/>
        </p:nvSpPr>
        <p:spPr>
          <a:xfrm>
            <a:off x="4380320" y="2862482"/>
            <a:ext cx="7331212" cy="769441"/>
          </a:xfrm>
          <a:prstGeom prst="rect">
            <a:avLst/>
          </a:prstGeom>
        </p:spPr>
        <p:txBody>
          <a:bodyPr wrap="square">
            <a:spAutoFit/>
          </a:bodyPr>
          <a:lstStyle/>
          <a:p>
            <a:pPr defTabSz="914217"/>
            <a:r>
              <a:rPr lang="en-US" altLang="zh-CN" sz="4400" b="1" dirty="0">
                <a:gradFill>
                  <a:gsLst>
                    <a:gs pos="0">
                      <a:srgbClr val="86632F"/>
                    </a:gs>
                    <a:gs pos="26000">
                      <a:srgbClr val="E6DFA4"/>
                    </a:gs>
                    <a:gs pos="100000">
                      <a:srgbClr val="C3974D"/>
                    </a:gs>
                    <a:gs pos="78000">
                      <a:srgbClr val="F4DAAA"/>
                    </a:gs>
                    <a:gs pos="52000">
                      <a:srgbClr val="DABA80"/>
                    </a:gs>
                  </a:gsLst>
                  <a:lin ang="5400000" scaled="0"/>
                </a:gradFill>
                <a:cs typeface="+mn-ea"/>
                <a:sym typeface="+mn-lt"/>
              </a:rPr>
              <a:t>Business PPT templates</a:t>
            </a:r>
            <a:endParaRPr lang="zh-CN" altLang="en-US" sz="4400" b="1" dirty="0">
              <a:gradFill>
                <a:gsLst>
                  <a:gs pos="0">
                    <a:srgbClr val="86632F"/>
                  </a:gs>
                  <a:gs pos="26000">
                    <a:srgbClr val="E6DFA4"/>
                  </a:gs>
                  <a:gs pos="100000">
                    <a:srgbClr val="C3974D"/>
                  </a:gs>
                  <a:gs pos="78000">
                    <a:srgbClr val="F4DAAA"/>
                  </a:gs>
                  <a:gs pos="52000">
                    <a:srgbClr val="DABA80"/>
                  </a:gs>
                </a:gsLst>
                <a:lin ang="5400000" scaled="0"/>
              </a:gradFill>
              <a:cs typeface="+mn-ea"/>
              <a:sym typeface="+mn-lt"/>
            </a:endParaRPr>
          </a:p>
        </p:txBody>
      </p:sp>
      <p:sp>
        <p:nvSpPr>
          <p:cNvPr id="8" name="矩形 7">
            <a:extLst>
              <a:ext uri="{FF2B5EF4-FFF2-40B4-BE49-F238E27FC236}">
                <a16:creationId xmlns:a16="http://schemas.microsoft.com/office/drawing/2014/main" id="{72D9E753-FBFC-4413-9629-108F3A662186}"/>
              </a:ext>
            </a:extLst>
          </p:cNvPr>
          <p:cNvSpPr/>
          <p:nvPr/>
        </p:nvSpPr>
        <p:spPr>
          <a:xfrm>
            <a:off x="4510868" y="3666970"/>
            <a:ext cx="6432353" cy="499624"/>
          </a:xfrm>
          <a:prstGeom prst="rect">
            <a:avLst/>
          </a:prstGeom>
        </p:spPr>
        <p:txBody>
          <a:bodyPr wrap="square">
            <a:spAutoFit/>
          </a:bodyPr>
          <a:lstStyle/>
          <a:p>
            <a:pPr algn="dist">
              <a:lnSpc>
                <a:spcPct val="150000"/>
              </a:lnSpc>
              <a:buClr>
                <a:srgbClr val="E7E6E6">
                  <a:lumMod val="10000"/>
                </a:srgbClr>
              </a:buClr>
            </a:pPr>
            <a:r>
              <a:rPr lang="en-US" altLang="zh-CN" sz="2000" dirty="0">
                <a:solidFill>
                  <a:schemeClr val="bg1">
                    <a:lumMod val="85000"/>
                  </a:schemeClr>
                </a:solidFill>
                <a:cs typeface="+mn-ea"/>
                <a:sym typeface="+mn-lt"/>
              </a:rPr>
              <a:t>Insert the Subtitle of Your Presentation</a:t>
            </a:r>
          </a:p>
        </p:txBody>
      </p:sp>
      <p:sp>
        <p:nvSpPr>
          <p:cNvPr id="9" name="TextBox 60">
            <a:extLst>
              <a:ext uri="{FF2B5EF4-FFF2-40B4-BE49-F238E27FC236}">
                <a16:creationId xmlns:a16="http://schemas.microsoft.com/office/drawing/2014/main" id="{D70450FD-0C9E-4053-BD1B-81D39EF241AA}"/>
              </a:ext>
            </a:extLst>
          </p:cNvPr>
          <p:cNvSpPr txBox="1"/>
          <p:nvPr/>
        </p:nvSpPr>
        <p:spPr>
          <a:xfrm>
            <a:off x="1292080" y="2150437"/>
            <a:ext cx="3691907" cy="1754326"/>
          </a:xfrm>
          <a:prstGeom prst="rect">
            <a:avLst/>
          </a:prstGeom>
          <a:noFill/>
        </p:spPr>
        <p:txBody>
          <a:bodyPr wrap="square" rtlCol="0">
            <a:spAutoFit/>
          </a:bodyPr>
          <a:lstStyle/>
          <a:p>
            <a:pPr algn="ctr" defTabSz="914217"/>
            <a:r>
              <a:rPr lang="en-US" sz="10800" spc="150" dirty="0">
                <a:gradFill>
                  <a:gsLst>
                    <a:gs pos="0">
                      <a:srgbClr val="86632F"/>
                    </a:gs>
                    <a:gs pos="26000">
                      <a:srgbClr val="E6DFA4"/>
                    </a:gs>
                    <a:gs pos="100000">
                      <a:srgbClr val="C3974D"/>
                    </a:gs>
                    <a:gs pos="78000">
                      <a:srgbClr val="F4DAAA"/>
                    </a:gs>
                    <a:gs pos="52000">
                      <a:srgbClr val="DABA80"/>
                    </a:gs>
                  </a:gsLst>
                  <a:lin ang="5400000" scaled="0"/>
                </a:gradFill>
                <a:latin typeface="Agency FB" panose="020B0503020202020204" pitchFamily="34" charset="0"/>
                <a:cs typeface="+mn-ea"/>
                <a:sym typeface="+mn-lt"/>
              </a:rPr>
              <a:t>20</a:t>
            </a:r>
            <a:r>
              <a:rPr lang="en-US" altLang="zh-CN" sz="10800" spc="150" dirty="0">
                <a:gradFill>
                  <a:gsLst>
                    <a:gs pos="0">
                      <a:srgbClr val="86632F"/>
                    </a:gs>
                    <a:gs pos="26000">
                      <a:srgbClr val="E6DFA4"/>
                    </a:gs>
                    <a:gs pos="100000">
                      <a:srgbClr val="C3974D"/>
                    </a:gs>
                    <a:gs pos="78000">
                      <a:srgbClr val="F4DAAA"/>
                    </a:gs>
                    <a:gs pos="52000">
                      <a:srgbClr val="DABA80"/>
                    </a:gs>
                  </a:gsLst>
                  <a:lin ang="5400000" scaled="0"/>
                </a:gradFill>
                <a:latin typeface="Agency FB" panose="020B0503020202020204" pitchFamily="34" charset="0"/>
                <a:cs typeface="+mn-ea"/>
                <a:sym typeface="+mn-lt"/>
              </a:rPr>
              <a:t>XX</a:t>
            </a:r>
            <a:endParaRPr lang="en-US" sz="10800" spc="150" dirty="0">
              <a:gradFill>
                <a:gsLst>
                  <a:gs pos="0">
                    <a:srgbClr val="86632F"/>
                  </a:gs>
                  <a:gs pos="26000">
                    <a:srgbClr val="E6DFA4"/>
                  </a:gs>
                  <a:gs pos="100000">
                    <a:srgbClr val="C3974D"/>
                  </a:gs>
                  <a:gs pos="78000">
                    <a:srgbClr val="F4DAAA"/>
                  </a:gs>
                  <a:gs pos="52000">
                    <a:srgbClr val="DABA80"/>
                  </a:gs>
                </a:gsLst>
                <a:lin ang="5400000" scaled="0"/>
              </a:gradFill>
              <a:latin typeface="Agency FB" panose="020B0503020202020204" pitchFamily="34" charset="0"/>
              <a:cs typeface="+mn-ea"/>
              <a:sym typeface="+mn-lt"/>
            </a:endParaRPr>
          </a:p>
        </p:txBody>
      </p:sp>
      <p:sp>
        <p:nvSpPr>
          <p:cNvPr id="10" name="文本框 9">
            <a:extLst>
              <a:ext uri="{FF2B5EF4-FFF2-40B4-BE49-F238E27FC236}">
                <a16:creationId xmlns:a16="http://schemas.microsoft.com/office/drawing/2014/main" id="{FDE7BBD5-1BDF-4A7D-86D3-42F44DD8CB36}"/>
              </a:ext>
            </a:extLst>
          </p:cNvPr>
          <p:cNvSpPr txBox="1"/>
          <p:nvPr/>
        </p:nvSpPr>
        <p:spPr>
          <a:xfrm>
            <a:off x="4290718" y="5058569"/>
            <a:ext cx="4840486" cy="338554"/>
          </a:xfrm>
          <a:prstGeom prst="rect">
            <a:avLst/>
          </a:prstGeom>
          <a:noFill/>
        </p:spPr>
        <p:txBody>
          <a:bodyPr wrap="square" rtlCol="0">
            <a:spAutoFit/>
          </a:bodyPr>
          <a:lstStyle/>
          <a:p>
            <a:pPr algn="ctr"/>
            <a:r>
              <a:rPr lang="en-US" altLang="zh-CN" sz="1600" dirty="0">
                <a:solidFill>
                  <a:schemeClr val="bg1">
                    <a:lumMod val="85000"/>
                  </a:schemeClr>
                </a:solidFill>
                <a:effectLst>
                  <a:outerShdw blurRad="38100" dist="38100" dir="2700000" algn="tl">
                    <a:srgbClr val="000000">
                      <a:alpha val="43137"/>
                    </a:srgbClr>
                  </a:outerShdw>
                </a:effectLst>
                <a:cs typeface="+mn-ea"/>
                <a:sym typeface="+mn-lt"/>
              </a:rPr>
              <a:t>Report </a:t>
            </a:r>
            <a:r>
              <a:rPr lang="zh-CN" altLang="en-US" sz="1600" dirty="0">
                <a:solidFill>
                  <a:schemeClr val="bg1">
                    <a:lumMod val="85000"/>
                  </a:schemeClr>
                </a:solidFill>
                <a:effectLst>
                  <a:outerShdw blurRad="38100" dist="38100" dir="2700000" algn="tl">
                    <a:srgbClr val="000000">
                      <a:alpha val="43137"/>
                    </a:srgbClr>
                  </a:outerShdw>
                </a:effectLst>
                <a:cs typeface="+mn-ea"/>
                <a:sym typeface="+mn-lt"/>
              </a:rPr>
              <a:t>：</a:t>
            </a:r>
            <a:r>
              <a:rPr lang="en-US" altLang="zh-CN" sz="1600" dirty="0">
                <a:solidFill>
                  <a:schemeClr val="bg1">
                    <a:lumMod val="85000"/>
                  </a:schemeClr>
                </a:solidFill>
                <a:effectLst>
                  <a:outerShdw blurRad="38100" dist="38100" dir="2700000" algn="tl">
                    <a:srgbClr val="000000">
                      <a:alpha val="43137"/>
                    </a:srgbClr>
                  </a:outerShdw>
                </a:effectLst>
                <a:cs typeface="+mn-ea"/>
                <a:sym typeface="+mn-lt"/>
              </a:rPr>
              <a:t>freeppt7.com  Time</a:t>
            </a:r>
            <a:r>
              <a:rPr lang="zh-CN" altLang="en-US" sz="1600" dirty="0">
                <a:solidFill>
                  <a:schemeClr val="bg1">
                    <a:lumMod val="85000"/>
                  </a:schemeClr>
                </a:solidFill>
                <a:effectLst>
                  <a:outerShdw blurRad="38100" dist="38100" dir="2700000" algn="tl">
                    <a:srgbClr val="000000">
                      <a:alpha val="43137"/>
                    </a:srgbClr>
                  </a:outerShdw>
                </a:effectLst>
                <a:cs typeface="+mn-ea"/>
                <a:sym typeface="+mn-lt"/>
              </a:rPr>
              <a:t>：</a:t>
            </a:r>
            <a:r>
              <a:rPr lang="en-US" altLang="zh-CN" sz="1600" dirty="0">
                <a:solidFill>
                  <a:schemeClr val="bg1">
                    <a:lumMod val="85000"/>
                  </a:schemeClr>
                </a:solidFill>
                <a:effectLst>
                  <a:outerShdw blurRad="38100" dist="38100" dir="2700000" algn="tl">
                    <a:srgbClr val="000000">
                      <a:alpha val="43137"/>
                    </a:srgbClr>
                  </a:outerShdw>
                </a:effectLst>
                <a:cs typeface="+mn-ea"/>
                <a:sym typeface="+mn-lt"/>
              </a:rPr>
              <a:t>20XX.XX.XX</a:t>
            </a:r>
            <a:endParaRPr lang="zh-CN" altLang="en-US" sz="1600" dirty="0">
              <a:solidFill>
                <a:schemeClr val="bg1">
                  <a:lumMod val="85000"/>
                </a:schemeClr>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82029731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par>
                          <p:cTn id="8" fill="hold">
                            <p:stCondLst>
                              <p:cond delay="500"/>
                            </p:stCondLst>
                            <p:childTnLst>
                              <p:par>
                                <p:cTn id="9" presetID="55"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34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39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7045" y="294780"/>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sp>
        <p:nvSpPr>
          <p:cNvPr id="2" name="矩形 1"/>
          <p:cNvSpPr/>
          <p:nvPr/>
        </p:nvSpPr>
        <p:spPr>
          <a:xfrm>
            <a:off x="592665" y="1871134"/>
            <a:ext cx="10955867" cy="3970866"/>
          </a:xfrm>
          <a:prstGeom prst="rect">
            <a:avLst/>
          </a:prstGeom>
          <a:noFill/>
          <a:ln w="101600">
            <a:solidFill>
              <a:srgbClr val="D0B06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5409298" y="1544057"/>
            <a:ext cx="6589712" cy="4974353"/>
            <a:chOff x="5274935" y="1552524"/>
            <a:chExt cx="6589712" cy="4974353"/>
          </a:xfrm>
        </p:grpSpPr>
        <p:grpSp>
          <p:nvGrpSpPr>
            <p:cNvPr id="21" name="组合 20"/>
            <p:cNvGrpSpPr/>
            <p:nvPr/>
          </p:nvGrpSpPr>
          <p:grpSpPr>
            <a:xfrm>
              <a:off x="5274935" y="1552524"/>
              <a:ext cx="6589712" cy="4974353"/>
              <a:chOff x="5215668" y="1181725"/>
              <a:chExt cx="6589712" cy="4974353"/>
            </a:xfrm>
            <a:effectLst>
              <a:outerShdw blurRad="50800" dist="38100" dir="16200000" rotWithShape="0">
                <a:prstClr val="black">
                  <a:alpha val="40000"/>
                </a:prstClr>
              </a:outerShdw>
            </a:effectLst>
          </p:grpSpPr>
          <p:grpSp>
            <p:nvGrpSpPr>
              <p:cNvPr id="22" name="组合 21"/>
              <p:cNvGrpSpPr/>
              <p:nvPr/>
            </p:nvGrpSpPr>
            <p:grpSpPr>
              <a:xfrm>
                <a:off x="5215668" y="1181725"/>
                <a:ext cx="6589712" cy="4974353"/>
                <a:chOff x="1982492" y="3429000"/>
                <a:chExt cx="8227017" cy="6210300"/>
              </a:xfrm>
            </p:grpSpPr>
            <p:grpSp>
              <p:nvGrpSpPr>
                <p:cNvPr id="24" name="组合 23"/>
                <p:cNvGrpSpPr/>
                <p:nvPr/>
              </p:nvGrpSpPr>
              <p:grpSpPr>
                <a:xfrm>
                  <a:off x="1982492" y="3429000"/>
                  <a:ext cx="8227017" cy="6210300"/>
                  <a:chOff x="1392965" y="474935"/>
                  <a:chExt cx="8455885" cy="6383065"/>
                </a:xfrm>
                <a:effectLst>
                  <a:outerShdw blurRad="50800" dist="38100" dir="16200000" rotWithShape="0">
                    <a:prstClr val="black">
                      <a:alpha val="39000"/>
                    </a:prstClr>
                  </a:outerShdw>
                </a:effectLst>
              </p:grpSpPr>
              <p:grpSp>
                <p:nvGrpSpPr>
                  <p:cNvPr id="29" name="组合 28"/>
                  <p:cNvGrpSpPr/>
                  <p:nvPr/>
                </p:nvGrpSpPr>
                <p:grpSpPr>
                  <a:xfrm>
                    <a:off x="1392965" y="474935"/>
                    <a:ext cx="8455885" cy="6383065"/>
                    <a:chOff x="-2359885" y="-810283"/>
                    <a:chExt cx="8455885" cy="6383065"/>
                  </a:xfrm>
                </p:grpSpPr>
                <p:pic>
                  <p:nvPicPr>
                    <p:cNvPr id="31" name="图片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9885" y="-810283"/>
                      <a:ext cx="8455885" cy="6383065"/>
                    </a:xfrm>
                    <a:prstGeom prst="rect">
                      <a:avLst/>
                    </a:prstGeom>
                  </p:spPr>
                </p:pic>
                <p:pic>
                  <p:nvPicPr>
                    <p:cNvPr id="33" name="图片 3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15391" y="-436765"/>
                      <a:ext cx="7566898" cy="4246766"/>
                    </a:xfrm>
                    <a:prstGeom prst="rect">
                      <a:avLst/>
                    </a:prstGeom>
                  </p:spPr>
                </p:pic>
              </p:grpSp>
              <p:sp>
                <p:nvSpPr>
                  <p:cNvPr id="30" name="直角三角形 29"/>
                  <p:cNvSpPr/>
                  <p:nvPr/>
                </p:nvSpPr>
                <p:spPr>
                  <a:xfrm flipH="1" flipV="1">
                    <a:off x="6618513" y="856340"/>
                    <a:ext cx="2772229" cy="4209145"/>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5" name="文本框 24"/>
                <p:cNvSpPr txBox="1"/>
                <p:nvPr/>
              </p:nvSpPr>
              <p:spPr>
                <a:xfrm>
                  <a:off x="2962375" y="4952329"/>
                  <a:ext cx="6953482" cy="317005"/>
                </a:xfrm>
                <a:prstGeom prst="rect">
                  <a:avLst/>
                </a:prstGeom>
                <a:noFill/>
              </p:spPr>
              <p:txBody>
                <a:bodyPr wrap="square" rtlCol="0">
                  <a:spAutoFit/>
                </a:bodyPr>
                <a:lstStyle/>
                <a:p>
                  <a:pPr algn="ctr"/>
                  <a:r>
                    <a:rPr lang="en-US" altLang="zh-CN" sz="1050" b="1" spc="4000" dirty="0">
                      <a:solidFill>
                        <a:prstClr val="white"/>
                      </a:solidFill>
                      <a:cs typeface="+mn-ea"/>
                      <a:sym typeface="+mn-lt"/>
                    </a:rPr>
                    <a:t>BUSSINESS</a:t>
                  </a:r>
                  <a:endParaRPr lang="zh-CN" altLang="en-US" sz="1050" b="1" spc="4000" dirty="0">
                    <a:solidFill>
                      <a:prstClr val="white"/>
                    </a:solidFill>
                    <a:cs typeface="+mn-ea"/>
                    <a:sym typeface="+mn-lt"/>
                  </a:endParaRPr>
                </a:p>
              </p:txBody>
            </p:sp>
          </p:grpSp>
          <p:cxnSp>
            <p:nvCxnSpPr>
              <p:cNvPr id="23" name="直接连接符 22"/>
              <p:cNvCxnSpPr/>
              <p:nvPr/>
            </p:nvCxnSpPr>
            <p:spPr>
              <a:xfrm>
                <a:off x="8194667" y="2793024"/>
                <a:ext cx="631712"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5621331" y="2097821"/>
              <a:ext cx="5896919" cy="3066898"/>
            </a:xfrm>
            <a:prstGeom prst="rect">
              <a:avLst/>
            </a:prstGeom>
          </p:spPr>
        </p:pic>
      </p:grpSp>
      <p:sp>
        <p:nvSpPr>
          <p:cNvPr id="35" name="TextBox 60"/>
          <p:cNvSpPr txBox="1"/>
          <p:nvPr/>
        </p:nvSpPr>
        <p:spPr>
          <a:xfrm>
            <a:off x="823899" y="3202437"/>
            <a:ext cx="2691763" cy="230832"/>
          </a:xfrm>
          <a:prstGeom prst="rect">
            <a:avLst/>
          </a:prstGeom>
          <a:noFill/>
        </p:spPr>
        <p:txBody>
          <a:bodyPr wrap="none" rtlCol="0">
            <a:spAutoFit/>
          </a:bodyPr>
          <a:lstStyle/>
          <a:p>
            <a:pPr defTabSz="914217"/>
            <a:r>
              <a:rPr lang="en-US" sz="900" b="1" spc="150" dirty="0">
                <a:solidFill>
                  <a:srgbClr val="FFFFFF"/>
                </a:solidFill>
                <a:cs typeface="+mn-ea"/>
                <a:sym typeface="+mn-lt"/>
              </a:rPr>
              <a:t>WRITE A TITLE IN THIS SECTION</a:t>
            </a:r>
            <a:endParaRPr lang="en-US" sz="1000" b="1" spc="150" dirty="0">
              <a:solidFill>
                <a:srgbClr val="FFFFFF"/>
              </a:solidFill>
              <a:cs typeface="+mn-ea"/>
              <a:sym typeface="+mn-lt"/>
            </a:endParaRPr>
          </a:p>
        </p:txBody>
      </p:sp>
      <p:sp>
        <p:nvSpPr>
          <p:cNvPr id="36" name="TextBox 66"/>
          <p:cNvSpPr txBox="1"/>
          <p:nvPr/>
        </p:nvSpPr>
        <p:spPr>
          <a:xfrm>
            <a:off x="746524" y="3481391"/>
            <a:ext cx="2491451" cy="507831"/>
          </a:xfrm>
          <a:prstGeom prst="rect">
            <a:avLst/>
          </a:prstGeom>
          <a:noFill/>
        </p:spPr>
        <p:txBody>
          <a:bodyPr wrap="none" rtlCol="0">
            <a:spAutoFit/>
          </a:bodyPr>
          <a:lstStyle/>
          <a:p>
            <a:pPr defTabSz="914217"/>
            <a:r>
              <a:rPr lang="en-US" altLang="zh-CN" sz="2700" b="1" dirty="0">
                <a:solidFill>
                  <a:srgbClr val="D0B067"/>
                </a:solidFill>
                <a:cs typeface="+mn-ea"/>
                <a:sym typeface="+mn-lt"/>
              </a:rPr>
              <a:t>Add title text</a:t>
            </a:r>
            <a:endParaRPr lang="en-US" sz="3000" b="1" dirty="0">
              <a:solidFill>
                <a:srgbClr val="D0B067"/>
              </a:solidFill>
              <a:cs typeface="+mn-ea"/>
              <a:sym typeface="+mn-lt"/>
            </a:endParaRPr>
          </a:p>
        </p:txBody>
      </p:sp>
      <p:sp>
        <p:nvSpPr>
          <p:cNvPr id="37" name="TextBox 68"/>
          <p:cNvSpPr txBox="1"/>
          <p:nvPr/>
        </p:nvSpPr>
        <p:spPr>
          <a:xfrm>
            <a:off x="823899" y="4061579"/>
            <a:ext cx="4653135" cy="1444691"/>
          </a:xfrm>
          <a:prstGeom prst="rect">
            <a:avLst/>
          </a:prstGeom>
          <a:noFill/>
        </p:spPr>
        <p:txBody>
          <a:bodyPr wrap="square" rtlCol="0">
            <a:spAutoFit/>
          </a:bodyPr>
          <a:lstStyle/>
          <a:p>
            <a:pPr defTabSz="914217">
              <a:lnSpc>
                <a:spcPct val="150000"/>
              </a:lnSpc>
            </a:pPr>
            <a:r>
              <a:rPr lang="en-US" sz="1200" dirty="0">
                <a:solidFill>
                  <a:srgbClr val="FFFFFF"/>
                </a:solidFill>
                <a:cs typeface="+mn-ea"/>
                <a:sym typeface="+mn-lt"/>
              </a:rPr>
              <a:t>First: What is a Fast-Fish? Alive or dead a fish is technically fast, when it is connected with an occupied ship or boat, by any medium at all controllable by the occupant or occupants,—a mast, an oar, a nine-inch cable, a telegraph wire, or a strand of cobweb, it is all the</a:t>
            </a:r>
          </a:p>
        </p:txBody>
      </p:sp>
    </p:spTree>
    <p:extLst>
      <p:ext uri="{BB962C8B-B14F-4D97-AF65-F5344CB8AC3E}">
        <p14:creationId xmlns:p14="http://schemas.microsoft.com/office/powerpoint/2010/main" val="117688470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500"/>
                                        <p:tgtEl>
                                          <p:spTgt spid="35"/>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sp>
        <p:nvSpPr>
          <p:cNvPr id="35" name="Rectangle 24"/>
          <p:cNvSpPr/>
          <p:nvPr/>
        </p:nvSpPr>
        <p:spPr>
          <a:xfrm>
            <a:off x="3857764" y="3397743"/>
            <a:ext cx="696024" cy="707886"/>
          </a:xfrm>
          <a:prstGeom prst="rect">
            <a:avLst/>
          </a:prstGeom>
        </p:spPr>
        <p:txBody>
          <a:bodyPr wrap="none">
            <a:spAutoFit/>
          </a:bodyPr>
          <a:lstStyle/>
          <a:p>
            <a:r>
              <a:rPr lang="en-US" sz="4000" dirty="0">
                <a:solidFill>
                  <a:srgbClr val="00B0F0"/>
                </a:solidFill>
                <a:cs typeface="+mn-ea"/>
                <a:sym typeface="+mn-lt"/>
              </a:rPr>
              <a:t></a:t>
            </a:r>
          </a:p>
        </p:txBody>
      </p:sp>
      <p:sp>
        <p:nvSpPr>
          <p:cNvPr id="37" name="Rectangle 25"/>
          <p:cNvSpPr/>
          <p:nvPr/>
        </p:nvSpPr>
        <p:spPr>
          <a:xfrm>
            <a:off x="9190189" y="3388066"/>
            <a:ext cx="696024" cy="707886"/>
          </a:xfrm>
          <a:prstGeom prst="rect">
            <a:avLst/>
          </a:prstGeom>
        </p:spPr>
        <p:txBody>
          <a:bodyPr wrap="none">
            <a:spAutoFit/>
          </a:bodyPr>
          <a:lstStyle/>
          <a:p>
            <a:r>
              <a:rPr lang="en-US" sz="4000" dirty="0">
                <a:solidFill>
                  <a:schemeClr val="bg1"/>
                </a:solidFill>
                <a:cs typeface="+mn-ea"/>
                <a:sym typeface="+mn-lt"/>
              </a:rPr>
              <a:t></a:t>
            </a:r>
          </a:p>
        </p:txBody>
      </p:sp>
      <p:sp>
        <p:nvSpPr>
          <p:cNvPr id="38" name="Rectangle 26"/>
          <p:cNvSpPr/>
          <p:nvPr/>
        </p:nvSpPr>
        <p:spPr>
          <a:xfrm>
            <a:off x="5607973" y="3397743"/>
            <a:ext cx="696024" cy="707886"/>
          </a:xfrm>
          <a:prstGeom prst="rect">
            <a:avLst/>
          </a:prstGeom>
        </p:spPr>
        <p:txBody>
          <a:bodyPr wrap="none">
            <a:spAutoFit/>
          </a:bodyPr>
          <a:lstStyle/>
          <a:p>
            <a:r>
              <a:rPr lang="en-US" sz="4000" dirty="0">
                <a:solidFill>
                  <a:srgbClr val="00B0F0"/>
                </a:solidFill>
                <a:cs typeface="+mn-ea"/>
                <a:sym typeface="+mn-lt"/>
              </a:rPr>
              <a:t></a:t>
            </a:r>
          </a:p>
        </p:txBody>
      </p:sp>
      <p:sp>
        <p:nvSpPr>
          <p:cNvPr id="39" name="Rectangle 27"/>
          <p:cNvSpPr/>
          <p:nvPr/>
        </p:nvSpPr>
        <p:spPr>
          <a:xfrm>
            <a:off x="7357082" y="3397743"/>
            <a:ext cx="696024" cy="707886"/>
          </a:xfrm>
          <a:prstGeom prst="rect">
            <a:avLst/>
          </a:prstGeom>
        </p:spPr>
        <p:txBody>
          <a:bodyPr wrap="none">
            <a:spAutoFit/>
          </a:bodyPr>
          <a:lstStyle/>
          <a:p>
            <a:r>
              <a:rPr lang="en-US" sz="4000" dirty="0">
                <a:solidFill>
                  <a:srgbClr val="00B0F0"/>
                </a:solidFill>
                <a:cs typeface="+mn-ea"/>
                <a:sym typeface="+mn-lt"/>
              </a:rPr>
              <a:t></a:t>
            </a:r>
          </a:p>
        </p:txBody>
      </p:sp>
      <p:grpSp>
        <p:nvGrpSpPr>
          <p:cNvPr id="9" name="组合 8"/>
          <p:cNvGrpSpPr/>
          <p:nvPr/>
        </p:nvGrpSpPr>
        <p:grpSpPr>
          <a:xfrm>
            <a:off x="8621411" y="2825750"/>
            <a:ext cx="2016602" cy="2016602"/>
            <a:chOff x="8621411" y="2825750"/>
            <a:chExt cx="2016602" cy="2016602"/>
          </a:xfrm>
        </p:grpSpPr>
        <p:sp>
          <p:nvSpPr>
            <p:cNvPr id="36" name="Teardrop 15"/>
            <p:cNvSpPr/>
            <p:nvPr/>
          </p:nvSpPr>
          <p:spPr>
            <a:xfrm>
              <a:off x="8621411" y="2825750"/>
              <a:ext cx="2016602" cy="2016602"/>
            </a:xfrm>
            <a:prstGeom prst="teardrop">
              <a:avLst/>
            </a:prstGeom>
            <a:solidFill>
              <a:srgbClr val="D0B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71" name="Freeform 249"/>
            <p:cNvSpPr>
              <a:spLocks noEditPoints="1"/>
            </p:cNvSpPr>
            <p:nvPr/>
          </p:nvSpPr>
          <p:spPr bwMode="auto">
            <a:xfrm>
              <a:off x="9425130" y="3501446"/>
              <a:ext cx="454074" cy="535439"/>
            </a:xfrm>
            <a:custGeom>
              <a:avLst/>
              <a:gdLst>
                <a:gd name="T0" fmla="*/ 0 w 78"/>
                <a:gd name="T1" fmla="*/ 84 h 92"/>
                <a:gd name="T2" fmla="*/ 30 w 78"/>
                <a:gd name="T3" fmla="*/ 19 h 92"/>
                <a:gd name="T4" fmla="*/ 39 w 78"/>
                <a:gd name="T5" fmla="*/ 26 h 92"/>
                <a:gd name="T6" fmla="*/ 39 w 78"/>
                <a:gd name="T7" fmla="*/ 26 h 92"/>
                <a:gd name="T8" fmla="*/ 39 w 78"/>
                <a:gd name="T9" fmla="*/ 26 h 92"/>
                <a:gd name="T10" fmla="*/ 40 w 78"/>
                <a:gd name="T11" fmla="*/ 26 h 92"/>
                <a:gd name="T12" fmla="*/ 40 w 78"/>
                <a:gd name="T13" fmla="*/ 27 h 92"/>
                <a:gd name="T14" fmla="*/ 41 w 78"/>
                <a:gd name="T15" fmla="*/ 27 h 92"/>
                <a:gd name="T16" fmla="*/ 41 w 78"/>
                <a:gd name="T17" fmla="*/ 27 h 92"/>
                <a:gd name="T18" fmla="*/ 42 w 78"/>
                <a:gd name="T19" fmla="*/ 28 h 92"/>
                <a:gd name="T20" fmla="*/ 42 w 78"/>
                <a:gd name="T21" fmla="*/ 28 h 92"/>
                <a:gd name="T22" fmla="*/ 43 w 78"/>
                <a:gd name="T23" fmla="*/ 28 h 92"/>
                <a:gd name="T24" fmla="*/ 43 w 78"/>
                <a:gd name="T25" fmla="*/ 29 h 92"/>
                <a:gd name="T26" fmla="*/ 43 w 78"/>
                <a:gd name="T27" fmla="*/ 29 h 92"/>
                <a:gd name="T28" fmla="*/ 44 w 78"/>
                <a:gd name="T29" fmla="*/ 29 h 92"/>
                <a:gd name="T30" fmla="*/ 48 w 78"/>
                <a:gd name="T31" fmla="*/ 32 h 92"/>
                <a:gd name="T32" fmla="*/ 49 w 78"/>
                <a:gd name="T33" fmla="*/ 33 h 92"/>
                <a:gd name="T34" fmla="*/ 49 w 78"/>
                <a:gd name="T35" fmla="*/ 33 h 92"/>
                <a:gd name="T36" fmla="*/ 49 w 78"/>
                <a:gd name="T37" fmla="*/ 33 h 92"/>
                <a:gd name="T38" fmla="*/ 50 w 78"/>
                <a:gd name="T39" fmla="*/ 34 h 92"/>
                <a:gd name="T40" fmla="*/ 50 w 78"/>
                <a:gd name="T41" fmla="*/ 34 h 92"/>
                <a:gd name="T42" fmla="*/ 51 w 78"/>
                <a:gd name="T43" fmla="*/ 34 h 92"/>
                <a:gd name="T44" fmla="*/ 51 w 78"/>
                <a:gd name="T45" fmla="*/ 34 h 92"/>
                <a:gd name="T46" fmla="*/ 52 w 78"/>
                <a:gd name="T47" fmla="*/ 35 h 92"/>
                <a:gd name="T48" fmla="*/ 52 w 78"/>
                <a:gd name="T49" fmla="*/ 35 h 92"/>
                <a:gd name="T50" fmla="*/ 53 w 78"/>
                <a:gd name="T51" fmla="*/ 35 h 92"/>
                <a:gd name="T52" fmla="*/ 53 w 78"/>
                <a:gd name="T53" fmla="*/ 36 h 92"/>
                <a:gd name="T54" fmla="*/ 53 w 78"/>
                <a:gd name="T55" fmla="*/ 36 h 92"/>
                <a:gd name="T56" fmla="*/ 49 w 78"/>
                <a:gd name="T57" fmla="*/ 78 h 92"/>
                <a:gd name="T58" fmla="*/ 8 w 78"/>
                <a:gd name="T59" fmla="*/ 90 h 92"/>
                <a:gd name="T60" fmla="*/ 35 w 78"/>
                <a:gd name="T61" fmla="*/ 63 h 92"/>
                <a:gd name="T62" fmla="*/ 19 w 78"/>
                <a:gd name="T63" fmla="*/ 52 h 92"/>
                <a:gd name="T64" fmla="*/ 3 w 78"/>
                <a:gd name="T65" fmla="*/ 87 h 92"/>
                <a:gd name="T66" fmla="*/ 74 w 78"/>
                <a:gd name="T67" fmla="*/ 92 h 92"/>
                <a:gd name="T68" fmla="*/ 54 w 78"/>
                <a:gd name="T69" fmla="*/ 82 h 92"/>
                <a:gd name="T70" fmla="*/ 69 w 78"/>
                <a:gd name="T71" fmla="*/ 42 h 92"/>
                <a:gd name="T72" fmla="*/ 35 w 78"/>
                <a:gd name="T73" fmla="*/ 0 h 92"/>
                <a:gd name="T74" fmla="*/ 69 w 78"/>
                <a:gd name="T7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7" name="组合 6"/>
          <p:cNvGrpSpPr/>
          <p:nvPr/>
        </p:nvGrpSpPr>
        <p:grpSpPr>
          <a:xfrm>
            <a:off x="5002003" y="2825750"/>
            <a:ext cx="2010192" cy="2010192"/>
            <a:chOff x="5002003" y="2825750"/>
            <a:chExt cx="2010192" cy="2010192"/>
          </a:xfrm>
        </p:grpSpPr>
        <p:grpSp>
          <p:nvGrpSpPr>
            <p:cNvPr id="31" name="Group 8"/>
            <p:cNvGrpSpPr/>
            <p:nvPr/>
          </p:nvGrpSpPr>
          <p:grpSpPr>
            <a:xfrm>
              <a:off x="5002003" y="2825750"/>
              <a:ext cx="2010192" cy="2010192"/>
              <a:chOff x="3865314" y="1566605"/>
              <a:chExt cx="1426531" cy="1426531"/>
            </a:xfrm>
          </p:grpSpPr>
          <p:sp>
            <p:nvSpPr>
              <p:cNvPr id="67" name="Oval 9"/>
              <p:cNvSpPr/>
              <p:nvPr/>
            </p:nvSpPr>
            <p:spPr>
              <a:xfrm>
                <a:off x="3865314" y="1566605"/>
                <a:ext cx="1426531" cy="1426531"/>
              </a:xfrm>
              <a:prstGeom prst="ellipse">
                <a:avLst/>
              </a:prstGeom>
              <a:solidFill>
                <a:schemeClr val="bg1">
                  <a:lumMod val="95000"/>
                </a:schemeClr>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68" name="Oval 10"/>
              <p:cNvSpPr/>
              <p:nvPr/>
            </p:nvSpPr>
            <p:spPr>
              <a:xfrm>
                <a:off x="4007590" y="1708881"/>
                <a:ext cx="1141979" cy="1141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grpSp>
        <p:sp>
          <p:nvSpPr>
            <p:cNvPr id="72" name="Freeform 264"/>
            <p:cNvSpPr>
              <a:spLocks noEditPoints="1"/>
            </p:cNvSpPr>
            <p:nvPr/>
          </p:nvSpPr>
          <p:spPr bwMode="auto">
            <a:xfrm>
              <a:off x="5749484" y="3564437"/>
              <a:ext cx="493444" cy="553813"/>
            </a:xfrm>
            <a:custGeom>
              <a:avLst/>
              <a:gdLst>
                <a:gd name="T0" fmla="*/ 50 w 85"/>
                <a:gd name="T1" fmla="*/ 91 h 95"/>
                <a:gd name="T2" fmla="*/ 58 w 85"/>
                <a:gd name="T3" fmla="*/ 80 h 95"/>
                <a:gd name="T4" fmla="*/ 57 w 85"/>
                <a:gd name="T5" fmla="*/ 74 h 95"/>
                <a:gd name="T6" fmla="*/ 44 w 85"/>
                <a:gd name="T7" fmla="*/ 62 h 95"/>
                <a:gd name="T8" fmla="*/ 38 w 85"/>
                <a:gd name="T9" fmla="*/ 61 h 95"/>
                <a:gd name="T10" fmla="*/ 30 w 85"/>
                <a:gd name="T11" fmla="*/ 66 h 95"/>
                <a:gd name="T12" fmla="*/ 18 w 85"/>
                <a:gd name="T13" fmla="*/ 35 h 95"/>
                <a:gd name="T14" fmla="*/ 26 w 85"/>
                <a:gd name="T15" fmla="*/ 30 h 95"/>
                <a:gd name="T16" fmla="*/ 28 w 85"/>
                <a:gd name="T17" fmla="*/ 24 h 95"/>
                <a:gd name="T18" fmla="*/ 23 w 85"/>
                <a:gd name="T19" fmla="*/ 7 h 95"/>
                <a:gd name="T20" fmla="*/ 19 w 85"/>
                <a:gd name="T21" fmla="*/ 4 h 95"/>
                <a:gd name="T22" fmla="*/ 5 w 85"/>
                <a:gd name="T23" fmla="*/ 5 h 95"/>
                <a:gd name="T24" fmla="*/ 0 w 85"/>
                <a:gd name="T25" fmla="*/ 10 h 95"/>
                <a:gd name="T26" fmla="*/ 43 w 85"/>
                <a:gd name="T27" fmla="*/ 93 h 95"/>
                <a:gd name="T28" fmla="*/ 50 w 85"/>
                <a:gd name="T29" fmla="*/ 91 h 95"/>
                <a:gd name="T30" fmla="*/ 46 w 85"/>
                <a:gd name="T31" fmla="*/ 52 h 95"/>
                <a:gd name="T32" fmla="*/ 32 w 85"/>
                <a:gd name="T33" fmla="*/ 52 h 95"/>
                <a:gd name="T34" fmla="*/ 33 w 85"/>
                <a:gd name="T35" fmla="*/ 49 h 95"/>
                <a:gd name="T36" fmla="*/ 41 w 85"/>
                <a:gd name="T37" fmla="*/ 37 h 95"/>
                <a:gd name="T38" fmla="*/ 42 w 85"/>
                <a:gd name="T39" fmla="*/ 31 h 95"/>
                <a:gd name="T40" fmla="*/ 41 w 85"/>
                <a:gd name="T41" fmla="*/ 29 h 95"/>
                <a:gd name="T42" fmla="*/ 40 w 85"/>
                <a:gd name="T43" fmla="*/ 31 h 95"/>
                <a:gd name="T44" fmla="*/ 39 w 85"/>
                <a:gd name="T45" fmla="*/ 35 h 95"/>
                <a:gd name="T46" fmla="*/ 34 w 85"/>
                <a:gd name="T47" fmla="*/ 35 h 95"/>
                <a:gd name="T48" fmla="*/ 35 w 85"/>
                <a:gd name="T49" fmla="*/ 30 h 95"/>
                <a:gd name="T50" fmla="*/ 42 w 85"/>
                <a:gd name="T51" fmla="*/ 25 h 95"/>
                <a:gd name="T52" fmla="*/ 47 w 85"/>
                <a:gd name="T53" fmla="*/ 27 h 95"/>
                <a:gd name="T54" fmla="*/ 48 w 85"/>
                <a:gd name="T55" fmla="*/ 33 h 95"/>
                <a:gd name="T56" fmla="*/ 47 w 85"/>
                <a:gd name="T57" fmla="*/ 36 h 95"/>
                <a:gd name="T58" fmla="*/ 39 w 85"/>
                <a:gd name="T59" fmla="*/ 49 h 95"/>
                <a:gd name="T60" fmla="*/ 46 w 85"/>
                <a:gd name="T61" fmla="*/ 49 h 95"/>
                <a:gd name="T62" fmla="*/ 46 w 85"/>
                <a:gd name="T63" fmla="*/ 52 h 95"/>
                <a:gd name="T64" fmla="*/ 63 w 85"/>
                <a:gd name="T65" fmla="*/ 49 h 95"/>
                <a:gd name="T66" fmla="*/ 60 w 85"/>
                <a:gd name="T67" fmla="*/ 49 h 95"/>
                <a:gd name="T68" fmla="*/ 60 w 85"/>
                <a:gd name="T69" fmla="*/ 52 h 95"/>
                <a:gd name="T70" fmla="*/ 54 w 85"/>
                <a:gd name="T71" fmla="*/ 52 h 95"/>
                <a:gd name="T72" fmla="*/ 55 w 85"/>
                <a:gd name="T73" fmla="*/ 49 h 95"/>
                <a:gd name="T74" fmla="*/ 47 w 85"/>
                <a:gd name="T75" fmla="*/ 49 h 95"/>
                <a:gd name="T76" fmla="*/ 47 w 85"/>
                <a:gd name="T77" fmla="*/ 45 h 95"/>
                <a:gd name="T78" fmla="*/ 55 w 85"/>
                <a:gd name="T79" fmla="*/ 26 h 95"/>
                <a:gd name="T80" fmla="*/ 63 w 85"/>
                <a:gd name="T81" fmla="*/ 26 h 95"/>
                <a:gd name="T82" fmla="*/ 61 w 85"/>
                <a:gd name="T83" fmla="*/ 45 h 95"/>
                <a:gd name="T84" fmla="*/ 64 w 85"/>
                <a:gd name="T85" fmla="*/ 45 h 95"/>
                <a:gd name="T86" fmla="*/ 63 w 85"/>
                <a:gd name="T87" fmla="*/ 49 h 95"/>
                <a:gd name="T88" fmla="*/ 55 w 85"/>
                <a:gd name="T89" fmla="*/ 45 h 95"/>
                <a:gd name="T90" fmla="*/ 52 w 85"/>
                <a:gd name="T91" fmla="*/ 45 h 95"/>
                <a:gd name="T92" fmla="*/ 56 w 85"/>
                <a:gd name="T93" fmla="*/ 34 h 95"/>
                <a:gd name="T94" fmla="*/ 55 w 85"/>
                <a:gd name="T95" fmla="*/ 45 h 95"/>
                <a:gd name="T96" fmla="*/ 43 w 85"/>
                <a:gd name="T97" fmla="*/ 0 h 95"/>
                <a:gd name="T98" fmla="*/ 72 w 85"/>
                <a:gd name="T99" fmla="*/ 12 h 95"/>
                <a:gd name="T100" fmla="*/ 85 w 85"/>
                <a:gd name="T101" fmla="*/ 41 h 95"/>
                <a:gd name="T102" fmla="*/ 72 w 85"/>
                <a:gd name="T103" fmla="*/ 70 h 95"/>
                <a:gd name="T104" fmla="*/ 65 w 85"/>
                <a:gd name="T105" fmla="*/ 75 h 95"/>
                <a:gd name="T106" fmla="*/ 64 w 85"/>
                <a:gd name="T107" fmla="*/ 72 h 95"/>
                <a:gd name="T108" fmla="*/ 59 w 85"/>
                <a:gd name="T109" fmla="*/ 68 h 95"/>
                <a:gd name="T110" fmla="*/ 66 w 85"/>
                <a:gd name="T111" fmla="*/ 63 h 95"/>
                <a:gd name="T112" fmla="*/ 75 w 85"/>
                <a:gd name="T113" fmla="*/ 41 h 95"/>
                <a:gd name="T114" fmla="*/ 66 w 85"/>
                <a:gd name="T115" fmla="*/ 18 h 95"/>
                <a:gd name="T116" fmla="*/ 43 w 85"/>
                <a:gd name="T117" fmla="*/ 9 h 95"/>
                <a:gd name="T118" fmla="*/ 31 w 85"/>
                <a:gd name="T119" fmla="*/ 11 h 95"/>
                <a:gd name="T120" fmla="*/ 30 w 85"/>
                <a:gd name="T121" fmla="*/ 5 h 95"/>
                <a:gd name="T122" fmla="*/ 28 w 85"/>
                <a:gd name="T123" fmla="*/ 2 h 95"/>
                <a:gd name="T124" fmla="*/ 43 w 85"/>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95">
                  <a:moveTo>
                    <a:pt x="50" y="91"/>
                  </a:moveTo>
                  <a:cubicBezTo>
                    <a:pt x="53" y="87"/>
                    <a:pt x="55" y="83"/>
                    <a:pt x="58" y="80"/>
                  </a:cubicBezTo>
                  <a:cubicBezTo>
                    <a:pt x="59" y="78"/>
                    <a:pt x="58" y="76"/>
                    <a:pt x="57" y="74"/>
                  </a:cubicBezTo>
                  <a:cubicBezTo>
                    <a:pt x="52" y="70"/>
                    <a:pt x="48" y="66"/>
                    <a:pt x="44" y="62"/>
                  </a:cubicBezTo>
                  <a:cubicBezTo>
                    <a:pt x="42" y="60"/>
                    <a:pt x="40" y="60"/>
                    <a:pt x="38" y="61"/>
                  </a:cubicBezTo>
                  <a:cubicBezTo>
                    <a:pt x="36" y="62"/>
                    <a:pt x="33" y="64"/>
                    <a:pt x="30" y="66"/>
                  </a:cubicBezTo>
                  <a:cubicBezTo>
                    <a:pt x="21" y="52"/>
                    <a:pt x="20" y="45"/>
                    <a:pt x="18" y="35"/>
                  </a:cubicBezTo>
                  <a:cubicBezTo>
                    <a:pt x="20" y="33"/>
                    <a:pt x="23" y="31"/>
                    <a:pt x="26" y="30"/>
                  </a:cubicBezTo>
                  <a:cubicBezTo>
                    <a:pt x="28" y="29"/>
                    <a:pt x="28" y="27"/>
                    <a:pt x="28" y="24"/>
                  </a:cubicBezTo>
                  <a:cubicBezTo>
                    <a:pt x="26" y="19"/>
                    <a:pt x="24" y="13"/>
                    <a:pt x="23" y="7"/>
                  </a:cubicBezTo>
                  <a:cubicBezTo>
                    <a:pt x="22" y="5"/>
                    <a:pt x="21" y="3"/>
                    <a:pt x="19" y="4"/>
                  </a:cubicBezTo>
                  <a:cubicBezTo>
                    <a:pt x="14" y="4"/>
                    <a:pt x="9" y="4"/>
                    <a:pt x="5" y="5"/>
                  </a:cubicBezTo>
                  <a:cubicBezTo>
                    <a:pt x="1" y="5"/>
                    <a:pt x="0" y="7"/>
                    <a:pt x="0" y="10"/>
                  </a:cubicBezTo>
                  <a:cubicBezTo>
                    <a:pt x="2" y="45"/>
                    <a:pt x="15" y="77"/>
                    <a:pt x="43" y="93"/>
                  </a:cubicBezTo>
                  <a:cubicBezTo>
                    <a:pt x="46" y="95"/>
                    <a:pt x="48" y="95"/>
                    <a:pt x="50" y="91"/>
                  </a:cubicBezTo>
                  <a:close/>
                  <a:moveTo>
                    <a:pt x="46" y="52"/>
                  </a:moveTo>
                  <a:cubicBezTo>
                    <a:pt x="32" y="52"/>
                    <a:pt x="32" y="52"/>
                    <a:pt x="32" y="52"/>
                  </a:cubicBezTo>
                  <a:cubicBezTo>
                    <a:pt x="33" y="49"/>
                    <a:pt x="33" y="49"/>
                    <a:pt x="33" y="49"/>
                  </a:cubicBezTo>
                  <a:cubicBezTo>
                    <a:pt x="41" y="37"/>
                    <a:pt x="41" y="37"/>
                    <a:pt x="41" y="37"/>
                  </a:cubicBezTo>
                  <a:cubicBezTo>
                    <a:pt x="41" y="35"/>
                    <a:pt x="42" y="34"/>
                    <a:pt x="42" y="31"/>
                  </a:cubicBezTo>
                  <a:cubicBezTo>
                    <a:pt x="42" y="30"/>
                    <a:pt x="42" y="29"/>
                    <a:pt x="41" y="29"/>
                  </a:cubicBezTo>
                  <a:cubicBezTo>
                    <a:pt x="41" y="29"/>
                    <a:pt x="40" y="30"/>
                    <a:pt x="40" y="31"/>
                  </a:cubicBezTo>
                  <a:cubicBezTo>
                    <a:pt x="39" y="35"/>
                    <a:pt x="39" y="35"/>
                    <a:pt x="39" y="35"/>
                  </a:cubicBezTo>
                  <a:cubicBezTo>
                    <a:pt x="34" y="35"/>
                    <a:pt x="34" y="35"/>
                    <a:pt x="34" y="35"/>
                  </a:cubicBezTo>
                  <a:cubicBezTo>
                    <a:pt x="35" y="30"/>
                    <a:pt x="35" y="30"/>
                    <a:pt x="35" y="30"/>
                  </a:cubicBezTo>
                  <a:cubicBezTo>
                    <a:pt x="35" y="27"/>
                    <a:pt x="38" y="25"/>
                    <a:pt x="42" y="25"/>
                  </a:cubicBezTo>
                  <a:cubicBezTo>
                    <a:pt x="45" y="25"/>
                    <a:pt x="46" y="26"/>
                    <a:pt x="47" y="27"/>
                  </a:cubicBezTo>
                  <a:cubicBezTo>
                    <a:pt x="48" y="28"/>
                    <a:pt x="48" y="31"/>
                    <a:pt x="48" y="33"/>
                  </a:cubicBezTo>
                  <a:cubicBezTo>
                    <a:pt x="48" y="35"/>
                    <a:pt x="47" y="36"/>
                    <a:pt x="47" y="36"/>
                  </a:cubicBezTo>
                  <a:cubicBezTo>
                    <a:pt x="39" y="49"/>
                    <a:pt x="39" y="49"/>
                    <a:pt x="39" y="49"/>
                  </a:cubicBezTo>
                  <a:cubicBezTo>
                    <a:pt x="46" y="49"/>
                    <a:pt x="46" y="49"/>
                    <a:pt x="46" y="49"/>
                  </a:cubicBezTo>
                  <a:cubicBezTo>
                    <a:pt x="46" y="52"/>
                    <a:pt x="46" y="52"/>
                    <a:pt x="46" y="52"/>
                  </a:cubicBezTo>
                  <a:close/>
                  <a:moveTo>
                    <a:pt x="63" y="49"/>
                  </a:moveTo>
                  <a:cubicBezTo>
                    <a:pt x="60" y="49"/>
                    <a:pt x="60" y="49"/>
                    <a:pt x="60" y="49"/>
                  </a:cubicBezTo>
                  <a:cubicBezTo>
                    <a:pt x="60" y="52"/>
                    <a:pt x="60" y="52"/>
                    <a:pt x="60" y="52"/>
                  </a:cubicBezTo>
                  <a:cubicBezTo>
                    <a:pt x="54" y="52"/>
                    <a:pt x="54" y="52"/>
                    <a:pt x="54" y="52"/>
                  </a:cubicBezTo>
                  <a:cubicBezTo>
                    <a:pt x="55" y="49"/>
                    <a:pt x="55" y="49"/>
                    <a:pt x="55" y="49"/>
                  </a:cubicBezTo>
                  <a:cubicBezTo>
                    <a:pt x="47" y="49"/>
                    <a:pt x="47" y="49"/>
                    <a:pt x="47" y="49"/>
                  </a:cubicBezTo>
                  <a:cubicBezTo>
                    <a:pt x="47" y="45"/>
                    <a:pt x="47" y="45"/>
                    <a:pt x="47" y="45"/>
                  </a:cubicBezTo>
                  <a:cubicBezTo>
                    <a:pt x="55" y="26"/>
                    <a:pt x="55" y="26"/>
                    <a:pt x="55" y="26"/>
                  </a:cubicBezTo>
                  <a:cubicBezTo>
                    <a:pt x="63" y="26"/>
                    <a:pt x="63" y="26"/>
                    <a:pt x="63" y="26"/>
                  </a:cubicBezTo>
                  <a:cubicBezTo>
                    <a:pt x="61" y="45"/>
                    <a:pt x="61" y="45"/>
                    <a:pt x="61" y="45"/>
                  </a:cubicBezTo>
                  <a:cubicBezTo>
                    <a:pt x="64" y="45"/>
                    <a:pt x="64" y="45"/>
                    <a:pt x="64" y="45"/>
                  </a:cubicBezTo>
                  <a:cubicBezTo>
                    <a:pt x="63" y="49"/>
                    <a:pt x="63" y="49"/>
                    <a:pt x="63" y="49"/>
                  </a:cubicBezTo>
                  <a:close/>
                  <a:moveTo>
                    <a:pt x="55" y="45"/>
                  </a:moveTo>
                  <a:cubicBezTo>
                    <a:pt x="52" y="45"/>
                    <a:pt x="52" y="45"/>
                    <a:pt x="52" y="45"/>
                  </a:cubicBezTo>
                  <a:cubicBezTo>
                    <a:pt x="56" y="34"/>
                    <a:pt x="56" y="34"/>
                    <a:pt x="56" y="34"/>
                  </a:cubicBezTo>
                  <a:cubicBezTo>
                    <a:pt x="55" y="45"/>
                    <a:pt x="55" y="45"/>
                    <a:pt x="55" y="45"/>
                  </a:cubicBezTo>
                  <a:close/>
                  <a:moveTo>
                    <a:pt x="43" y="0"/>
                  </a:moveTo>
                  <a:cubicBezTo>
                    <a:pt x="55" y="0"/>
                    <a:pt x="65" y="4"/>
                    <a:pt x="72" y="12"/>
                  </a:cubicBezTo>
                  <a:cubicBezTo>
                    <a:pt x="80" y="19"/>
                    <a:pt x="85" y="29"/>
                    <a:pt x="85" y="41"/>
                  </a:cubicBezTo>
                  <a:cubicBezTo>
                    <a:pt x="85" y="52"/>
                    <a:pt x="80" y="62"/>
                    <a:pt x="72" y="70"/>
                  </a:cubicBezTo>
                  <a:cubicBezTo>
                    <a:pt x="70" y="72"/>
                    <a:pt x="68" y="74"/>
                    <a:pt x="65" y="75"/>
                  </a:cubicBezTo>
                  <a:cubicBezTo>
                    <a:pt x="65" y="74"/>
                    <a:pt x="65" y="73"/>
                    <a:pt x="64" y="72"/>
                  </a:cubicBezTo>
                  <a:cubicBezTo>
                    <a:pt x="59" y="68"/>
                    <a:pt x="59" y="68"/>
                    <a:pt x="59" y="68"/>
                  </a:cubicBezTo>
                  <a:cubicBezTo>
                    <a:pt x="62" y="67"/>
                    <a:pt x="64" y="65"/>
                    <a:pt x="66" y="63"/>
                  </a:cubicBezTo>
                  <a:cubicBezTo>
                    <a:pt x="72" y="57"/>
                    <a:pt x="75" y="49"/>
                    <a:pt x="75" y="41"/>
                  </a:cubicBezTo>
                  <a:cubicBezTo>
                    <a:pt x="75" y="32"/>
                    <a:pt x="72" y="24"/>
                    <a:pt x="66" y="18"/>
                  </a:cubicBezTo>
                  <a:cubicBezTo>
                    <a:pt x="60" y="12"/>
                    <a:pt x="52" y="9"/>
                    <a:pt x="43" y="9"/>
                  </a:cubicBezTo>
                  <a:cubicBezTo>
                    <a:pt x="39" y="9"/>
                    <a:pt x="35" y="10"/>
                    <a:pt x="31" y="11"/>
                  </a:cubicBezTo>
                  <a:cubicBezTo>
                    <a:pt x="30" y="5"/>
                    <a:pt x="30" y="5"/>
                    <a:pt x="30" y="5"/>
                  </a:cubicBezTo>
                  <a:cubicBezTo>
                    <a:pt x="29" y="4"/>
                    <a:pt x="29" y="3"/>
                    <a:pt x="28" y="2"/>
                  </a:cubicBezTo>
                  <a:cubicBezTo>
                    <a:pt x="33" y="1"/>
                    <a:pt x="38" y="0"/>
                    <a:pt x="43" y="0"/>
                  </a:cubicBez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8" name="组合 7"/>
          <p:cNvGrpSpPr/>
          <p:nvPr/>
        </p:nvGrpSpPr>
        <p:grpSpPr>
          <a:xfrm>
            <a:off x="6811708" y="2825750"/>
            <a:ext cx="2010192" cy="2010192"/>
            <a:chOff x="6811708" y="2825750"/>
            <a:chExt cx="2010192" cy="2010192"/>
          </a:xfrm>
        </p:grpSpPr>
        <p:grpSp>
          <p:nvGrpSpPr>
            <p:cNvPr id="32" name="Group 11"/>
            <p:cNvGrpSpPr/>
            <p:nvPr/>
          </p:nvGrpSpPr>
          <p:grpSpPr>
            <a:xfrm>
              <a:off x="6811708" y="2825750"/>
              <a:ext cx="2010192" cy="2010192"/>
              <a:chOff x="3865314" y="1566605"/>
              <a:chExt cx="1426531" cy="1426531"/>
            </a:xfrm>
          </p:grpSpPr>
          <p:sp>
            <p:nvSpPr>
              <p:cNvPr id="65" name="Oval 12"/>
              <p:cNvSpPr/>
              <p:nvPr/>
            </p:nvSpPr>
            <p:spPr>
              <a:xfrm>
                <a:off x="3865314" y="1566605"/>
                <a:ext cx="1426531" cy="1426531"/>
              </a:xfrm>
              <a:prstGeom prst="ellipse">
                <a:avLst/>
              </a:prstGeom>
              <a:solidFill>
                <a:schemeClr val="bg1">
                  <a:lumMod val="95000"/>
                </a:schemeClr>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66" name="Oval 14"/>
              <p:cNvSpPr/>
              <p:nvPr/>
            </p:nvSpPr>
            <p:spPr>
              <a:xfrm>
                <a:off x="4007590" y="1708881"/>
                <a:ext cx="1141979" cy="1141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grpSp>
        <p:sp>
          <p:nvSpPr>
            <p:cNvPr id="73" name="Freeform 271"/>
            <p:cNvSpPr>
              <a:spLocks noEditPoints="1"/>
            </p:cNvSpPr>
            <p:nvPr/>
          </p:nvSpPr>
          <p:spPr bwMode="auto">
            <a:xfrm>
              <a:off x="7468368" y="3571566"/>
              <a:ext cx="674548" cy="435700"/>
            </a:xfrm>
            <a:custGeom>
              <a:avLst/>
              <a:gdLst>
                <a:gd name="T0" fmla="*/ 72 w 116"/>
                <a:gd name="T1" fmla="*/ 27 h 75"/>
                <a:gd name="T2" fmla="*/ 69 w 116"/>
                <a:gd name="T3" fmla="*/ 19 h 75"/>
                <a:gd name="T4" fmla="*/ 65 w 116"/>
                <a:gd name="T5" fmla="*/ 20 h 75"/>
                <a:gd name="T6" fmla="*/ 46 w 116"/>
                <a:gd name="T7" fmla="*/ 18 h 75"/>
                <a:gd name="T8" fmla="*/ 46 w 116"/>
                <a:gd name="T9" fmla="*/ 29 h 75"/>
                <a:gd name="T10" fmla="*/ 79 w 116"/>
                <a:gd name="T11" fmla="*/ 9 h 75"/>
                <a:gd name="T12" fmla="*/ 72 w 116"/>
                <a:gd name="T13" fmla="*/ 29 h 75"/>
                <a:gd name="T14" fmla="*/ 7 w 116"/>
                <a:gd name="T15" fmla="*/ 23 h 75"/>
                <a:gd name="T16" fmla="*/ 29 w 116"/>
                <a:gd name="T17" fmla="*/ 36 h 75"/>
                <a:gd name="T18" fmla="*/ 18 w 116"/>
                <a:gd name="T19" fmla="*/ 46 h 75"/>
                <a:gd name="T20" fmla="*/ 10 w 116"/>
                <a:gd name="T21" fmla="*/ 42 h 75"/>
                <a:gd name="T22" fmla="*/ 25 w 116"/>
                <a:gd name="T23" fmla="*/ 46 h 75"/>
                <a:gd name="T24" fmla="*/ 4 w 116"/>
                <a:gd name="T25" fmla="*/ 48 h 75"/>
                <a:gd name="T26" fmla="*/ 3 w 116"/>
                <a:gd name="T27" fmla="*/ 48 h 75"/>
                <a:gd name="T28" fmla="*/ 0 w 116"/>
                <a:gd name="T29" fmla="*/ 62 h 75"/>
                <a:gd name="T30" fmla="*/ 1 w 116"/>
                <a:gd name="T31" fmla="*/ 63 h 75"/>
                <a:gd name="T32" fmla="*/ 26 w 116"/>
                <a:gd name="T33" fmla="*/ 73 h 75"/>
                <a:gd name="T34" fmla="*/ 28 w 116"/>
                <a:gd name="T35" fmla="*/ 75 h 75"/>
                <a:gd name="T36" fmla="*/ 92 w 116"/>
                <a:gd name="T37" fmla="*/ 75 h 75"/>
                <a:gd name="T38" fmla="*/ 92 w 116"/>
                <a:gd name="T39" fmla="*/ 63 h 75"/>
                <a:gd name="T40" fmla="*/ 116 w 116"/>
                <a:gd name="T41" fmla="*/ 63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8 h 75"/>
                <a:gd name="T62" fmla="*/ 56 w 116"/>
                <a:gd name="T63" fmla="*/ 48 h 75"/>
                <a:gd name="T64" fmla="*/ 57 w 116"/>
                <a:gd name="T65" fmla="*/ 54 h 75"/>
                <a:gd name="T66" fmla="*/ 49 w 116"/>
                <a:gd name="T67" fmla="*/ 50 h 75"/>
                <a:gd name="T68" fmla="*/ 46 w 116"/>
                <a:gd name="T69" fmla="*/ 45 h 75"/>
                <a:gd name="T70" fmla="*/ 33 w 116"/>
                <a:gd name="T71" fmla="*/ 48 h 75"/>
                <a:gd name="T72" fmla="*/ 87 w 116"/>
                <a:gd name="T73" fmla="*/ 36 h 75"/>
                <a:gd name="T74" fmla="*/ 109 w 116"/>
                <a:gd name="T75" fmla="*/ 21 h 75"/>
                <a:gd name="T76" fmla="*/ 105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4" name="组合 3"/>
          <p:cNvGrpSpPr/>
          <p:nvPr/>
        </p:nvGrpSpPr>
        <p:grpSpPr>
          <a:xfrm>
            <a:off x="3192297" y="2825750"/>
            <a:ext cx="2010192" cy="2010192"/>
            <a:chOff x="3192297" y="2825750"/>
            <a:chExt cx="2010192" cy="2010192"/>
          </a:xfrm>
        </p:grpSpPr>
        <p:grpSp>
          <p:nvGrpSpPr>
            <p:cNvPr id="30" name="Group 5"/>
            <p:cNvGrpSpPr/>
            <p:nvPr/>
          </p:nvGrpSpPr>
          <p:grpSpPr>
            <a:xfrm>
              <a:off x="3192297" y="2825750"/>
              <a:ext cx="2010192" cy="2010192"/>
              <a:chOff x="3865314" y="1566605"/>
              <a:chExt cx="1426531" cy="1426531"/>
            </a:xfrm>
          </p:grpSpPr>
          <p:sp>
            <p:nvSpPr>
              <p:cNvPr id="69" name="Oval 6"/>
              <p:cNvSpPr/>
              <p:nvPr/>
            </p:nvSpPr>
            <p:spPr>
              <a:xfrm>
                <a:off x="3865314" y="1566605"/>
                <a:ext cx="1426531" cy="1426531"/>
              </a:xfrm>
              <a:prstGeom prst="ellipse">
                <a:avLst/>
              </a:prstGeom>
              <a:solidFill>
                <a:schemeClr val="bg1">
                  <a:lumMod val="95000"/>
                </a:schemeClr>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70" name="Oval 7"/>
              <p:cNvSpPr/>
              <p:nvPr/>
            </p:nvSpPr>
            <p:spPr>
              <a:xfrm>
                <a:off x="4007590" y="1708881"/>
                <a:ext cx="1141979" cy="1141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grpSp>
        <p:sp>
          <p:nvSpPr>
            <p:cNvPr id="74" name="Freeform 315"/>
            <p:cNvSpPr>
              <a:spLocks noEditPoints="1"/>
            </p:cNvSpPr>
            <p:nvPr/>
          </p:nvSpPr>
          <p:spPr bwMode="auto">
            <a:xfrm>
              <a:off x="3926690" y="3645804"/>
              <a:ext cx="601057" cy="391081"/>
            </a:xfrm>
            <a:custGeom>
              <a:avLst/>
              <a:gdLst>
                <a:gd name="T0" fmla="*/ 94 w 103"/>
                <a:gd name="T1" fmla="*/ 15 h 67"/>
                <a:gd name="T2" fmla="*/ 103 w 103"/>
                <a:gd name="T3" fmla="*/ 58 h 67"/>
                <a:gd name="T4" fmla="*/ 36 w 103"/>
                <a:gd name="T5" fmla="*/ 67 h 67"/>
                <a:gd name="T6" fmla="*/ 27 w 103"/>
                <a:gd name="T7" fmla="*/ 24 h 67"/>
                <a:gd name="T8" fmla="*/ 10 w 103"/>
                <a:gd name="T9" fmla="*/ 47 h 67"/>
                <a:gd name="T10" fmla="*/ 9 w 103"/>
                <a:gd name="T11" fmla="*/ 46 h 67"/>
                <a:gd name="T12" fmla="*/ 7 w 103"/>
                <a:gd name="T13" fmla="*/ 30 h 67"/>
                <a:gd name="T14" fmla="*/ 21 w 103"/>
                <a:gd name="T15" fmla="*/ 17 h 67"/>
                <a:gd name="T16" fmla="*/ 7 w 103"/>
                <a:gd name="T17" fmla="*/ 12 h 67"/>
                <a:gd name="T18" fmla="*/ 9 w 103"/>
                <a:gd name="T19" fmla="*/ 9 h 67"/>
                <a:gd name="T20" fmla="*/ 64 w 103"/>
                <a:gd name="T21" fmla="*/ 8 h 67"/>
                <a:gd name="T22" fmla="*/ 67 w 103"/>
                <a:gd name="T23" fmla="*/ 9 h 67"/>
                <a:gd name="T24" fmla="*/ 75 w 103"/>
                <a:gd name="T25" fmla="*/ 11 h 67"/>
                <a:gd name="T26" fmla="*/ 72 w 103"/>
                <a:gd name="T27" fmla="*/ 4 h 67"/>
                <a:gd name="T28" fmla="*/ 12 w 103"/>
                <a:gd name="T29" fmla="*/ 0 h 67"/>
                <a:gd name="T30" fmla="*/ 3 w 103"/>
                <a:gd name="T31" fmla="*/ 4 h 67"/>
                <a:gd name="T32" fmla="*/ 0 w 103"/>
                <a:gd name="T33" fmla="*/ 43 h 67"/>
                <a:gd name="T34" fmla="*/ 3 w 103"/>
                <a:gd name="T35" fmla="*/ 51 h 67"/>
                <a:gd name="T36" fmla="*/ 11 w 103"/>
                <a:gd name="T37" fmla="*/ 55 h 67"/>
                <a:gd name="T38" fmla="*/ 22 w 103"/>
                <a:gd name="T39" fmla="*/ 47 h 67"/>
                <a:gd name="T40" fmla="*/ 75 w 103"/>
                <a:gd name="T41" fmla="*/ 22 h 67"/>
                <a:gd name="T42" fmla="*/ 96 w 103"/>
                <a:gd name="T43" fmla="*/ 34 h 67"/>
                <a:gd name="T44" fmla="*/ 75 w 103"/>
                <a:gd name="T45" fmla="*/ 22 h 67"/>
                <a:gd name="T46" fmla="*/ 35 w 103"/>
                <a:gd name="T47" fmla="*/ 57 h 67"/>
                <a:gd name="T48" fmla="*/ 47 w 103"/>
                <a:gd name="T49" fmla="*/ 50 h 67"/>
                <a:gd name="T50" fmla="*/ 52 w 103"/>
                <a:gd name="T51" fmla="*/ 50 h 67"/>
                <a:gd name="T52" fmla="*/ 64 w 103"/>
                <a:gd name="T53" fmla="*/ 57 h 67"/>
                <a:gd name="T54" fmla="*/ 52 w 103"/>
                <a:gd name="T55" fmla="*/ 50 h 67"/>
                <a:gd name="T56" fmla="*/ 68 w 103"/>
                <a:gd name="T57" fmla="*/ 57 h 67"/>
                <a:gd name="T58" fmla="*/ 80 w 103"/>
                <a:gd name="T59" fmla="*/ 50 h 67"/>
                <a:gd name="T60" fmla="*/ 84 w 103"/>
                <a:gd name="T61" fmla="*/ 50 h 67"/>
                <a:gd name="T62" fmla="*/ 96 w 103"/>
                <a:gd name="T63" fmla="*/ 57 h 67"/>
                <a:gd name="T64" fmla="*/ 84 w 103"/>
                <a:gd name="T65"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67">
                  <a:moveTo>
                    <a:pt x="36" y="15"/>
                  </a:moveTo>
                  <a:cubicBezTo>
                    <a:pt x="94" y="15"/>
                    <a:pt x="94" y="15"/>
                    <a:pt x="94" y="15"/>
                  </a:cubicBezTo>
                  <a:cubicBezTo>
                    <a:pt x="99" y="15"/>
                    <a:pt x="103" y="19"/>
                    <a:pt x="103" y="24"/>
                  </a:cubicBezTo>
                  <a:cubicBezTo>
                    <a:pt x="103" y="58"/>
                    <a:pt x="103" y="58"/>
                    <a:pt x="103" y="58"/>
                  </a:cubicBezTo>
                  <a:cubicBezTo>
                    <a:pt x="103" y="63"/>
                    <a:pt x="99" y="67"/>
                    <a:pt x="94" y="67"/>
                  </a:cubicBezTo>
                  <a:cubicBezTo>
                    <a:pt x="36" y="67"/>
                    <a:pt x="36" y="67"/>
                    <a:pt x="36" y="67"/>
                  </a:cubicBezTo>
                  <a:cubicBezTo>
                    <a:pt x="31" y="67"/>
                    <a:pt x="27" y="63"/>
                    <a:pt x="27" y="58"/>
                  </a:cubicBezTo>
                  <a:cubicBezTo>
                    <a:pt x="27" y="24"/>
                    <a:pt x="27" y="24"/>
                    <a:pt x="27" y="24"/>
                  </a:cubicBezTo>
                  <a:cubicBezTo>
                    <a:pt x="27" y="19"/>
                    <a:pt x="31" y="15"/>
                    <a:pt x="36" y="15"/>
                  </a:cubicBezTo>
                  <a:close/>
                  <a:moveTo>
                    <a:pt x="10" y="47"/>
                  </a:moveTo>
                  <a:cubicBezTo>
                    <a:pt x="10" y="47"/>
                    <a:pt x="9" y="46"/>
                    <a:pt x="9" y="46"/>
                  </a:cubicBezTo>
                  <a:cubicBezTo>
                    <a:pt x="9" y="46"/>
                    <a:pt x="9" y="46"/>
                    <a:pt x="9" y="46"/>
                  </a:cubicBezTo>
                  <a:cubicBezTo>
                    <a:pt x="8" y="45"/>
                    <a:pt x="7" y="44"/>
                    <a:pt x="7" y="43"/>
                  </a:cubicBezTo>
                  <a:cubicBezTo>
                    <a:pt x="7" y="30"/>
                    <a:pt x="7" y="30"/>
                    <a:pt x="7" y="30"/>
                  </a:cubicBezTo>
                  <a:cubicBezTo>
                    <a:pt x="21" y="30"/>
                    <a:pt x="21" y="30"/>
                    <a:pt x="21" y="30"/>
                  </a:cubicBezTo>
                  <a:cubicBezTo>
                    <a:pt x="21" y="17"/>
                    <a:pt x="21" y="17"/>
                    <a:pt x="21" y="17"/>
                  </a:cubicBezTo>
                  <a:cubicBezTo>
                    <a:pt x="7" y="17"/>
                    <a:pt x="7" y="17"/>
                    <a:pt x="7" y="17"/>
                  </a:cubicBezTo>
                  <a:cubicBezTo>
                    <a:pt x="7" y="12"/>
                    <a:pt x="7" y="12"/>
                    <a:pt x="7" y="12"/>
                  </a:cubicBezTo>
                  <a:cubicBezTo>
                    <a:pt x="7" y="11"/>
                    <a:pt x="8" y="10"/>
                    <a:pt x="9" y="9"/>
                  </a:cubicBezTo>
                  <a:cubicBezTo>
                    <a:pt x="9" y="9"/>
                    <a:pt x="9" y="9"/>
                    <a:pt x="9" y="9"/>
                  </a:cubicBezTo>
                  <a:cubicBezTo>
                    <a:pt x="10" y="9"/>
                    <a:pt x="11" y="8"/>
                    <a:pt x="12" y="8"/>
                  </a:cubicBezTo>
                  <a:cubicBezTo>
                    <a:pt x="64" y="8"/>
                    <a:pt x="64" y="8"/>
                    <a:pt x="64" y="8"/>
                  </a:cubicBezTo>
                  <a:cubicBezTo>
                    <a:pt x="65" y="8"/>
                    <a:pt x="66" y="9"/>
                    <a:pt x="67" y="9"/>
                  </a:cubicBezTo>
                  <a:cubicBezTo>
                    <a:pt x="67" y="9"/>
                    <a:pt x="67" y="9"/>
                    <a:pt x="67" y="9"/>
                  </a:cubicBezTo>
                  <a:cubicBezTo>
                    <a:pt x="67" y="10"/>
                    <a:pt x="67" y="10"/>
                    <a:pt x="68" y="11"/>
                  </a:cubicBezTo>
                  <a:cubicBezTo>
                    <a:pt x="75" y="11"/>
                    <a:pt x="75" y="11"/>
                    <a:pt x="75" y="11"/>
                  </a:cubicBezTo>
                  <a:cubicBezTo>
                    <a:pt x="75" y="8"/>
                    <a:pt x="74" y="6"/>
                    <a:pt x="72" y="4"/>
                  </a:cubicBezTo>
                  <a:cubicBezTo>
                    <a:pt x="72" y="4"/>
                    <a:pt x="72" y="4"/>
                    <a:pt x="72" y="4"/>
                  </a:cubicBezTo>
                  <a:cubicBezTo>
                    <a:pt x="70" y="2"/>
                    <a:pt x="67" y="0"/>
                    <a:pt x="64" y="0"/>
                  </a:cubicBezTo>
                  <a:cubicBezTo>
                    <a:pt x="12" y="0"/>
                    <a:pt x="12" y="0"/>
                    <a:pt x="12" y="0"/>
                  </a:cubicBezTo>
                  <a:cubicBezTo>
                    <a:pt x="9" y="0"/>
                    <a:pt x="6" y="2"/>
                    <a:pt x="3" y="4"/>
                  </a:cubicBezTo>
                  <a:cubicBezTo>
                    <a:pt x="3" y="4"/>
                    <a:pt x="3" y="4"/>
                    <a:pt x="3" y="4"/>
                  </a:cubicBezTo>
                  <a:cubicBezTo>
                    <a:pt x="1" y="6"/>
                    <a:pt x="0" y="9"/>
                    <a:pt x="0" y="12"/>
                  </a:cubicBezTo>
                  <a:cubicBezTo>
                    <a:pt x="0" y="43"/>
                    <a:pt x="0" y="43"/>
                    <a:pt x="0" y="43"/>
                  </a:cubicBezTo>
                  <a:cubicBezTo>
                    <a:pt x="0" y="46"/>
                    <a:pt x="1" y="49"/>
                    <a:pt x="3" y="51"/>
                  </a:cubicBezTo>
                  <a:cubicBezTo>
                    <a:pt x="3" y="51"/>
                    <a:pt x="3" y="51"/>
                    <a:pt x="3" y="51"/>
                  </a:cubicBezTo>
                  <a:cubicBezTo>
                    <a:pt x="5" y="53"/>
                    <a:pt x="8" y="55"/>
                    <a:pt x="11" y="55"/>
                  </a:cubicBezTo>
                  <a:cubicBezTo>
                    <a:pt x="11" y="55"/>
                    <a:pt x="11" y="55"/>
                    <a:pt x="11" y="55"/>
                  </a:cubicBezTo>
                  <a:cubicBezTo>
                    <a:pt x="22" y="55"/>
                    <a:pt x="22" y="55"/>
                    <a:pt x="22" y="55"/>
                  </a:cubicBezTo>
                  <a:cubicBezTo>
                    <a:pt x="22" y="47"/>
                    <a:pt x="22" y="47"/>
                    <a:pt x="22" y="47"/>
                  </a:cubicBezTo>
                  <a:cubicBezTo>
                    <a:pt x="10" y="47"/>
                    <a:pt x="10" y="47"/>
                    <a:pt x="10" y="47"/>
                  </a:cubicBezTo>
                  <a:close/>
                  <a:moveTo>
                    <a:pt x="75" y="22"/>
                  </a:moveTo>
                  <a:cubicBezTo>
                    <a:pt x="75" y="34"/>
                    <a:pt x="75" y="34"/>
                    <a:pt x="75" y="34"/>
                  </a:cubicBezTo>
                  <a:cubicBezTo>
                    <a:pt x="96" y="34"/>
                    <a:pt x="96" y="34"/>
                    <a:pt x="96" y="34"/>
                  </a:cubicBezTo>
                  <a:cubicBezTo>
                    <a:pt x="96" y="22"/>
                    <a:pt x="96" y="22"/>
                    <a:pt x="96" y="22"/>
                  </a:cubicBezTo>
                  <a:cubicBezTo>
                    <a:pt x="75" y="22"/>
                    <a:pt x="75" y="22"/>
                    <a:pt x="75" y="22"/>
                  </a:cubicBezTo>
                  <a:close/>
                  <a:moveTo>
                    <a:pt x="35" y="50"/>
                  </a:moveTo>
                  <a:cubicBezTo>
                    <a:pt x="35" y="57"/>
                    <a:pt x="35" y="57"/>
                    <a:pt x="35" y="57"/>
                  </a:cubicBezTo>
                  <a:cubicBezTo>
                    <a:pt x="47" y="57"/>
                    <a:pt x="47" y="57"/>
                    <a:pt x="47" y="57"/>
                  </a:cubicBezTo>
                  <a:cubicBezTo>
                    <a:pt x="47" y="50"/>
                    <a:pt x="47" y="50"/>
                    <a:pt x="47" y="50"/>
                  </a:cubicBezTo>
                  <a:cubicBezTo>
                    <a:pt x="35" y="50"/>
                    <a:pt x="35" y="50"/>
                    <a:pt x="35" y="50"/>
                  </a:cubicBezTo>
                  <a:close/>
                  <a:moveTo>
                    <a:pt x="52" y="50"/>
                  </a:moveTo>
                  <a:cubicBezTo>
                    <a:pt x="52" y="57"/>
                    <a:pt x="52" y="57"/>
                    <a:pt x="52" y="57"/>
                  </a:cubicBezTo>
                  <a:cubicBezTo>
                    <a:pt x="64" y="57"/>
                    <a:pt x="64" y="57"/>
                    <a:pt x="64" y="57"/>
                  </a:cubicBezTo>
                  <a:cubicBezTo>
                    <a:pt x="64" y="50"/>
                    <a:pt x="64" y="50"/>
                    <a:pt x="64" y="50"/>
                  </a:cubicBezTo>
                  <a:cubicBezTo>
                    <a:pt x="52" y="50"/>
                    <a:pt x="52" y="50"/>
                    <a:pt x="52" y="50"/>
                  </a:cubicBezTo>
                  <a:close/>
                  <a:moveTo>
                    <a:pt x="68" y="50"/>
                  </a:moveTo>
                  <a:cubicBezTo>
                    <a:pt x="68" y="57"/>
                    <a:pt x="68" y="57"/>
                    <a:pt x="68" y="57"/>
                  </a:cubicBezTo>
                  <a:cubicBezTo>
                    <a:pt x="80" y="57"/>
                    <a:pt x="80" y="57"/>
                    <a:pt x="80" y="57"/>
                  </a:cubicBezTo>
                  <a:cubicBezTo>
                    <a:pt x="80" y="50"/>
                    <a:pt x="80" y="50"/>
                    <a:pt x="80" y="50"/>
                  </a:cubicBezTo>
                  <a:cubicBezTo>
                    <a:pt x="68" y="50"/>
                    <a:pt x="68" y="50"/>
                    <a:pt x="68" y="50"/>
                  </a:cubicBezTo>
                  <a:close/>
                  <a:moveTo>
                    <a:pt x="84" y="50"/>
                  </a:moveTo>
                  <a:cubicBezTo>
                    <a:pt x="84" y="57"/>
                    <a:pt x="84" y="57"/>
                    <a:pt x="84" y="57"/>
                  </a:cubicBezTo>
                  <a:cubicBezTo>
                    <a:pt x="96" y="57"/>
                    <a:pt x="96" y="57"/>
                    <a:pt x="96" y="57"/>
                  </a:cubicBezTo>
                  <a:cubicBezTo>
                    <a:pt x="96" y="50"/>
                    <a:pt x="96" y="50"/>
                    <a:pt x="96" y="50"/>
                  </a:cubicBezTo>
                  <a:lnTo>
                    <a:pt x="84" y="50"/>
                  </a:ln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3" name="组合 2"/>
          <p:cNvGrpSpPr/>
          <p:nvPr/>
        </p:nvGrpSpPr>
        <p:grpSpPr>
          <a:xfrm>
            <a:off x="1376184" y="2825750"/>
            <a:ext cx="2016602" cy="2016602"/>
            <a:chOff x="1376184" y="2825750"/>
            <a:chExt cx="2016602" cy="2016602"/>
          </a:xfrm>
        </p:grpSpPr>
        <p:sp>
          <p:nvSpPr>
            <p:cNvPr id="33" name="Teardrop 16"/>
            <p:cNvSpPr/>
            <p:nvPr/>
          </p:nvSpPr>
          <p:spPr>
            <a:xfrm rot="10800000">
              <a:off x="1376184" y="2825750"/>
              <a:ext cx="2016602" cy="2016602"/>
            </a:xfrm>
            <a:prstGeom prst="teardrop">
              <a:avLst/>
            </a:prstGeom>
            <a:solidFill>
              <a:srgbClr val="D0B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cs typeface="+mn-ea"/>
                <a:sym typeface="+mn-lt"/>
              </a:endParaRPr>
            </a:p>
          </p:txBody>
        </p:sp>
        <p:sp>
          <p:nvSpPr>
            <p:cNvPr id="34" name="Rectangle 2"/>
            <p:cNvSpPr/>
            <p:nvPr/>
          </p:nvSpPr>
          <p:spPr>
            <a:xfrm>
              <a:off x="1951447" y="3397743"/>
              <a:ext cx="696024" cy="707886"/>
            </a:xfrm>
            <a:prstGeom prst="rect">
              <a:avLst/>
            </a:prstGeom>
          </p:spPr>
          <p:txBody>
            <a:bodyPr wrap="none">
              <a:spAutoFit/>
            </a:bodyPr>
            <a:lstStyle/>
            <a:p>
              <a:r>
                <a:rPr lang="en-US" sz="4000" dirty="0">
                  <a:solidFill>
                    <a:schemeClr val="bg1"/>
                  </a:solidFill>
                  <a:cs typeface="+mn-ea"/>
                  <a:sym typeface="+mn-lt"/>
                </a:rPr>
                <a:t></a:t>
              </a:r>
            </a:p>
          </p:txBody>
        </p:sp>
        <p:sp>
          <p:nvSpPr>
            <p:cNvPr id="75" name="Freeform 329"/>
            <p:cNvSpPr>
              <a:spLocks noEditPoints="1"/>
            </p:cNvSpPr>
            <p:nvPr/>
          </p:nvSpPr>
          <p:spPr bwMode="auto">
            <a:xfrm>
              <a:off x="2005493" y="3624806"/>
              <a:ext cx="582683" cy="412079"/>
            </a:xfrm>
            <a:custGeom>
              <a:avLst/>
              <a:gdLst>
                <a:gd name="T0" fmla="*/ 18 w 222"/>
                <a:gd name="T1" fmla="*/ 113 h 157"/>
                <a:gd name="T2" fmla="*/ 94 w 222"/>
                <a:gd name="T3" fmla="*/ 113 h 157"/>
                <a:gd name="T4" fmla="*/ 107 w 222"/>
                <a:gd name="T5" fmla="*/ 157 h 157"/>
                <a:gd name="T6" fmla="*/ 5 w 222"/>
                <a:gd name="T7" fmla="*/ 157 h 157"/>
                <a:gd name="T8" fmla="*/ 18 w 222"/>
                <a:gd name="T9" fmla="*/ 113 h 157"/>
                <a:gd name="T10" fmla="*/ 18 w 222"/>
                <a:gd name="T11" fmla="*/ 113 h 157"/>
                <a:gd name="T12" fmla="*/ 209 w 222"/>
                <a:gd name="T13" fmla="*/ 73 h 157"/>
                <a:gd name="T14" fmla="*/ 209 w 222"/>
                <a:gd name="T15" fmla="*/ 86 h 157"/>
                <a:gd name="T16" fmla="*/ 220 w 222"/>
                <a:gd name="T17" fmla="*/ 95 h 157"/>
                <a:gd name="T18" fmla="*/ 207 w 222"/>
                <a:gd name="T19" fmla="*/ 95 h 157"/>
                <a:gd name="T20" fmla="*/ 200 w 222"/>
                <a:gd name="T21" fmla="*/ 106 h 157"/>
                <a:gd name="T22" fmla="*/ 200 w 222"/>
                <a:gd name="T23" fmla="*/ 93 h 157"/>
                <a:gd name="T24" fmla="*/ 187 w 222"/>
                <a:gd name="T25" fmla="*/ 84 h 157"/>
                <a:gd name="T26" fmla="*/ 200 w 222"/>
                <a:gd name="T27" fmla="*/ 86 h 157"/>
                <a:gd name="T28" fmla="*/ 209 w 222"/>
                <a:gd name="T29" fmla="*/ 73 h 157"/>
                <a:gd name="T30" fmla="*/ 209 w 222"/>
                <a:gd name="T31" fmla="*/ 73 h 157"/>
                <a:gd name="T32" fmla="*/ 20 w 222"/>
                <a:gd name="T33" fmla="*/ 84 h 157"/>
                <a:gd name="T34" fmla="*/ 14 w 222"/>
                <a:gd name="T35" fmla="*/ 95 h 157"/>
                <a:gd name="T36" fmla="*/ 0 w 222"/>
                <a:gd name="T37" fmla="*/ 95 h 157"/>
                <a:gd name="T38" fmla="*/ 11 w 222"/>
                <a:gd name="T39" fmla="*/ 102 h 157"/>
                <a:gd name="T40" fmla="*/ 11 w 222"/>
                <a:gd name="T41" fmla="*/ 115 h 157"/>
                <a:gd name="T42" fmla="*/ 18 w 222"/>
                <a:gd name="T43" fmla="*/ 104 h 157"/>
                <a:gd name="T44" fmla="*/ 34 w 222"/>
                <a:gd name="T45" fmla="*/ 104 h 157"/>
                <a:gd name="T46" fmla="*/ 20 w 222"/>
                <a:gd name="T47" fmla="*/ 97 h 157"/>
                <a:gd name="T48" fmla="*/ 20 w 222"/>
                <a:gd name="T49" fmla="*/ 84 h 157"/>
                <a:gd name="T50" fmla="*/ 20 w 222"/>
                <a:gd name="T51" fmla="*/ 84 h 157"/>
                <a:gd name="T52" fmla="*/ 82 w 222"/>
                <a:gd name="T53" fmla="*/ 0 h 157"/>
                <a:gd name="T54" fmla="*/ 80 w 222"/>
                <a:gd name="T55" fmla="*/ 26 h 157"/>
                <a:gd name="T56" fmla="*/ 105 w 222"/>
                <a:gd name="T57" fmla="*/ 42 h 157"/>
                <a:gd name="T58" fmla="*/ 78 w 222"/>
                <a:gd name="T59" fmla="*/ 39 h 157"/>
                <a:gd name="T60" fmla="*/ 62 w 222"/>
                <a:gd name="T61" fmla="*/ 64 h 157"/>
                <a:gd name="T62" fmla="*/ 65 w 222"/>
                <a:gd name="T63" fmla="*/ 37 h 157"/>
                <a:gd name="T64" fmla="*/ 40 w 222"/>
                <a:gd name="T65" fmla="*/ 22 h 157"/>
                <a:gd name="T66" fmla="*/ 67 w 222"/>
                <a:gd name="T67" fmla="*/ 22 h 157"/>
                <a:gd name="T68" fmla="*/ 82 w 222"/>
                <a:gd name="T69" fmla="*/ 0 h 157"/>
                <a:gd name="T70" fmla="*/ 82 w 222"/>
                <a:gd name="T71" fmla="*/ 0 h 157"/>
                <a:gd name="T72" fmla="*/ 133 w 222"/>
                <a:gd name="T73" fmla="*/ 113 h 157"/>
                <a:gd name="T74" fmla="*/ 209 w 222"/>
                <a:gd name="T75" fmla="*/ 113 h 157"/>
                <a:gd name="T76" fmla="*/ 222 w 222"/>
                <a:gd name="T77" fmla="*/ 157 h 157"/>
                <a:gd name="T78" fmla="*/ 120 w 222"/>
                <a:gd name="T79" fmla="*/ 157 h 157"/>
                <a:gd name="T80" fmla="*/ 133 w 222"/>
                <a:gd name="T81" fmla="*/ 113 h 157"/>
                <a:gd name="T82" fmla="*/ 133 w 222"/>
                <a:gd name="T83" fmla="*/ 113 h 157"/>
                <a:gd name="T84" fmla="*/ 74 w 222"/>
                <a:gd name="T85" fmla="*/ 55 h 157"/>
                <a:gd name="T86" fmla="*/ 60 w 222"/>
                <a:gd name="T87" fmla="*/ 99 h 157"/>
                <a:gd name="T88" fmla="*/ 162 w 222"/>
                <a:gd name="T89" fmla="*/ 99 h 157"/>
                <a:gd name="T90" fmla="*/ 149 w 222"/>
                <a:gd name="T91" fmla="*/ 55 h 157"/>
                <a:gd name="T92" fmla="*/ 74 w 222"/>
                <a:gd name="T93"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57">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sp>
        <p:nvSpPr>
          <p:cNvPr id="76" name="TextBox 119"/>
          <p:cNvSpPr txBox="1"/>
          <p:nvPr/>
        </p:nvSpPr>
        <p:spPr>
          <a:xfrm>
            <a:off x="1281335" y="5254046"/>
            <a:ext cx="2468921" cy="307777"/>
          </a:xfrm>
          <a:prstGeom prst="rect">
            <a:avLst/>
          </a:prstGeom>
          <a:noFill/>
        </p:spPr>
        <p:txBody>
          <a:bodyPr wrap="square" rtlCol="0">
            <a:spAutoFit/>
          </a:bodyPr>
          <a:lstStyle/>
          <a:p>
            <a:pPr defTabSz="914217"/>
            <a:r>
              <a:rPr lang="en-US" altLang="zh-CN" sz="1400" b="1" dirty="0">
                <a:solidFill>
                  <a:srgbClr val="D0B067"/>
                </a:solidFill>
                <a:cs typeface="+mn-ea"/>
                <a:sym typeface="+mn-lt"/>
              </a:rPr>
              <a:t>Add title text</a:t>
            </a:r>
            <a:endParaRPr lang="id-ID" sz="1400" b="1" dirty="0">
              <a:solidFill>
                <a:srgbClr val="D0B067"/>
              </a:solidFill>
              <a:cs typeface="+mn-ea"/>
              <a:sym typeface="+mn-lt"/>
            </a:endParaRPr>
          </a:p>
        </p:txBody>
      </p:sp>
      <p:sp>
        <p:nvSpPr>
          <p:cNvPr id="77" name="Rectangle 120"/>
          <p:cNvSpPr/>
          <p:nvPr/>
        </p:nvSpPr>
        <p:spPr>
          <a:xfrm>
            <a:off x="1281334" y="5483383"/>
            <a:ext cx="2468922" cy="526811"/>
          </a:xfrm>
          <a:prstGeom prst="rect">
            <a:avLst/>
          </a:prstGeom>
        </p:spPr>
        <p:txBody>
          <a:bodyPr wrap="square">
            <a:spAutoFit/>
          </a:bodyPr>
          <a:lstStyle/>
          <a:p>
            <a:pPr defTabSz="914217">
              <a:lnSpc>
                <a:spcPct val="150000"/>
              </a:lnSpc>
            </a:pPr>
            <a:r>
              <a:rPr lang="id-ID" sz="1000" dirty="0">
                <a:solidFill>
                  <a:schemeClr val="bg1"/>
                </a:solidFill>
                <a:cs typeface="+mn-ea"/>
                <a:sym typeface="+mn-lt"/>
              </a:rPr>
              <a:t>Geplis dipsam volorib vendian debist lignist quantium temab ium exper</a:t>
            </a:r>
          </a:p>
        </p:txBody>
      </p:sp>
      <p:sp>
        <p:nvSpPr>
          <p:cNvPr id="78" name="TextBox 119"/>
          <p:cNvSpPr txBox="1"/>
          <p:nvPr/>
        </p:nvSpPr>
        <p:spPr>
          <a:xfrm>
            <a:off x="3491135" y="1688618"/>
            <a:ext cx="2468921" cy="307777"/>
          </a:xfrm>
          <a:prstGeom prst="rect">
            <a:avLst/>
          </a:prstGeom>
          <a:noFill/>
        </p:spPr>
        <p:txBody>
          <a:bodyPr wrap="square" rtlCol="0">
            <a:spAutoFit/>
          </a:bodyPr>
          <a:lstStyle/>
          <a:p>
            <a:pPr defTabSz="914217"/>
            <a:r>
              <a:rPr lang="en-US" altLang="zh-CN" sz="1400" b="1" dirty="0">
                <a:solidFill>
                  <a:srgbClr val="D0B067"/>
                </a:solidFill>
                <a:cs typeface="+mn-ea"/>
                <a:sym typeface="+mn-lt"/>
              </a:rPr>
              <a:t>Add title text</a:t>
            </a:r>
            <a:endParaRPr lang="id-ID" sz="1400" b="1" dirty="0">
              <a:solidFill>
                <a:srgbClr val="D0B067"/>
              </a:solidFill>
              <a:cs typeface="+mn-ea"/>
              <a:sym typeface="+mn-lt"/>
            </a:endParaRPr>
          </a:p>
        </p:txBody>
      </p:sp>
      <p:sp>
        <p:nvSpPr>
          <p:cNvPr id="79" name="Rectangle 120"/>
          <p:cNvSpPr/>
          <p:nvPr/>
        </p:nvSpPr>
        <p:spPr>
          <a:xfrm>
            <a:off x="3491134" y="1917955"/>
            <a:ext cx="2468922" cy="526811"/>
          </a:xfrm>
          <a:prstGeom prst="rect">
            <a:avLst/>
          </a:prstGeom>
        </p:spPr>
        <p:txBody>
          <a:bodyPr wrap="square">
            <a:spAutoFit/>
          </a:bodyPr>
          <a:lstStyle/>
          <a:p>
            <a:pPr defTabSz="914217">
              <a:lnSpc>
                <a:spcPct val="150000"/>
              </a:lnSpc>
            </a:pPr>
            <a:r>
              <a:rPr lang="id-ID" sz="1000" dirty="0">
                <a:solidFill>
                  <a:schemeClr val="bg1"/>
                </a:solidFill>
                <a:cs typeface="+mn-ea"/>
                <a:sym typeface="+mn-lt"/>
              </a:rPr>
              <a:t>Geplis dipsam volorib vendian debist lignist quantium temab ium exper</a:t>
            </a:r>
          </a:p>
        </p:txBody>
      </p:sp>
      <p:sp>
        <p:nvSpPr>
          <p:cNvPr id="80" name="TextBox 119"/>
          <p:cNvSpPr txBox="1"/>
          <p:nvPr/>
        </p:nvSpPr>
        <p:spPr>
          <a:xfrm>
            <a:off x="5171762" y="5254046"/>
            <a:ext cx="2468921" cy="307777"/>
          </a:xfrm>
          <a:prstGeom prst="rect">
            <a:avLst/>
          </a:prstGeom>
          <a:noFill/>
        </p:spPr>
        <p:txBody>
          <a:bodyPr wrap="square" rtlCol="0">
            <a:spAutoFit/>
          </a:bodyPr>
          <a:lstStyle/>
          <a:p>
            <a:pPr defTabSz="914217"/>
            <a:r>
              <a:rPr lang="en-US" altLang="zh-CN" sz="1400" b="1" dirty="0">
                <a:solidFill>
                  <a:srgbClr val="D0B067"/>
                </a:solidFill>
                <a:cs typeface="+mn-ea"/>
                <a:sym typeface="+mn-lt"/>
              </a:rPr>
              <a:t>Add title text</a:t>
            </a:r>
            <a:endParaRPr lang="id-ID" sz="1400" b="1" dirty="0">
              <a:solidFill>
                <a:srgbClr val="D0B067"/>
              </a:solidFill>
              <a:cs typeface="+mn-ea"/>
              <a:sym typeface="+mn-lt"/>
            </a:endParaRPr>
          </a:p>
        </p:txBody>
      </p:sp>
      <p:sp>
        <p:nvSpPr>
          <p:cNvPr id="81" name="Rectangle 120"/>
          <p:cNvSpPr/>
          <p:nvPr/>
        </p:nvSpPr>
        <p:spPr>
          <a:xfrm>
            <a:off x="5171761" y="5483383"/>
            <a:ext cx="2468922" cy="526811"/>
          </a:xfrm>
          <a:prstGeom prst="rect">
            <a:avLst/>
          </a:prstGeom>
        </p:spPr>
        <p:txBody>
          <a:bodyPr wrap="square">
            <a:spAutoFit/>
          </a:bodyPr>
          <a:lstStyle/>
          <a:p>
            <a:pPr defTabSz="914217">
              <a:lnSpc>
                <a:spcPct val="150000"/>
              </a:lnSpc>
            </a:pPr>
            <a:r>
              <a:rPr lang="id-ID" sz="1000" dirty="0">
                <a:solidFill>
                  <a:schemeClr val="bg1"/>
                </a:solidFill>
                <a:cs typeface="+mn-ea"/>
                <a:sym typeface="+mn-lt"/>
              </a:rPr>
              <a:t>Geplis dipsam volorib vendian debist lignist quantium temab ium exper</a:t>
            </a:r>
          </a:p>
        </p:txBody>
      </p:sp>
      <p:sp>
        <p:nvSpPr>
          <p:cNvPr id="82" name="TextBox 119"/>
          <p:cNvSpPr txBox="1"/>
          <p:nvPr/>
        </p:nvSpPr>
        <p:spPr>
          <a:xfrm>
            <a:off x="6956209" y="1680003"/>
            <a:ext cx="2468921" cy="307777"/>
          </a:xfrm>
          <a:prstGeom prst="rect">
            <a:avLst/>
          </a:prstGeom>
          <a:noFill/>
        </p:spPr>
        <p:txBody>
          <a:bodyPr wrap="square" rtlCol="0">
            <a:spAutoFit/>
          </a:bodyPr>
          <a:lstStyle/>
          <a:p>
            <a:pPr defTabSz="914217"/>
            <a:r>
              <a:rPr lang="en-US" altLang="zh-CN" sz="1400" b="1" dirty="0">
                <a:solidFill>
                  <a:srgbClr val="D0B067"/>
                </a:solidFill>
                <a:cs typeface="+mn-ea"/>
                <a:sym typeface="+mn-lt"/>
              </a:rPr>
              <a:t>Add title text</a:t>
            </a:r>
            <a:endParaRPr lang="id-ID" sz="1400" b="1" dirty="0">
              <a:solidFill>
                <a:srgbClr val="D0B067"/>
              </a:solidFill>
              <a:cs typeface="+mn-ea"/>
              <a:sym typeface="+mn-lt"/>
            </a:endParaRPr>
          </a:p>
        </p:txBody>
      </p:sp>
      <p:sp>
        <p:nvSpPr>
          <p:cNvPr id="83" name="Rectangle 120"/>
          <p:cNvSpPr/>
          <p:nvPr/>
        </p:nvSpPr>
        <p:spPr>
          <a:xfrm>
            <a:off x="6956208" y="1909340"/>
            <a:ext cx="2468922" cy="526811"/>
          </a:xfrm>
          <a:prstGeom prst="rect">
            <a:avLst/>
          </a:prstGeom>
        </p:spPr>
        <p:txBody>
          <a:bodyPr wrap="square">
            <a:spAutoFit/>
          </a:bodyPr>
          <a:lstStyle/>
          <a:p>
            <a:pPr defTabSz="914217">
              <a:lnSpc>
                <a:spcPct val="150000"/>
              </a:lnSpc>
            </a:pPr>
            <a:r>
              <a:rPr lang="id-ID" sz="1000" dirty="0">
                <a:solidFill>
                  <a:schemeClr val="bg1"/>
                </a:solidFill>
                <a:cs typeface="+mn-ea"/>
                <a:sym typeface="+mn-lt"/>
              </a:rPr>
              <a:t>Geplis dipsam volorib vendian debist lignist quantium temab ium exper</a:t>
            </a:r>
          </a:p>
        </p:txBody>
      </p:sp>
      <p:sp>
        <p:nvSpPr>
          <p:cNvPr id="84" name="TextBox 119"/>
          <p:cNvSpPr txBox="1"/>
          <p:nvPr/>
        </p:nvSpPr>
        <p:spPr>
          <a:xfrm>
            <a:off x="8621412" y="5254046"/>
            <a:ext cx="2468921" cy="307777"/>
          </a:xfrm>
          <a:prstGeom prst="rect">
            <a:avLst/>
          </a:prstGeom>
          <a:noFill/>
        </p:spPr>
        <p:txBody>
          <a:bodyPr wrap="square" rtlCol="0">
            <a:spAutoFit/>
          </a:bodyPr>
          <a:lstStyle/>
          <a:p>
            <a:pPr defTabSz="914217"/>
            <a:r>
              <a:rPr lang="en-US" altLang="zh-CN" sz="1400" b="1" dirty="0">
                <a:solidFill>
                  <a:srgbClr val="D0B067"/>
                </a:solidFill>
                <a:cs typeface="+mn-ea"/>
                <a:sym typeface="+mn-lt"/>
              </a:rPr>
              <a:t>Add title text</a:t>
            </a:r>
            <a:endParaRPr lang="id-ID" sz="1400" b="1" dirty="0">
              <a:solidFill>
                <a:srgbClr val="D0B067"/>
              </a:solidFill>
              <a:cs typeface="+mn-ea"/>
              <a:sym typeface="+mn-lt"/>
            </a:endParaRPr>
          </a:p>
        </p:txBody>
      </p:sp>
      <p:sp>
        <p:nvSpPr>
          <p:cNvPr id="85" name="Rectangle 120"/>
          <p:cNvSpPr/>
          <p:nvPr/>
        </p:nvSpPr>
        <p:spPr>
          <a:xfrm>
            <a:off x="8621411" y="5483383"/>
            <a:ext cx="2468922" cy="526811"/>
          </a:xfrm>
          <a:prstGeom prst="rect">
            <a:avLst/>
          </a:prstGeom>
        </p:spPr>
        <p:txBody>
          <a:bodyPr wrap="square">
            <a:spAutoFit/>
          </a:bodyPr>
          <a:lstStyle/>
          <a:p>
            <a:pPr defTabSz="914217">
              <a:lnSpc>
                <a:spcPct val="150000"/>
              </a:lnSpc>
            </a:pPr>
            <a:r>
              <a:rPr lang="id-ID" sz="1000" dirty="0">
                <a:solidFill>
                  <a:schemeClr val="bg1"/>
                </a:solidFill>
                <a:cs typeface="+mn-ea"/>
                <a:sym typeface="+mn-lt"/>
              </a:rPr>
              <a:t>Geplis dipsam volorib vendian debist lignist quantium temab ium exper</a:t>
            </a:r>
          </a:p>
        </p:txBody>
      </p:sp>
      <p:sp>
        <p:nvSpPr>
          <p:cNvPr id="40" name="文本框 39">
            <a:extLst>
              <a:ext uri="{FF2B5EF4-FFF2-40B4-BE49-F238E27FC236}">
                <a16:creationId xmlns:a16="http://schemas.microsoft.com/office/drawing/2014/main" id="{93810388-0084-4EB2-9375-4555274C4AD3}"/>
              </a:ext>
            </a:extLst>
          </p:cNvPr>
          <p:cNvSpPr txBox="1"/>
          <p:nvPr/>
        </p:nvSpPr>
        <p:spPr>
          <a:xfrm>
            <a:off x="4067046" y="287751"/>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42" name="TextBox 41"/>
          <p:cNvSpPr txBox="1"/>
          <p:nvPr/>
        </p:nvSpPr>
        <p:spPr>
          <a:xfrm>
            <a:off x="107505" y="66282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tx1">
                    <a:lumMod val="95000"/>
                    <a:lumOff val="5000"/>
                  </a:schemeClr>
                </a:solidFill>
                <a:effectLst/>
                <a:uLnTx/>
                <a:uFillTx/>
              </a:rPr>
              <a:t>PPT</a:t>
            </a:r>
            <a:r>
              <a:rPr kumimoji="0" lang="zh-CN" altLang="en-US" sz="100" b="0" i="0" u="none" strike="noStrike" kern="0" cap="none" spc="0" normalizeH="0" baseline="0" noProof="0" dirty="0">
                <a:ln>
                  <a:noFill/>
                </a:ln>
                <a:solidFill>
                  <a:schemeClr val="tx1">
                    <a:lumMod val="95000"/>
                    <a:lumOff val="5000"/>
                  </a:schemeClr>
                </a:solidFill>
                <a:effectLst/>
                <a:uLnTx/>
                <a:uFillTx/>
              </a:rPr>
              <a:t>模板 </a:t>
            </a:r>
            <a:r>
              <a:rPr kumimoji="0" lang="en-US" altLang="zh-CN" sz="100" b="0" i="0" u="none" strike="noStrike" kern="0" cap="none" spc="0" normalizeH="0" baseline="0" noProof="0" dirty="0">
                <a:ln>
                  <a:noFill/>
                </a:ln>
                <a:solidFill>
                  <a:schemeClr val="tx1">
                    <a:lumMod val="95000"/>
                    <a:lumOff val="5000"/>
                  </a:schemeClr>
                </a:solidFill>
                <a:effectLst/>
                <a:uLnTx/>
                <a:uFillTx/>
              </a:rPr>
              <a:t>http://Fill in the description/moban/</a:t>
            </a:r>
            <a:r>
              <a:rPr kumimoji="0" lang="zh-CN" altLang="en-US" sz="100" b="0" i="0" u="none" strike="noStrike" kern="0" cap="none" spc="0" normalizeH="0" baseline="0" noProof="0" dirty="0">
                <a:ln>
                  <a:noFill/>
                </a:ln>
                <a:solidFill>
                  <a:schemeClr val="tx1">
                    <a:lumMod val="95000"/>
                    <a:lumOff val="5000"/>
                  </a:schemeClr>
                </a:solidFill>
                <a:effectLst/>
                <a:uLnTx/>
                <a:uFillTx/>
              </a:rPr>
              <a:t> </a:t>
            </a:r>
            <a:endParaRPr kumimoji="0" lang="en-US" altLang="zh-CN" sz="100" b="0" i="0" u="none" strike="noStrike" kern="0" cap="none" spc="0" normalizeH="0" baseline="0" noProof="0" dirty="0">
              <a:ln>
                <a:noFill/>
              </a:ln>
              <a:solidFill>
                <a:schemeClr val="tx1">
                  <a:lumMod val="95000"/>
                  <a:lumOff val="5000"/>
                </a:schemeClr>
              </a:solidFill>
              <a:effectLst/>
              <a:uLnTx/>
              <a:uFillTx/>
            </a:endParaRPr>
          </a:p>
        </p:txBody>
      </p:sp>
    </p:spTree>
    <p:extLst>
      <p:ext uri="{BB962C8B-B14F-4D97-AF65-F5344CB8AC3E}">
        <p14:creationId xmlns:p14="http://schemas.microsoft.com/office/powerpoint/2010/main" val="383606754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75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left)">
                                      <p:cBhvr>
                                        <p:cTn id="37" dur="500"/>
                                        <p:tgtEl>
                                          <p:spTgt spid="7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left)">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ipe(left)">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left)">
                                      <p:cBhvr>
                                        <p:cTn id="58" dur="500"/>
                                        <p:tgtEl>
                                          <p:spTgt spid="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wipe(left)">
                                      <p:cBhvr>
                                        <p:cTn id="6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P spid="84"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6013F89-5B69-449E-A563-7ED5A67A75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3264" y="1445840"/>
            <a:ext cx="8280652" cy="4447841"/>
          </a:xfrm>
          <a:prstGeom prst="ellipse">
            <a:avLst/>
          </a:prstGeom>
          <a:ln>
            <a:solidFill>
              <a:schemeClr val="tx1"/>
            </a:solidFill>
          </a:ln>
          <a:effectLst>
            <a:softEdge rad="112500"/>
          </a:effectLst>
        </p:spPr>
      </p:pic>
      <p:sp>
        <p:nvSpPr>
          <p:cNvPr id="5" name="文本框 4"/>
          <p:cNvSpPr txBox="1"/>
          <p:nvPr/>
        </p:nvSpPr>
        <p:spPr>
          <a:xfrm>
            <a:off x="4067046" y="287751"/>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grpSp>
        <p:nvGrpSpPr>
          <p:cNvPr id="27" name="组合 26"/>
          <p:cNvGrpSpPr/>
          <p:nvPr/>
        </p:nvGrpSpPr>
        <p:grpSpPr>
          <a:xfrm>
            <a:off x="5178739" y="4335396"/>
            <a:ext cx="1175722" cy="920881"/>
            <a:chOff x="2691570" y="2541083"/>
            <a:chExt cx="1589026" cy="1244599"/>
          </a:xfrm>
        </p:grpSpPr>
        <p:sp>
          <p:nvSpPr>
            <p:cNvPr id="28" name="椭圆 27"/>
            <p:cNvSpPr/>
            <p:nvPr/>
          </p:nvSpPr>
          <p:spPr>
            <a:xfrm>
              <a:off x="2859174" y="2541083"/>
              <a:ext cx="1244599" cy="1244599"/>
            </a:xfrm>
            <a:prstGeom prst="ellipse">
              <a:avLst/>
            </a:prstGeom>
            <a:solidFill>
              <a:srgbClr val="D0B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41" name="组合 40"/>
            <p:cNvGrpSpPr/>
            <p:nvPr/>
          </p:nvGrpSpPr>
          <p:grpSpPr>
            <a:xfrm>
              <a:off x="2691570" y="2701718"/>
              <a:ext cx="1589026" cy="1074212"/>
              <a:chOff x="2767214" y="2548234"/>
              <a:chExt cx="1589026" cy="1074212"/>
            </a:xfrm>
          </p:grpSpPr>
          <p:sp>
            <p:nvSpPr>
              <p:cNvPr id="42" name="TextBox 29"/>
              <p:cNvSpPr txBox="1"/>
              <p:nvPr/>
            </p:nvSpPr>
            <p:spPr>
              <a:xfrm>
                <a:off x="3207555" y="2548234"/>
                <a:ext cx="1148685" cy="623954"/>
              </a:xfrm>
              <a:prstGeom prst="rect">
                <a:avLst/>
              </a:prstGeom>
              <a:noFill/>
            </p:spPr>
            <p:txBody>
              <a:bodyPr wrap="none" rtlCol="0">
                <a:spAutoFit/>
              </a:bodyPr>
              <a:lstStyle/>
              <a:p>
                <a:r>
                  <a:rPr lang="en-US" sz="2400" b="1" dirty="0">
                    <a:solidFill>
                      <a:schemeClr val="bg1"/>
                    </a:solidFill>
                    <a:cs typeface="+mn-ea"/>
                    <a:sym typeface="+mn-lt"/>
                  </a:rPr>
                  <a:t>48%</a:t>
                </a:r>
                <a:endParaRPr lang="tr-TR" sz="2400" b="1" dirty="0">
                  <a:solidFill>
                    <a:schemeClr val="bg1"/>
                  </a:solidFill>
                  <a:cs typeface="+mn-ea"/>
                  <a:sym typeface="+mn-lt"/>
                </a:endParaRPr>
              </a:p>
            </p:txBody>
          </p:sp>
          <p:sp>
            <p:nvSpPr>
              <p:cNvPr id="43" name="Rectangle 78"/>
              <p:cNvSpPr/>
              <p:nvPr/>
            </p:nvSpPr>
            <p:spPr>
              <a:xfrm>
                <a:off x="2767214" y="2851690"/>
                <a:ext cx="1551063" cy="770756"/>
              </a:xfrm>
              <a:prstGeom prst="rect">
                <a:avLst/>
              </a:prstGeom>
            </p:spPr>
            <p:txBody>
              <a:bodyPr wrap="square">
                <a:spAutoFit/>
              </a:bodyPr>
              <a:lstStyle/>
              <a:p>
                <a:pPr algn="ctr">
                  <a:lnSpc>
                    <a:spcPct val="150000"/>
                  </a:lnSpc>
                </a:pPr>
                <a:r>
                  <a:rPr lang="tr-TR" sz="1100" dirty="0">
                    <a:solidFill>
                      <a:schemeClr val="bg1"/>
                    </a:solidFill>
                    <a:cs typeface="+mn-ea"/>
                    <a:sym typeface="+mn-lt"/>
                  </a:rPr>
                  <a:t>Lorem ipsum dolor</a:t>
                </a:r>
              </a:p>
            </p:txBody>
          </p:sp>
        </p:grpSp>
      </p:grpSp>
      <p:grpSp>
        <p:nvGrpSpPr>
          <p:cNvPr id="44" name="组合 43"/>
          <p:cNvGrpSpPr/>
          <p:nvPr/>
        </p:nvGrpSpPr>
        <p:grpSpPr>
          <a:xfrm>
            <a:off x="4650771" y="1755236"/>
            <a:ext cx="1349790" cy="1046162"/>
            <a:chOff x="2691568" y="2473205"/>
            <a:chExt cx="1605819" cy="1244599"/>
          </a:xfrm>
        </p:grpSpPr>
        <p:sp>
          <p:nvSpPr>
            <p:cNvPr id="45" name="椭圆 44"/>
            <p:cNvSpPr/>
            <p:nvPr/>
          </p:nvSpPr>
          <p:spPr>
            <a:xfrm>
              <a:off x="2889292" y="2473205"/>
              <a:ext cx="1244599" cy="1244599"/>
            </a:xfrm>
            <a:prstGeom prst="ellipse">
              <a:avLst/>
            </a:prstGeom>
            <a:solidFill>
              <a:srgbClr val="D0B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46" name="组合 45"/>
            <p:cNvGrpSpPr/>
            <p:nvPr/>
          </p:nvGrpSpPr>
          <p:grpSpPr>
            <a:xfrm>
              <a:off x="2691568" y="2701718"/>
              <a:ext cx="1605819" cy="981911"/>
              <a:chOff x="2767212" y="2548234"/>
              <a:chExt cx="1605819" cy="981911"/>
            </a:xfrm>
          </p:grpSpPr>
          <p:sp>
            <p:nvSpPr>
              <p:cNvPr id="47" name="TextBox 29"/>
              <p:cNvSpPr txBox="1"/>
              <p:nvPr/>
            </p:nvSpPr>
            <p:spPr>
              <a:xfrm>
                <a:off x="3207554" y="2548234"/>
                <a:ext cx="1011125" cy="549234"/>
              </a:xfrm>
              <a:prstGeom prst="rect">
                <a:avLst/>
              </a:prstGeom>
              <a:noFill/>
            </p:spPr>
            <p:txBody>
              <a:bodyPr wrap="none" rtlCol="0">
                <a:spAutoFit/>
              </a:bodyPr>
              <a:lstStyle/>
              <a:p>
                <a:r>
                  <a:rPr lang="en-US" sz="2400" b="1" dirty="0">
                    <a:solidFill>
                      <a:schemeClr val="bg1"/>
                    </a:solidFill>
                    <a:cs typeface="+mn-ea"/>
                    <a:sym typeface="+mn-lt"/>
                  </a:rPr>
                  <a:t>44%</a:t>
                </a:r>
                <a:endParaRPr lang="tr-TR" sz="2400" b="1" dirty="0">
                  <a:solidFill>
                    <a:schemeClr val="bg1"/>
                  </a:solidFill>
                  <a:cs typeface="+mn-ea"/>
                  <a:sym typeface="+mn-lt"/>
                </a:endParaRPr>
              </a:p>
            </p:txBody>
          </p:sp>
          <p:sp>
            <p:nvSpPr>
              <p:cNvPr id="48" name="Rectangle 78"/>
              <p:cNvSpPr/>
              <p:nvPr/>
            </p:nvSpPr>
            <p:spPr>
              <a:xfrm>
                <a:off x="2767212" y="2851689"/>
                <a:ext cx="1605819" cy="678456"/>
              </a:xfrm>
              <a:prstGeom prst="rect">
                <a:avLst/>
              </a:prstGeom>
            </p:spPr>
            <p:txBody>
              <a:bodyPr wrap="square">
                <a:spAutoFit/>
              </a:bodyPr>
              <a:lstStyle/>
              <a:p>
                <a:pPr algn="ctr">
                  <a:lnSpc>
                    <a:spcPct val="150000"/>
                  </a:lnSpc>
                </a:pPr>
                <a:r>
                  <a:rPr lang="tr-TR" sz="1100" dirty="0">
                    <a:solidFill>
                      <a:schemeClr val="bg1"/>
                    </a:solidFill>
                    <a:cs typeface="+mn-ea"/>
                    <a:sym typeface="+mn-lt"/>
                  </a:rPr>
                  <a:t>Lorem ipsum dolor</a:t>
                </a:r>
              </a:p>
            </p:txBody>
          </p:sp>
        </p:grpSp>
      </p:grpSp>
      <p:grpSp>
        <p:nvGrpSpPr>
          <p:cNvPr id="49" name="组合 48"/>
          <p:cNvGrpSpPr/>
          <p:nvPr/>
        </p:nvGrpSpPr>
        <p:grpSpPr>
          <a:xfrm>
            <a:off x="7638994" y="1858542"/>
            <a:ext cx="1254730" cy="1006817"/>
            <a:chOff x="2694469" y="2387600"/>
            <a:chExt cx="1551062" cy="1244599"/>
          </a:xfrm>
        </p:grpSpPr>
        <p:sp>
          <p:nvSpPr>
            <p:cNvPr id="50" name="椭圆 49"/>
            <p:cNvSpPr/>
            <p:nvPr/>
          </p:nvSpPr>
          <p:spPr>
            <a:xfrm>
              <a:off x="2844800" y="2387600"/>
              <a:ext cx="1244599" cy="1244599"/>
            </a:xfrm>
            <a:prstGeom prst="ellipse">
              <a:avLst/>
            </a:prstGeom>
            <a:solidFill>
              <a:srgbClr val="1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51" name="组合 50"/>
            <p:cNvGrpSpPr/>
            <p:nvPr/>
          </p:nvGrpSpPr>
          <p:grpSpPr>
            <a:xfrm>
              <a:off x="2694469" y="2571783"/>
              <a:ext cx="1551062" cy="1008424"/>
              <a:chOff x="2770113" y="2418299"/>
              <a:chExt cx="1551062" cy="1008424"/>
            </a:xfrm>
          </p:grpSpPr>
          <p:sp>
            <p:nvSpPr>
              <p:cNvPr id="52" name="TextBox 29"/>
              <p:cNvSpPr txBox="1"/>
              <p:nvPr/>
            </p:nvSpPr>
            <p:spPr>
              <a:xfrm>
                <a:off x="3210456" y="2418299"/>
                <a:ext cx="1050639" cy="570697"/>
              </a:xfrm>
              <a:prstGeom prst="rect">
                <a:avLst/>
              </a:prstGeom>
              <a:noFill/>
            </p:spPr>
            <p:txBody>
              <a:bodyPr wrap="none" rtlCol="0">
                <a:spAutoFit/>
              </a:bodyPr>
              <a:lstStyle/>
              <a:p>
                <a:r>
                  <a:rPr lang="en-US" sz="2400" b="1" dirty="0">
                    <a:solidFill>
                      <a:schemeClr val="bg1"/>
                    </a:solidFill>
                    <a:cs typeface="+mn-ea"/>
                    <a:sym typeface="+mn-lt"/>
                  </a:rPr>
                  <a:t>38%</a:t>
                </a:r>
                <a:endParaRPr lang="tr-TR" sz="2400" b="1" dirty="0">
                  <a:solidFill>
                    <a:schemeClr val="bg1"/>
                  </a:solidFill>
                  <a:cs typeface="+mn-ea"/>
                  <a:sym typeface="+mn-lt"/>
                </a:endParaRPr>
              </a:p>
            </p:txBody>
          </p:sp>
          <p:sp>
            <p:nvSpPr>
              <p:cNvPr id="53" name="Rectangle 78"/>
              <p:cNvSpPr/>
              <p:nvPr/>
            </p:nvSpPr>
            <p:spPr>
              <a:xfrm>
                <a:off x="2770113" y="2721754"/>
                <a:ext cx="1551062" cy="704969"/>
              </a:xfrm>
              <a:prstGeom prst="rect">
                <a:avLst/>
              </a:prstGeom>
            </p:spPr>
            <p:txBody>
              <a:bodyPr wrap="square">
                <a:spAutoFit/>
              </a:bodyPr>
              <a:lstStyle/>
              <a:p>
                <a:pPr algn="ctr">
                  <a:lnSpc>
                    <a:spcPct val="150000"/>
                  </a:lnSpc>
                </a:pPr>
                <a:r>
                  <a:rPr lang="tr-TR" sz="1100" dirty="0">
                    <a:solidFill>
                      <a:schemeClr val="bg1"/>
                    </a:solidFill>
                    <a:cs typeface="+mn-ea"/>
                    <a:sym typeface="+mn-lt"/>
                  </a:rPr>
                  <a:t>Lorem ipsum dolor</a:t>
                </a:r>
              </a:p>
            </p:txBody>
          </p:sp>
        </p:grpSp>
      </p:grpSp>
      <p:grpSp>
        <p:nvGrpSpPr>
          <p:cNvPr id="54" name="组合 53"/>
          <p:cNvGrpSpPr/>
          <p:nvPr/>
        </p:nvGrpSpPr>
        <p:grpSpPr>
          <a:xfrm>
            <a:off x="8893724" y="3729504"/>
            <a:ext cx="1254730" cy="1069871"/>
            <a:chOff x="2691568" y="2387600"/>
            <a:chExt cx="1551062" cy="1322544"/>
          </a:xfrm>
        </p:grpSpPr>
        <p:sp>
          <p:nvSpPr>
            <p:cNvPr id="55" name="椭圆 54"/>
            <p:cNvSpPr/>
            <p:nvPr/>
          </p:nvSpPr>
          <p:spPr>
            <a:xfrm>
              <a:off x="2844800" y="2387600"/>
              <a:ext cx="1244599" cy="1244599"/>
            </a:xfrm>
            <a:prstGeom prst="ellipse">
              <a:avLst/>
            </a:prstGeom>
            <a:solidFill>
              <a:srgbClr val="D0B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56" name="组合 55"/>
            <p:cNvGrpSpPr/>
            <p:nvPr/>
          </p:nvGrpSpPr>
          <p:grpSpPr>
            <a:xfrm>
              <a:off x="2691568" y="2701718"/>
              <a:ext cx="1551062" cy="1008426"/>
              <a:chOff x="2767212" y="2548234"/>
              <a:chExt cx="1551062" cy="1008426"/>
            </a:xfrm>
          </p:grpSpPr>
          <p:sp>
            <p:nvSpPr>
              <p:cNvPr id="57" name="TextBox 29"/>
              <p:cNvSpPr txBox="1"/>
              <p:nvPr/>
            </p:nvSpPr>
            <p:spPr>
              <a:xfrm>
                <a:off x="3207555" y="2548234"/>
                <a:ext cx="1050639" cy="570697"/>
              </a:xfrm>
              <a:prstGeom prst="rect">
                <a:avLst/>
              </a:prstGeom>
              <a:noFill/>
            </p:spPr>
            <p:txBody>
              <a:bodyPr wrap="none" rtlCol="0">
                <a:spAutoFit/>
              </a:bodyPr>
              <a:lstStyle/>
              <a:p>
                <a:r>
                  <a:rPr lang="en-US" sz="2400" b="1" dirty="0">
                    <a:solidFill>
                      <a:schemeClr val="bg1"/>
                    </a:solidFill>
                    <a:cs typeface="+mn-ea"/>
                    <a:sym typeface="+mn-lt"/>
                  </a:rPr>
                  <a:t>48%</a:t>
                </a:r>
                <a:endParaRPr lang="tr-TR" sz="2400" b="1" dirty="0">
                  <a:solidFill>
                    <a:schemeClr val="bg1"/>
                  </a:solidFill>
                  <a:cs typeface="+mn-ea"/>
                  <a:sym typeface="+mn-lt"/>
                </a:endParaRPr>
              </a:p>
            </p:txBody>
          </p:sp>
          <p:sp>
            <p:nvSpPr>
              <p:cNvPr id="58" name="Rectangle 78"/>
              <p:cNvSpPr/>
              <p:nvPr/>
            </p:nvSpPr>
            <p:spPr>
              <a:xfrm>
                <a:off x="2767212" y="2851691"/>
                <a:ext cx="1551062" cy="704969"/>
              </a:xfrm>
              <a:prstGeom prst="rect">
                <a:avLst/>
              </a:prstGeom>
            </p:spPr>
            <p:txBody>
              <a:bodyPr wrap="square">
                <a:spAutoFit/>
              </a:bodyPr>
              <a:lstStyle/>
              <a:p>
                <a:pPr algn="ctr">
                  <a:lnSpc>
                    <a:spcPct val="150000"/>
                  </a:lnSpc>
                </a:pPr>
                <a:r>
                  <a:rPr lang="tr-TR" sz="1100" dirty="0">
                    <a:solidFill>
                      <a:schemeClr val="bg1"/>
                    </a:solidFill>
                    <a:cs typeface="+mn-ea"/>
                    <a:sym typeface="+mn-lt"/>
                  </a:rPr>
                  <a:t>Lorem ipsum dolor</a:t>
                </a:r>
              </a:p>
            </p:txBody>
          </p:sp>
        </p:grpSp>
      </p:grpSp>
      <p:sp>
        <p:nvSpPr>
          <p:cNvPr id="59" name="文本框 58"/>
          <p:cNvSpPr txBox="1"/>
          <p:nvPr/>
        </p:nvSpPr>
        <p:spPr>
          <a:xfrm>
            <a:off x="1034197" y="5344850"/>
            <a:ext cx="2922403" cy="584775"/>
          </a:xfrm>
          <a:prstGeom prst="rect">
            <a:avLst/>
          </a:prstGeom>
          <a:noFill/>
        </p:spPr>
        <p:txBody>
          <a:bodyPr wrap="none" rtlCol="0">
            <a:spAutoFit/>
          </a:bodyPr>
          <a:lstStyle/>
          <a:p>
            <a:pPr algn="ctr"/>
            <a:r>
              <a:rPr lang="en-US" altLang="zh-CN" sz="3200" b="1" dirty="0">
                <a:solidFill>
                  <a:srgbClr val="D0B067"/>
                </a:solidFill>
                <a:cs typeface="+mn-ea"/>
                <a:sym typeface="+mn-lt"/>
              </a:rPr>
              <a:t>Add title text</a:t>
            </a:r>
            <a:endParaRPr lang="zh-CN" altLang="en-US" sz="3200" b="1" dirty="0">
              <a:solidFill>
                <a:srgbClr val="D0B067"/>
              </a:solidFill>
              <a:cs typeface="+mn-ea"/>
              <a:sym typeface="+mn-lt"/>
            </a:endParaRPr>
          </a:p>
        </p:txBody>
      </p:sp>
      <p:sp>
        <p:nvSpPr>
          <p:cNvPr id="60" name="矩形 59"/>
          <p:cNvSpPr/>
          <p:nvPr/>
        </p:nvSpPr>
        <p:spPr>
          <a:xfrm>
            <a:off x="1026454" y="5973333"/>
            <a:ext cx="10848046"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bg1"/>
                </a:solidFill>
                <a:cs typeface="+mn-ea"/>
                <a:sym typeface="+mn-lt"/>
              </a:rPr>
              <a:t>By faith I mean a vision of good one cherishes and the enthusiasm that pushes one to seek its fulfillment regardless of obstacles. By faith I mean a vision of good one cherishes and the enthusiasm that pushes one to</a:t>
            </a:r>
          </a:p>
        </p:txBody>
      </p:sp>
    </p:spTree>
    <p:extLst>
      <p:ext uri="{BB962C8B-B14F-4D97-AF65-F5344CB8AC3E}">
        <p14:creationId xmlns:p14="http://schemas.microsoft.com/office/powerpoint/2010/main" val="140177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6*min(max(#ppt_w*#ppt_h,.3),1)-7.4)/-.7*#ppt_w"/>
                                          </p:val>
                                        </p:tav>
                                        <p:tav tm="100000">
                                          <p:val>
                                            <p:strVal val="#ppt_w"/>
                                          </p:val>
                                        </p:tav>
                                      </p:tavLst>
                                    </p:anim>
                                    <p:anim calcmode="lin" valueType="num">
                                      <p:cBhvr>
                                        <p:cTn id="8" dur="500" fill="hold"/>
                                        <p:tgtEl>
                                          <p:spTgt spid="27"/>
                                        </p:tgtEl>
                                        <p:attrNameLst>
                                          <p:attrName>ppt_h</p:attrName>
                                        </p:attrNameLst>
                                      </p:cBhvr>
                                      <p:tavLst>
                                        <p:tav tm="0">
                                          <p:val>
                                            <p:strVal val="(6*min(max(#ppt_w*#ppt_h,.3),1)-7.4)/-.7*#ppt_h"/>
                                          </p:val>
                                        </p:tav>
                                        <p:tav tm="100000">
                                          <p:val>
                                            <p:strVal val="#ppt_h"/>
                                          </p:val>
                                        </p:tav>
                                      </p:tavLst>
                                    </p:anim>
                                    <p:anim calcmode="lin" valueType="num">
                                      <p:cBhvr>
                                        <p:cTn id="9" dur="500" fill="hold"/>
                                        <p:tgtEl>
                                          <p:spTgt spid="27"/>
                                        </p:tgtEl>
                                        <p:attrNameLst>
                                          <p:attrName>ppt_x</p:attrName>
                                        </p:attrNameLst>
                                      </p:cBhvr>
                                      <p:tavLst>
                                        <p:tav tm="0">
                                          <p:val>
                                            <p:fltVal val="0.5"/>
                                          </p:val>
                                        </p:tav>
                                        <p:tav tm="100000">
                                          <p:val>
                                            <p:strVal val="#ppt_x"/>
                                          </p:val>
                                        </p:tav>
                                      </p:tavLst>
                                    </p:anim>
                                    <p:anim calcmode="lin" valueType="num">
                                      <p:cBhvr>
                                        <p:cTn id="1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strVal val="(6*min(max(#ppt_w*#ppt_h,.3),1)-7.4)/-.7*#ppt_w"/>
                                          </p:val>
                                        </p:tav>
                                        <p:tav tm="100000">
                                          <p:val>
                                            <p:strVal val="#ppt_w"/>
                                          </p:val>
                                        </p:tav>
                                      </p:tavLst>
                                    </p:anim>
                                    <p:anim calcmode="lin" valueType="num">
                                      <p:cBhvr>
                                        <p:cTn id="15" dur="500" fill="hold"/>
                                        <p:tgtEl>
                                          <p:spTgt spid="44"/>
                                        </p:tgtEl>
                                        <p:attrNameLst>
                                          <p:attrName>ppt_h</p:attrName>
                                        </p:attrNameLst>
                                      </p:cBhvr>
                                      <p:tavLst>
                                        <p:tav tm="0">
                                          <p:val>
                                            <p:strVal val="(6*min(max(#ppt_w*#ppt_h,.3),1)-7.4)/-.7*#ppt_h"/>
                                          </p:val>
                                        </p:tav>
                                        <p:tav tm="100000">
                                          <p:val>
                                            <p:strVal val="#ppt_h"/>
                                          </p:val>
                                        </p:tav>
                                      </p:tavLst>
                                    </p:anim>
                                    <p:anim calcmode="lin" valueType="num">
                                      <p:cBhvr>
                                        <p:cTn id="16" dur="500" fill="hold"/>
                                        <p:tgtEl>
                                          <p:spTgt spid="44"/>
                                        </p:tgtEl>
                                        <p:attrNameLst>
                                          <p:attrName>ppt_x</p:attrName>
                                        </p:attrNameLst>
                                      </p:cBhvr>
                                      <p:tavLst>
                                        <p:tav tm="0">
                                          <p:val>
                                            <p:fltVal val="0.5"/>
                                          </p:val>
                                        </p:tav>
                                        <p:tav tm="100000">
                                          <p:val>
                                            <p:strVal val="#ppt_x"/>
                                          </p:val>
                                        </p:tav>
                                      </p:tavLst>
                                    </p:anim>
                                    <p:anim calcmode="lin" valueType="num">
                                      <p:cBhvr>
                                        <p:cTn id="17" dur="500" fill="hold"/>
                                        <p:tgtEl>
                                          <p:spTgt spid="44"/>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strVal val="(6*min(max(#ppt_w*#ppt_h,.3),1)-7.4)/-.7*#ppt_w"/>
                                          </p:val>
                                        </p:tav>
                                        <p:tav tm="100000">
                                          <p:val>
                                            <p:strVal val="#ppt_w"/>
                                          </p:val>
                                        </p:tav>
                                      </p:tavLst>
                                    </p:anim>
                                    <p:anim calcmode="lin" valueType="num">
                                      <p:cBhvr>
                                        <p:cTn id="22" dur="500" fill="hold"/>
                                        <p:tgtEl>
                                          <p:spTgt spid="49"/>
                                        </p:tgtEl>
                                        <p:attrNameLst>
                                          <p:attrName>ppt_h</p:attrName>
                                        </p:attrNameLst>
                                      </p:cBhvr>
                                      <p:tavLst>
                                        <p:tav tm="0">
                                          <p:val>
                                            <p:strVal val="(6*min(max(#ppt_w*#ppt_h,.3),1)-7.4)/-.7*#ppt_h"/>
                                          </p:val>
                                        </p:tav>
                                        <p:tav tm="100000">
                                          <p:val>
                                            <p:strVal val="#ppt_h"/>
                                          </p:val>
                                        </p:tav>
                                      </p:tavLst>
                                    </p:anim>
                                    <p:anim calcmode="lin" valueType="num">
                                      <p:cBhvr>
                                        <p:cTn id="23" dur="500" fill="hold"/>
                                        <p:tgtEl>
                                          <p:spTgt spid="49"/>
                                        </p:tgtEl>
                                        <p:attrNameLst>
                                          <p:attrName>ppt_x</p:attrName>
                                        </p:attrNameLst>
                                      </p:cBhvr>
                                      <p:tavLst>
                                        <p:tav tm="0">
                                          <p:val>
                                            <p:fltVal val="0.5"/>
                                          </p:val>
                                        </p:tav>
                                        <p:tav tm="100000">
                                          <p:val>
                                            <p:strVal val="#ppt_x"/>
                                          </p:val>
                                        </p:tav>
                                      </p:tavLst>
                                    </p:anim>
                                    <p:anim calcmode="lin" valueType="num">
                                      <p:cBhvr>
                                        <p:cTn id="24" dur="500" fill="hold"/>
                                        <p:tgtEl>
                                          <p:spTgt spid="49"/>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strVal val="(6*min(max(#ppt_w*#ppt_h,.3),1)-7.4)/-.7*#ppt_w"/>
                                          </p:val>
                                        </p:tav>
                                        <p:tav tm="100000">
                                          <p:val>
                                            <p:strVal val="#ppt_w"/>
                                          </p:val>
                                        </p:tav>
                                      </p:tavLst>
                                    </p:anim>
                                    <p:anim calcmode="lin" valueType="num">
                                      <p:cBhvr>
                                        <p:cTn id="29" dur="500" fill="hold"/>
                                        <p:tgtEl>
                                          <p:spTgt spid="54"/>
                                        </p:tgtEl>
                                        <p:attrNameLst>
                                          <p:attrName>ppt_h</p:attrName>
                                        </p:attrNameLst>
                                      </p:cBhvr>
                                      <p:tavLst>
                                        <p:tav tm="0">
                                          <p:val>
                                            <p:strVal val="(6*min(max(#ppt_w*#ppt_h,.3),1)-7.4)/-.7*#ppt_h"/>
                                          </p:val>
                                        </p:tav>
                                        <p:tav tm="100000">
                                          <p:val>
                                            <p:strVal val="#ppt_h"/>
                                          </p:val>
                                        </p:tav>
                                      </p:tavLst>
                                    </p:anim>
                                    <p:anim calcmode="lin" valueType="num">
                                      <p:cBhvr>
                                        <p:cTn id="30" dur="500" fill="hold"/>
                                        <p:tgtEl>
                                          <p:spTgt spid="54"/>
                                        </p:tgtEl>
                                        <p:attrNameLst>
                                          <p:attrName>ppt_x</p:attrName>
                                        </p:attrNameLst>
                                      </p:cBhvr>
                                      <p:tavLst>
                                        <p:tav tm="0">
                                          <p:val>
                                            <p:fltVal val="0.5"/>
                                          </p:val>
                                        </p:tav>
                                        <p:tav tm="100000">
                                          <p:val>
                                            <p:strVal val="#ppt_x"/>
                                          </p:val>
                                        </p:tav>
                                      </p:tavLst>
                                    </p:anim>
                                    <p:anim calcmode="lin" valueType="num">
                                      <p:cBhvr>
                                        <p:cTn id="31"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up)">
                                      <p:cBhvr>
                                        <p:cTn id="3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形 10">
            <a:extLst>
              <a:ext uri="{FF2B5EF4-FFF2-40B4-BE49-F238E27FC236}">
                <a16:creationId xmlns:a16="http://schemas.microsoft.com/office/drawing/2014/main" id="{732DE4F9-7FEF-FB92-894B-7CF0A2369D4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V="1">
            <a:off x="-3344992" y="-3406778"/>
            <a:ext cx="17886219" cy="7535833"/>
          </a:xfrm>
          <a:prstGeom prst="rect">
            <a:avLst/>
          </a:prstGeom>
        </p:spPr>
      </p:pic>
      <p:grpSp>
        <p:nvGrpSpPr>
          <p:cNvPr id="7" name="组合 6">
            <a:extLst>
              <a:ext uri="{FF2B5EF4-FFF2-40B4-BE49-F238E27FC236}">
                <a16:creationId xmlns:a16="http://schemas.microsoft.com/office/drawing/2014/main" id="{07995047-4237-49EF-B963-CB5475E3CD84}"/>
              </a:ext>
            </a:extLst>
          </p:cNvPr>
          <p:cNvGrpSpPr/>
          <p:nvPr/>
        </p:nvGrpSpPr>
        <p:grpSpPr>
          <a:xfrm>
            <a:off x="3715657" y="1240971"/>
            <a:ext cx="4760686" cy="4760684"/>
            <a:chOff x="4296229" y="1545772"/>
            <a:chExt cx="3599542" cy="3599540"/>
          </a:xfrm>
        </p:grpSpPr>
        <p:sp>
          <p:nvSpPr>
            <p:cNvPr id="6" name="椭圆 5">
              <a:extLst>
                <a:ext uri="{FF2B5EF4-FFF2-40B4-BE49-F238E27FC236}">
                  <a16:creationId xmlns:a16="http://schemas.microsoft.com/office/drawing/2014/main" id="{2299F02F-E42E-4952-BB10-DB0438158743}"/>
                </a:ext>
              </a:extLst>
            </p:cNvPr>
            <p:cNvSpPr/>
            <p:nvPr/>
          </p:nvSpPr>
          <p:spPr>
            <a:xfrm>
              <a:off x="4296229" y="1545772"/>
              <a:ext cx="3599542" cy="3599540"/>
            </a:xfrm>
            <a:prstGeom prst="ellipse">
              <a:avLst/>
            </a:prstGeom>
            <a:solidFill>
              <a:srgbClr val="E5D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C7EB10C5-6FAE-44D6-9CF0-FD12F9745CFE}"/>
                </a:ext>
              </a:extLst>
            </p:cNvPr>
            <p:cNvSpPr/>
            <p:nvPr/>
          </p:nvSpPr>
          <p:spPr>
            <a:xfrm>
              <a:off x="4419599" y="1669142"/>
              <a:ext cx="3352802" cy="3352800"/>
            </a:xfrm>
            <a:prstGeom prst="ellipse">
              <a:avLst/>
            </a:prstGeom>
            <a:gradFill>
              <a:gsLst>
                <a:gs pos="0">
                  <a:srgbClr val="86632F"/>
                </a:gs>
                <a:gs pos="26000">
                  <a:srgbClr val="E6DFA4"/>
                </a:gs>
                <a:gs pos="100000">
                  <a:srgbClr val="C3974D"/>
                </a:gs>
                <a:gs pos="78000">
                  <a:srgbClr val="F4DAAA"/>
                </a:gs>
                <a:gs pos="52000">
                  <a:srgbClr val="DABA80"/>
                </a:gs>
              </a:gsLst>
              <a:lin ang="5400000" scaled="0"/>
            </a:gradFill>
            <a:ln w="25400">
              <a:solidFill>
                <a:srgbClr val="C39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a:extLst>
              <a:ext uri="{FF2B5EF4-FFF2-40B4-BE49-F238E27FC236}">
                <a16:creationId xmlns:a16="http://schemas.microsoft.com/office/drawing/2014/main" id="{8856D56F-E77E-47BA-8A04-B0879D77402C}"/>
              </a:ext>
            </a:extLst>
          </p:cNvPr>
          <p:cNvSpPr txBox="1"/>
          <p:nvPr/>
        </p:nvSpPr>
        <p:spPr>
          <a:xfrm>
            <a:off x="5598118" y="2290923"/>
            <a:ext cx="943429" cy="1323439"/>
          </a:xfrm>
          <a:prstGeom prst="rect">
            <a:avLst/>
          </a:prstGeom>
          <a:noFill/>
        </p:spPr>
        <p:txBody>
          <a:bodyPr wrap="square" rtlCol="0">
            <a:spAutoFit/>
          </a:bodyPr>
          <a:lstStyle/>
          <a:p>
            <a:pPr algn="dist"/>
            <a:r>
              <a:rPr lang="en-US" altLang="zh-CN" sz="8000" dirty="0">
                <a:solidFill>
                  <a:schemeClr val="bg2">
                    <a:lumMod val="10000"/>
                  </a:schemeClr>
                </a:solidFill>
                <a:cs typeface="+mn-ea"/>
                <a:sym typeface="+mn-lt"/>
              </a:rPr>
              <a:t>3</a:t>
            </a:r>
            <a:endParaRPr lang="zh-CN" altLang="en-US" sz="8000" dirty="0">
              <a:solidFill>
                <a:schemeClr val="bg2">
                  <a:lumMod val="10000"/>
                </a:schemeClr>
              </a:solidFill>
              <a:cs typeface="+mn-ea"/>
              <a:sym typeface="+mn-lt"/>
            </a:endParaRPr>
          </a:p>
        </p:txBody>
      </p:sp>
      <p:sp>
        <p:nvSpPr>
          <p:cNvPr id="9" name="矩形 8">
            <a:extLst>
              <a:ext uri="{FF2B5EF4-FFF2-40B4-BE49-F238E27FC236}">
                <a16:creationId xmlns:a16="http://schemas.microsoft.com/office/drawing/2014/main" id="{BC6F4BA2-B531-4C3C-849E-4F51B7177029}"/>
              </a:ext>
            </a:extLst>
          </p:cNvPr>
          <p:cNvSpPr>
            <a:spLocks noChangeArrowheads="1"/>
          </p:cNvSpPr>
          <p:nvPr/>
        </p:nvSpPr>
        <p:spPr bwMode="auto">
          <a:xfrm>
            <a:off x="4955357" y="3769956"/>
            <a:ext cx="2059538" cy="438582"/>
          </a:xfrm>
          <a:prstGeom prst="rect">
            <a:avLst/>
          </a:prstGeom>
          <a:noFill/>
          <a:ln w="9525">
            <a:noFill/>
            <a:miter lim="800000"/>
            <a:headEnd/>
            <a:tailEnd/>
          </a:ln>
        </p:spPr>
        <p:txBody>
          <a:bodyPr wrap="none" lIns="68580" tIns="34290" rIns="68580" bIns="34290">
            <a:spAutoFit/>
          </a:bodyPr>
          <a:lstStyle/>
          <a:p>
            <a:pPr lvl="0"/>
            <a:r>
              <a:rPr lang="en-US" altLang="zh-CN" sz="2400" dirty="0">
                <a:solidFill>
                  <a:schemeClr val="tx1">
                    <a:lumMod val="85000"/>
                    <a:lumOff val="15000"/>
                  </a:schemeClr>
                </a:solidFill>
                <a:cs typeface="+mn-ea"/>
                <a:sym typeface="+mn-lt"/>
              </a:rPr>
              <a:t>Add title text</a:t>
            </a:r>
            <a:endParaRPr lang="zh-CN" altLang="zh-CN" sz="2400" dirty="0">
              <a:solidFill>
                <a:schemeClr val="tx1">
                  <a:lumMod val="85000"/>
                  <a:lumOff val="15000"/>
                </a:schemeClr>
              </a:solidFill>
              <a:cs typeface="+mn-ea"/>
              <a:sym typeface="+mn-lt"/>
            </a:endParaRPr>
          </a:p>
        </p:txBody>
      </p:sp>
      <p:sp>
        <p:nvSpPr>
          <p:cNvPr id="10" name="矩形 18">
            <a:extLst>
              <a:ext uri="{FF2B5EF4-FFF2-40B4-BE49-F238E27FC236}">
                <a16:creationId xmlns:a16="http://schemas.microsoft.com/office/drawing/2014/main" id="{A7CE4E92-1AF1-47D1-8232-25BDFC238FF4}"/>
              </a:ext>
            </a:extLst>
          </p:cNvPr>
          <p:cNvSpPr>
            <a:spLocks noChangeArrowheads="1"/>
          </p:cNvSpPr>
          <p:nvPr/>
        </p:nvSpPr>
        <p:spPr bwMode="auto">
          <a:xfrm>
            <a:off x="4197491" y="4364132"/>
            <a:ext cx="3797018" cy="169021"/>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en-US" altLang="zh-CN" sz="1000" dirty="0">
                <a:solidFill>
                  <a:schemeClr val="bg2">
                    <a:lumMod val="25000"/>
                  </a:schemeClr>
                </a:solidFill>
                <a:cs typeface="+mn-ea"/>
                <a:sym typeface="+mn-lt"/>
              </a:rPr>
              <a:t>Click here to add content that matches the title.</a:t>
            </a:r>
          </a:p>
        </p:txBody>
      </p:sp>
    </p:spTree>
    <p:extLst>
      <p:ext uri="{BB962C8B-B14F-4D97-AF65-F5344CB8AC3E}">
        <p14:creationId xmlns:p14="http://schemas.microsoft.com/office/powerpoint/2010/main" val="160368045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0E53C44-75C5-411F-AC77-1D8170CFA0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0577" y="0"/>
            <a:ext cx="8700747" cy="6943060"/>
          </a:xfrm>
          <a:prstGeom prst="ellipse">
            <a:avLst/>
          </a:prstGeom>
          <a:ln>
            <a:noFill/>
          </a:ln>
          <a:effectLst>
            <a:softEdge rad="112500"/>
          </a:effectLst>
        </p:spPr>
      </p:pic>
      <p:sp>
        <p:nvSpPr>
          <p:cNvPr id="5" name="文本框 4"/>
          <p:cNvSpPr txBox="1"/>
          <p:nvPr/>
        </p:nvSpPr>
        <p:spPr>
          <a:xfrm>
            <a:off x="4067044" y="364119"/>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6" name="TextBox 54"/>
          <p:cNvSpPr txBox="1"/>
          <p:nvPr/>
        </p:nvSpPr>
        <p:spPr>
          <a:xfrm>
            <a:off x="2766149" y="938640"/>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grpSp>
        <p:nvGrpSpPr>
          <p:cNvPr id="2" name="组合 1">
            <a:extLst>
              <a:ext uri="{FF2B5EF4-FFF2-40B4-BE49-F238E27FC236}">
                <a16:creationId xmlns:a16="http://schemas.microsoft.com/office/drawing/2014/main" id="{82B3A1C0-8E58-4101-BD43-9C4E267686D9}"/>
              </a:ext>
            </a:extLst>
          </p:cNvPr>
          <p:cNvGrpSpPr/>
          <p:nvPr/>
        </p:nvGrpSpPr>
        <p:grpSpPr>
          <a:xfrm>
            <a:off x="1438279" y="3054839"/>
            <a:ext cx="9315443" cy="748323"/>
            <a:chOff x="1438279" y="3054839"/>
            <a:chExt cx="9315443" cy="748323"/>
          </a:xfrm>
        </p:grpSpPr>
        <p:sp>
          <p:nvSpPr>
            <p:cNvPr id="28" name="Chevron 36"/>
            <p:cNvSpPr/>
            <p:nvPr/>
          </p:nvSpPr>
          <p:spPr>
            <a:xfrm>
              <a:off x="10391324" y="3054839"/>
              <a:ext cx="362398" cy="748323"/>
            </a:xfrm>
            <a:prstGeom prst="chevron">
              <a:avLst>
                <a:gd name="adj" fmla="val 94963"/>
              </a:avLst>
            </a:prstGeom>
            <a:solidFill>
              <a:srgbClr val="F2B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29" name="Chevron 37"/>
            <p:cNvSpPr/>
            <p:nvPr/>
          </p:nvSpPr>
          <p:spPr>
            <a:xfrm rot="10800000">
              <a:off x="1438279" y="3054839"/>
              <a:ext cx="362398" cy="748323"/>
            </a:xfrm>
            <a:prstGeom prst="chevron">
              <a:avLst>
                <a:gd name="adj" fmla="val 94963"/>
              </a:avLst>
            </a:prstGeom>
            <a:solidFill>
              <a:srgbClr val="F2B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grpSp>
      <p:sp>
        <p:nvSpPr>
          <p:cNvPr id="48" name="Rectangle 65"/>
          <p:cNvSpPr/>
          <p:nvPr/>
        </p:nvSpPr>
        <p:spPr>
          <a:xfrm>
            <a:off x="3048000" y="4270655"/>
            <a:ext cx="6096000" cy="570284"/>
          </a:xfrm>
          <a:prstGeom prst="rect">
            <a:avLst/>
          </a:prstGeom>
        </p:spPr>
        <p:txBody>
          <a:bodyPr>
            <a:spAutoFit/>
          </a:bodyPr>
          <a:lstStyle/>
          <a:p>
            <a:pPr algn="ctr">
              <a:lnSpc>
                <a:spcPct val="150000"/>
              </a:lnSpc>
            </a:pPr>
            <a:r>
              <a:rPr lang="tr-TR" sz="1100" dirty="0">
                <a:solidFill>
                  <a:prstClr val="white">
                    <a:lumMod val="95000"/>
                  </a:prstClr>
                </a:solidFill>
                <a:cs typeface="+mn-ea"/>
                <a:sym typeface="+mn-lt"/>
              </a:rPr>
              <a:t>Lorem ipsum dolor sit amet, consectetur adipiscing elit. Ut lobortis purus aliquam erat condimentum fermentum. Phasellus sed nisl eleifend, interdum ex vel.</a:t>
            </a:r>
          </a:p>
        </p:txBody>
      </p:sp>
      <p:grpSp>
        <p:nvGrpSpPr>
          <p:cNvPr id="3" name="组合 2">
            <a:extLst>
              <a:ext uri="{FF2B5EF4-FFF2-40B4-BE49-F238E27FC236}">
                <a16:creationId xmlns:a16="http://schemas.microsoft.com/office/drawing/2014/main" id="{A5F06060-6389-40F6-A5CA-12789FB7E3AC}"/>
              </a:ext>
            </a:extLst>
          </p:cNvPr>
          <p:cNvGrpSpPr/>
          <p:nvPr/>
        </p:nvGrpSpPr>
        <p:grpSpPr>
          <a:xfrm>
            <a:off x="3864363" y="2925147"/>
            <a:ext cx="1007706" cy="1007706"/>
            <a:chOff x="3864363" y="2925147"/>
            <a:chExt cx="1007706" cy="1007706"/>
          </a:xfrm>
        </p:grpSpPr>
        <p:grpSp>
          <p:nvGrpSpPr>
            <p:cNvPr id="36" name="Group 22"/>
            <p:cNvGrpSpPr/>
            <p:nvPr/>
          </p:nvGrpSpPr>
          <p:grpSpPr>
            <a:xfrm>
              <a:off x="3864363" y="2925147"/>
              <a:ext cx="1007706" cy="1007706"/>
              <a:chOff x="7728726" y="4094264"/>
              <a:chExt cx="2015412" cy="2015412"/>
            </a:xfrm>
          </p:grpSpPr>
          <p:sp>
            <p:nvSpPr>
              <p:cNvPr id="37" name="Oval 46"/>
              <p:cNvSpPr/>
              <p:nvPr/>
            </p:nvSpPr>
            <p:spPr>
              <a:xfrm>
                <a:off x="7728726" y="4094264"/>
                <a:ext cx="2015412" cy="2015412"/>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tr-TR">
                  <a:solidFill>
                    <a:prstClr val="white"/>
                  </a:solidFill>
                  <a:cs typeface="+mn-ea"/>
                  <a:sym typeface="+mn-lt"/>
                </a:endParaRPr>
              </a:p>
            </p:txBody>
          </p:sp>
          <p:sp>
            <p:nvSpPr>
              <p:cNvPr id="40" name="Oval 47"/>
              <p:cNvSpPr/>
              <p:nvPr/>
            </p:nvSpPr>
            <p:spPr>
              <a:xfrm>
                <a:off x="7844892" y="4210430"/>
                <a:ext cx="1783080" cy="1783080"/>
              </a:xfrm>
              <a:prstGeom prst="ellipse">
                <a:avLst/>
              </a:prstGeom>
              <a:no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tr-TR">
                  <a:solidFill>
                    <a:prstClr val="white"/>
                  </a:solidFill>
                  <a:cs typeface="+mn-ea"/>
                  <a:sym typeface="+mn-lt"/>
                </a:endParaRPr>
              </a:p>
            </p:txBody>
          </p:sp>
        </p:grpSp>
        <p:sp>
          <p:nvSpPr>
            <p:cNvPr id="73" name="Freeform 245"/>
            <p:cNvSpPr>
              <a:spLocks noEditPoints="1"/>
            </p:cNvSpPr>
            <p:nvPr/>
          </p:nvSpPr>
          <p:spPr bwMode="auto">
            <a:xfrm>
              <a:off x="4165809" y="3316031"/>
              <a:ext cx="404813" cy="268288"/>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4" name="组合 3">
            <a:extLst>
              <a:ext uri="{FF2B5EF4-FFF2-40B4-BE49-F238E27FC236}">
                <a16:creationId xmlns:a16="http://schemas.microsoft.com/office/drawing/2014/main" id="{A915A293-04A5-407E-9F44-3BB06B0C1E86}"/>
              </a:ext>
            </a:extLst>
          </p:cNvPr>
          <p:cNvGrpSpPr/>
          <p:nvPr/>
        </p:nvGrpSpPr>
        <p:grpSpPr>
          <a:xfrm>
            <a:off x="7335222" y="2925147"/>
            <a:ext cx="1007706" cy="1007706"/>
            <a:chOff x="7335222" y="2925147"/>
            <a:chExt cx="1007706" cy="1007706"/>
          </a:xfrm>
        </p:grpSpPr>
        <p:grpSp>
          <p:nvGrpSpPr>
            <p:cNvPr id="33" name="Group 23"/>
            <p:cNvGrpSpPr/>
            <p:nvPr/>
          </p:nvGrpSpPr>
          <p:grpSpPr>
            <a:xfrm>
              <a:off x="7335222" y="2925147"/>
              <a:ext cx="1007706" cy="1007706"/>
              <a:chOff x="14670444" y="4094264"/>
              <a:chExt cx="2015412" cy="2015412"/>
            </a:xfrm>
          </p:grpSpPr>
          <p:sp>
            <p:nvSpPr>
              <p:cNvPr id="34" name="Oval 42"/>
              <p:cNvSpPr/>
              <p:nvPr/>
            </p:nvSpPr>
            <p:spPr>
              <a:xfrm>
                <a:off x="14670444" y="4094264"/>
                <a:ext cx="2015412" cy="2015412"/>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tr-TR">
                  <a:solidFill>
                    <a:prstClr val="white"/>
                  </a:solidFill>
                  <a:cs typeface="+mn-ea"/>
                  <a:sym typeface="+mn-lt"/>
                </a:endParaRPr>
              </a:p>
            </p:txBody>
          </p:sp>
          <p:sp>
            <p:nvSpPr>
              <p:cNvPr id="35" name="Oval 43"/>
              <p:cNvSpPr/>
              <p:nvPr/>
            </p:nvSpPr>
            <p:spPr>
              <a:xfrm>
                <a:off x="14786610" y="4210430"/>
                <a:ext cx="1783080" cy="1783080"/>
              </a:xfrm>
              <a:prstGeom prst="ellipse">
                <a:avLst/>
              </a:prstGeom>
              <a:no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tr-TR">
                  <a:solidFill>
                    <a:prstClr val="white"/>
                  </a:solidFill>
                  <a:cs typeface="+mn-ea"/>
                  <a:sym typeface="+mn-lt"/>
                </a:endParaRPr>
              </a:p>
            </p:txBody>
          </p:sp>
        </p:grpSp>
        <p:sp>
          <p:nvSpPr>
            <p:cNvPr id="74" name="Freeform 12"/>
            <p:cNvSpPr>
              <a:spLocks noEditPoints="1"/>
            </p:cNvSpPr>
            <p:nvPr/>
          </p:nvSpPr>
          <p:spPr bwMode="auto">
            <a:xfrm>
              <a:off x="7733154" y="3282610"/>
              <a:ext cx="301721" cy="358200"/>
            </a:xfrm>
            <a:custGeom>
              <a:avLst/>
              <a:gdLst>
                <a:gd name="T0" fmla="*/ 4 w 86"/>
                <a:gd name="T1" fmla="*/ 0 h 102"/>
                <a:gd name="T2" fmla="*/ 8 w 86"/>
                <a:gd name="T3" fmla="*/ 10 h 102"/>
                <a:gd name="T4" fmla="*/ 49 w 86"/>
                <a:gd name="T5" fmla="*/ 3 h 102"/>
                <a:gd name="T6" fmla="*/ 52 w 86"/>
                <a:gd name="T7" fmla="*/ 6 h 102"/>
                <a:gd name="T8" fmla="*/ 52 w 86"/>
                <a:gd name="T9" fmla="*/ 13 h 102"/>
                <a:gd name="T10" fmla="*/ 81 w 86"/>
                <a:gd name="T11" fmla="*/ 3 h 102"/>
                <a:gd name="T12" fmla="*/ 86 w 86"/>
                <a:gd name="T13" fmla="*/ 6 h 102"/>
                <a:gd name="T14" fmla="*/ 84 w 86"/>
                <a:gd name="T15" fmla="*/ 60 h 102"/>
                <a:gd name="T16" fmla="*/ 62 w 86"/>
                <a:gd name="T17" fmla="*/ 67 h 102"/>
                <a:gd name="T18" fmla="*/ 36 w 86"/>
                <a:gd name="T19" fmla="*/ 66 h 102"/>
                <a:gd name="T20" fmla="*/ 36 w 86"/>
                <a:gd name="T21" fmla="*/ 66 h 102"/>
                <a:gd name="T22" fmla="*/ 28 w 86"/>
                <a:gd name="T23" fmla="*/ 60 h 102"/>
                <a:gd name="T24" fmla="*/ 8 w 86"/>
                <a:gd name="T25" fmla="*/ 98 h 102"/>
                <a:gd name="T26" fmla="*/ 4 w 86"/>
                <a:gd name="T27" fmla="*/ 102 h 102"/>
                <a:gd name="T28" fmla="*/ 0 w 86"/>
                <a:gd name="T29" fmla="*/ 4 h 102"/>
                <a:gd name="T30" fmla="*/ 52 w 86"/>
                <a:gd name="T31" fmla="*/ 56 h 102"/>
                <a:gd name="T32" fmla="*/ 61 w 86"/>
                <a:gd name="T33" fmla="*/ 61 h 102"/>
                <a:gd name="T34" fmla="*/ 52 w 86"/>
                <a:gd name="T35" fmla="*/ 53 h 102"/>
                <a:gd name="T36" fmla="*/ 52 w 86"/>
                <a:gd name="T37" fmla="*/ 42 h 102"/>
                <a:gd name="T38" fmla="*/ 61 w 86"/>
                <a:gd name="T39" fmla="*/ 28 h 102"/>
                <a:gd name="T40" fmla="*/ 52 w 86"/>
                <a:gd name="T41" fmla="*/ 42 h 102"/>
                <a:gd name="T42" fmla="*/ 61 w 86"/>
                <a:gd name="T43" fmla="*/ 52 h 102"/>
                <a:gd name="T44" fmla="*/ 71 w 86"/>
                <a:gd name="T45" fmla="*/ 37 h 102"/>
                <a:gd name="T46" fmla="*/ 71 w 86"/>
                <a:gd name="T47" fmla="*/ 49 h 102"/>
                <a:gd name="T48" fmla="*/ 79 w 86"/>
                <a:gd name="T49" fmla="*/ 55 h 102"/>
                <a:gd name="T50" fmla="*/ 71 w 86"/>
                <a:gd name="T51" fmla="*/ 49 h 102"/>
                <a:gd name="T52" fmla="*/ 71 w 86"/>
                <a:gd name="T53" fmla="*/ 25 h 102"/>
                <a:gd name="T54" fmla="*/ 80 w 86"/>
                <a:gd name="T55" fmla="*/ 34 h 102"/>
                <a:gd name="T56" fmla="*/ 71 w 86"/>
                <a:gd name="T57" fmla="*/ 25 h 102"/>
                <a:gd name="T58" fmla="*/ 67 w 86"/>
                <a:gd name="T59" fmla="*/ 16 h 102"/>
                <a:gd name="T60" fmla="*/ 61 w 86"/>
                <a:gd name="T61" fmla="*/ 28 h 102"/>
                <a:gd name="T62" fmla="*/ 38 w 86"/>
                <a:gd name="T63" fmla="*/ 30 h 102"/>
                <a:gd name="T64" fmla="*/ 46 w 86"/>
                <a:gd name="T65" fmla="*/ 18 h 102"/>
                <a:gd name="T66" fmla="*/ 38 w 86"/>
                <a:gd name="T67" fmla="*/ 30 h 102"/>
                <a:gd name="T68" fmla="*/ 38 w 86"/>
                <a:gd name="T69" fmla="*/ 42 h 102"/>
                <a:gd name="T70" fmla="*/ 39 w 86"/>
                <a:gd name="T71" fmla="*/ 52 h 102"/>
                <a:gd name="T72" fmla="*/ 44 w 86"/>
                <a:gd name="T73" fmla="*/ 51 h 102"/>
                <a:gd name="T74" fmla="*/ 46 w 86"/>
                <a:gd name="T75" fmla="*/ 48 h 102"/>
                <a:gd name="T76" fmla="*/ 46 w 86"/>
                <a:gd name="T77" fmla="*/ 42 h 102"/>
                <a:gd name="T78" fmla="*/ 38 w 86"/>
                <a:gd name="T79" fmla="*/ 30 h 102"/>
                <a:gd name="T80" fmla="*/ 28 w 86"/>
                <a:gd name="T81" fmla="*/ 43 h 102"/>
                <a:gd name="T82" fmla="*/ 38 w 86"/>
                <a:gd name="T83" fmla="*/ 18 h 102"/>
                <a:gd name="T84" fmla="*/ 28 w 86"/>
                <a:gd name="T85" fmla="*/ 10 h 102"/>
                <a:gd name="T86" fmla="*/ 38 w 86"/>
                <a:gd name="T87" fmla="*/ 18 h 102"/>
                <a:gd name="T88" fmla="*/ 28 w 86"/>
                <a:gd name="T89" fmla="*/ 43 h 102"/>
                <a:gd name="T90" fmla="*/ 18 w 86"/>
                <a:gd name="T91" fmla="*/ 57 h 102"/>
                <a:gd name="T92" fmla="*/ 28 w 86"/>
                <a:gd name="T93" fmla="*/ 54 h 102"/>
                <a:gd name="T94" fmla="*/ 18 w 86"/>
                <a:gd name="T95" fmla="*/ 46 h 102"/>
                <a:gd name="T96" fmla="*/ 9 w 86"/>
                <a:gd name="T97" fmla="*/ 37 h 102"/>
                <a:gd name="T98" fmla="*/ 9 w 86"/>
                <a:gd name="T99" fmla="*/ 49 h 102"/>
                <a:gd name="T100" fmla="*/ 28 w 86"/>
                <a:gd name="T101" fmla="*/ 31 h 102"/>
                <a:gd name="T102" fmla="*/ 18 w 86"/>
                <a:gd name="T103" fmla="*/ 23 h 102"/>
                <a:gd name="T104" fmla="*/ 18 w 86"/>
                <a:gd name="T105" fmla="*/ 23 h 102"/>
                <a:gd name="T106" fmla="*/ 9 w 86"/>
                <a:gd name="T107" fmla="*/ 17 h 102"/>
                <a:gd name="T108" fmla="*/ 18 w 86"/>
                <a:gd name="T10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7" name="组合 6">
            <a:extLst>
              <a:ext uri="{FF2B5EF4-FFF2-40B4-BE49-F238E27FC236}">
                <a16:creationId xmlns:a16="http://schemas.microsoft.com/office/drawing/2014/main" id="{C0BB0839-99B9-4E85-BBF6-C4A1E9282232}"/>
              </a:ext>
            </a:extLst>
          </p:cNvPr>
          <p:cNvGrpSpPr/>
          <p:nvPr/>
        </p:nvGrpSpPr>
        <p:grpSpPr>
          <a:xfrm>
            <a:off x="5592147" y="2925147"/>
            <a:ext cx="1007706" cy="1007706"/>
            <a:chOff x="5592147" y="2925147"/>
            <a:chExt cx="1007706" cy="1007706"/>
          </a:xfrm>
        </p:grpSpPr>
        <p:grpSp>
          <p:nvGrpSpPr>
            <p:cNvPr id="30" name="Group 21"/>
            <p:cNvGrpSpPr/>
            <p:nvPr/>
          </p:nvGrpSpPr>
          <p:grpSpPr>
            <a:xfrm>
              <a:off x="5592147" y="2925147"/>
              <a:ext cx="1007706" cy="1007706"/>
              <a:chOff x="11184294" y="4094264"/>
              <a:chExt cx="2015412" cy="2015412"/>
            </a:xfrm>
          </p:grpSpPr>
          <p:sp>
            <p:nvSpPr>
              <p:cNvPr id="31" name="Oval 14"/>
              <p:cNvSpPr/>
              <p:nvPr/>
            </p:nvSpPr>
            <p:spPr>
              <a:xfrm>
                <a:off x="11184294" y="4094264"/>
                <a:ext cx="2015412" cy="2015412"/>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tr-TR">
                  <a:solidFill>
                    <a:prstClr val="white"/>
                  </a:solidFill>
                  <a:cs typeface="+mn-ea"/>
                  <a:sym typeface="+mn-lt"/>
                </a:endParaRPr>
              </a:p>
            </p:txBody>
          </p:sp>
          <p:sp>
            <p:nvSpPr>
              <p:cNvPr id="32" name="Oval 18"/>
              <p:cNvSpPr/>
              <p:nvPr/>
            </p:nvSpPr>
            <p:spPr>
              <a:xfrm>
                <a:off x="11300460" y="4210430"/>
                <a:ext cx="1783080" cy="1783080"/>
              </a:xfrm>
              <a:prstGeom prst="ellipse">
                <a:avLst/>
              </a:prstGeom>
              <a:no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tr-TR">
                  <a:solidFill>
                    <a:prstClr val="white"/>
                  </a:solidFill>
                  <a:cs typeface="+mn-ea"/>
                  <a:sym typeface="+mn-lt"/>
                </a:endParaRPr>
              </a:p>
            </p:txBody>
          </p:sp>
        </p:grpSp>
        <p:sp>
          <p:nvSpPr>
            <p:cNvPr id="75" name="Freeform 14"/>
            <p:cNvSpPr>
              <a:spLocks noEditPoints="1"/>
            </p:cNvSpPr>
            <p:nvPr/>
          </p:nvSpPr>
          <p:spPr bwMode="auto">
            <a:xfrm>
              <a:off x="5958515" y="3273681"/>
              <a:ext cx="274967" cy="310638"/>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spTree>
    <p:extLst>
      <p:ext uri="{BB962C8B-B14F-4D97-AF65-F5344CB8AC3E}">
        <p14:creationId xmlns:p14="http://schemas.microsoft.com/office/powerpoint/2010/main" val="1472352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14" presetClass="entr" presetSubtype="1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randombar(horizontal)">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BAA0E60-C231-4E48-8D24-2DD53F6C43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D14E3D42-C457-49F7-B9F9-89B7FE065DDB}"/>
              </a:ext>
            </a:extLst>
          </p:cNvPr>
          <p:cNvGrpSpPr/>
          <p:nvPr/>
        </p:nvGrpSpPr>
        <p:grpSpPr>
          <a:xfrm>
            <a:off x="5367960" y="1"/>
            <a:ext cx="1522148" cy="2658438"/>
            <a:chOff x="5367960" y="1"/>
            <a:chExt cx="1522148" cy="2658438"/>
          </a:xfrm>
        </p:grpSpPr>
        <p:sp>
          <p:nvSpPr>
            <p:cNvPr id="21" name="Oval 20"/>
            <p:cNvSpPr/>
            <p:nvPr/>
          </p:nvSpPr>
          <p:spPr>
            <a:xfrm>
              <a:off x="6062967" y="1466601"/>
              <a:ext cx="66066" cy="66066"/>
            </a:xfrm>
            <a:prstGeom prst="ellipse">
              <a:avLst/>
            </a:prstGeom>
            <a:solidFill>
              <a:srgbClr val="F2B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cxnSp>
          <p:nvCxnSpPr>
            <p:cNvPr id="22" name="Straight Connector 21"/>
            <p:cNvCxnSpPr>
              <a:stCxn id="21" idx="0"/>
            </p:cNvCxnSpPr>
            <p:nvPr/>
          </p:nvCxnSpPr>
          <p:spPr>
            <a:xfrm flipV="1">
              <a:off x="6096000" y="1"/>
              <a:ext cx="596" cy="1466600"/>
            </a:xfrm>
            <a:prstGeom prst="line">
              <a:avLst/>
            </a:prstGeom>
            <a:ln w="19050">
              <a:solidFill>
                <a:srgbClr val="F2BB6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00086" y="1796664"/>
              <a:ext cx="591830" cy="507831"/>
            </a:xfrm>
            <a:prstGeom prst="rect">
              <a:avLst/>
            </a:prstGeom>
            <a:noFill/>
          </p:spPr>
          <p:txBody>
            <a:bodyPr wrap="none" rtlCol="0">
              <a:spAutoFit/>
            </a:bodyPr>
            <a:lstStyle/>
            <a:p>
              <a:pPr algn="ctr"/>
              <a:r>
                <a:rPr lang="tr-TR" sz="2700" dirty="0">
                  <a:solidFill>
                    <a:srgbClr val="D0B067"/>
                  </a:solidFill>
                  <a:cs typeface="+mn-ea"/>
                  <a:sym typeface="+mn-lt"/>
                </a:rPr>
                <a:t>03</a:t>
              </a:r>
            </a:p>
          </p:txBody>
        </p:sp>
        <p:sp>
          <p:nvSpPr>
            <p:cNvPr id="28" name="TextBox 27"/>
            <p:cNvSpPr txBox="1"/>
            <p:nvPr/>
          </p:nvSpPr>
          <p:spPr>
            <a:xfrm>
              <a:off x="5826730" y="1623199"/>
              <a:ext cx="530338" cy="307777"/>
            </a:xfrm>
            <a:prstGeom prst="rect">
              <a:avLst/>
            </a:prstGeom>
            <a:noFill/>
          </p:spPr>
          <p:txBody>
            <a:bodyPr wrap="none" rtlCol="0">
              <a:spAutoFit/>
            </a:bodyPr>
            <a:lstStyle/>
            <a:p>
              <a:pPr algn="ctr"/>
              <a:r>
                <a:rPr lang="tr-TR" sz="1400" dirty="0">
                  <a:solidFill>
                    <a:srgbClr val="D0B067"/>
                  </a:solidFill>
                  <a:cs typeface="+mn-ea"/>
                  <a:sym typeface="+mn-lt"/>
                </a:rPr>
                <a:t>Part</a:t>
              </a:r>
            </a:p>
          </p:txBody>
        </p:sp>
        <p:sp>
          <p:nvSpPr>
            <p:cNvPr id="29" name="TextBox 28"/>
            <p:cNvSpPr txBox="1"/>
            <p:nvPr/>
          </p:nvSpPr>
          <p:spPr>
            <a:xfrm>
              <a:off x="5367960" y="2258329"/>
              <a:ext cx="1522148" cy="400110"/>
            </a:xfrm>
            <a:prstGeom prst="rect">
              <a:avLst/>
            </a:prstGeom>
            <a:noFill/>
          </p:spPr>
          <p:txBody>
            <a:bodyPr wrap="none" rtlCol="0">
              <a:spAutoFit/>
            </a:bodyPr>
            <a:lstStyle/>
            <a:p>
              <a:pPr algn="ctr"/>
              <a:r>
                <a:rPr lang="tr-TR" sz="2000" dirty="0">
                  <a:solidFill>
                    <a:prstClr val="white">
                      <a:lumMod val="95000"/>
                    </a:prstClr>
                  </a:solidFill>
                  <a:cs typeface="+mn-ea"/>
                  <a:sym typeface="+mn-lt"/>
                </a:rPr>
                <a:t>CREATORS</a:t>
              </a:r>
            </a:p>
          </p:txBody>
        </p:sp>
      </p:grpSp>
      <p:sp>
        <p:nvSpPr>
          <p:cNvPr id="49" name="TextBox 48"/>
          <p:cNvSpPr txBox="1"/>
          <p:nvPr/>
        </p:nvSpPr>
        <p:spPr>
          <a:xfrm>
            <a:off x="3445286" y="4289668"/>
            <a:ext cx="986167" cy="276999"/>
          </a:xfrm>
          <a:prstGeom prst="rect">
            <a:avLst/>
          </a:prstGeom>
          <a:noFill/>
        </p:spPr>
        <p:txBody>
          <a:bodyPr wrap="none" rtlCol="0">
            <a:spAutoFit/>
          </a:bodyPr>
          <a:lstStyle/>
          <a:p>
            <a:pPr algn="ctr"/>
            <a:r>
              <a:rPr lang="tr-TR" sz="1200" dirty="0">
                <a:solidFill>
                  <a:srgbClr val="D0B067"/>
                </a:solidFill>
                <a:cs typeface="+mn-ea"/>
                <a:sym typeface="+mn-lt"/>
              </a:rPr>
              <a:t>JOHN DOE</a:t>
            </a:r>
          </a:p>
        </p:txBody>
      </p:sp>
      <p:sp>
        <p:nvSpPr>
          <p:cNvPr id="50" name="TextBox 49"/>
          <p:cNvSpPr txBox="1"/>
          <p:nvPr/>
        </p:nvSpPr>
        <p:spPr>
          <a:xfrm>
            <a:off x="5602919" y="4289668"/>
            <a:ext cx="986167" cy="276999"/>
          </a:xfrm>
          <a:prstGeom prst="rect">
            <a:avLst/>
          </a:prstGeom>
          <a:noFill/>
        </p:spPr>
        <p:txBody>
          <a:bodyPr wrap="none" rtlCol="0">
            <a:spAutoFit/>
          </a:bodyPr>
          <a:lstStyle/>
          <a:p>
            <a:pPr algn="ctr"/>
            <a:r>
              <a:rPr lang="tr-TR" sz="1200" dirty="0">
                <a:solidFill>
                  <a:srgbClr val="D0B067"/>
                </a:solidFill>
                <a:cs typeface="+mn-ea"/>
                <a:sym typeface="+mn-lt"/>
              </a:rPr>
              <a:t>JOHN DOE</a:t>
            </a:r>
          </a:p>
        </p:txBody>
      </p:sp>
      <p:sp>
        <p:nvSpPr>
          <p:cNvPr id="51" name="TextBox 50"/>
          <p:cNvSpPr txBox="1"/>
          <p:nvPr/>
        </p:nvSpPr>
        <p:spPr>
          <a:xfrm>
            <a:off x="7788185" y="4289668"/>
            <a:ext cx="930897" cy="276999"/>
          </a:xfrm>
          <a:prstGeom prst="rect">
            <a:avLst/>
          </a:prstGeom>
          <a:noFill/>
        </p:spPr>
        <p:txBody>
          <a:bodyPr wrap="none" rtlCol="0">
            <a:spAutoFit/>
          </a:bodyPr>
          <a:lstStyle/>
          <a:p>
            <a:pPr algn="ctr"/>
            <a:r>
              <a:rPr lang="tr-TR" sz="1200" dirty="0">
                <a:solidFill>
                  <a:srgbClr val="D0B067"/>
                </a:solidFill>
                <a:cs typeface="+mn-ea"/>
                <a:sym typeface="+mn-lt"/>
              </a:rPr>
              <a:t>JANE DOE</a:t>
            </a:r>
          </a:p>
        </p:txBody>
      </p:sp>
      <p:grpSp>
        <p:nvGrpSpPr>
          <p:cNvPr id="4" name="组合 3">
            <a:extLst>
              <a:ext uri="{FF2B5EF4-FFF2-40B4-BE49-F238E27FC236}">
                <a16:creationId xmlns:a16="http://schemas.microsoft.com/office/drawing/2014/main" id="{80E96C9E-8ACE-44EC-83C5-DD9EB1A96E39}"/>
              </a:ext>
            </a:extLst>
          </p:cNvPr>
          <p:cNvGrpSpPr/>
          <p:nvPr/>
        </p:nvGrpSpPr>
        <p:grpSpPr>
          <a:xfrm>
            <a:off x="6064157" y="5612759"/>
            <a:ext cx="66066" cy="1245241"/>
            <a:chOff x="6064157" y="5612759"/>
            <a:chExt cx="66066" cy="1245241"/>
          </a:xfrm>
        </p:grpSpPr>
        <p:sp>
          <p:nvSpPr>
            <p:cNvPr id="55" name="Oval 54"/>
            <p:cNvSpPr/>
            <p:nvPr/>
          </p:nvSpPr>
          <p:spPr>
            <a:xfrm>
              <a:off x="6064157" y="5612759"/>
              <a:ext cx="66066" cy="66066"/>
            </a:xfrm>
            <a:prstGeom prst="ellipse">
              <a:avLst/>
            </a:prstGeom>
            <a:solidFill>
              <a:srgbClr val="F2B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cxnSp>
          <p:nvCxnSpPr>
            <p:cNvPr id="56" name="Straight Connector 55"/>
            <p:cNvCxnSpPr>
              <a:endCxn id="55" idx="4"/>
            </p:cNvCxnSpPr>
            <p:nvPr/>
          </p:nvCxnSpPr>
          <p:spPr>
            <a:xfrm flipV="1">
              <a:off x="6097190" y="5678825"/>
              <a:ext cx="0" cy="1179175"/>
            </a:xfrm>
            <a:prstGeom prst="line">
              <a:avLst/>
            </a:prstGeom>
            <a:ln w="19050">
              <a:solidFill>
                <a:srgbClr val="F2BB6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3689743" y="4601960"/>
            <a:ext cx="497252" cy="276999"/>
          </a:xfrm>
          <a:prstGeom prst="rect">
            <a:avLst/>
          </a:prstGeom>
          <a:noFill/>
        </p:spPr>
        <p:txBody>
          <a:bodyPr wrap="none" rtlCol="0">
            <a:spAutoFit/>
          </a:bodyPr>
          <a:lstStyle/>
          <a:p>
            <a:pPr algn="ctr"/>
            <a:r>
              <a:rPr lang="tr-TR" sz="1200" dirty="0">
                <a:solidFill>
                  <a:prstClr val="white">
                    <a:lumMod val="95000"/>
                  </a:prstClr>
                </a:solidFill>
                <a:cs typeface="+mn-ea"/>
                <a:sym typeface="+mn-lt"/>
              </a:rPr>
              <a:t>CEO</a:t>
            </a:r>
          </a:p>
        </p:txBody>
      </p:sp>
      <p:sp>
        <p:nvSpPr>
          <p:cNvPr id="24" name="TextBox 23"/>
          <p:cNvSpPr txBox="1"/>
          <p:nvPr/>
        </p:nvSpPr>
        <p:spPr>
          <a:xfrm>
            <a:off x="5849780" y="4601960"/>
            <a:ext cx="492444" cy="276999"/>
          </a:xfrm>
          <a:prstGeom prst="rect">
            <a:avLst/>
          </a:prstGeom>
          <a:noFill/>
        </p:spPr>
        <p:txBody>
          <a:bodyPr wrap="none" rtlCol="0">
            <a:spAutoFit/>
          </a:bodyPr>
          <a:lstStyle/>
          <a:p>
            <a:pPr algn="ctr"/>
            <a:r>
              <a:rPr lang="tr-TR" sz="1200" dirty="0">
                <a:solidFill>
                  <a:prstClr val="white">
                    <a:lumMod val="95000"/>
                  </a:prstClr>
                </a:solidFill>
                <a:cs typeface="+mn-ea"/>
                <a:sym typeface="+mn-lt"/>
              </a:rPr>
              <a:t>CFO</a:t>
            </a:r>
          </a:p>
        </p:txBody>
      </p:sp>
      <p:sp>
        <p:nvSpPr>
          <p:cNvPr id="25" name="TextBox 24"/>
          <p:cNvSpPr txBox="1"/>
          <p:nvPr/>
        </p:nvSpPr>
        <p:spPr>
          <a:xfrm>
            <a:off x="8026650" y="4601960"/>
            <a:ext cx="453970" cy="276999"/>
          </a:xfrm>
          <a:prstGeom prst="rect">
            <a:avLst/>
          </a:prstGeom>
          <a:noFill/>
        </p:spPr>
        <p:txBody>
          <a:bodyPr wrap="none" rtlCol="0">
            <a:spAutoFit/>
          </a:bodyPr>
          <a:lstStyle/>
          <a:p>
            <a:pPr algn="ctr"/>
            <a:r>
              <a:rPr lang="tr-TR" sz="1200" dirty="0">
                <a:solidFill>
                  <a:prstClr val="white">
                    <a:lumMod val="95000"/>
                  </a:prstClr>
                </a:solidFill>
                <a:cs typeface="+mn-ea"/>
                <a:sym typeface="+mn-lt"/>
              </a:rPr>
              <a:t>CIO</a:t>
            </a:r>
          </a:p>
        </p:txBody>
      </p:sp>
      <p:pic>
        <p:nvPicPr>
          <p:cNvPr id="8" name="图片 7">
            <a:extLst>
              <a:ext uri="{FF2B5EF4-FFF2-40B4-BE49-F238E27FC236}">
                <a16:creationId xmlns:a16="http://schemas.microsoft.com/office/drawing/2014/main" id="{1E4C115A-0D4A-4C73-BFE5-ECAB71B054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9843" y="3058858"/>
            <a:ext cx="972619" cy="980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图片 9">
            <a:extLst>
              <a:ext uri="{FF2B5EF4-FFF2-40B4-BE49-F238E27FC236}">
                <a16:creationId xmlns:a16="http://schemas.microsoft.com/office/drawing/2014/main" id="{937E1389-FD66-45E7-9FBF-9E70F62CA0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2723" y="3063254"/>
            <a:ext cx="972619" cy="9809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图片 11">
            <a:extLst>
              <a:ext uri="{FF2B5EF4-FFF2-40B4-BE49-F238E27FC236}">
                <a16:creationId xmlns:a16="http://schemas.microsoft.com/office/drawing/2014/main" id="{225C9150-76E7-4509-AC90-41A726FEFD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3529" y="3055281"/>
            <a:ext cx="972619" cy="980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3002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500"/>
                                        <p:tgtEl>
                                          <p:spTgt spid="5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500"/>
                                        <p:tgtEl>
                                          <p:spTgt spid="5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C220151-0063-4F77-A166-0A56098A75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201614">
            <a:off x="7747374" y="3396356"/>
            <a:ext cx="1941055" cy="1967093"/>
          </a:xfrm>
          <a:prstGeom prst="rect">
            <a:avLst/>
          </a:prstGeom>
          <a:ln>
            <a:solidFill>
              <a:schemeClr val="accent4">
                <a:lumMod val="60000"/>
                <a:lumOff val="40000"/>
              </a:schemeClr>
            </a:solidFill>
          </a:ln>
          <a:effectLst>
            <a:outerShdw blurRad="292100" dist="139700" dir="2700000" algn="tl" rotWithShape="0">
              <a:srgbClr val="333333">
                <a:alpha val="65000"/>
              </a:srgbClr>
            </a:outerShdw>
          </a:effectLst>
        </p:spPr>
      </p:pic>
      <p:pic>
        <p:nvPicPr>
          <p:cNvPr id="5" name="图片 4">
            <a:extLst>
              <a:ext uri="{FF2B5EF4-FFF2-40B4-BE49-F238E27FC236}">
                <a16:creationId xmlns:a16="http://schemas.microsoft.com/office/drawing/2014/main" id="{7F9AAAE4-BEF1-491C-AA5B-B0DF576C5F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681943">
            <a:off x="2223713" y="3418965"/>
            <a:ext cx="1928057" cy="1941708"/>
          </a:xfrm>
          <a:prstGeom prst="rect">
            <a:avLst/>
          </a:prstGeom>
          <a:ln>
            <a:solidFill>
              <a:schemeClr val="accent4">
                <a:lumMod val="60000"/>
                <a:lumOff val="40000"/>
              </a:schemeClr>
            </a:solidFill>
          </a:ln>
          <a:effectLst>
            <a:outerShdw blurRad="190500" algn="tl" rotWithShape="0">
              <a:srgbClr val="000000">
                <a:alpha val="70000"/>
              </a:srgbClr>
            </a:outerShdw>
          </a:effectLst>
        </p:spPr>
      </p:pic>
      <p:sp>
        <p:nvSpPr>
          <p:cNvPr id="2" name="TextBox 1"/>
          <p:cNvSpPr txBox="1"/>
          <p:nvPr/>
        </p:nvSpPr>
        <p:spPr>
          <a:xfrm>
            <a:off x="5213391" y="914835"/>
            <a:ext cx="1765227" cy="507831"/>
          </a:xfrm>
          <a:prstGeom prst="rect">
            <a:avLst/>
          </a:prstGeom>
          <a:noFill/>
        </p:spPr>
        <p:txBody>
          <a:bodyPr wrap="none" rtlCol="0">
            <a:spAutoFit/>
          </a:bodyPr>
          <a:lstStyle/>
          <a:p>
            <a:pPr algn="ctr"/>
            <a:r>
              <a:rPr lang="tr-TR" sz="2700" dirty="0">
                <a:solidFill>
                  <a:srgbClr val="D0B067"/>
                </a:solidFill>
                <a:cs typeface="+mn-ea"/>
                <a:sym typeface="+mn-lt"/>
              </a:rPr>
              <a:t>TIMELINE</a:t>
            </a:r>
          </a:p>
        </p:txBody>
      </p:sp>
      <p:sp>
        <p:nvSpPr>
          <p:cNvPr id="18" name="Rectangle 17"/>
          <p:cNvSpPr/>
          <p:nvPr/>
        </p:nvSpPr>
        <p:spPr>
          <a:xfrm>
            <a:off x="3112601" y="1359489"/>
            <a:ext cx="6096000" cy="570284"/>
          </a:xfrm>
          <a:prstGeom prst="rect">
            <a:avLst/>
          </a:prstGeom>
        </p:spPr>
        <p:txBody>
          <a:bodyPr>
            <a:spAutoFit/>
          </a:bodyPr>
          <a:lstStyle/>
          <a:p>
            <a:pPr algn="ctr">
              <a:lnSpc>
                <a:spcPct val="150000"/>
              </a:lnSpc>
            </a:pPr>
            <a:r>
              <a:rPr lang="tr-TR" sz="1100" dirty="0">
                <a:solidFill>
                  <a:prstClr val="white">
                    <a:lumMod val="95000"/>
                  </a:prstClr>
                </a:solidFill>
                <a:cs typeface="+mn-ea"/>
                <a:sym typeface="+mn-lt"/>
              </a:rPr>
              <a:t>Lorem ipsum dolor sit amet, consectetur adipiscing elit. Ut lobortis purus aliquam erat condimentum fermentum. Phasellus sed nisl eleifend, interdum ex vel.</a:t>
            </a:r>
          </a:p>
        </p:txBody>
      </p:sp>
      <p:grpSp>
        <p:nvGrpSpPr>
          <p:cNvPr id="3" name="组合 2">
            <a:extLst>
              <a:ext uri="{FF2B5EF4-FFF2-40B4-BE49-F238E27FC236}">
                <a16:creationId xmlns:a16="http://schemas.microsoft.com/office/drawing/2014/main" id="{48B668B2-3894-4AD0-A436-ABEE5C54F89C}"/>
              </a:ext>
            </a:extLst>
          </p:cNvPr>
          <p:cNvGrpSpPr/>
          <p:nvPr/>
        </p:nvGrpSpPr>
        <p:grpSpPr>
          <a:xfrm>
            <a:off x="5245482" y="3055804"/>
            <a:ext cx="1788533" cy="3818747"/>
            <a:chOff x="5245482" y="3055804"/>
            <a:chExt cx="1788533" cy="3818747"/>
          </a:xfrm>
        </p:grpSpPr>
        <p:sp>
          <p:nvSpPr>
            <p:cNvPr id="20" name="TextBox 19"/>
            <p:cNvSpPr txBox="1"/>
            <p:nvPr/>
          </p:nvSpPr>
          <p:spPr>
            <a:xfrm>
              <a:off x="5245482" y="3057740"/>
              <a:ext cx="617605" cy="307777"/>
            </a:xfrm>
            <a:prstGeom prst="rect">
              <a:avLst/>
            </a:prstGeom>
            <a:noFill/>
          </p:spPr>
          <p:txBody>
            <a:bodyPr wrap="none" rtlCol="0">
              <a:spAutoFit/>
            </a:bodyPr>
            <a:lstStyle/>
            <a:p>
              <a:pPr algn="r"/>
              <a:r>
                <a:rPr lang="en-US" altLang="zh-CN" sz="1400" dirty="0">
                  <a:solidFill>
                    <a:srgbClr val="D0B067"/>
                  </a:solidFill>
                  <a:cs typeface="+mn-ea"/>
                  <a:sym typeface="+mn-lt"/>
                </a:rPr>
                <a:t>text1</a:t>
              </a:r>
              <a:endParaRPr lang="tr-TR" sz="1400" dirty="0">
                <a:solidFill>
                  <a:srgbClr val="D0B067"/>
                </a:solidFill>
                <a:cs typeface="+mn-ea"/>
                <a:sym typeface="+mn-lt"/>
              </a:endParaRPr>
            </a:p>
          </p:txBody>
        </p:sp>
        <p:sp>
          <p:nvSpPr>
            <p:cNvPr id="22" name="TextBox 21"/>
            <p:cNvSpPr txBox="1"/>
            <p:nvPr/>
          </p:nvSpPr>
          <p:spPr>
            <a:xfrm>
              <a:off x="6416410" y="4974651"/>
              <a:ext cx="617605" cy="307777"/>
            </a:xfrm>
            <a:prstGeom prst="rect">
              <a:avLst/>
            </a:prstGeom>
            <a:noFill/>
          </p:spPr>
          <p:txBody>
            <a:bodyPr wrap="none" rtlCol="0">
              <a:spAutoFit/>
            </a:bodyPr>
            <a:lstStyle/>
            <a:p>
              <a:r>
                <a:rPr lang="en-US" altLang="zh-CN" sz="1400" dirty="0">
                  <a:solidFill>
                    <a:srgbClr val="D0B067"/>
                  </a:solidFill>
                  <a:cs typeface="+mn-ea"/>
                  <a:sym typeface="+mn-lt"/>
                </a:rPr>
                <a:t>text2</a:t>
              </a:r>
              <a:endParaRPr lang="tr-TR" sz="1400" dirty="0">
                <a:solidFill>
                  <a:srgbClr val="D0B067"/>
                </a:solidFill>
                <a:cs typeface="+mn-ea"/>
                <a:sym typeface="+mn-lt"/>
              </a:endParaRPr>
            </a:p>
          </p:txBody>
        </p:sp>
        <p:cxnSp>
          <p:nvCxnSpPr>
            <p:cNvPr id="34" name="Straight Connector 33"/>
            <p:cNvCxnSpPr/>
            <p:nvPr/>
          </p:nvCxnSpPr>
          <p:spPr>
            <a:xfrm>
              <a:off x="6096000" y="5429208"/>
              <a:ext cx="590" cy="1445343"/>
            </a:xfrm>
            <a:prstGeom prst="line">
              <a:avLst/>
            </a:prstGeom>
            <a:ln w="12700" cap="rnd" cmpd="sng">
              <a:solidFill>
                <a:srgbClr val="F2BB61"/>
              </a:solidFill>
              <a:prstDash val="solid"/>
            </a:ln>
          </p:spPr>
          <p:style>
            <a:lnRef idx="1">
              <a:schemeClr val="accent1"/>
            </a:lnRef>
            <a:fillRef idx="0">
              <a:schemeClr val="accent1"/>
            </a:fillRef>
            <a:effectRef idx="0">
              <a:schemeClr val="accent1"/>
            </a:effectRef>
            <a:fontRef idx="minor">
              <a:schemeClr val="tx1"/>
            </a:fontRef>
          </p:style>
        </p:cxnSp>
        <p:sp>
          <p:nvSpPr>
            <p:cNvPr id="26" name="Freeform 284"/>
            <p:cNvSpPr>
              <a:spLocks noEditPoints="1"/>
            </p:cNvSpPr>
            <p:nvPr/>
          </p:nvSpPr>
          <p:spPr bwMode="auto">
            <a:xfrm>
              <a:off x="5928453" y="4974651"/>
              <a:ext cx="341313" cy="320675"/>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7" name="Freeform 311"/>
            <p:cNvSpPr>
              <a:spLocks noEditPoints="1"/>
            </p:cNvSpPr>
            <p:nvPr/>
          </p:nvSpPr>
          <p:spPr bwMode="auto">
            <a:xfrm>
              <a:off x="5994707" y="3055804"/>
              <a:ext cx="331788" cy="285750"/>
            </a:xfrm>
            <a:custGeom>
              <a:avLst/>
              <a:gdLst>
                <a:gd name="T0" fmla="*/ 4 w 94"/>
                <a:gd name="T1" fmla="*/ 19 h 81"/>
                <a:gd name="T2" fmla="*/ 46 w 94"/>
                <a:gd name="T3" fmla="*/ 19 h 81"/>
                <a:gd name="T4" fmla="*/ 50 w 94"/>
                <a:gd name="T5" fmla="*/ 17 h 81"/>
                <a:gd name="T6" fmla="*/ 73 w 94"/>
                <a:gd name="T7" fmla="*/ 0 h 81"/>
                <a:gd name="T8" fmla="*/ 73 w 94"/>
                <a:gd name="T9" fmla="*/ 33 h 81"/>
                <a:gd name="T10" fmla="*/ 73 w 94"/>
                <a:gd name="T11" fmla="*/ 66 h 81"/>
                <a:gd name="T12" fmla="*/ 50 w 94"/>
                <a:gd name="T13" fmla="*/ 50 h 81"/>
                <a:gd name="T14" fmla="*/ 46 w 94"/>
                <a:gd name="T15" fmla="*/ 47 h 81"/>
                <a:gd name="T16" fmla="*/ 34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4 h 81"/>
                <a:gd name="T40" fmla="*/ 87 w 94"/>
                <a:gd name="T41" fmla="*/ 66 h 81"/>
                <a:gd name="T42" fmla="*/ 78 w 94"/>
                <a:gd name="T43" fmla="*/ 66 h 81"/>
                <a:gd name="T44" fmla="*/ 78 w 94"/>
                <a:gd name="T45" fmla="*/ 1 h 81"/>
                <a:gd name="T46" fmla="*/ 87 w 94"/>
                <a:gd name="T47" fmla="*/ 1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cxnSp>
          <p:nvCxnSpPr>
            <p:cNvPr id="28" name="Straight Connector 33"/>
            <p:cNvCxnSpPr/>
            <p:nvPr/>
          </p:nvCxnSpPr>
          <p:spPr>
            <a:xfrm>
              <a:off x="6096000" y="3501891"/>
              <a:ext cx="590" cy="1445343"/>
            </a:xfrm>
            <a:prstGeom prst="line">
              <a:avLst/>
            </a:prstGeom>
            <a:ln w="12700" cap="rnd" cmpd="sng">
              <a:solidFill>
                <a:srgbClr val="F2BB61"/>
              </a:solidFill>
              <a:prstDash val="solid"/>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id="{8BFB3F6F-7AA8-4BFC-9E86-5957C8ABCB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842688" flipH="1">
            <a:off x="2123440" y="2921219"/>
            <a:ext cx="1046040" cy="1064743"/>
          </a:xfrm>
          <a:prstGeom prst="rect">
            <a:avLst/>
          </a:prstGeom>
          <a:ln>
            <a:solidFill>
              <a:schemeClr val="accent4">
                <a:lumMod val="60000"/>
                <a:lumOff val="40000"/>
              </a:schemeClr>
            </a:solidFill>
          </a:ln>
          <a:effectLst>
            <a:outerShdw blurRad="292100" dist="139700" dir="2700000" algn="tl" rotWithShape="0">
              <a:srgbClr val="333333">
                <a:alpha val="65000"/>
              </a:srgbClr>
            </a:outerShdw>
          </a:effectLst>
        </p:spPr>
      </p:pic>
      <p:pic>
        <p:nvPicPr>
          <p:cNvPr id="14" name="图片 13">
            <a:extLst>
              <a:ext uri="{FF2B5EF4-FFF2-40B4-BE49-F238E27FC236}">
                <a16:creationId xmlns:a16="http://schemas.microsoft.com/office/drawing/2014/main" id="{C1B382DE-A502-436D-B119-530F984BF7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754139">
            <a:off x="8823893" y="4592634"/>
            <a:ext cx="1063214" cy="1084710"/>
          </a:xfrm>
          <a:prstGeom prst="rect">
            <a:avLst/>
          </a:prstGeom>
          <a:ln>
            <a:solidFill>
              <a:schemeClr val="accent4">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214748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0" y="0"/>
            <a:ext cx="0" cy="1278294"/>
          </a:xfrm>
          <a:prstGeom prst="line">
            <a:avLst/>
          </a:prstGeom>
          <a:ln w="12700" cap="rnd" cmpd="sng">
            <a:solidFill>
              <a:srgbClr val="D0B067"/>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69131" y="1403620"/>
            <a:ext cx="617605" cy="307777"/>
          </a:xfrm>
          <a:prstGeom prst="rect">
            <a:avLst/>
          </a:prstGeom>
          <a:noFill/>
        </p:spPr>
        <p:txBody>
          <a:bodyPr wrap="none" rtlCol="0">
            <a:spAutoFit/>
          </a:bodyPr>
          <a:lstStyle/>
          <a:p>
            <a:pPr algn="r"/>
            <a:r>
              <a:rPr lang="en-US" altLang="zh-CN" sz="1400" dirty="0">
                <a:solidFill>
                  <a:srgbClr val="D0B067"/>
                </a:solidFill>
                <a:cs typeface="+mn-ea"/>
                <a:sym typeface="+mn-lt"/>
              </a:rPr>
              <a:t>text3</a:t>
            </a:r>
            <a:endParaRPr lang="tr-TR" sz="1400" dirty="0">
              <a:solidFill>
                <a:srgbClr val="D0B067"/>
              </a:solidFill>
              <a:cs typeface="+mn-ea"/>
              <a:sym typeface="+mn-lt"/>
            </a:endParaRPr>
          </a:p>
        </p:txBody>
      </p:sp>
      <p:sp>
        <p:nvSpPr>
          <p:cNvPr id="22" name="TextBox 21"/>
          <p:cNvSpPr txBox="1"/>
          <p:nvPr/>
        </p:nvSpPr>
        <p:spPr>
          <a:xfrm>
            <a:off x="6539025" y="3217132"/>
            <a:ext cx="617605" cy="307777"/>
          </a:xfrm>
          <a:prstGeom prst="rect">
            <a:avLst/>
          </a:prstGeom>
          <a:noFill/>
        </p:spPr>
        <p:txBody>
          <a:bodyPr wrap="none" rtlCol="0">
            <a:spAutoFit/>
          </a:bodyPr>
          <a:lstStyle/>
          <a:p>
            <a:r>
              <a:rPr lang="en-US" altLang="zh-CN" sz="1400" dirty="0">
                <a:solidFill>
                  <a:srgbClr val="D0B067"/>
                </a:solidFill>
                <a:cs typeface="+mn-ea"/>
                <a:sym typeface="+mn-lt"/>
              </a:rPr>
              <a:t>text4</a:t>
            </a:r>
            <a:endParaRPr lang="tr-TR" sz="1400" dirty="0">
              <a:solidFill>
                <a:srgbClr val="D0B067"/>
              </a:solidFill>
              <a:cs typeface="+mn-ea"/>
              <a:sym typeface="+mn-lt"/>
            </a:endParaRPr>
          </a:p>
        </p:txBody>
      </p:sp>
      <p:sp>
        <p:nvSpPr>
          <p:cNvPr id="26" name="TextBox 25"/>
          <p:cNvSpPr txBox="1"/>
          <p:nvPr/>
        </p:nvSpPr>
        <p:spPr>
          <a:xfrm>
            <a:off x="5069132" y="5023582"/>
            <a:ext cx="617605" cy="307777"/>
          </a:xfrm>
          <a:prstGeom prst="rect">
            <a:avLst/>
          </a:prstGeom>
          <a:noFill/>
        </p:spPr>
        <p:txBody>
          <a:bodyPr wrap="none" rtlCol="0">
            <a:spAutoFit/>
          </a:bodyPr>
          <a:lstStyle/>
          <a:p>
            <a:pPr algn="r"/>
            <a:r>
              <a:rPr lang="en-US" altLang="zh-CN" sz="1400" dirty="0">
                <a:solidFill>
                  <a:srgbClr val="D0B067"/>
                </a:solidFill>
                <a:cs typeface="+mn-ea"/>
                <a:sym typeface="+mn-lt"/>
              </a:rPr>
              <a:t>text5</a:t>
            </a:r>
            <a:endParaRPr lang="tr-TR" sz="1400" dirty="0">
              <a:solidFill>
                <a:srgbClr val="D0B067"/>
              </a:solidFill>
              <a:cs typeface="+mn-ea"/>
              <a:sym typeface="+mn-lt"/>
            </a:endParaRPr>
          </a:p>
        </p:txBody>
      </p:sp>
      <p:sp>
        <p:nvSpPr>
          <p:cNvPr id="27" name="Rectangle 26"/>
          <p:cNvSpPr/>
          <p:nvPr/>
        </p:nvSpPr>
        <p:spPr>
          <a:xfrm>
            <a:off x="6525301" y="1403620"/>
            <a:ext cx="2888703" cy="757643"/>
          </a:xfrm>
          <a:prstGeom prst="rect">
            <a:avLst/>
          </a:prstGeom>
        </p:spPr>
        <p:txBody>
          <a:bodyPr wrap="square">
            <a:spAutoFit/>
          </a:bodyPr>
          <a:lstStyle/>
          <a:p>
            <a:pPr algn="just">
              <a:lnSpc>
                <a:spcPct val="150000"/>
              </a:lnSpc>
            </a:pPr>
            <a:r>
              <a:rPr lang="tr-TR" sz="1000" dirty="0">
                <a:solidFill>
                  <a:prstClr val="white">
                    <a:lumMod val="95000"/>
                  </a:prstClr>
                </a:solidFill>
                <a:cs typeface="+mn-ea"/>
                <a:sym typeface="+mn-lt"/>
              </a:rPr>
              <a:t>Lorem ipsum dolor sit amet, consectetur adipiscing elit. Ut lobortis purus aliquam era.</a:t>
            </a:r>
          </a:p>
        </p:txBody>
      </p:sp>
      <p:sp>
        <p:nvSpPr>
          <p:cNvPr id="28" name="Rectangle 27"/>
          <p:cNvSpPr/>
          <p:nvPr/>
        </p:nvSpPr>
        <p:spPr>
          <a:xfrm>
            <a:off x="6525301" y="5023582"/>
            <a:ext cx="2888703" cy="757643"/>
          </a:xfrm>
          <a:prstGeom prst="rect">
            <a:avLst/>
          </a:prstGeom>
        </p:spPr>
        <p:txBody>
          <a:bodyPr wrap="square">
            <a:spAutoFit/>
          </a:bodyPr>
          <a:lstStyle/>
          <a:p>
            <a:pPr algn="just">
              <a:lnSpc>
                <a:spcPct val="150000"/>
              </a:lnSpc>
            </a:pPr>
            <a:r>
              <a:rPr lang="tr-TR" sz="1000" dirty="0">
                <a:solidFill>
                  <a:prstClr val="white">
                    <a:lumMod val="95000"/>
                  </a:prstClr>
                </a:solidFill>
                <a:cs typeface="+mn-ea"/>
                <a:sym typeface="+mn-lt"/>
              </a:rPr>
              <a:t>Lorem ipsum dolor sit amet, consectetur adipiscing elit. Ut lobortis purus aliquam era.</a:t>
            </a:r>
          </a:p>
        </p:txBody>
      </p:sp>
      <p:sp>
        <p:nvSpPr>
          <p:cNvPr id="29" name="Rectangle 28"/>
          <p:cNvSpPr/>
          <p:nvPr/>
        </p:nvSpPr>
        <p:spPr>
          <a:xfrm>
            <a:off x="2759585" y="3217132"/>
            <a:ext cx="2888703" cy="757643"/>
          </a:xfrm>
          <a:prstGeom prst="rect">
            <a:avLst/>
          </a:prstGeom>
        </p:spPr>
        <p:txBody>
          <a:bodyPr wrap="square">
            <a:spAutoFit/>
          </a:bodyPr>
          <a:lstStyle/>
          <a:p>
            <a:pPr algn="r">
              <a:lnSpc>
                <a:spcPct val="150000"/>
              </a:lnSpc>
            </a:pPr>
            <a:r>
              <a:rPr lang="tr-TR" sz="1000" dirty="0">
                <a:solidFill>
                  <a:prstClr val="white">
                    <a:lumMod val="95000"/>
                  </a:prstClr>
                </a:solidFill>
                <a:cs typeface="+mn-ea"/>
                <a:sym typeface="+mn-lt"/>
              </a:rPr>
              <a:t>Lorem ipsum dolor sit amet, consectetur adipiscing elit. Ut lobortis purus aliquam era.</a:t>
            </a:r>
          </a:p>
        </p:txBody>
      </p:sp>
      <p:cxnSp>
        <p:nvCxnSpPr>
          <p:cNvPr id="30" name="Straight Connector 29"/>
          <p:cNvCxnSpPr/>
          <p:nvPr/>
        </p:nvCxnSpPr>
        <p:spPr>
          <a:xfrm>
            <a:off x="6096000" y="1735113"/>
            <a:ext cx="0" cy="1343990"/>
          </a:xfrm>
          <a:prstGeom prst="line">
            <a:avLst/>
          </a:prstGeom>
          <a:ln w="12700" cap="rnd" cmpd="sng">
            <a:solidFill>
              <a:srgbClr val="D0B067"/>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000" y="3551897"/>
            <a:ext cx="0" cy="1343990"/>
          </a:xfrm>
          <a:prstGeom prst="line">
            <a:avLst/>
          </a:prstGeom>
          <a:ln w="12700" cap="rnd" cmpd="sng">
            <a:solidFill>
              <a:srgbClr val="F2BB6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0" y="5430417"/>
            <a:ext cx="0" cy="1427584"/>
          </a:xfrm>
          <a:prstGeom prst="line">
            <a:avLst/>
          </a:prstGeom>
          <a:ln w="12700" cap="rnd" cmpd="sng">
            <a:solidFill>
              <a:srgbClr val="D0B067"/>
            </a:solidFill>
            <a:prstDash val="solid"/>
          </a:ln>
        </p:spPr>
        <p:style>
          <a:lnRef idx="1">
            <a:schemeClr val="accent1"/>
          </a:lnRef>
          <a:fillRef idx="0">
            <a:schemeClr val="accent1"/>
          </a:fillRef>
          <a:effectRef idx="0">
            <a:schemeClr val="accent1"/>
          </a:effectRef>
          <a:fontRef idx="minor">
            <a:schemeClr val="tx1"/>
          </a:fontRef>
        </p:style>
      </p:cxnSp>
      <p:sp>
        <p:nvSpPr>
          <p:cNvPr id="15" name="Freeform 305"/>
          <p:cNvSpPr>
            <a:spLocks noEditPoints="1"/>
          </p:cNvSpPr>
          <p:nvPr/>
        </p:nvSpPr>
        <p:spPr bwMode="auto">
          <a:xfrm>
            <a:off x="5980305" y="4944125"/>
            <a:ext cx="271463" cy="344488"/>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6" name="Freeform 323"/>
          <p:cNvSpPr>
            <a:spLocks noEditPoints="1"/>
          </p:cNvSpPr>
          <p:nvPr/>
        </p:nvSpPr>
        <p:spPr bwMode="auto">
          <a:xfrm>
            <a:off x="5947567" y="3142502"/>
            <a:ext cx="296863" cy="292100"/>
          </a:xfrm>
          <a:custGeom>
            <a:avLst/>
            <a:gdLst>
              <a:gd name="T0" fmla="*/ 187 w 187"/>
              <a:gd name="T1" fmla="*/ 0 h 184"/>
              <a:gd name="T2" fmla="*/ 178 w 187"/>
              <a:gd name="T3" fmla="*/ 18 h 184"/>
              <a:gd name="T4" fmla="*/ 187 w 187"/>
              <a:gd name="T5" fmla="*/ 113 h 184"/>
              <a:gd name="T6" fmla="*/ 103 w 187"/>
              <a:gd name="T7" fmla="*/ 131 h 184"/>
              <a:gd name="T8" fmla="*/ 140 w 187"/>
              <a:gd name="T9" fmla="*/ 166 h 184"/>
              <a:gd name="T10" fmla="*/ 47 w 187"/>
              <a:gd name="T11" fmla="*/ 184 h 184"/>
              <a:gd name="T12" fmla="*/ 85 w 187"/>
              <a:gd name="T13" fmla="*/ 166 h 184"/>
              <a:gd name="T14" fmla="*/ 0 w 187"/>
              <a:gd name="T15" fmla="*/ 131 h 184"/>
              <a:gd name="T16" fmla="*/ 7 w 187"/>
              <a:gd name="T17" fmla="*/ 113 h 184"/>
              <a:gd name="T18" fmla="*/ 0 w 187"/>
              <a:gd name="T19" fmla="*/ 18 h 184"/>
              <a:gd name="T20" fmla="*/ 0 w 187"/>
              <a:gd name="T21" fmla="*/ 0 h 184"/>
              <a:gd name="T22" fmla="*/ 134 w 187"/>
              <a:gd name="T23" fmla="*/ 44 h 184"/>
              <a:gd name="T24" fmla="*/ 127 w 187"/>
              <a:gd name="T25" fmla="*/ 49 h 184"/>
              <a:gd name="T26" fmla="*/ 83 w 187"/>
              <a:gd name="T27" fmla="*/ 58 h 184"/>
              <a:gd name="T28" fmla="*/ 80 w 187"/>
              <a:gd name="T29" fmla="*/ 55 h 184"/>
              <a:gd name="T30" fmla="*/ 56 w 187"/>
              <a:gd name="T31" fmla="*/ 73 h 184"/>
              <a:gd name="T32" fmla="*/ 94 w 187"/>
              <a:gd name="T33" fmla="*/ 71 h 184"/>
              <a:gd name="T34" fmla="*/ 98 w 187"/>
              <a:gd name="T35" fmla="*/ 73 h 184"/>
              <a:gd name="T36" fmla="*/ 131 w 187"/>
              <a:gd name="T37" fmla="*/ 58 h 184"/>
              <a:gd name="T38" fmla="*/ 140 w 187"/>
              <a:gd name="T39" fmla="*/ 44 h 184"/>
              <a:gd name="T40" fmla="*/ 125 w 187"/>
              <a:gd name="T41" fmla="*/ 64 h 184"/>
              <a:gd name="T42" fmla="*/ 134 w 187"/>
              <a:gd name="T43" fmla="*/ 93 h 184"/>
              <a:gd name="T44" fmla="*/ 125 w 187"/>
              <a:gd name="T45" fmla="*/ 64 h 184"/>
              <a:gd name="T46" fmla="*/ 111 w 187"/>
              <a:gd name="T47" fmla="*/ 73 h 184"/>
              <a:gd name="T48" fmla="*/ 120 w 187"/>
              <a:gd name="T49" fmla="*/ 93 h 184"/>
              <a:gd name="T50" fmla="*/ 111 w 187"/>
              <a:gd name="T51" fmla="*/ 73 h 184"/>
              <a:gd name="T52" fmla="*/ 96 w 187"/>
              <a:gd name="T53" fmla="*/ 84 h 184"/>
              <a:gd name="T54" fmla="*/ 105 w 187"/>
              <a:gd name="T55" fmla="*/ 93 h 184"/>
              <a:gd name="T56" fmla="*/ 96 w 187"/>
              <a:gd name="T57" fmla="*/ 84 h 184"/>
              <a:gd name="T58" fmla="*/ 83 w 187"/>
              <a:gd name="T59" fmla="*/ 75 h 184"/>
              <a:gd name="T60" fmla="*/ 91 w 187"/>
              <a:gd name="T61" fmla="*/ 93 h 184"/>
              <a:gd name="T62" fmla="*/ 83 w 187"/>
              <a:gd name="T63" fmla="*/ 75 h 184"/>
              <a:gd name="T64" fmla="*/ 69 w 187"/>
              <a:gd name="T65" fmla="*/ 75 h 184"/>
              <a:gd name="T66" fmla="*/ 78 w 187"/>
              <a:gd name="T67" fmla="*/ 93 h 184"/>
              <a:gd name="T68" fmla="*/ 69 w 187"/>
              <a:gd name="T69" fmla="*/ 75 h 184"/>
              <a:gd name="T70" fmla="*/ 54 w 187"/>
              <a:gd name="T71" fmla="*/ 80 h 184"/>
              <a:gd name="T72" fmla="*/ 63 w 187"/>
              <a:gd name="T73" fmla="*/ 93 h 184"/>
              <a:gd name="T74" fmla="*/ 54 w 187"/>
              <a:gd name="T75" fmla="*/ 80 h 184"/>
              <a:gd name="T76" fmla="*/ 160 w 187"/>
              <a:gd name="T77" fmla="*/ 20 h 184"/>
              <a:gd name="T78" fmla="*/ 27 w 187"/>
              <a:gd name="T79" fmla="*/ 111 h 184"/>
              <a:gd name="T80" fmla="*/ 160 w 187"/>
              <a:gd name="T81" fmla="*/ 2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184">
                <a:moveTo>
                  <a:pt x="0" y="0"/>
                </a:moveTo>
                <a:lnTo>
                  <a:pt x="187" y="0"/>
                </a:lnTo>
                <a:lnTo>
                  <a:pt x="187" y="18"/>
                </a:lnTo>
                <a:lnTo>
                  <a:pt x="178" y="18"/>
                </a:lnTo>
                <a:lnTo>
                  <a:pt x="178" y="113"/>
                </a:lnTo>
                <a:lnTo>
                  <a:pt x="187" y="113"/>
                </a:lnTo>
                <a:lnTo>
                  <a:pt x="187" y="131"/>
                </a:lnTo>
                <a:lnTo>
                  <a:pt x="103" y="131"/>
                </a:lnTo>
                <a:lnTo>
                  <a:pt x="103" y="166"/>
                </a:lnTo>
                <a:lnTo>
                  <a:pt x="140" y="166"/>
                </a:lnTo>
                <a:lnTo>
                  <a:pt x="140" y="184"/>
                </a:lnTo>
                <a:lnTo>
                  <a:pt x="47" y="184"/>
                </a:lnTo>
                <a:lnTo>
                  <a:pt x="47" y="166"/>
                </a:lnTo>
                <a:lnTo>
                  <a:pt x="85" y="166"/>
                </a:lnTo>
                <a:lnTo>
                  <a:pt x="85" y="131"/>
                </a:lnTo>
                <a:lnTo>
                  <a:pt x="0" y="131"/>
                </a:lnTo>
                <a:lnTo>
                  <a:pt x="0" y="113"/>
                </a:lnTo>
                <a:lnTo>
                  <a:pt x="7" y="113"/>
                </a:lnTo>
                <a:lnTo>
                  <a:pt x="7" y="18"/>
                </a:lnTo>
                <a:lnTo>
                  <a:pt x="0" y="18"/>
                </a:lnTo>
                <a:lnTo>
                  <a:pt x="0" y="0"/>
                </a:lnTo>
                <a:lnTo>
                  <a:pt x="0" y="0"/>
                </a:lnTo>
                <a:close/>
                <a:moveTo>
                  <a:pt x="140" y="44"/>
                </a:moveTo>
                <a:lnTo>
                  <a:pt x="134" y="44"/>
                </a:lnTo>
                <a:lnTo>
                  <a:pt x="125" y="44"/>
                </a:lnTo>
                <a:lnTo>
                  <a:pt x="127" y="49"/>
                </a:lnTo>
                <a:lnTo>
                  <a:pt x="96" y="66"/>
                </a:lnTo>
                <a:lnTo>
                  <a:pt x="83" y="58"/>
                </a:lnTo>
                <a:lnTo>
                  <a:pt x="83" y="55"/>
                </a:lnTo>
                <a:lnTo>
                  <a:pt x="80" y="55"/>
                </a:lnTo>
                <a:lnTo>
                  <a:pt x="54" y="66"/>
                </a:lnTo>
                <a:lnTo>
                  <a:pt x="56" y="73"/>
                </a:lnTo>
                <a:lnTo>
                  <a:pt x="80" y="62"/>
                </a:lnTo>
                <a:lnTo>
                  <a:pt x="94" y="71"/>
                </a:lnTo>
                <a:lnTo>
                  <a:pt x="96" y="73"/>
                </a:lnTo>
                <a:lnTo>
                  <a:pt x="98" y="73"/>
                </a:lnTo>
                <a:lnTo>
                  <a:pt x="129" y="53"/>
                </a:lnTo>
                <a:lnTo>
                  <a:pt x="131" y="58"/>
                </a:lnTo>
                <a:lnTo>
                  <a:pt x="136" y="51"/>
                </a:lnTo>
                <a:lnTo>
                  <a:pt x="140" y="44"/>
                </a:lnTo>
                <a:lnTo>
                  <a:pt x="140" y="44"/>
                </a:lnTo>
                <a:close/>
                <a:moveTo>
                  <a:pt x="125" y="64"/>
                </a:moveTo>
                <a:lnTo>
                  <a:pt x="125" y="93"/>
                </a:lnTo>
                <a:lnTo>
                  <a:pt x="134" y="93"/>
                </a:lnTo>
                <a:lnTo>
                  <a:pt x="134" y="64"/>
                </a:lnTo>
                <a:lnTo>
                  <a:pt x="125" y="64"/>
                </a:lnTo>
                <a:lnTo>
                  <a:pt x="125" y="64"/>
                </a:lnTo>
                <a:close/>
                <a:moveTo>
                  <a:pt x="111" y="73"/>
                </a:moveTo>
                <a:lnTo>
                  <a:pt x="111" y="93"/>
                </a:lnTo>
                <a:lnTo>
                  <a:pt x="120" y="93"/>
                </a:lnTo>
                <a:lnTo>
                  <a:pt x="120" y="73"/>
                </a:lnTo>
                <a:lnTo>
                  <a:pt x="111" y="73"/>
                </a:lnTo>
                <a:lnTo>
                  <a:pt x="111" y="73"/>
                </a:lnTo>
                <a:close/>
                <a:moveTo>
                  <a:pt x="96" y="84"/>
                </a:moveTo>
                <a:lnTo>
                  <a:pt x="96" y="93"/>
                </a:lnTo>
                <a:lnTo>
                  <a:pt x="105" y="93"/>
                </a:lnTo>
                <a:lnTo>
                  <a:pt x="105" y="84"/>
                </a:lnTo>
                <a:lnTo>
                  <a:pt x="96" y="84"/>
                </a:lnTo>
                <a:lnTo>
                  <a:pt x="96" y="84"/>
                </a:lnTo>
                <a:close/>
                <a:moveTo>
                  <a:pt x="83" y="75"/>
                </a:moveTo>
                <a:lnTo>
                  <a:pt x="83" y="93"/>
                </a:lnTo>
                <a:lnTo>
                  <a:pt x="91" y="93"/>
                </a:lnTo>
                <a:lnTo>
                  <a:pt x="91" y="75"/>
                </a:lnTo>
                <a:lnTo>
                  <a:pt x="83" y="75"/>
                </a:lnTo>
                <a:lnTo>
                  <a:pt x="83" y="75"/>
                </a:lnTo>
                <a:close/>
                <a:moveTo>
                  <a:pt x="69" y="75"/>
                </a:moveTo>
                <a:lnTo>
                  <a:pt x="69" y="93"/>
                </a:lnTo>
                <a:lnTo>
                  <a:pt x="78" y="93"/>
                </a:lnTo>
                <a:lnTo>
                  <a:pt x="78" y="75"/>
                </a:lnTo>
                <a:lnTo>
                  <a:pt x="69" y="75"/>
                </a:lnTo>
                <a:lnTo>
                  <a:pt x="69" y="75"/>
                </a:lnTo>
                <a:close/>
                <a:moveTo>
                  <a:pt x="54" y="80"/>
                </a:moveTo>
                <a:lnTo>
                  <a:pt x="54" y="93"/>
                </a:lnTo>
                <a:lnTo>
                  <a:pt x="63" y="93"/>
                </a:lnTo>
                <a:lnTo>
                  <a:pt x="63" y="80"/>
                </a:lnTo>
                <a:lnTo>
                  <a:pt x="54" y="80"/>
                </a:lnTo>
                <a:lnTo>
                  <a:pt x="54" y="80"/>
                </a:lnTo>
                <a:close/>
                <a:moveTo>
                  <a:pt x="160" y="20"/>
                </a:moveTo>
                <a:lnTo>
                  <a:pt x="27" y="20"/>
                </a:lnTo>
                <a:lnTo>
                  <a:pt x="27" y="111"/>
                </a:lnTo>
                <a:lnTo>
                  <a:pt x="160" y="111"/>
                </a:lnTo>
                <a:lnTo>
                  <a:pt x="160" y="20"/>
                </a:ln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7" name="Freeform 329"/>
          <p:cNvSpPr>
            <a:spLocks noEditPoints="1"/>
          </p:cNvSpPr>
          <p:nvPr/>
        </p:nvSpPr>
        <p:spPr bwMode="auto">
          <a:xfrm>
            <a:off x="5919787" y="1358275"/>
            <a:ext cx="352425" cy="249238"/>
          </a:xfrm>
          <a:custGeom>
            <a:avLst/>
            <a:gdLst>
              <a:gd name="T0" fmla="*/ 18 w 222"/>
              <a:gd name="T1" fmla="*/ 113 h 157"/>
              <a:gd name="T2" fmla="*/ 94 w 222"/>
              <a:gd name="T3" fmla="*/ 113 h 157"/>
              <a:gd name="T4" fmla="*/ 107 w 222"/>
              <a:gd name="T5" fmla="*/ 157 h 157"/>
              <a:gd name="T6" fmla="*/ 5 w 222"/>
              <a:gd name="T7" fmla="*/ 157 h 157"/>
              <a:gd name="T8" fmla="*/ 18 w 222"/>
              <a:gd name="T9" fmla="*/ 113 h 157"/>
              <a:gd name="T10" fmla="*/ 18 w 222"/>
              <a:gd name="T11" fmla="*/ 113 h 157"/>
              <a:gd name="T12" fmla="*/ 209 w 222"/>
              <a:gd name="T13" fmla="*/ 73 h 157"/>
              <a:gd name="T14" fmla="*/ 209 w 222"/>
              <a:gd name="T15" fmla="*/ 86 h 157"/>
              <a:gd name="T16" fmla="*/ 220 w 222"/>
              <a:gd name="T17" fmla="*/ 95 h 157"/>
              <a:gd name="T18" fmla="*/ 207 w 222"/>
              <a:gd name="T19" fmla="*/ 95 h 157"/>
              <a:gd name="T20" fmla="*/ 200 w 222"/>
              <a:gd name="T21" fmla="*/ 106 h 157"/>
              <a:gd name="T22" fmla="*/ 200 w 222"/>
              <a:gd name="T23" fmla="*/ 93 h 157"/>
              <a:gd name="T24" fmla="*/ 187 w 222"/>
              <a:gd name="T25" fmla="*/ 84 h 157"/>
              <a:gd name="T26" fmla="*/ 200 w 222"/>
              <a:gd name="T27" fmla="*/ 86 h 157"/>
              <a:gd name="T28" fmla="*/ 209 w 222"/>
              <a:gd name="T29" fmla="*/ 73 h 157"/>
              <a:gd name="T30" fmla="*/ 209 w 222"/>
              <a:gd name="T31" fmla="*/ 73 h 157"/>
              <a:gd name="T32" fmla="*/ 20 w 222"/>
              <a:gd name="T33" fmla="*/ 84 h 157"/>
              <a:gd name="T34" fmla="*/ 14 w 222"/>
              <a:gd name="T35" fmla="*/ 95 h 157"/>
              <a:gd name="T36" fmla="*/ 0 w 222"/>
              <a:gd name="T37" fmla="*/ 95 h 157"/>
              <a:gd name="T38" fmla="*/ 11 w 222"/>
              <a:gd name="T39" fmla="*/ 102 h 157"/>
              <a:gd name="T40" fmla="*/ 11 w 222"/>
              <a:gd name="T41" fmla="*/ 115 h 157"/>
              <a:gd name="T42" fmla="*/ 18 w 222"/>
              <a:gd name="T43" fmla="*/ 104 h 157"/>
              <a:gd name="T44" fmla="*/ 34 w 222"/>
              <a:gd name="T45" fmla="*/ 104 h 157"/>
              <a:gd name="T46" fmla="*/ 20 w 222"/>
              <a:gd name="T47" fmla="*/ 97 h 157"/>
              <a:gd name="T48" fmla="*/ 20 w 222"/>
              <a:gd name="T49" fmla="*/ 84 h 157"/>
              <a:gd name="T50" fmla="*/ 20 w 222"/>
              <a:gd name="T51" fmla="*/ 84 h 157"/>
              <a:gd name="T52" fmla="*/ 82 w 222"/>
              <a:gd name="T53" fmla="*/ 0 h 157"/>
              <a:gd name="T54" fmla="*/ 80 w 222"/>
              <a:gd name="T55" fmla="*/ 26 h 157"/>
              <a:gd name="T56" fmla="*/ 105 w 222"/>
              <a:gd name="T57" fmla="*/ 42 h 157"/>
              <a:gd name="T58" fmla="*/ 78 w 222"/>
              <a:gd name="T59" fmla="*/ 39 h 157"/>
              <a:gd name="T60" fmla="*/ 62 w 222"/>
              <a:gd name="T61" fmla="*/ 64 h 157"/>
              <a:gd name="T62" fmla="*/ 65 w 222"/>
              <a:gd name="T63" fmla="*/ 37 h 157"/>
              <a:gd name="T64" fmla="*/ 40 w 222"/>
              <a:gd name="T65" fmla="*/ 22 h 157"/>
              <a:gd name="T66" fmla="*/ 67 w 222"/>
              <a:gd name="T67" fmla="*/ 22 h 157"/>
              <a:gd name="T68" fmla="*/ 82 w 222"/>
              <a:gd name="T69" fmla="*/ 0 h 157"/>
              <a:gd name="T70" fmla="*/ 82 w 222"/>
              <a:gd name="T71" fmla="*/ 0 h 157"/>
              <a:gd name="T72" fmla="*/ 133 w 222"/>
              <a:gd name="T73" fmla="*/ 113 h 157"/>
              <a:gd name="T74" fmla="*/ 209 w 222"/>
              <a:gd name="T75" fmla="*/ 113 h 157"/>
              <a:gd name="T76" fmla="*/ 222 w 222"/>
              <a:gd name="T77" fmla="*/ 157 h 157"/>
              <a:gd name="T78" fmla="*/ 120 w 222"/>
              <a:gd name="T79" fmla="*/ 157 h 157"/>
              <a:gd name="T80" fmla="*/ 133 w 222"/>
              <a:gd name="T81" fmla="*/ 113 h 157"/>
              <a:gd name="T82" fmla="*/ 133 w 222"/>
              <a:gd name="T83" fmla="*/ 113 h 157"/>
              <a:gd name="T84" fmla="*/ 74 w 222"/>
              <a:gd name="T85" fmla="*/ 55 h 157"/>
              <a:gd name="T86" fmla="*/ 60 w 222"/>
              <a:gd name="T87" fmla="*/ 99 h 157"/>
              <a:gd name="T88" fmla="*/ 162 w 222"/>
              <a:gd name="T89" fmla="*/ 99 h 157"/>
              <a:gd name="T90" fmla="*/ 149 w 222"/>
              <a:gd name="T91" fmla="*/ 55 h 157"/>
              <a:gd name="T92" fmla="*/ 74 w 222"/>
              <a:gd name="T93"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57">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Tree>
    <p:extLst>
      <p:ext uri="{BB962C8B-B14F-4D97-AF65-F5344CB8AC3E}">
        <p14:creationId xmlns:p14="http://schemas.microsoft.com/office/powerpoint/2010/main" val="1629636013"/>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P spid="27" grpId="0"/>
      <p:bldP spid="28" grpId="0"/>
      <p:bldP spid="29" grpId="0"/>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E8C4F5-4B1C-4E3E-B94A-E60C2552E4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353" y="0"/>
            <a:ext cx="8931349" cy="6858000"/>
          </a:xfrm>
          <a:prstGeom prst="rect">
            <a:avLst/>
          </a:prstGeom>
        </p:spPr>
      </p:pic>
      <p:cxnSp>
        <p:nvCxnSpPr>
          <p:cNvPr id="5" name="Straight Connector 4"/>
          <p:cNvCxnSpPr/>
          <p:nvPr/>
        </p:nvCxnSpPr>
        <p:spPr>
          <a:xfrm>
            <a:off x="6096000" y="0"/>
            <a:ext cx="0" cy="1474237"/>
          </a:xfrm>
          <a:prstGeom prst="line">
            <a:avLst/>
          </a:prstGeom>
          <a:ln w="12700" cap="rnd" cmpd="sng">
            <a:solidFill>
              <a:srgbClr val="F2BB61"/>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827083" y="1989749"/>
            <a:ext cx="4533146" cy="523220"/>
          </a:xfrm>
          <a:prstGeom prst="rect">
            <a:avLst/>
          </a:prstGeom>
          <a:noFill/>
        </p:spPr>
        <p:txBody>
          <a:bodyPr wrap="square" rtlCol="0">
            <a:spAutoFit/>
          </a:bodyPr>
          <a:lstStyle/>
          <a:p>
            <a:pPr algn="ctr"/>
            <a:r>
              <a:rPr lang="tr-TR" sz="1400" dirty="0">
                <a:solidFill>
                  <a:srgbClr val="D0B067"/>
                </a:solidFill>
                <a:cs typeface="+mn-ea"/>
                <a:sym typeface="+mn-lt"/>
              </a:rPr>
              <a:t>Lorem ipsum dolor sit amet, consectetur adipiscing elit. Ut lobortis purus aliquam era.</a:t>
            </a:r>
          </a:p>
        </p:txBody>
      </p:sp>
      <p:sp>
        <p:nvSpPr>
          <p:cNvPr id="16" name="Rectangle 15"/>
          <p:cNvSpPr/>
          <p:nvPr/>
        </p:nvSpPr>
        <p:spPr>
          <a:xfrm>
            <a:off x="4620185" y="2523298"/>
            <a:ext cx="2946942" cy="1200329"/>
          </a:xfrm>
          <a:prstGeom prst="rect">
            <a:avLst/>
          </a:prstGeom>
        </p:spPr>
        <p:txBody>
          <a:bodyPr wrap="square">
            <a:spAutoFit/>
          </a:bodyPr>
          <a:lstStyle/>
          <a:p>
            <a:pPr algn="ctr">
              <a:lnSpc>
                <a:spcPct val="150000"/>
              </a:lnSpc>
            </a:pPr>
            <a:r>
              <a:rPr lang="tr-TR" sz="1200" dirty="0">
                <a:solidFill>
                  <a:prstClr val="white">
                    <a:lumMod val="95000"/>
                  </a:prstClr>
                </a:solidFill>
                <a:cs typeface="+mn-ea"/>
                <a:sym typeface="+mn-lt"/>
              </a:rPr>
              <a:t>Lorem ipsum dolor sit amet, consectetur adipiscing elit. Ut lobortis purus aliquam erat condimentum fermentum. Phasellus sed nisl.</a:t>
            </a:r>
          </a:p>
        </p:txBody>
      </p:sp>
      <p:cxnSp>
        <p:nvCxnSpPr>
          <p:cNvPr id="25" name="Straight Connector 24"/>
          <p:cNvCxnSpPr/>
          <p:nvPr/>
        </p:nvCxnSpPr>
        <p:spPr>
          <a:xfrm>
            <a:off x="6096000" y="5701004"/>
            <a:ext cx="0" cy="1156996"/>
          </a:xfrm>
          <a:prstGeom prst="line">
            <a:avLst/>
          </a:prstGeom>
          <a:ln w="12700" cap="rnd" cmpd="sng">
            <a:solidFill>
              <a:srgbClr val="F2BB61"/>
            </a:solidFill>
            <a:prstDash val="solid"/>
          </a:ln>
        </p:spPr>
        <p:style>
          <a:lnRef idx="1">
            <a:schemeClr val="accent1"/>
          </a:lnRef>
          <a:fillRef idx="0">
            <a:schemeClr val="accent1"/>
          </a:fillRef>
          <a:effectRef idx="0">
            <a:schemeClr val="accent1"/>
          </a:effectRef>
          <a:fontRef idx="minor">
            <a:schemeClr val="tx1"/>
          </a:fontRef>
        </p:style>
      </p:cxnSp>
      <p:sp>
        <p:nvSpPr>
          <p:cNvPr id="10" name="Freeform 70"/>
          <p:cNvSpPr>
            <a:spLocks/>
          </p:cNvSpPr>
          <p:nvPr/>
        </p:nvSpPr>
        <p:spPr bwMode="auto">
          <a:xfrm>
            <a:off x="5912576" y="1600911"/>
            <a:ext cx="362159" cy="333331"/>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rgbClr val="D0B067"/>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pic>
        <p:nvPicPr>
          <p:cNvPr id="6" name="图片 5">
            <a:extLst>
              <a:ext uri="{FF2B5EF4-FFF2-40B4-BE49-F238E27FC236}">
                <a16:creationId xmlns:a16="http://schemas.microsoft.com/office/drawing/2014/main" id="{F6AB996E-49F4-470D-9F07-272E5022E9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771786" y="4406235"/>
            <a:ext cx="1197894" cy="7993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图片 7">
            <a:extLst>
              <a:ext uri="{FF2B5EF4-FFF2-40B4-BE49-F238E27FC236}">
                <a16:creationId xmlns:a16="http://schemas.microsoft.com/office/drawing/2014/main" id="{C99A391C-A408-4EF7-AF8F-2152B385F8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9671" y="4406235"/>
            <a:ext cx="1270128" cy="7993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11" name="图片 10">
            <a:extLst>
              <a:ext uri="{FF2B5EF4-FFF2-40B4-BE49-F238E27FC236}">
                <a16:creationId xmlns:a16="http://schemas.microsoft.com/office/drawing/2014/main" id="{1FA1AACE-CBAF-40B8-A4F0-D9EA48BA0B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79790" y="4395619"/>
            <a:ext cx="1270128" cy="7993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782757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形 10">
            <a:extLst>
              <a:ext uri="{FF2B5EF4-FFF2-40B4-BE49-F238E27FC236}">
                <a16:creationId xmlns:a16="http://schemas.microsoft.com/office/drawing/2014/main" id="{F037AA34-BB4D-D69E-AD6F-FFE6452C7369}"/>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V="1">
            <a:off x="-3344992" y="-3406778"/>
            <a:ext cx="17886219" cy="7535833"/>
          </a:xfrm>
          <a:prstGeom prst="rect">
            <a:avLst/>
          </a:prstGeom>
        </p:spPr>
      </p:pic>
      <p:grpSp>
        <p:nvGrpSpPr>
          <p:cNvPr id="7" name="组合 6">
            <a:extLst>
              <a:ext uri="{FF2B5EF4-FFF2-40B4-BE49-F238E27FC236}">
                <a16:creationId xmlns:a16="http://schemas.microsoft.com/office/drawing/2014/main" id="{07995047-4237-49EF-B963-CB5475E3CD84}"/>
              </a:ext>
            </a:extLst>
          </p:cNvPr>
          <p:cNvGrpSpPr/>
          <p:nvPr/>
        </p:nvGrpSpPr>
        <p:grpSpPr>
          <a:xfrm>
            <a:off x="3715657" y="1240971"/>
            <a:ext cx="4760686" cy="4760684"/>
            <a:chOff x="4296229" y="1545772"/>
            <a:chExt cx="3599542" cy="3599540"/>
          </a:xfrm>
        </p:grpSpPr>
        <p:sp>
          <p:nvSpPr>
            <p:cNvPr id="6" name="椭圆 5">
              <a:extLst>
                <a:ext uri="{FF2B5EF4-FFF2-40B4-BE49-F238E27FC236}">
                  <a16:creationId xmlns:a16="http://schemas.microsoft.com/office/drawing/2014/main" id="{2299F02F-E42E-4952-BB10-DB0438158743}"/>
                </a:ext>
              </a:extLst>
            </p:cNvPr>
            <p:cNvSpPr/>
            <p:nvPr/>
          </p:nvSpPr>
          <p:spPr>
            <a:xfrm>
              <a:off x="4296229" y="1545772"/>
              <a:ext cx="3599542" cy="3599540"/>
            </a:xfrm>
            <a:prstGeom prst="ellipse">
              <a:avLst/>
            </a:prstGeom>
            <a:solidFill>
              <a:srgbClr val="E5D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C7EB10C5-6FAE-44D6-9CF0-FD12F9745CFE}"/>
                </a:ext>
              </a:extLst>
            </p:cNvPr>
            <p:cNvSpPr/>
            <p:nvPr/>
          </p:nvSpPr>
          <p:spPr>
            <a:xfrm>
              <a:off x="4419599" y="1669142"/>
              <a:ext cx="3352802" cy="3352800"/>
            </a:xfrm>
            <a:prstGeom prst="ellipse">
              <a:avLst/>
            </a:prstGeom>
            <a:gradFill>
              <a:gsLst>
                <a:gs pos="0">
                  <a:srgbClr val="86632F"/>
                </a:gs>
                <a:gs pos="26000">
                  <a:srgbClr val="E6DFA4"/>
                </a:gs>
                <a:gs pos="100000">
                  <a:srgbClr val="C3974D"/>
                </a:gs>
                <a:gs pos="78000">
                  <a:srgbClr val="F4DAAA"/>
                </a:gs>
                <a:gs pos="52000">
                  <a:srgbClr val="DABA80"/>
                </a:gs>
              </a:gsLst>
              <a:lin ang="5400000" scaled="0"/>
            </a:gradFill>
            <a:ln w="25400">
              <a:solidFill>
                <a:srgbClr val="C39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a:extLst>
              <a:ext uri="{FF2B5EF4-FFF2-40B4-BE49-F238E27FC236}">
                <a16:creationId xmlns:a16="http://schemas.microsoft.com/office/drawing/2014/main" id="{8856D56F-E77E-47BA-8A04-B0879D77402C}"/>
              </a:ext>
            </a:extLst>
          </p:cNvPr>
          <p:cNvSpPr txBox="1"/>
          <p:nvPr/>
        </p:nvSpPr>
        <p:spPr>
          <a:xfrm>
            <a:off x="5598118" y="2290923"/>
            <a:ext cx="943429" cy="1323439"/>
          </a:xfrm>
          <a:prstGeom prst="rect">
            <a:avLst/>
          </a:prstGeom>
          <a:noFill/>
        </p:spPr>
        <p:txBody>
          <a:bodyPr wrap="square" rtlCol="0">
            <a:spAutoFit/>
          </a:bodyPr>
          <a:lstStyle/>
          <a:p>
            <a:pPr algn="dist"/>
            <a:r>
              <a:rPr lang="en-US" altLang="zh-CN" sz="8000" dirty="0">
                <a:solidFill>
                  <a:schemeClr val="bg2">
                    <a:lumMod val="10000"/>
                  </a:schemeClr>
                </a:solidFill>
                <a:cs typeface="+mn-ea"/>
                <a:sym typeface="+mn-lt"/>
              </a:rPr>
              <a:t>4</a:t>
            </a:r>
            <a:endParaRPr lang="zh-CN" altLang="en-US" sz="8000" dirty="0">
              <a:solidFill>
                <a:schemeClr val="bg2">
                  <a:lumMod val="10000"/>
                </a:schemeClr>
              </a:solidFill>
              <a:cs typeface="+mn-ea"/>
              <a:sym typeface="+mn-lt"/>
            </a:endParaRPr>
          </a:p>
        </p:txBody>
      </p:sp>
      <p:sp>
        <p:nvSpPr>
          <p:cNvPr id="9" name="矩形 8">
            <a:extLst>
              <a:ext uri="{FF2B5EF4-FFF2-40B4-BE49-F238E27FC236}">
                <a16:creationId xmlns:a16="http://schemas.microsoft.com/office/drawing/2014/main" id="{BC6F4BA2-B531-4C3C-849E-4F51B7177029}"/>
              </a:ext>
            </a:extLst>
          </p:cNvPr>
          <p:cNvSpPr>
            <a:spLocks noChangeArrowheads="1"/>
          </p:cNvSpPr>
          <p:nvPr/>
        </p:nvSpPr>
        <p:spPr bwMode="auto">
          <a:xfrm>
            <a:off x="4955357" y="3666888"/>
            <a:ext cx="2059538" cy="438582"/>
          </a:xfrm>
          <a:prstGeom prst="rect">
            <a:avLst/>
          </a:prstGeom>
          <a:noFill/>
          <a:ln w="9525">
            <a:noFill/>
            <a:miter lim="800000"/>
            <a:headEnd/>
            <a:tailEnd/>
          </a:ln>
        </p:spPr>
        <p:txBody>
          <a:bodyPr wrap="none" lIns="68580" tIns="34290" rIns="68580" bIns="34290">
            <a:spAutoFit/>
          </a:bodyPr>
          <a:lstStyle/>
          <a:p>
            <a:pPr lvl="0"/>
            <a:r>
              <a:rPr lang="en-US" altLang="zh-CN" sz="2400" dirty="0">
                <a:solidFill>
                  <a:schemeClr val="tx1">
                    <a:lumMod val="85000"/>
                    <a:lumOff val="15000"/>
                  </a:schemeClr>
                </a:solidFill>
                <a:cs typeface="+mn-ea"/>
                <a:sym typeface="+mn-lt"/>
              </a:rPr>
              <a:t>Add title text</a:t>
            </a:r>
            <a:endParaRPr lang="zh-CN" altLang="zh-CN" sz="2400" dirty="0">
              <a:solidFill>
                <a:schemeClr val="tx1">
                  <a:lumMod val="85000"/>
                  <a:lumOff val="15000"/>
                </a:schemeClr>
              </a:solidFill>
              <a:cs typeface="+mn-ea"/>
              <a:sym typeface="+mn-lt"/>
            </a:endParaRPr>
          </a:p>
        </p:txBody>
      </p:sp>
      <p:sp>
        <p:nvSpPr>
          <p:cNvPr id="10" name="矩形 18">
            <a:extLst>
              <a:ext uri="{FF2B5EF4-FFF2-40B4-BE49-F238E27FC236}">
                <a16:creationId xmlns:a16="http://schemas.microsoft.com/office/drawing/2014/main" id="{A7CE4E92-1AF1-47D1-8232-25BDFC238FF4}"/>
              </a:ext>
            </a:extLst>
          </p:cNvPr>
          <p:cNvSpPr>
            <a:spLocks noChangeArrowheads="1"/>
          </p:cNvSpPr>
          <p:nvPr/>
        </p:nvSpPr>
        <p:spPr bwMode="auto">
          <a:xfrm>
            <a:off x="4197491" y="4364132"/>
            <a:ext cx="3797018" cy="169021"/>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en-US" altLang="zh-CN" sz="1000" dirty="0">
                <a:solidFill>
                  <a:schemeClr val="bg2">
                    <a:lumMod val="25000"/>
                  </a:schemeClr>
                </a:solidFill>
                <a:cs typeface="+mn-ea"/>
                <a:sym typeface="+mn-lt"/>
              </a:rPr>
              <a:t>Click here to add content that matches the title.</a:t>
            </a:r>
          </a:p>
        </p:txBody>
      </p:sp>
    </p:spTree>
    <p:extLst>
      <p:ext uri="{BB962C8B-B14F-4D97-AF65-F5344CB8AC3E}">
        <p14:creationId xmlns:p14="http://schemas.microsoft.com/office/powerpoint/2010/main" val="210261885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a:extLst>
              <a:ext uri="{FF2B5EF4-FFF2-40B4-BE49-F238E27FC236}">
                <a16:creationId xmlns:a16="http://schemas.microsoft.com/office/drawing/2014/main" id="{A9C3122D-195B-40E9-9E14-9CC7A451904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4294912" y="-4524387"/>
            <a:ext cx="17226480" cy="6320970"/>
          </a:xfrm>
          <a:prstGeom prst="rect">
            <a:avLst/>
          </a:prstGeom>
        </p:spPr>
      </p:pic>
      <p:sp>
        <p:nvSpPr>
          <p:cNvPr id="7" name="TextBox 19">
            <a:extLst>
              <a:ext uri="{FF2B5EF4-FFF2-40B4-BE49-F238E27FC236}">
                <a16:creationId xmlns:a16="http://schemas.microsoft.com/office/drawing/2014/main" id="{09E14955-03C8-42AE-A910-172D7C1A8094}"/>
              </a:ext>
            </a:extLst>
          </p:cNvPr>
          <p:cNvSpPr txBox="1"/>
          <p:nvPr/>
        </p:nvSpPr>
        <p:spPr>
          <a:xfrm>
            <a:off x="1151720" y="3178122"/>
            <a:ext cx="3849772" cy="830975"/>
          </a:xfrm>
          <a:prstGeom prst="rect">
            <a:avLst/>
          </a:prstGeom>
          <a:noFill/>
        </p:spPr>
        <p:txBody>
          <a:bodyPr wrap="square" lIns="91418" tIns="45709" rIns="91418" bIns="45709" rtlCol="0">
            <a:spAutoFit/>
          </a:bodyPr>
          <a:lstStyle/>
          <a:p>
            <a:pPr defTabSz="914217"/>
            <a:r>
              <a:rPr lang="en-US" altLang="zh-CN" sz="4800" b="1" dirty="0">
                <a:gradFill>
                  <a:gsLst>
                    <a:gs pos="0">
                      <a:srgbClr val="86632F"/>
                    </a:gs>
                    <a:gs pos="26000">
                      <a:srgbClr val="E6DFA4"/>
                    </a:gs>
                    <a:gs pos="100000">
                      <a:srgbClr val="C3974D"/>
                    </a:gs>
                    <a:gs pos="78000">
                      <a:srgbClr val="F4DAAA"/>
                    </a:gs>
                    <a:gs pos="52000">
                      <a:srgbClr val="DABA80"/>
                    </a:gs>
                  </a:gsLst>
                  <a:lin ang="5400000" scaled="0"/>
                </a:gradFill>
                <a:cs typeface="+mn-ea"/>
                <a:sym typeface="+mn-lt"/>
              </a:rPr>
              <a:t>CONTENTS</a:t>
            </a:r>
          </a:p>
        </p:txBody>
      </p:sp>
      <p:sp>
        <p:nvSpPr>
          <p:cNvPr id="8" name="矩形 7">
            <a:extLst>
              <a:ext uri="{FF2B5EF4-FFF2-40B4-BE49-F238E27FC236}">
                <a16:creationId xmlns:a16="http://schemas.microsoft.com/office/drawing/2014/main" id="{DC7216A5-1AD7-430C-861B-1826733533EC}"/>
              </a:ext>
            </a:extLst>
          </p:cNvPr>
          <p:cNvSpPr/>
          <p:nvPr/>
        </p:nvSpPr>
        <p:spPr>
          <a:xfrm>
            <a:off x="7058185" y="1897786"/>
            <a:ext cx="2810769" cy="541110"/>
          </a:xfrm>
          <a:prstGeom prst="rect">
            <a:avLst/>
          </a:prstGeom>
          <a:effectLst/>
        </p:spPr>
        <p:txBody>
          <a:bodyPr wrap="none">
            <a:spAutoFit/>
          </a:bodyPr>
          <a:lstStyle/>
          <a:p>
            <a:pPr algn="r">
              <a:lnSpc>
                <a:spcPct val="120000"/>
              </a:lnSpc>
            </a:pPr>
            <a:r>
              <a:rPr lang="en-US" altLang="zh-CN" sz="2655" dirty="0">
                <a:solidFill>
                  <a:srgbClr val="DABA80"/>
                </a:solidFill>
                <a:cs typeface="+mn-ea"/>
                <a:sym typeface="+mn-lt"/>
              </a:rPr>
              <a:t>01 Add title text</a:t>
            </a:r>
          </a:p>
        </p:txBody>
      </p:sp>
      <p:sp>
        <p:nvSpPr>
          <p:cNvPr id="9" name="矩形 8">
            <a:extLst>
              <a:ext uri="{FF2B5EF4-FFF2-40B4-BE49-F238E27FC236}">
                <a16:creationId xmlns:a16="http://schemas.microsoft.com/office/drawing/2014/main" id="{C78C231E-ECD5-4624-B190-BDE886D3320C}"/>
              </a:ext>
            </a:extLst>
          </p:cNvPr>
          <p:cNvSpPr/>
          <p:nvPr/>
        </p:nvSpPr>
        <p:spPr>
          <a:xfrm>
            <a:off x="7058185" y="4647167"/>
            <a:ext cx="2810769" cy="541110"/>
          </a:xfrm>
          <a:prstGeom prst="rect">
            <a:avLst/>
          </a:prstGeom>
          <a:effectLst/>
        </p:spPr>
        <p:txBody>
          <a:bodyPr wrap="none">
            <a:spAutoFit/>
          </a:bodyPr>
          <a:lstStyle/>
          <a:p>
            <a:pPr algn="r">
              <a:lnSpc>
                <a:spcPct val="120000"/>
              </a:lnSpc>
            </a:pPr>
            <a:r>
              <a:rPr lang="en-US" altLang="zh-CN" sz="2655" dirty="0">
                <a:solidFill>
                  <a:srgbClr val="DABA80"/>
                </a:solidFill>
                <a:cs typeface="+mn-ea"/>
                <a:sym typeface="+mn-lt"/>
              </a:rPr>
              <a:t>04 Add title text</a:t>
            </a:r>
          </a:p>
        </p:txBody>
      </p:sp>
      <p:sp>
        <p:nvSpPr>
          <p:cNvPr id="10" name="矩形 9">
            <a:extLst>
              <a:ext uri="{FF2B5EF4-FFF2-40B4-BE49-F238E27FC236}">
                <a16:creationId xmlns:a16="http://schemas.microsoft.com/office/drawing/2014/main" id="{947D6DDF-5514-4A30-B3DE-EA032DE3757F}"/>
              </a:ext>
            </a:extLst>
          </p:cNvPr>
          <p:cNvSpPr/>
          <p:nvPr/>
        </p:nvSpPr>
        <p:spPr>
          <a:xfrm>
            <a:off x="7058185" y="3738542"/>
            <a:ext cx="2810769" cy="541110"/>
          </a:xfrm>
          <a:prstGeom prst="rect">
            <a:avLst/>
          </a:prstGeom>
          <a:effectLst/>
        </p:spPr>
        <p:txBody>
          <a:bodyPr wrap="none">
            <a:spAutoFit/>
          </a:bodyPr>
          <a:lstStyle/>
          <a:p>
            <a:pPr algn="r">
              <a:lnSpc>
                <a:spcPct val="120000"/>
              </a:lnSpc>
            </a:pPr>
            <a:r>
              <a:rPr lang="en-US" altLang="zh-CN" sz="2655" dirty="0">
                <a:solidFill>
                  <a:srgbClr val="DABA80"/>
                </a:solidFill>
                <a:cs typeface="+mn-ea"/>
                <a:sym typeface="+mn-lt"/>
              </a:rPr>
              <a:t>03 Add title text</a:t>
            </a:r>
          </a:p>
        </p:txBody>
      </p:sp>
      <p:sp>
        <p:nvSpPr>
          <p:cNvPr id="11" name="矩形 10">
            <a:extLst>
              <a:ext uri="{FF2B5EF4-FFF2-40B4-BE49-F238E27FC236}">
                <a16:creationId xmlns:a16="http://schemas.microsoft.com/office/drawing/2014/main" id="{DC7B8231-88D9-4E2F-B3F4-CB804B67FDDC}"/>
              </a:ext>
            </a:extLst>
          </p:cNvPr>
          <p:cNvSpPr/>
          <p:nvPr/>
        </p:nvSpPr>
        <p:spPr>
          <a:xfrm>
            <a:off x="7058185" y="2737571"/>
            <a:ext cx="2810769" cy="541110"/>
          </a:xfrm>
          <a:prstGeom prst="rect">
            <a:avLst/>
          </a:prstGeom>
          <a:effectLst/>
        </p:spPr>
        <p:txBody>
          <a:bodyPr wrap="none">
            <a:spAutoFit/>
          </a:bodyPr>
          <a:lstStyle/>
          <a:p>
            <a:pPr algn="r">
              <a:lnSpc>
                <a:spcPct val="120000"/>
              </a:lnSpc>
            </a:pPr>
            <a:r>
              <a:rPr lang="en-US" altLang="zh-CN" sz="2655" dirty="0">
                <a:solidFill>
                  <a:srgbClr val="DABA80"/>
                </a:solidFill>
                <a:cs typeface="+mn-ea"/>
                <a:sym typeface="+mn-lt"/>
              </a:rPr>
              <a:t>02 Add title text</a:t>
            </a:r>
          </a:p>
        </p:txBody>
      </p:sp>
      <p:sp>
        <p:nvSpPr>
          <p:cNvPr id="12" name="矩形 11">
            <a:extLst>
              <a:ext uri="{FF2B5EF4-FFF2-40B4-BE49-F238E27FC236}">
                <a16:creationId xmlns:a16="http://schemas.microsoft.com/office/drawing/2014/main" id="{BA635646-B727-45A3-A0A0-22F7945DD508}"/>
              </a:ext>
            </a:extLst>
          </p:cNvPr>
          <p:cNvSpPr/>
          <p:nvPr/>
        </p:nvSpPr>
        <p:spPr>
          <a:xfrm>
            <a:off x="7058185" y="5579299"/>
            <a:ext cx="2810769" cy="541110"/>
          </a:xfrm>
          <a:prstGeom prst="rect">
            <a:avLst/>
          </a:prstGeom>
          <a:effectLst/>
        </p:spPr>
        <p:txBody>
          <a:bodyPr wrap="none">
            <a:spAutoFit/>
          </a:bodyPr>
          <a:lstStyle/>
          <a:p>
            <a:pPr algn="r">
              <a:lnSpc>
                <a:spcPct val="120000"/>
              </a:lnSpc>
            </a:pPr>
            <a:r>
              <a:rPr lang="en-US" altLang="zh-CN" sz="2655" dirty="0">
                <a:solidFill>
                  <a:srgbClr val="DABA80"/>
                </a:solidFill>
                <a:cs typeface="+mn-ea"/>
                <a:sym typeface="+mn-lt"/>
              </a:rPr>
              <a:t>05 Add title text</a:t>
            </a:r>
          </a:p>
        </p:txBody>
      </p:sp>
      <p:pic>
        <p:nvPicPr>
          <p:cNvPr id="13" name="图形 12">
            <a:extLst>
              <a:ext uri="{FF2B5EF4-FFF2-40B4-BE49-F238E27FC236}">
                <a16:creationId xmlns:a16="http://schemas.microsoft.com/office/drawing/2014/main" id="{FA749AC0-6187-4283-A85C-380DBADABB93}"/>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flipV="1">
            <a:off x="-4613564" y="6000212"/>
            <a:ext cx="17836078" cy="3103370"/>
          </a:xfrm>
          <a:prstGeom prst="rect">
            <a:avLst/>
          </a:prstGeom>
        </p:spPr>
      </p:pic>
    </p:spTree>
    <p:extLst>
      <p:ext uri="{BB962C8B-B14F-4D97-AF65-F5344CB8AC3E}">
        <p14:creationId xmlns:p14="http://schemas.microsoft.com/office/powerpoint/2010/main" val="236379360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grpSp>
        <p:nvGrpSpPr>
          <p:cNvPr id="2" name="组合 1">
            <a:extLst>
              <a:ext uri="{FF2B5EF4-FFF2-40B4-BE49-F238E27FC236}">
                <a16:creationId xmlns:a16="http://schemas.microsoft.com/office/drawing/2014/main" id="{6A3C3515-0F98-4543-BBD1-43FD4BD0CFA4}"/>
              </a:ext>
            </a:extLst>
          </p:cNvPr>
          <p:cNvGrpSpPr/>
          <p:nvPr/>
        </p:nvGrpSpPr>
        <p:grpSpPr>
          <a:xfrm>
            <a:off x="1576674" y="3272681"/>
            <a:ext cx="9152953" cy="80524"/>
            <a:chOff x="1576674" y="3272681"/>
            <a:chExt cx="9152953" cy="80524"/>
          </a:xfrm>
        </p:grpSpPr>
        <p:cxnSp>
          <p:nvCxnSpPr>
            <p:cNvPr id="38" name="Straight Connector 4"/>
            <p:cNvCxnSpPr>
              <a:stCxn id="39" idx="6"/>
              <a:endCxn id="56" idx="6"/>
            </p:cNvCxnSpPr>
            <p:nvPr/>
          </p:nvCxnSpPr>
          <p:spPr>
            <a:xfrm>
              <a:off x="1657198" y="3312943"/>
              <a:ext cx="9072429" cy="0"/>
            </a:xfrm>
            <a:prstGeom prst="line">
              <a:avLst/>
            </a:prstGeom>
            <a:ln w="25400">
              <a:solidFill>
                <a:srgbClr val="D0B067"/>
              </a:solidFill>
            </a:ln>
          </p:spPr>
          <p:style>
            <a:lnRef idx="1">
              <a:schemeClr val="accent1"/>
            </a:lnRef>
            <a:fillRef idx="0">
              <a:schemeClr val="accent1"/>
            </a:fillRef>
            <a:effectRef idx="0">
              <a:schemeClr val="accent1"/>
            </a:effectRef>
            <a:fontRef idx="minor">
              <a:schemeClr val="tx1"/>
            </a:fontRef>
          </p:style>
        </p:cxnSp>
        <p:sp>
          <p:nvSpPr>
            <p:cNvPr id="39" name="Oval 8"/>
            <p:cNvSpPr/>
            <p:nvPr/>
          </p:nvSpPr>
          <p:spPr>
            <a:xfrm>
              <a:off x="1576674" y="3272681"/>
              <a:ext cx="80524" cy="80524"/>
            </a:xfrm>
            <a:prstGeom prst="ellipse">
              <a:avLst/>
            </a:prstGeom>
            <a:solidFill>
              <a:srgbClr val="1C1C1E"/>
            </a:solid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sp>
          <p:nvSpPr>
            <p:cNvPr id="51" name="Oval 23"/>
            <p:cNvSpPr/>
            <p:nvPr/>
          </p:nvSpPr>
          <p:spPr>
            <a:xfrm>
              <a:off x="3088745" y="3272681"/>
              <a:ext cx="80524" cy="80524"/>
            </a:xfrm>
            <a:prstGeom prst="ellipse">
              <a:avLst/>
            </a:prstGeom>
            <a:solidFill>
              <a:srgbClr val="1C1C1E"/>
            </a:solid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sp>
          <p:nvSpPr>
            <p:cNvPr id="52" name="Oval 24"/>
            <p:cNvSpPr/>
            <p:nvPr/>
          </p:nvSpPr>
          <p:spPr>
            <a:xfrm>
              <a:off x="4600817" y="3272681"/>
              <a:ext cx="80524" cy="80524"/>
            </a:xfrm>
            <a:prstGeom prst="ellipse">
              <a:avLst/>
            </a:prstGeom>
            <a:solidFill>
              <a:srgbClr val="1C1C1E"/>
            </a:solid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sp>
          <p:nvSpPr>
            <p:cNvPr id="53" name="Oval 25"/>
            <p:cNvSpPr/>
            <p:nvPr/>
          </p:nvSpPr>
          <p:spPr>
            <a:xfrm>
              <a:off x="6112888" y="3272681"/>
              <a:ext cx="80524" cy="80524"/>
            </a:xfrm>
            <a:prstGeom prst="ellipse">
              <a:avLst/>
            </a:prstGeom>
            <a:solidFill>
              <a:srgbClr val="1C1C1E"/>
            </a:solid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sp>
          <p:nvSpPr>
            <p:cNvPr id="54" name="Oval 26"/>
            <p:cNvSpPr/>
            <p:nvPr/>
          </p:nvSpPr>
          <p:spPr>
            <a:xfrm>
              <a:off x="7624960" y="3272681"/>
              <a:ext cx="80524" cy="80524"/>
            </a:xfrm>
            <a:prstGeom prst="ellipse">
              <a:avLst/>
            </a:prstGeom>
            <a:solidFill>
              <a:srgbClr val="1C1C1E"/>
            </a:solid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sp>
          <p:nvSpPr>
            <p:cNvPr id="55" name="Oval 27"/>
            <p:cNvSpPr/>
            <p:nvPr/>
          </p:nvSpPr>
          <p:spPr>
            <a:xfrm>
              <a:off x="9137031" y="3272681"/>
              <a:ext cx="80524" cy="80524"/>
            </a:xfrm>
            <a:prstGeom prst="ellipse">
              <a:avLst/>
            </a:prstGeom>
            <a:solidFill>
              <a:srgbClr val="1C1C1E"/>
            </a:solid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sp>
          <p:nvSpPr>
            <p:cNvPr id="56" name="Oval 28"/>
            <p:cNvSpPr/>
            <p:nvPr/>
          </p:nvSpPr>
          <p:spPr>
            <a:xfrm>
              <a:off x="10649103" y="3272681"/>
              <a:ext cx="80524" cy="80524"/>
            </a:xfrm>
            <a:prstGeom prst="ellipse">
              <a:avLst/>
            </a:prstGeom>
            <a:solidFill>
              <a:srgbClr val="1C1C1E"/>
            </a:solidFill>
            <a:ln w="2540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grpSp>
      <p:sp>
        <p:nvSpPr>
          <p:cNvPr id="57" name="TextBox 29"/>
          <p:cNvSpPr txBox="1"/>
          <p:nvPr/>
        </p:nvSpPr>
        <p:spPr>
          <a:xfrm>
            <a:off x="10407878" y="3490225"/>
            <a:ext cx="562975" cy="276999"/>
          </a:xfrm>
          <a:prstGeom prst="rect">
            <a:avLst/>
          </a:prstGeom>
          <a:noFill/>
        </p:spPr>
        <p:txBody>
          <a:bodyPr wrap="none" rtlCol="0">
            <a:spAutoFit/>
          </a:bodyPr>
          <a:lstStyle/>
          <a:p>
            <a:pPr algn="ctr"/>
            <a:r>
              <a:rPr lang="tr-TR" sz="1200" dirty="0">
                <a:solidFill>
                  <a:srgbClr val="D0B067"/>
                </a:solidFill>
                <a:cs typeface="+mn-ea"/>
                <a:sym typeface="+mn-lt"/>
              </a:rPr>
              <a:t>20</a:t>
            </a:r>
            <a:r>
              <a:rPr lang="en-US" sz="1200" dirty="0">
                <a:solidFill>
                  <a:srgbClr val="D0B067"/>
                </a:solidFill>
                <a:cs typeface="+mn-ea"/>
                <a:sym typeface="+mn-lt"/>
              </a:rPr>
              <a:t>XX</a:t>
            </a:r>
            <a:endParaRPr lang="tr-TR" sz="1200" dirty="0">
              <a:solidFill>
                <a:srgbClr val="D0B067"/>
              </a:solidFill>
              <a:cs typeface="+mn-ea"/>
              <a:sym typeface="+mn-lt"/>
            </a:endParaRPr>
          </a:p>
        </p:txBody>
      </p:sp>
      <p:sp>
        <p:nvSpPr>
          <p:cNvPr id="58" name="Rectangle 30"/>
          <p:cNvSpPr/>
          <p:nvPr/>
        </p:nvSpPr>
        <p:spPr>
          <a:xfrm>
            <a:off x="9848912" y="2627830"/>
            <a:ext cx="1680906" cy="526811"/>
          </a:xfrm>
          <a:prstGeom prst="rect">
            <a:avLst/>
          </a:prstGeom>
        </p:spPr>
        <p:txBody>
          <a:bodyPr wrap="square">
            <a:spAutoFit/>
          </a:bodyPr>
          <a:lstStyle/>
          <a:p>
            <a:pPr algn="ctr">
              <a:lnSpc>
                <a:spcPct val="150000"/>
              </a:lnSpc>
            </a:pPr>
            <a:r>
              <a:rPr lang="tr-TR" sz="1000" dirty="0">
                <a:solidFill>
                  <a:prstClr val="white">
                    <a:lumMod val="95000"/>
                  </a:prstClr>
                </a:solidFill>
                <a:cs typeface="+mn-ea"/>
                <a:sym typeface="+mn-lt"/>
              </a:rPr>
              <a:t>Lorem ipsum dolor sit amet, consectetur.</a:t>
            </a:r>
          </a:p>
        </p:txBody>
      </p:sp>
      <p:sp>
        <p:nvSpPr>
          <p:cNvPr id="59" name="TextBox 31"/>
          <p:cNvSpPr txBox="1"/>
          <p:nvPr/>
        </p:nvSpPr>
        <p:spPr>
          <a:xfrm>
            <a:off x="7393353" y="3490225"/>
            <a:ext cx="543740" cy="276999"/>
          </a:xfrm>
          <a:prstGeom prst="rect">
            <a:avLst/>
          </a:prstGeom>
          <a:noFill/>
        </p:spPr>
        <p:txBody>
          <a:bodyPr wrap="none" rtlCol="0">
            <a:spAutoFit/>
          </a:bodyPr>
          <a:lstStyle/>
          <a:p>
            <a:pPr algn="ctr"/>
            <a:r>
              <a:rPr lang="tr-TR" sz="1200" dirty="0">
                <a:solidFill>
                  <a:srgbClr val="D0B067"/>
                </a:solidFill>
                <a:cs typeface="+mn-ea"/>
                <a:sym typeface="+mn-lt"/>
              </a:rPr>
              <a:t>20</a:t>
            </a:r>
            <a:r>
              <a:rPr lang="en-US" sz="1200" dirty="0">
                <a:solidFill>
                  <a:srgbClr val="D0B067"/>
                </a:solidFill>
                <a:cs typeface="+mn-ea"/>
                <a:sym typeface="+mn-lt"/>
              </a:rPr>
              <a:t>20</a:t>
            </a:r>
            <a:endParaRPr lang="tr-TR" sz="1200" dirty="0">
              <a:solidFill>
                <a:srgbClr val="D0B067"/>
              </a:solidFill>
              <a:cs typeface="+mn-ea"/>
              <a:sym typeface="+mn-lt"/>
            </a:endParaRPr>
          </a:p>
        </p:txBody>
      </p:sp>
      <p:sp>
        <p:nvSpPr>
          <p:cNvPr id="60" name="Rectangle 32"/>
          <p:cNvSpPr/>
          <p:nvPr/>
        </p:nvSpPr>
        <p:spPr>
          <a:xfrm>
            <a:off x="6824769" y="2627830"/>
            <a:ext cx="1680906" cy="526811"/>
          </a:xfrm>
          <a:prstGeom prst="rect">
            <a:avLst/>
          </a:prstGeom>
        </p:spPr>
        <p:txBody>
          <a:bodyPr wrap="square">
            <a:spAutoFit/>
          </a:bodyPr>
          <a:lstStyle/>
          <a:p>
            <a:pPr algn="ctr">
              <a:lnSpc>
                <a:spcPct val="150000"/>
              </a:lnSpc>
            </a:pPr>
            <a:r>
              <a:rPr lang="tr-TR" sz="1000" dirty="0">
                <a:solidFill>
                  <a:prstClr val="white">
                    <a:lumMod val="95000"/>
                  </a:prstClr>
                </a:solidFill>
                <a:cs typeface="+mn-ea"/>
                <a:sym typeface="+mn-lt"/>
              </a:rPr>
              <a:t>Lorem ipsum dolor sit amet, consectetur.</a:t>
            </a:r>
          </a:p>
        </p:txBody>
      </p:sp>
      <p:sp>
        <p:nvSpPr>
          <p:cNvPr id="61" name="TextBox 38"/>
          <p:cNvSpPr txBox="1"/>
          <p:nvPr/>
        </p:nvSpPr>
        <p:spPr>
          <a:xfrm>
            <a:off x="4369210" y="3490225"/>
            <a:ext cx="543739" cy="276999"/>
          </a:xfrm>
          <a:prstGeom prst="rect">
            <a:avLst/>
          </a:prstGeom>
          <a:noFill/>
        </p:spPr>
        <p:txBody>
          <a:bodyPr wrap="none" rtlCol="0">
            <a:spAutoFit/>
          </a:bodyPr>
          <a:lstStyle/>
          <a:p>
            <a:pPr algn="ctr"/>
            <a:r>
              <a:rPr lang="tr-TR" sz="1200" dirty="0">
                <a:solidFill>
                  <a:srgbClr val="D0B067"/>
                </a:solidFill>
                <a:cs typeface="+mn-ea"/>
                <a:sym typeface="+mn-lt"/>
              </a:rPr>
              <a:t>2012</a:t>
            </a:r>
          </a:p>
        </p:txBody>
      </p:sp>
      <p:sp>
        <p:nvSpPr>
          <p:cNvPr id="62" name="Rectangle 39"/>
          <p:cNvSpPr/>
          <p:nvPr/>
        </p:nvSpPr>
        <p:spPr>
          <a:xfrm>
            <a:off x="3800626" y="2627830"/>
            <a:ext cx="1680906" cy="526811"/>
          </a:xfrm>
          <a:prstGeom prst="rect">
            <a:avLst/>
          </a:prstGeom>
        </p:spPr>
        <p:txBody>
          <a:bodyPr wrap="square">
            <a:spAutoFit/>
          </a:bodyPr>
          <a:lstStyle/>
          <a:p>
            <a:pPr algn="ctr">
              <a:lnSpc>
                <a:spcPct val="150000"/>
              </a:lnSpc>
            </a:pPr>
            <a:r>
              <a:rPr lang="tr-TR" sz="1000" dirty="0">
                <a:solidFill>
                  <a:prstClr val="white">
                    <a:lumMod val="95000"/>
                  </a:prstClr>
                </a:solidFill>
                <a:cs typeface="+mn-ea"/>
                <a:sym typeface="+mn-lt"/>
              </a:rPr>
              <a:t>Lorem ipsum dolor sit amet, consectetur.</a:t>
            </a:r>
          </a:p>
        </p:txBody>
      </p:sp>
      <p:sp>
        <p:nvSpPr>
          <p:cNvPr id="63" name="TextBox 40"/>
          <p:cNvSpPr txBox="1"/>
          <p:nvPr/>
        </p:nvSpPr>
        <p:spPr>
          <a:xfrm>
            <a:off x="1345066" y="3490225"/>
            <a:ext cx="543739" cy="276999"/>
          </a:xfrm>
          <a:prstGeom prst="rect">
            <a:avLst/>
          </a:prstGeom>
          <a:noFill/>
        </p:spPr>
        <p:txBody>
          <a:bodyPr wrap="none" rtlCol="0">
            <a:spAutoFit/>
          </a:bodyPr>
          <a:lstStyle/>
          <a:p>
            <a:pPr algn="ctr"/>
            <a:r>
              <a:rPr lang="tr-TR" sz="1200" dirty="0">
                <a:solidFill>
                  <a:srgbClr val="D0B067"/>
                </a:solidFill>
                <a:cs typeface="+mn-ea"/>
                <a:sym typeface="+mn-lt"/>
              </a:rPr>
              <a:t>2010</a:t>
            </a:r>
          </a:p>
        </p:txBody>
      </p:sp>
      <p:sp>
        <p:nvSpPr>
          <p:cNvPr id="64" name="Rectangle 41"/>
          <p:cNvSpPr/>
          <p:nvPr/>
        </p:nvSpPr>
        <p:spPr>
          <a:xfrm>
            <a:off x="776483" y="2627830"/>
            <a:ext cx="1680906" cy="526811"/>
          </a:xfrm>
          <a:prstGeom prst="rect">
            <a:avLst/>
          </a:prstGeom>
        </p:spPr>
        <p:txBody>
          <a:bodyPr wrap="square">
            <a:spAutoFit/>
          </a:bodyPr>
          <a:lstStyle/>
          <a:p>
            <a:pPr algn="ctr">
              <a:lnSpc>
                <a:spcPct val="150000"/>
              </a:lnSpc>
            </a:pPr>
            <a:r>
              <a:rPr lang="tr-TR" sz="1000" dirty="0">
                <a:solidFill>
                  <a:prstClr val="white">
                    <a:lumMod val="95000"/>
                  </a:prstClr>
                </a:solidFill>
                <a:cs typeface="+mn-ea"/>
                <a:sym typeface="+mn-lt"/>
              </a:rPr>
              <a:t>Lorem ipsum dolor sit amet, consectetur.</a:t>
            </a:r>
          </a:p>
        </p:txBody>
      </p:sp>
      <p:sp>
        <p:nvSpPr>
          <p:cNvPr id="65" name="TextBox 42"/>
          <p:cNvSpPr txBox="1"/>
          <p:nvPr/>
        </p:nvSpPr>
        <p:spPr>
          <a:xfrm>
            <a:off x="2857138" y="2904829"/>
            <a:ext cx="543739" cy="276999"/>
          </a:xfrm>
          <a:prstGeom prst="rect">
            <a:avLst/>
          </a:prstGeom>
          <a:noFill/>
        </p:spPr>
        <p:txBody>
          <a:bodyPr wrap="none" rtlCol="0">
            <a:spAutoFit/>
          </a:bodyPr>
          <a:lstStyle/>
          <a:p>
            <a:pPr algn="ctr"/>
            <a:r>
              <a:rPr lang="tr-TR" sz="1200" dirty="0">
                <a:solidFill>
                  <a:srgbClr val="D0B067"/>
                </a:solidFill>
                <a:cs typeface="+mn-ea"/>
                <a:sym typeface="+mn-lt"/>
              </a:rPr>
              <a:t>2011</a:t>
            </a:r>
          </a:p>
        </p:txBody>
      </p:sp>
      <p:sp>
        <p:nvSpPr>
          <p:cNvPr id="66" name="Rectangle 43"/>
          <p:cNvSpPr/>
          <p:nvPr/>
        </p:nvSpPr>
        <p:spPr>
          <a:xfrm>
            <a:off x="2288554" y="3490225"/>
            <a:ext cx="1680906" cy="526811"/>
          </a:xfrm>
          <a:prstGeom prst="rect">
            <a:avLst/>
          </a:prstGeom>
        </p:spPr>
        <p:txBody>
          <a:bodyPr wrap="square">
            <a:spAutoFit/>
          </a:bodyPr>
          <a:lstStyle/>
          <a:p>
            <a:pPr algn="ctr">
              <a:lnSpc>
                <a:spcPct val="150000"/>
              </a:lnSpc>
            </a:pPr>
            <a:r>
              <a:rPr lang="tr-TR" sz="1000" dirty="0">
                <a:solidFill>
                  <a:prstClr val="white">
                    <a:lumMod val="95000"/>
                  </a:prstClr>
                </a:solidFill>
                <a:cs typeface="+mn-ea"/>
                <a:sym typeface="+mn-lt"/>
              </a:rPr>
              <a:t>Lorem ipsum dolor sit amet, consectetur.</a:t>
            </a:r>
          </a:p>
        </p:txBody>
      </p:sp>
      <p:sp>
        <p:nvSpPr>
          <p:cNvPr id="67" name="TextBox 44"/>
          <p:cNvSpPr txBox="1"/>
          <p:nvPr/>
        </p:nvSpPr>
        <p:spPr>
          <a:xfrm>
            <a:off x="5881280" y="2904829"/>
            <a:ext cx="543740" cy="276999"/>
          </a:xfrm>
          <a:prstGeom prst="rect">
            <a:avLst/>
          </a:prstGeom>
          <a:noFill/>
        </p:spPr>
        <p:txBody>
          <a:bodyPr wrap="none" rtlCol="0">
            <a:spAutoFit/>
          </a:bodyPr>
          <a:lstStyle/>
          <a:p>
            <a:pPr algn="ctr"/>
            <a:r>
              <a:rPr lang="tr-TR" sz="1200" dirty="0">
                <a:solidFill>
                  <a:srgbClr val="D0B067"/>
                </a:solidFill>
                <a:cs typeface="+mn-ea"/>
                <a:sym typeface="+mn-lt"/>
              </a:rPr>
              <a:t>201</a:t>
            </a:r>
            <a:r>
              <a:rPr lang="en-US" sz="1200" dirty="0">
                <a:solidFill>
                  <a:srgbClr val="D0B067"/>
                </a:solidFill>
                <a:cs typeface="+mn-ea"/>
                <a:sym typeface="+mn-lt"/>
              </a:rPr>
              <a:t>6</a:t>
            </a:r>
            <a:endParaRPr lang="tr-TR" sz="1200" dirty="0">
              <a:solidFill>
                <a:srgbClr val="D0B067"/>
              </a:solidFill>
              <a:cs typeface="+mn-ea"/>
              <a:sym typeface="+mn-lt"/>
            </a:endParaRPr>
          </a:p>
        </p:txBody>
      </p:sp>
      <p:sp>
        <p:nvSpPr>
          <p:cNvPr id="68" name="Rectangle 45"/>
          <p:cNvSpPr/>
          <p:nvPr/>
        </p:nvSpPr>
        <p:spPr>
          <a:xfrm>
            <a:off x="5312697" y="3490225"/>
            <a:ext cx="1680906" cy="526811"/>
          </a:xfrm>
          <a:prstGeom prst="rect">
            <a:avLst/>
          </a:prstGeom>
        </p:spPr>
        <p:txBody>
          <a:bodyPr wrap="square">
            <a:spAutoFit/>
          </a:bodyPr>
          <a:lstStyle/>
          <a:p>
            <a:pPr algn="ctr">
              <a:lnSpc>
                <a:spcPct val="150000"/>
              </a:lnSpc>
            </a:pPr>
            <a:r>
              <a:rPr lang="tr-TR" sz="1000" dirty="0">
                <a:solidFill>
                  <a:prstClr val="white">
                    <a:lumMod val="95000"/>
                  </a:prstClr>
                </a:solidFill>
                <a:cs typeface="+mn-ea"/>
                <a:sym typeface="+mn-lt"/>
              </a:rPr>
              <a:t>Lorem ipsum dolor sit amet, consectetur.</a:t>
            </a:r>
          </a:p>
        </p:txBody>
      </p:sp>
      <p:sp>
        <p:nvSpPr>
          <p:cNvPr id="69" name="TextBox 46"/>
          <p:cNvSpPr txBox="1"/>
          <p:nvPr/>
        </p:nvSpPr>
        <p:spPr>
          <a:xfrm>
            <a:off x="8905424" y="2904829"/>
            <a:ext cx="543740" cy="276999"/>
          </a:xfrm>
          <a:prstGeom prst="rect">
            <a:avLst/>
          </a:prstGeom>
          <a:noFill/>
        </p:spPr>
        <p:txBody>
          <a:bodyPr wrap="none" rtlCol="0">
            <a:spAutoFit/>
          </a:bodyPr>
          <a:lstStyle/>
          <a:p>
            <a:pPr algn="ctr"/>
            <a:r>
              <a:rPr lang="tr-TR" sz="1200" dirty="0">
                <a:solidFill>
                  <a:srgbClr val="D0B067"/>
                </a:solidFill>
                <a:cs typeface="+mn-ea"/>
                <a:sym typeface="+mn-lt"/>
              </a:rPr>
              <a:t>20</a:t>
            </a:r>
            <a:r>
              <a:rPr lang="en-US" sz="1200" dirty="0">
                <a:solidFill>
                  <a:srgbClr val="D0B067"/>
                </a:solidFill>
                <a:cs typeface="+mn-ea"/>
                <a:sym typeface="+mn-lt"/>
              </a:rPr>
              <a:t>22</a:t>
            </a:r>
            <a:endParaRPr lang="tr-TR" sz="1200" dirty="0">
              <a:solidFill>
                <a:srgbClr val="D0B067"/>
              </a:solidFill>
              <a:cs typeface="+mn-ea"/>
              <a:sym typeface="+mn-lt"/>
            </a:endParaRPr>
          </a:p>
        </p:txBody>
      </p:sp>
      <p:sp>
        <p:nvSpPr>
          <p:cNvPr id="70" name="Rectangle 47"/>
          <p:cNvSpPr/>
          <p:nvPr/>
        </p:nvSpPr>
        <p:spPr>
          <a:xfrm>
            <a:off x="8336840" y="3490225"/>
            <a:ext cx="1680906" cy="526811"/>
          </a:xfrm>
          <a:prstGeom prst="rect">
            <a:avLst/>
          </a:prstGeom>
        </p:spPr>
        <p:txBody>
          <a:bodyPr wrap="square">
            <a:spAutoFit/>
          </a:bodyPr>
          <a:lstStyle/>
          <a:p>
            <a:pPr algn="ctr">
              <a:lnSpc>
                <a:spcPct val="150000"/>
              </a:lnSpc>
            </a:pPr>
            <a:r>
              <a:rPr lang="tr-TR" sz="1000" dirty="0">
                <a:solidFill>
                  <a:prstClr val="white">
                    <a:lumMod val="95000"/>
                  </a:prstClr>
                </a:solidFill>
                <a:cs typeface="+mn-ea"/>
                <a:sym typeface="+mn-lt"/>
              </a:rPr>
              <a:t>Lorem ipsum dolor sit amet, consectetur.</a:t>
            </a:r>
          </a:p>
        </p:txBody>
      </p:sp>
      <p:sp>
        <p:nvSpPr>
          <p:cNvPr id="71" name="Rectangle 48"/>
          <p:cNvSpPr/>
          <p:nvPr/>
        </p:nvSpPr>
        <p:spPr>
          <a:xfrm>
            <a:off x="2400300" y="4379145"/>
            <a:ext cx="7505700" cy="526811"/>
          </a:xfrm>
          <a:prstGeom prst="rect">
            <a:avLst/>
          </a:prstGeom>
        </p:spPr>
        <p:txBody>
          <a:bodyPr wrap="square">
            <a:spAutoFit/>
          </a:bodyPr>
          <a:lstStyle/>
          <a:p>
            <a:pPr algn="ctr">
              <a:lnSpc>
                <a:spcPct val="150000"/>
              </a:lnSpc>
            </a:pPr>
            <a:r>
              <a:rPr lang="tr-TR" sz="1000" dirty="0">
                <a:solidFill>
                  <a:prstClr val="white">
                    <a:lumMod val="95000"/>
                  </a:prstClr>
                </a:solidFill>
                <a:cs typeface="+mn-ea"/>
                <a:sym typeface="+mn-lt"/>
              </a:rPr>
              <a:t>Lorem ipsum dolor sit amet, consectetur adipiscing elit. Ut lobortis purus aliquam erat condimentum fermentum. Phasellus sed nisl eleifend, interdum ex vel, porttitor risus. Lorem ipsum dolor sit amet, consectetur adipiscing elit. </a:t>
            </a:r>
          </a:p>
        </p:txBody>
      </p:sp>
      <p:sp>
        <p:nvSpPr>
          <p:cNvPr id="3" name="矩形 2">
            <a:extLst>
              <a:ext uri="{FF2B5EF4-FFF2-40B4-BE49-F238E27FC236}">
                <a16:creationId xmlns:a16="http://schemas.microsoft.com/office/drawing/2014/main" id="{784CC16C-AEA8-4370-AFE3-A0B9E8B9844A}"/>
              </a:ext>
            </a:extLst>
          </p:cNvPr>
          <p:cNvSpPr/>
          <p:nvPr/>
        </p:nvSpPr>
        <p:spPr>
          <a:xfrm>
            <a:off x="4959546" y="380084"/>
            <a:ext cx="1728936" cy="369332"/>
          </a:xfrm>
          <a:prstGeom prst="rect">
            <a:avLst/>
          </a:prstGeom>
        </p:spPr>
        <p:txBody>
          <a:bodyPr wrap="none">
            <a:spAutoFit/>
          </a:bodyPr>
          <a:lstStyle/>
          <a:p>
            <a:pPr algn="ctr">
              <a:defRPr/>
            </a:pPr>
            <a:r>
              <a:rPr lang="en-US" altLang="zh-CN" b="1" dirty="0">
                <a:solidFill>
                  <a:srgbClr val="D0B067"/>
                </a:solidFill>
                <a:cs typeface="+mn-ea"/>
                <a:sym typeface="+mn-lt"/>
              </a:rPr>
              <a:t>Add title text</a:t>
            </a:r>
          </a:p>
        </p:txBody>
      </p:sp>
    </p:spTree>
    <p:extLst>
      <p:ext uri="{BB962C8B-B14F-4D97-AF65-F5344CB8AC3E}">
        <p14:creationId xmlns:p14="http://schemas.microsoft.com/office/powerpoint/2010/main" val="3834337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randombar(horizontal)">
                                      <p:cBhvr>
                                        <p:cTn id="6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12192000" cy="6959600"/>
          </a:xfrm>
          <a:prstGeom prst="rect">
            <a:avLst/>
          </a:prstGeom>
        </p:spPr>
      </p:pic>
      <p:grpSp>
        <p:nvGrpSpPr>
          <p:cNvPr id="7" name="组合 6"/>
          <p:cNvGrpSpPr/>
          <p:nvPr/>
        </p:nvGrpSpPr>
        <p:grpSpPr>
          <a:xfrm>
            <a:off x="7940674" y="1373713"/>
            <a:ext cx="4772026" cy="4772026"/>
            <a:chOff x="5743574" y="3783539"/>
            <a:chExt cx="704850" cy="704850"/>
          </a:xfrm>
        </p:grpSpPr>
        <p:sp>
          <p:nvSpPr>
            <p:cNvPr id="5" name="椭圆 4"/>
            <p:cNvSpPr/>
            <p:nvPr/>
          </p:nvSpPr>
          <p:spPr>
            <a:xfrm>
              <a:off x="5743574" y="3783539"/>
              <a:ext cx="704850" cy="704850"/>
            </a:xfrm>
            <a:prstGeom prst="ellips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866731" y="3906696"/>
              <a:ext cx="458535" cy="458535"/>
            </a:xfrm>
            <a:prstGeom prst="ellipse">
              <a:avLst/>
            </a:prstGeom>
            <a:solidFill>
              <a:srgbClr val="D0B0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9216321" y="3015218"/>
            <a:ext cx="2224186" cy="369332"/>
          </a:xfrm>
          <a:prstGeom prst="rect">
            <a:avLst/>
          </a:prstGeom>
        </p:spPr>
        <p:txBody>
          <a:bodyPr wrap="square">
            <a:spAutoFit/>
          </a:bodyPr>
          <a:lstStyle/>
          <a:p>
            <a:pPr algn="dist"/>
            <a:r>
              <a:rPr lang="en-US" altLang="zh-CN" b="1" dirty="0">
                <a:solidFill>
                  <a:schemeClr val="bg1"/>
                </a:solidFill>
                <a:cs typeface="+mn-ea"/>
                <a:sym typeface="+mn-lt"/>
              </a:rPr>
              <a:t>Add title text</a:t>
            </a:r>
          </a:p>
        </p:txBody>
      </p:sp>
      <p:sp>
        <p:nvSpPr>
          <p:cNvPr id="9" name="矩形 8"/>
          <p:cNvSpPr/>
          <p:nvPr/>
        </p:nvSpPr>
        <p:spPr>
          <a:xfrm>
            <a:off x="8899664" y="3435350"/>
            <a:ext cx="2857500" cy="1624740"/>
          </a:xfrm>
          <a:prstGeom prst="rect">
            <a:avLst/>
          </a:prstGeom>
        </p:spPr>
        <p:txBody>
          <a:bodyPr wrap="square">
            <a:spAutoFit/>
          </a:bodyPr>
          <a:lstStyle/>
          <a:p>
            <a:pPr algn="ctr">
              <a:lnSpc>
                <a:spcPct val="120000"/>
              </a:lnSpc>
            </a:pPr>
            <a:r>
              <a:rPr lang="en-US" altLang="zh-CN" sz="1200" dirty="0">
                <a:solidFill>
                  <a:schemeClr val="bg1"/>
                </a:solidFill>
                <a:cs typeface="+mn-ea"/>
                <a:sym typeface="+mn-lt"/>
              </a:rPr>
              <a:t>Once when I was six years old I saw a magnificent picture in a book, called True Stories from Nature, about the primeval forest. Once when I was six years old I saw a magnificent about the primeval forest. Once </a:t>
            </a:r>
            <a:endParaRPr lang="zh-CN" altLang="en-US" sz="1200" dirty="0">
              <a:solidFill>
                <a:schemeClr val="bg1"/>
              </a:solidFill>
              <a:cs typeface="+mn-ea"/>
              <a:sym typeface="+mn-lt"/>
            </a:endParaRPr>
          </a:p>
        </p:txBody>
      </p:sp>
    </p:spTree>
    <p:extLst>
      <p:ext uri="{BB962C8B-B14F-4D97-AF65-F5344CB8AC3E}">
        <p14:creationId xmlns:p14="http://schemas.microsoft.com/office/powerpoint/2010/main" val="1565315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形 10">
            <a:extLst>
              <a:ext uri="{FF2B5EF4-FFF2-40B4-BE49-F238E27FC236}">
                <a16:creationId xmlns:a16="http://schemas.microsoft.com/office/drawing/2014/main" id="{A2DAA13F-C86A-E70A-C7AD-2B5F16E8AF8A}"/>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V="1">
            <a:off x="-3344992" y="-3406778"/>
            <a:ext cx="17886219" cy="7535833"/>
          </a:xfrm>
          <a:prstGeom prst="rect">
            <a:avLst/>
          </a:prstGeom>
        </p:spPr>
      </p:pic>
      <p:grpSp>
        <p:nvGrpSpPr>
          <p:cNvPr id="7" name="组合 6">
            <a:extLst>
              <a:ext uri="{FF2B5EF4-FFF2-40B4-BE49-F238E27FC236}">
                <a16:creationId xmlns:a16="http://schemas.microsoft.com/office/drawing/2014/main" id="{07995047-4237-49EF-B963-CB5475E3CD84}"/>
              </a:ext>
            </a:extLst>
          </p:cNvPr>
          <p:cNvGrpSpPr/>
          <p:nvPr/>
        </p:nvGrpSpPr>
        <p:grpSpPr>
          <a:xfrm>
            <a:off x="3715657" y="1240971"/>
            <a:ext cx="4760686" cy="4760684"/>
            <a:chOff x="4296229" y="1545772"/>
            <a:chExt cx="3599542" cy="3599540"/>
          </a:xfrm>
        </p:grpSpPr>
        <p:sp>
          <p:nvSpPr>
            <p:cNvPr id="6" name="椭圆 5">
              <a:extLst>
                <a:ext uri="{FF2B5EF4-FFF2-40B4-BE49-F238E27FC236}">
                  <a16:creationId xmlns:a16="http://schemas.microsoft.com/office/drawing/2014/main" id="{2299F02F-E42E-4952-BB10-DB0438158743}"/>
                </a:ext>
              </a:extLst>
            </p:cNvPr>
            <p:cNvSpPr/>
            <p:nvPr/>
          </p:nvSpPr>
          <p:spPr>
            <a:xfrm>
              <a:off x="4296229" y="1545772"/>
              <a:ext cx="3599542" cy="3599540"/>
            </a:xfrm>
            <a:prstGeom prst="ellipse">
              <a:avLst/>
            </a:prstGeom>
            <a:solidFill>
              <a:srgbClr val="E5D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C7EB10C5-6FAE-44D6-9CF0-FD12F9745CFE}"/>
                </a:ext>
              </a:extLst>
            </p:cNvPr>
            <p:cNvSpPr/>
            <p:nvPr/>
          </p:nvSpPr>
          <p:spPr>
            <a:xfrm>
              <a:off x="4419599" y="1669142"/>
              <a:ext cx="3352802" cy="3352800"/>
            </a:xfrm>
            <a:prstGeom prst="ellipse">
              <a:avLst/>
            </a:prstGeom>
            <a:gradFill>
              <a:gsLst>
                <a:gs pos="0">
                  <a:srgbClr val="86632F"/>
                </a:gs>
                <a:gs pos="26000">
                  <a:srgbClr val="E6DFA4"/>
                </a:gs>
                <a:gs pos="100000">
                  <a:srgbClr val="C3974D"/>
                </a:gs>
                <a:gs pos="78000">
                  <a:srgbClr val="F4DAAA"/>
                </a:gs>
                <a:gs pos="52000">
                  <a:srgbClr val="DABA80"/>
                </a:gs>
              </a:gsLst>
              <a:lin ang="5400000" scaled="0"/>
            </a:gradFill>
            <a:ln w="25400">
              <a:solidFill>
                <a:srgbClr val="C39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a:extLst>
              <a:ext uri="{FF2B5EF4-FFF2-40B4-BE49-F238E27FC236}">
                <a16:creationId xmlns:a16="http://schemas.microsoft.com/office/drawing/2014/main" id="{8856D56F-E77E-47BA-8A04-B0879D77402C}"/>
              </a:ext>
            </a:extLst>
          </p:cNvPr>
          <p:cNvSpPr txBox="1"/>
          <p:nvPr/>
        </p:nvSpPr>
        <p:spPr>
          <a:xfrm>
            <a:off x="5598118" y="2290923"/>
            <a:ext cx="943429" cy="1323439"/>
          </a:xfrm>
          <a:prstGeom prst="rect">
            <a:avLst/>
          </a:prstGeom>
          <a:noFill/>
        </p:spPr>
        <p:txBody>
          <a:bodyPr wrap="square" rtlCol="0">
            <a:spAutoFit/>
          </a:bodyPr>
          <a:lstStyle/>
          <a:p>
            <a:pPr algn="dist"/>
            <a:r>
              <a:rPr lang="en-US" altLang="zh-CN" sz="8000" dirty="0">
                <a:solidFill>
                  <a:schemeClr val="bg2">
                    <a:lumMod val="10000"/>
                  </a:schemeClr>
                </a:solidFill>
                <a:cs typeface="+mn-ea"/>
                <a:sym typeface="+mn-lt"/>
              </a:rPr>
              <a:t>5</a:t>
            </a:r>
            <a:endParaRPr lang="zh-CN" altLang="en-US" sz="8000" dirty="0">
              <a:solidFill>
                <a:schemeClr val="bg2">
                  <a:lumMod val="10000"/>
                </a:schemeClr>
              </a:solidFill>
              <a:cs typeface="+mn-ea"/>
              <a:sym typeface="+mn-lt"/>
            </a:endParaRPr>
          </a:p>
        </p:txBody>
      </p:sp>
      <p:sp>
        <p:nvSpPr>
          <p:cNvPr id="9" name="矩形 8">
            <a:extLst>
              <a:ext uri="{FF2B5EF4-FFF2-40B4-BE49-F238E27FC236}">
                <a16:creationId xmlns:a16="http://schemas.microsoft.com/office/drawing/2014/main" id="{BC6F4BA2-B531-4C3C-849E-4F51B7177029}"/>
              </a:ext>
            </a:extLst>
          </p:cNvPr>
          <p:cNvSpPr>
            <a:spLocks noChangeArrowheads="1"/>
          </p:cNvSpPr>
          <p:nvPr/>
        </p:nvSpPr>
        <p:spPr bwMode="auto">
          <a:xfrm>
            <a:off x="4932229" y="3610881"/>
            <a:ext cx="2327541" cy="474874"/>
          </a:xfrm>
          <a:prstGeom prst="rect">
            <a:avLst/>
          </a:prstGeom>
          <a:noFill/>
          <a:ln w="9525">
            <a:noFill/>
            <a:miter lim="800000"/>
            <a:headEnd/>
            <a:tailEnd/>
          </a:ln>
        </p:spPr>
        <p:txBody>
          <a:bodyPr wrap="square" lIns="68580" tIns="34290" rIns="68580" bIns="34290">
            <a:spAutoFit/>
          </a:bodyPr>
          <a:lstStyle/>
          <a:p>
            <a:pPr algn="ctr">
              <a:lnSpc>
                <a:spcPct val="120000"/>
              </a:lnSpc>
            </a:pPr>
            <a:r>
              <a:rPr lang="en-US" altLang="zh-CN" sz="2400" dirty="0">
                <a:solidFill>
                  <a:schemeClr val="tx1">
                    <a:lumMod val="85000"/>
                    <a:lumOff val="15000"/>
                  </a:schemeClr>
                </a:solidFill>
                <a:cs typeface="+mn-ea"/>
                <a:sym typeface="+mn-lt"/>
              </a:rPr>
              <a:t>Add title text</a:t>
            </a:r>
          </a:p>
        </p:txBody>
      </p:sp>
      <p:sp>
        <p:nvSpPr>
          <p:cNvPr id="10" name="矩形 18">
            <a:extLst>
              <a:ext uri="{FF2B5EF4-FFF2-40B4-BE49-F238E27FC236}">
                <a16:creationId xmlns:a16="http://schemas.microsoft.com/office/drawing/2014/main" id="{A7CE4E92-1AF1-47D1-8232-25BDFC238FF4}"/>
              </a:ext>
            </a:extLst>
          </p:cNvPr>
          <p:cNvSpPr>
            <a:spLocks noChangeArrowheads="1"/>
          </p:cNvSpPr>
          <p:nvPr/>
        </p:nvSpPr>
        <p:spPr bwMode="auto">
          <a:xfrm>
            <a:off x="4197491" y="4364132"/>
            <a:ext cx="3797018" cy="169021"/>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en-US" altLang="zh-CN" sz="1000" dirty="0">
                <a:solidFill>
                  <a:schemeClr val="bg2">
                    <a:lumMod val="25000"/>
                  </a:schemeClr>
                </a:solidFill>
                <a:cs typeface="+mn-ea"/>
                <a:sym typeface="+mn-lt"/>
              </a:rPr>
              <a:t>Click here to add content that matches the title.</a:t>
            </a:r>
          </a:p>
        </p:txBody>
      </p:sp>
    </p:spTree>
    <p:extLst>
      <p:ext uri="{BB962C8B-B14F-4D97-AF65-F5344CB8AC3E}">
        <p14:creationId xmlns:p14="http://schemas.microsoft.com/office/powerpoint/2010/main" val="295628223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645636" y="2221186"/>
            <a:ext cx="2491451" cy="507831"/>
          </a:xfrm>
          <a:prstGeom prst="rect">
            <a:avLst/>
          </a:prstGeom>
          <a:noFill/>
        </p:spPr>
        <p:txBody>
          <a:bodyPr wrap="none" rtlCol="0">
            <a:spAutoFit/>
          </a:bodyPr>
          <a:lstStyle/>
          <a:p>
            <a:r>
              <a:rPr lang="en-US" altLang="zh-CN" sz="2700" b="1" dirty="0">
                <a:solidFill>
                  <a:srgbClr val="D0B067"/>
                </a:solidFill>
                <a:cs typeface="+mn-ea"/>
                <a:sym typeface="+mn-lt"/>
              </a:rPr>
              <a:t>Add title text</a:t>
            </a:r>
            <a:endParaRPr lang="tr-TR" sz="2700" b="1" dirty="0">
              <a:solidFill>
                <a:srgbClr val="D0B067"/>
              </a:solidFill>
              <a:cs typeface="+mn-ea"/>
              <a:sym typeface="+mn-lt"/>
            </a:endParaRPr>
          </a:p>
        </p:txBody>
      </p:sp>
      <p:sp>
        <p:nvSpPr>
          <p:cNvPr id="49" name="Rectangle 48"/>
          <p:cNvSpPr/>
          <p:nvPr/>
        </p:nvSpPr>
        <p:spPr>
          <a:xfrm>
            <a:off x="669799" y="3205654"/>
            <a:ext cx="4676642" cy="1444691"/>
          </a:xfrm>
          <a:prstGeom prst="rect">
            <a:avLst/>
          </a:prstGeom>
        </p:spPr>
        <p:txBody>
          <a:bodyPr wrap="square">
            <a:spAutoFit/>
          </a:bodyPr>
          <a:lstStyle/>
          <a:p>
            <a:pPr>
              <a:lnSpc>
                <a:spcPct val="150000"/>
              </a:lnSpc>
            </a:pPr>
            <a:r>
              <a:rPr lang="tr-TR" sz="1200" dirty="0">
                <a:solidFill>
                  <a:prstClr val="white">
                    <a:lumMod val="95000"/>
                  </a:prstClr>
                </a:solidFill>
                <a:cs typeface="+mn-ea"/>
                <a:sym typeface="+mn-lt"/>
              </a:rPr>
              <a:t>Lorem ipsum dolor sit amet, consectetur adipiscing elit. Ut lobortis purus aliquam erat condimentum fermentum. Phasellus sed nisl eleifend, interdum ex vel, porttitor risus. Aenean ullamcorper rhoncus sodales. In tincidunt, ligula sed ultricies venenatis, ligula.</a:t>
            </a:r>
            <a:endParaRPr lang="tr-TR" sz="800" dirty="0">
              <a:solidFill>
                <a:prstClr val="white">
                  <a:lumMod val="95000"/>
                </a:prstClr>
              </a:solidFill>
              <a:cs typeface="+mn-ea"/>
              <a:sym typeface="+mn-lt"/>
            </a:endParaRPr>
          </a:p>
        </p:txBody>
      </p:sp>
      <p:pic>
        <p:nvPicPr>
          <p:cNvPr id="3" name="图片 2">
            <a:extLst>
              <a:ext uri="{FF2B5EF4-FFF2-40B4-BE49-F238E27FC236}">
                <a16:creationId xmlns:a16="http://schemas.microsoft.com/office/drawing/2014/main" id="{2CB8CD30-778D-4210-B830-EA212437FC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187" y="1492898"/>
            <a:ext cx="1876131" cy="1860699"/>
          </a:xfrm>
          <a:prstGeom prst="rect">
            <a:avLst/>
          </a:prstGeom>
        </p:spPr>
      </p:pic>
      <p:pic>
        <p:nvPicPr>
          <p:cNvPr id="7" name="图片 6">
            <a:extLst>
              <a:ext uri="{FF2B5EF4-FFF2-40B4-BE49-F238E27FC236}">
                <a16:creationId xmlns:a16="http://schemas.microsoft.com/office/drawing/2014/main" id="{3A6652FE-F00C-4F94-B87E-B2424F80DE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205935" y="1511561"/>
            <a:ext cx="1876130" cy="1860699"/>
          </a:xfrm>
          <a:prstGeom prst="rect">
            <a:avLst/>
          </a:prstGeom>
        </p:spPr>
      </p:pic>
      <p:pic>
        <p:nvPicPr>
          <p:cNvPr id="9" name="图片 8">
            <a:extLst>
              <a:ext uri="{FF2B5EF4-FFF2-40B4-BE49-F238E27FC236}">
                <a16:creationId xmlns:a16="http://schemas.microsoft.com/office/drawing/2014/main" id="{D959EB96-10D1-4030-AA3D-919FC22151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7460" y="1511561"/>
            <a:ext cx="1716353" cy="1842036"/>
          </a:xfrm>
          <a:prstGeom prst="rect">
            <a:avLst/>
          </a:prstGeom>
        </p:spPr>
      </p:pic>
      <p:pic>
        <p:nvPicPr>
          <p:cNvPr id="11" name="图片 10">
            <a:extLst>
              <a:ext uri="{FF2B5EF4-FFF2-40B4-BE49-F238E27FC236}">
                <a16:creationId xmlns:a16="http://schemas.microsoft.com/office/drawing/2014/main" id="{EAE50146-6E8C-4366-A9E3-C2B2AC8DA0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4186" y="3504402"/>
            <a:ext cx="1876131" cy="1951398"/>
          </a:xfrm>
          <a:prstGeom prst="rect">
            <a:avLst/>
          </a:prstGeom>
        </p:spPr>
      </p:pic>
      <p:pic>
        <p:nvPicPr>
          <p:cNvPr id="13" name="图片 12">
            <a:extLst>
              <a:ext uri="{FF2B5EF4-FFF2-40B4-BE49-F238E27FC236}">
                <a16:creationId xmlns:a16="http://schemas.microsoft.com/office/drawing/2014/main" id="{4F86C83D-7FAA-449D-99D3-68D9040BC6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05934" y="3504402"/>
            <a:ext cx="1876131" cy="1970059"/>
          </a:xfrm>
          <a:prstGeom prst="rect">
            <a:avLst/>
          </a:prstGeom>
        </p:spPr>
      </p:pic>
      <p:pic>
        <p:nvPicPr>
          <p:cNvPr id="15" name="图片 14">
            <a:extLst>
              <a:ext uri="{FF2B5EF4-FFF2-40B4-BE49-F238E27FC236}">
                <a16:creationId xmlns:a16="http://schemas.microsoft.com/office/drawing/2014/main" id="{49BCA41F-583A-4A1B-947D-A3E10FD7108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357457" y="3504402"/>
            <a:ext cx="1716353" cy="1951397"/>
          </a:xfrm>
          <a:prstGeom prst="rect">
            <a:avLst/>
          </a:prstGeom>
        </p:spPr>
      </p:pic>
    </p:spTree>
    <p:extLst>
      <p:ext uri="{BB962C8B-B14F-4D97-AF65-F5344CB8AC3E}">
        <p14:creationId xmlns:p14="http://schemas.microsoft.com/office/powerpoint/2010/main" val="408639713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5EEC918C-54C1-4250-B534-5761967F2E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549" y="746448"/>
            <a:ext cx="4572000" cy="5365102"/>
          </a:xfrm>
          <a:prstGeom prst="rect">
            <a:avLst/>
          </a:prstGeom>
        </p:spPr>
      </p:pic>
      <p:sp>
        <p:nvSpPr>
          <p:cNvPr id="6" name="Rectangle 5"/>
          <p:cNvSpPr/>
          <p:nvPr/>
        </p:nvSpPr>
        <p:spPr>
          <a:xfrm>
            <a:off x="750124" y="746450"/>
            <a:ext cx="4599425" cy="5365101"/>
          </a:xfrm>
          <a:prstGeom prst="rect">
            <a:avLst/>
          </a:prstGeom>
          <a:noFill/>
          <a:ln w="47625">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cs typeface="+mn-ea"/>
              <a:sym typeface="+mn-lt"/>
            </a:endParaRPr>
          </a:p>
        </p:txBody>
      </p:sp>
      <p:sp>
        <p:nvSpPr>
          <p:cNvPr id="16" name="TextBox 15"/>
          <p:cNvSpPr txBox="1"/>
          <p:nvPr/>
        </p:nvSpPr>
        <p:spPr>
          <a:xfrm>
            <a:off x="1802277" y="2100807"/>
            <a:ext cx="2491451" cy="507831"/>
          </a:xfrm>
          <a:prstGeom prst="rect">
            <a:avLst/>
          </a:prstGeom>
          <a:noFill/>
        </p:spPr>
        <p:txBody>
          <a:bodyPr wrap="none" rtlCol="0">
            <a:spAutoFit/>
          </a:bodyPr>
          <a:lstStyle/>
          <a:p>
            <a:pPr algn="ctr"/>
            <a:r>
              <a:rPr lang="en-US" altLang="zh-CN" sz="2700" b="1" dirty="0">
                <a:solidFill>
                  <a:srgbClr val="D0B067"/>
                </a:solidFill>
                <a:cs typeface="+mn-ea"/>
                <a:sym typeface="+mn-lt"/>
              </a:rPr>
              <a:t>Add title text</a:t>
            </a:r>
            <a:endParaRPr lang="tr-TR" sz="2700" b="1" dirty="0">
              <a:solidFill>
                <a:srgbClr val="D0B067"/>
              </a:solidFill>
              <a:cs typeface="+mn-ea"/>
              <a:sym typeface="+mn-lt"/>
            </a:endParaRPr>
          </a:p>
        </p:txBody>
      </p:sp>
      <p:sp>
        <p:nvSpPr>
          <p:cNvPr id="44" name="Rectangle 43"/>
          <p:cNvSpPr/>
          <p:nvPr/>
        </p:nvSpPr>
        <p:spPr>
          <a:xfrm>
            <a:off x="1468017" y="3049033"/>
            <a:ext cx="3159967" cy="1754326"/>
          </a:xfrm>
          <a:prstGeom prst="rect">
            <a:avLst/>
          </a:prstGeom>
        </p:spPr>
        <p:txBody>
          <a:bodyPr wrap="square">
            <a:spAutoFit/>
          </a:bodyPr>
          <a:lstStyle/>
          <a:p>
            <a:pPr algn="ctr">
              <a:lnSpc>
                <a:spcPct val="150000"/>
              </a:lnSpc>
            </a:pPr>
            <a:r>
              <a:rPr lang="tr-TR" sz="1200" dirty="0">
                <a:solidFill>
                  <a:prstClr val="white">
                    <a:lumMod val="95000"/>
                  </a:prstClr>
                </a:solidFill>
                <a:cs typeface="+mn-ea"/>
                <a:sym typeface="+mn-lt"/>
              </a:rPr>
              <a:t>Lorem ipsum dolor sit amet, consectetur adipiscing elit. Ut lobortis purus aliquam erat condimentum fermentum. Phasellus sed nisl eleifend, interdum ex vel, porttitor risus. Aenean ullamcorper rhoncus sodales. In tincidunt, ligula sed.</a:t>
            </a:r>
          </a:p>
        </p:txBody>
      </p:sp>
      <p:sp>
        <p:nvSpPr>
          <p:cNvPr id="36" name="Rectangle 35"/>
          <p:cNvSpPr/>
          <p:nvPr/>
        </p:nvSpPr>
        <p:spPr>
          <a:xfrm>
            <a:off x="7168297" y="2193556"/>
            <a:ext cx="3860487" cy="613694"/>
          </a:xfrm>
          <a:prstGeom prst="rect">
            <a:avLst/>
          </a:prstGeom>
        </p:spPr>
        <p:txBody>
          <a:bodyPr wrap="square">
            <a:spAutoFit/>
          </a:bodyPr>
          <a:lstStyle/>
          <a:p>
            <a:pPr algn="ctr">
              <a:lnSpc>
                <a:spcPct val="150000"/>
              </a:lnSpc>
            </a:pPr>
            <a:r>
              <a:rPr lang="tr-TR" sz="1200" dirty="0">
                <a:solidFill>
                  <a:prstClr val="white">
                    <a:lumMod val="95000"/>
                  </a:prstClr>
                </a:solidFill>
                <a:cs typeface="+mn-ea"/>
                <a:sym typeface="+mn-lt"/>
              </a:rPr>
              <a:t>Lorem ipsum dolor sit amet, consectetur adipiscing elit. Ut lobortis purus aliquam era.</a:t>
            </a:r>
          </a:p>
        </p:txBody>
      </p:sp>
      <p:sp>
        <p:nvSpPr>
          <p:cNvPr id="37" name="TextBox 36"/>
          <p:cNvSpPr txBox="1"/>
          <p:nvPr/>
        </p:nvSpPr>
        <p:spPr>
          <a:xfrm>
            <a:off x="8249792" y="2855276"/>
            <a:ext cx="1697496" cy="276999"/>
          </a:xfrm>
          <a:prstGeom prst="rect">
            <a:avLst/>
          </a:prstGeom>
          <a:noFill/>
        </p:spPr>
        <p:txBody>
          <a:bodyPr wrap="square" rtlCol="0">
            <a:spAutoFit/>
          </a:bodyPr>
          <a:lstStyle/>
          <a:p>
            <a:pPr algn="ctr"/>
            <a:r>
              <a:rPr lang="en-US" altLang="zh-CN" sz="1200" b="1" dirty="0">
                <a:solidFill>
                  <a:srgbClr val="D0B067"/>
                </a:solidFill>
                <a:cs typeface="+mn-ea"/>
                <a:sym typeface="+mn-lt"/>
              </a:rPr>
              <a:t>Add title text</a:t>
            </a:r>
            <a:endParaRPr lang="tr-TR" sz="1200" b="1" dirty="0">
              <a:solidFill>
                <a:srgbClr val="D0B067"/>
              </a:solidFill>
              <a:cs typeface="+mn-ea"/>
              <a:sym typeface="+mn-lt"/>
            </a:endParaRPr>
          </a:p>
        </p:txBody>
      </p:sp>
      <p:sp>
        <p:nvSpPr>
          <p:cNvPr id="42" name="Rectangle 41"/>
          <p:cNvSpPr/>
          <p:nvPr/>
        </p:nvSpPr>
        <p:spPr>
          <a:xfrm>
            <a:off x="7168297" y="5195672"/>
            <a:ext cx="3860487" cy="613694"/>
          </a:xfrm>
          <a:prstGeom prst="rect">
            <a:avLst/>
          </a:prstGeom>
        </p:spPr>
        <p:txBody>
          <a:bodyPr wrap="square">
            <a:spAutoFit/>
          </a:bodyPr>
          <a:lstStyle/>
          <a:p>
            <a:pPr algn="ctr">
              <a:lnSpc>
                <a:spcPct val="150000"/>
              </a:lnSpc>
            </a:pPr>
            <a:r>
              <a:rPr lang="tr-TR" sz="1200" dirty="0">
                <a:solidFill>
                  <a:prstClr val="white">
                    <a:lumMod val="95000"/>
                  </a:prstClr>
                </a:solidFill>
                <a:cs typeface="+mn-ea"/>
                <a:sym typeface="+mn-lt"/>
              </a:rPr>
              <a:t>Lorem ipsum dolor sit amet, consectetur adipiscing elit. Ut lobortis purus aliquam era.</a:t>
            </a:r>
          </a:p>
        </p:txBody>
      </p:sp>
      <p:sp>
        <p:nvSpPr>
          <p:cNvPr id="43" name="TextBox 42"/>
          <p:cNvSpPr txBox="1"/>
          <p:nvPr/>
        </p:nvSpPr>
        <p:spPr>
          <a:xfrm>
            <a:off x="8249792" y="5857392"/>
            <a:ext cx="1697496" cy="276999"/>
          </a:xfrm>
          <a:prstGeom prst="rect">
            <a:avLst/>
          </a:prstGeom>
          <a:noFill/>
        </p:spPr>
        <p:txBody>
          <a:bodyPr wrap="square" rtlCol="0">
            <a:spAutoFit/>
          </a:bodyPr>
          <a:lstStyle/>
          <a:p>
            <a:pPr algn="ctr"/>
            <a:r>
              <a:rPr lang="en-US" altLang="zh-CN" sz="1200" b="1" dirty="0">
                <a:solidFill>
                  <a:srgbClr val="D0B067"/>
                </a:solidFill>
                <a:cs typeface="+mn-ea"/>
                <a:sym typeface="+mn-lt"/>
              </a:rPr>
              <a:t>Add title text</a:t>
            </a:r>
            <a:endParaRPr lang="tr-TR" altLang="zh-CN" sz="1200" b="1" dirty="0">
              <a:solidFill>
                <a:srgbClr val="D0B067"/>
              </a:solidFill>
              <a:cs typeface="+mn-ea"/>
              <a:sym typeface="+mn-lt"/>
            </a:endParaRPr>
          </a:p>
        </p:txBody>
      </p:sp>
      <p:pic>
        <p:nvPicPr>
          <p:cNvPr id="4" name="图片 3">
            <a:extLst>
              <a:ext uri="{FF2B5EF4-FFF2-40B4-BE49-F238E27FC236}">
                <a16:creationId xmlns:a16="http://schemas.microsoft.com/office/drawing/2014/main" id="{EDC14327-6095-433B-A557-B7932996D9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7417" y="1190200"/>
            <a:ext cx="926841" cy="896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图片 7">
            <a:extLst>
              <a:ext uri="{FF2B5EF4-FFF2-40B4-BE49-F238E27FC236}">
                <a16:creationId xmlns:a16="http://schemas.microsoft.com/office/drawing/2014/main" id="{A1F8B191-91D6-455C-B9AF-063EF7E0EE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7417" y="3871210"/>
            <a:ext cx="926841" cy="9025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1490880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up)">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44" grpId="0"/>
      <p:bldP spid="36" grpId="0"/>
      <p:bldP spid="37"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952B8877-E386-4C4B-9FC3-CB3707023000}"/>
              </a:ext>
            </a:extLst>
          </p:cNvPr>
          <p:cNvSpPr txBox="1"/>
          <p:nvPr/>
        </p:nvSpPr>
        <p:spPr>
          <a:xfrm>
            <a:off x="2883456" y="3196981"/>
            <a:ext cx="6691706" cy="830997"/>
          </a:xfrm>
          <a:prstGeom prst="rect">
            <a:avLst/>
          </a:prstGeom>
          <a:noFill/>
        </p:spPr>
        <p:txBody>
          <a:bodyPr wrap="square" rtlCol="0">
            <a:spAutoFit/>
          </a:bodyPr>
          <a:lstStyle/>
          <a:p>
            <a:pPr algn="ctr"/>
            <a:r>
              <a:rPr lang="en-US" altLang="zh-CN" sz="4800" dirty="0">
                <a:solidFill>
                  <a:srgbClr val="E5DDA2"/>
                </a:solidFill>
                <a:cs typeface="+mn-ea"/>
                <a:sym typeface="+mn-lt"/>
              </a:rPr>
              <a:t>THANKS FOR WATCH</a:t>
            </a:r>
            <a:endParaRPr lang="zh-CN" altLang="en-US" sz="4800" dirty="0">
              <a:solidFill>
                <a:srgbClr val="E5DDA2"/>
              </a:solidFill>
              <a:cs typeface="+mn-ea"/>
              <a:sym typeface="+mn-lt"/>
            </a:endParaRPr>
          </a:p>
        </p:txBody>
      </p:sp>
      <p:grpSp>
        <p:nvGrpSpPr>
          <p:cNvPr id="7" name="图形 11">
            <a:extLst>
              <a:ext uri="{FF2B5EF4-FFF2-40B4-BE49-F238E27FC236}">
                <a16:creationId xmlns:a16="http://schemas.microsoft.com/office/drawing/2014/main" id="{E03563C6-D04C-B0B5-74A6-A395768DB28B}"/>
              </a:ext>
            </a:extLst>
          </p:cNvPr>
          <p:cNvGrpSpPr/>
          <p:nvPr/>
        </p:nvGrpSpPr>
        <p:grpSpPr>
          <a:xfrm>
            <a:off x="-2185685" y="5313085"/>
            <a:ext cx="15793780" cy="3089830"/>
            <a:chOff x="-1437974" y="5113004"/>
            <a:chExt cx="13638497" cy="3089830"/>
          </a:xfrm>
          <a:noFill/>
        </p:grpSpPr>
        <p:sp>
          <p:nvSpPr>
            <p:cNvPr id="8" name="任意多边形: 形状 7">
              <a:extLst>
                <a:ext uri="{FF2B5EF4-FFF2-40B4-BE49-F238E27FC236}">
                  <a16:creationId xmlns:a16="http://schemas.microsoft.com/office/drawing/2014/main" id="{BFA7C421-D577-C48D-5E83-E8014EFEFF5E}"/>
                </a:ext>
              </a:extLst>
            </p:cNvPr>
            <p:cNvSpPr/>
            <p:nvPr/>
          </p:nvSpPr>
          <p:spPr>
            <a:xfrm>
              <a:off x="-1437974" y="7570228"/>
              <a:ext cx="11754559" cy="632605"/>
            </a:xfrm>
            <a:custGeom>
              <a:avLst/>
              <a:gdLst>
                <a:gd name="connsiteX0" fmla="*/ -34 w 11754559"/>
                <a:gd name="connsiteY0" fmla="*/ 270790 h 632605"/>
                <a:gd name="connsiteX1" fmla="*/ 1495339 w 11754559"/>
                <a:gd name="connsiteY1" fmla="*/ 135702 h 632605"/>
                <a:gd name="connsiteX2" fmla="*/ 4622063 w 11754559"/>
                <a:gd name="connsiteY2" fmla="*/ 144982 h 632605"/>
                <a:gd name="connsiteX3" fmla="*/ 6866284 w 11754559"/>
                <a:gd name="connsiteY3" fmla="*/ 628743 h 632605"/>
                <a:gd name="connsiteX4" fmla="*/ 11754526 w 11754559"/>
                <a:gd name="connsiteY4" fmla="*/ 134181 h 63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2605">
                  <a:moveTo>
                    <a:pt x="-34" y="270790"/>
                  </a:moveTo>
                  <a:cubicBezTo>
                    <a:pt x="-34" y="270790"/>
                    <a:pt x="580682" y="486201"/>
                    <a:pt x="1495339" y="135702"/>
                  </a:cubicBezTo>
                  <a:cubicBezTo>
                    <a:pt x="2409995" y="-214796"/>
                    <a:pt x="3636123" y="236105"/>
                    <a:pt x="4622063" y="144982"/>
                  </a:cubicBezTo>
                  <a:cubicBezTo>
                    <a:pt x="5608001" y="53859"/>
                    <a:pt x="5355028" y="689137"/>
                    <a:pt x="6866284" y="628743"/>
                  </a:cubicBezTo>
                  <a:cubicBezTo>
                    <a:pt x="8377540" y="568349"/>
                    <a:pt x="9297620" y="-135386"/>
                    <a:pt x="11754526" y="134181"/>
                  </a:cubicBezTo>
                </a:path>
              </a:pathLst>
            </a:custGeom>
            <a:noFill/>
            <a:ln w="19361" cap="flat">
              <a:solidFill>
                <a:srgbClr val="B07F33"/>
              </a:solidFill>
              <a:prstDash val="solid"/>
              <a:miter/>
            </a:ln>
          </p:spPr>
          <p:txBody>
            <a:bodyPr rtlCol="0" anchor="ctr"/>
            <a:lstStyle/>
            <a:p>
              <a:endParaRPr lang="en-US"/>
            </a:p>
          </p:txBody>
        </p:sp>
        <p:sp>
          <p:nvSpPr>
            <p:cNvPr id="9" name="任意多边形: 形状 8">
              <a:extLst>
                <a:ext uri="{FF2B5EF4-FFF2-40B4-BE49-F238E27FC236}">
                  <a16:creationId xmlns:a16="http://schemas.microsoft.com/office/drawing/2014/main" id="{3D7B82D6-8448-674D-FB6C-CDD1826C05D9}"/>
                </a:ext>
              </a:extLst>
            </p:cNvPr>
            <p:cNvSpPr/>
            <p:nvPr/>
          </p:nvSpPr>
          <p:spPr>
            <a:xfrm>
              <a:off x="-1398459" y="7519181"/>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0" name="任意多边形: 形状 9">
              <a:extLst>
                <a:ext uri="{FF2B5EF4-FFF2-40B4-BE49-F238E27FC236}">
                  <a16:creationId xmlns:a16="http://schemas.microsoft.com/office/drawing/2014/main" id="{D7C0C3C8-DBE8-7614-EF72-6C9F1E401195}"/>
                </a:ext>
              </a:extLst>
            </p:cNvPr>
            <p:cNvSpPr/>
            <p:nvPr/>
          </p:nvSpPr>
          <p:spPr>
            <a:xfrm>
              <a:off x="-1359331" y="7468114"/>
              <a:ext cx="11754172" cy="632339"/>
            </a:xfrm>
            <a:custGeom>
              <a:avLst/>
              <a:gdLst>
                <a:gd name="connsiteX0" fmla="*/ -34 w 11754172"/>
                <a:gd name="connsiteY0" fmla="*/ 270524 h 632339"/>
                <a:gd name="connsiteX1" fmla="*/ 1496501 w 11754172"/>
                <a:gd name="connsiteY1" fmla="*/ 135436 h 632339"/>
                <a:gd name="connsiteX2" fmla="*/ 4623225 w 11754172"/>
                <a:gd name="connsiteY2" fmla="*/ 144715 h 632339"/>
                <a:gd name="connsiteX3" fmla="*/ 6867446 w 11754172"/>
                <a:gd name="connsiteY3" fmla="*/ 628476 h 632339"/>
                <a:gd name="connsiteX4" fmla="*/ 11754138 w 11754172"/>
                <a:gd name="connsiteY4" fmla="*/ 133914 h 63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339">
                  <a:moveTo>
                    <a:pt x="-34" y="270524"/>
                  </a:moveTo>
                  <a:cubicBezTo>
                    <a:pt x="-34" y="270524"/>
                    <a:pt x="580682" y="485325"/>
                    <a:pt x="1496501" y="135436"/>
                  </a:cubicBezTo>
                  <a:cubicBezTo>
                    <a:pt x="2412320" y="-214454"/>
                    <a:pt x="3637286" y="235839"/>
                    <a:pt x="4623225" y="144715"/>
                  </a:cubicBezTo>
                  <a:cubicBezTo>
                    <a:pt x="5609164" y="53592"/>
                    <a:pt x="5356577" y="688870"/>
                    <a:pt x="6867446" y="628476"/>
                  </a:cubicBezTo>
                  <a:cubicBezTo>
                    <a:pt x="8378315" y="568082"/>
                    <a:pt x="9297233" y="-135653"/>
                    <a:pt x="11754138" y="133914"/>
                  </a:cubicBezTo>
                </a:path>
              </a:pathLst>
            </a:custGeom>
            <a:noFill/>
            <a:ln w="19361" cap="flat">
              <a:solidFill>
                <a:srgbClr val="B07F33"/>
              </a:solidFill>
              <a:prstDash val="solid"/>
              <a:miter/>
            </a:ln>
          </p:spPr>
          <p:txBody>
            <a:bodyPr rtlCol="0" anchor="ctr"/>
            <a:lstStyle/>
            <a:p>
              <a:endParaRPr lang="en-US"/>
            </a:p>
          </p:txBody>
        </p:sp>
        <p:sp>
          <p:nvSpPr>
            <p:cNvPr id="15" name="任意多边形: 形状 14">
              <a:extLst>
                <a:ext uri="{FF2B5EF4-FFF2-40B4-BE49-F238E27FC236}">
                  <a16:creationId xmlns:a16="http://schemas.microsoft.com/office/drawing/2014/main" id="{EE77BDB2-713D-9C21-4005-CEF2BB332457}"/>
                </a:ext>
              </a:extLst>
            </p:cNvPr>
            <p:cNvSpPr/>
            <p:nvPr/>
          </p:nvSpPr>
          <p:spPr>
            <a:xfrm>
              <a:off x="-1320203" y="7416800"/>
              <a:ext cx="11754559" cy="631840"/>
            </a:xfrm>
            <a:custGeom>
              <a:avLst/>
              <a:gdLst>
                <a:gd name="connsiteX0" fmla="*/ -34 w 11754559"/>
                <a:gd name="connsiteY0" fmla="*/ 270724 h 631840"/>
                <a:gd name="connsiteX1" fmla="*/ 1496501 w 11754559"/>
                <a:gd name="connsiteY1" fmla="*/ 135636 h 631840"/>
                <a:gd name="connsiteX2" fmla="*/ 4623225 w 11754559"/>
                <a:gd name="connsiteY2" fmla="*/ 144915 h 631840"/>
                <a:gd name="connsiteX3" fmla="*/ 6867834 w 11754559"/>
                <a:gd name="connsiteY3" fmla="*/ 627915 h 631840"/>
                <a:gd name="connsiteX4" fmla="*/ 11754525 w 11754559"/>
                <a:gd name="connsiteY4" fmla="*/ 133354 h 63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1840">
                  <a:moveTo>
                    <a:pt x="-34" y="270724"/>
                  </a:moveTo>
                  <a:cubicBezTo>
                    <a:pt x="-34" y="270724"/>
                    <a:pt x="581069" y="485982"/>
                    <a:pt x="1496501" y="135636"/>
                  </a:cubicBezTo>
                  <a:cubicBezTo>
                    <a:pt x="2411932" y="-214710"/>
                    <a:pt x="3637286" y="236039"/>
                    <a:pt x="4623225" y="144915"/>
                  </a:cubicBezTo>
                  <a:cubicBezTo>
                    <a:pt x="5609163" y="53792"/>
                    <a:pt x="5356578" y="688766"/>
                    <a:pt x="6867834" y="627915"/>
                  </a:cubicBezTo>
                  <a:cubicBezTo>
                    <a:pt x="8379090" y="567065"/>
                    <a:pt x="9297620" y="-136213"/>
                    <a:pt x="11754525" y="133354"/>
                  </a:cubicBezTo>
                </a:path>
              </a:pathLst>
            </a:custGeom>
            <a:noFill/>
            <a:ln w="19361" cap="flat">
              <a:solidFill>
                <a:srgbClr val="B07F33"/>
              </a:solidFill>
              <a:prstDash val="solid"/>
              <a:miter/>
            </a:ln>
          </p:spPr>
          <p:txBody>
            <a:bodyPr rtlCol="0" anchor="ctr"/>
            <a:lstStyle/>
            <a:p>
              <a:endParaRPr lang="en-US"/>
            </a:p>
          </p:txBody>
        </p:sp>
        <p:sp>
          <p:nvSpPr>
            <p:cNvPr id="16" name="任意多边形: 形状 15">
              <a:extLst>
                <a:ext uri="{FF2B5EF4-FFF2-40B4-BE49-F238E27FC236}">
                  <a16:creationId xmlns:a16="http://schemas.microsoft.com/office/drawing/2014/main" id="{55BF8E1E-067A-B95F-6188-8E3DEFE9BE81}"/>
                </a:ext>
              </a:extLst>
            </p:cNvPr>
            <p:cNvSpPr/>
            <p:nvPr/>
          </p:nvSpPr>
          <p:spPr>
            <a:xfrm>
              <a:off x="-1280688" y="7365534"/>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577" y="689070"/>
                    <a:pt x="6867446" y="628676"/>
                  </a:cubicBezTo>
                  <a:cubicBezTo>
                    <a:pt x="8378315"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17" name="任意多边形: 形状 16">
              <a:extLst>
                <a:ext uri="{FF2B5EF4-FFF2-40B4-BE49-F238E27FC236}">
                  <a16:creationId xmlns:a16="http://schemas.microsoft.com/office/drawing/2014/main" id="{908025CD-15C4-A8D2-5683-1508571A2BF7}"/>
                </a:ext>
              </a:extLst>
            </p:cNvPr>
            <p:cNvSpPr/>
            <p:nvPr/>
          </p:nvSpPr>
          <p:spPr>
            <a:xfrm>
              <a:off x="-1241561" y="7314419"/>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3" y="53792"/>
                    <a:pt x="5356190" y="689070"/>
                    <a:pt x="6867446" y="628676"/>
                  </a:cubicBezTo>
                  <a:cubicBezTo>
                    <a:pt x="8378702" y="568282"/>
                    <a:pt x="9297233" y="-135605"/>
                    <a:pt x="11754138" y="133962"/>
                  </a:cubicBezTo>
                </a:path>
              </a:pathLst>
            </a:custGeom>
            <a:noFill/>
            <a:ln w="19361" cap="flat">
              <a:solidFill>
                <a:srgbClr val="B07F33"/>
              </a:solidFill>
              <a:prstDash val="solid"/>
              <a:miter/>
            </a:ln>
          </p:spPr>
          <p:txBody>
            <a:bodyPr rtlCol="0" anchor="ctr"/>
            <a:lstStyle/>
            <a:p>
              <a:endParaRPr lang="en-US"/>
            </a:p>
          </p:txBody>
        </p:sp>
        <p:sp>
          <p:nvSpPr>
            <p:cNvPr id="18" name="任意多边形: 形状 17">
              <a:extLst>
                <a:ext uri="{FF2B5EF4-FFF2-40B4-BE49-F238E27FC236}">
                  <a16:creationId xmlns:a16="http://schemas.microsoft.com/office/drawing/2014/main" id="{D3C9B1EF-F2E5-E224-3671-BCA4E8810CD8}"/>
                </a:ext>
              </a:extLst>
            </p:cNvPr>
            <p:cNvSpPr/>
            <p:nvPr/>
          </p:nvSpPr>
          <p:spPr>
            <a:xfrm>
              <a:off x="-1202433" y="7263153"/>
              <a:ext cx="11754559" cy="632539"/>
            </a:xfrm>
            <a:custGeom>
              <a:avLst/>
              <a:gdLst>
                <a:gd name="connsiteX0" fmla="*/ -34 w 11754559"/>
                <a:gd name="connsiteY0" fmla="*/ 270724 h 632539"/>
                <a:gd name="connsiteX1" fmla="*/ 1496501 w 11754559"/>
                <a:gd name="connsiteY1" fmla="*/ 135636 h 632539"/>
                <a:gd name="connsiteX2" fmla="*/ 4623225 w 11754559"/>
                <a:gd name="connsiteY2" fmla="*/ 144915 h 632539"/>
                <a:gd name="connsiteX3" fmla="*/ 6867446 w 11754559"/>
                <a:gd name="connsiteY3" fmla="*/ 628676 h 632539"/>
                <a:gd name="connsiteX4" fmla="*/ 11754525 w 11754559"/>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2539">
                  <a:moveTo>
                    <a:pt x="-34" y="270724"/>
                  </a:moveTo>
                  <a:cubicBezTo>
                    <a:pt x="-34" y="270724"/>
                    <a:pt x="581069" y="485982"/>
                    <a:pt x="1496501" y="135636"/>
                  </a:cubicBezTo>
                  <a:cubicBezTo>
                    <a:pt x="2411932" y="-214710"/>
                    <a:pt x="3637286" y="236039"/>
                    <a:pt x="4623225" y="144915"/>
                  </a:cubicBezTo>
                  <a:cubicBezTo>
                    <a:pt x="5609164" y="53792"/>
                    <a:pt x="5356190" y="689070"/>
                    <a:pt x="6867446" y="628676"/>
                  </a:cubicBezTo>
                  <a:cubicBezTo>
                    <a:pt x="8378703" y="568282"/>
                    <a:pt x="9297621" y="-135453"/>
                    <a:pt x="11754525" y="133962"/>
                  </a:cubicBezTo>
                </a:path>
              </a:pathLst>
            </a:custGeom>
            <a:noFill/>
            <a:ln w="19361" cap="flat">
              <a:solidFill>
                <a:srgbClr val="B07F33"/>
              </a:solidFill>
              <a:prstDash val="solid"/>
              <a:miter/>
            </a:ln>
          </p:spPr>
          <p:txBody>
            <a:bodyPr rtlCol="0" anchor="ctr"/>
            <a:lstStyle/>
            <a:p>
              <a:endParaRPr lang="en-US"/>
            </a:p>
          </p:txBody>
        </p:sp>
        <p:sp>
          <p:nvSpPr>
            <p:cNvPr id="19" name="任意多边形: 形状 18">
              <a:extLst>
                <a:ext uri="{FF2B5EF4-FFF2-40B4-BE49-F238E27FC236}">
                  <a16:creationId xmlns:a16="http://schemas.microsoft.com/office/drawing/2014/main" id="{1C47FB0E-0ACE-B6C6-1DB3-CB8415394A14}"/>
                </a:ext>
              </a:extLst>
            </p:cNvPr>
            <p:cNvSpPr/>
            <p:nvPr/>
          </p:nvSpPr>
          <p:spPr>
            <a:xfrm>
              <a:off x="-1163305" y="7212038"/>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20" name="任意多边形: 形状 19">
              <a:extLst>
                <a:ext uri="{FF2B5EF4-FFF2-40B4-BE49-F238E27FC236}">
                  <a16:creationId xmlns:a16="http://schemas.microsoft.com/office/drawing/2014/main" id="{A980C527-7DF2-B60A-6049-D5CD6A12C24E}"/>
                </a:ext>
              </a:extLst>
            </p:cNvPr>
            <p:cNvSpPr/>
            <p:nvPr/>
          </p:nvSpPr>
          <p:spPr>
            <a:xfrm>
              <a:off x="-1123790" y="7160772"/>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9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4" y="53792"/>
                    <a:pt x="5356190" y="689070"/>
                    <a:pt x="6867446" y="628676"/>
                  </a:cubicBezTo>
                  <a:cubicBezTo>
                    <a:pt x="8378703" y="568282"/>
                    <a:pt x="9297233" y="-135301"/>
                    <a:pt x="11754139" y="133962"/>
                  </a:cubicBezTo>
                </a:path>
              </a:pathLst>
            </a:custGeom>
            <a:noFill/>
            <a:ln w="19361" cap="flat">
              <a:solidFill>
                <a:srgbClr val="B07F33"/>
              </a:solidFill>
              <a:prstDash val="solid"/>
              <a:miter/>
            </a:ln>
          </p:spPr>
          <p:txBody>
            <a:bodyPr rtlCol="0" anchor="ctr"/>
            <a:lstStyle/>
            <a:p>
              <a:endParaRPr lang="en-US"/>
            </a:p>
          </p:txBody>
        </p:sp>
        <p:sp>
          <p:nvSpPr>
            <p:cNvPr id="21" name="任意多边形: 形状 20">
              <a:extLst>
                <a:ext uri="{FF2B5EF4-FFF2-40B4-BE49-F238E27FC236}">
                  <a16:creationId xmlns:a16="http://schemas.microsoft.com/office/drawing/2014/main" id="{DB157397-C16C-A94F-FFAF-A4FD42377E39}"/>
                </a:ext>
              </a:extLst>
            </p:cNvPr>
            <p:cNvSpPr/>
            <p:nvPr/>
          </p:nvSpPr>
          <p:spPr>
            <a:xfrm>
              <a:off x="-1084663" y="7109658"/>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22" name="任意多边形: 形状 21">
              <a:extLst>
                <a:ext uri="{FF2B5EF4-FFF2-40B4-BE49-F238E27FC236}">
                  <a16:creationId xmlns:a16="http://schemas.microsoft.com/office/drawing/2014/main" id="{5A65C1D0-5DF1-D403-CABD-A8196D416E77}"/>
                </a:ext>
              </a:extLst>
            </p:cNvPr>
            <p:cNvSpPr/>
            <p:nvPr/>
          </p:nvSpPr>
          <p:spPr>
            <a:xfrm>
              <a:off x="-1045535" y="7059000"/>
              <a:ext cx="11754560" cy="632539"/>
            </a:xfrm>
            <a:custGeom>
              <a:avLst/>
              <a:gdLst>
                <a:gd name="connsiteX0" fmla="*/ -34 w 11754560"/>
                <a:gd name="connsiteY0" fmla="*/ 270724 h 632539"/>
                <a:gd name="connsiteX1" fmla="*/ 1496501 w 11754560"/>
                <a:gd name="connsiteY1" fmla="*/ 135636 h 632539"/>
                <a:gd name="connsiteX2" fmla="*/ 4623225 w 11754560"/>
                <a:gd name="connsiteY2" fmla="*/ 144915 h 632539"/>
                <a:gd name="connsiteX3" fmla="*/ 6867446 w 11754560"/>
                <a:gd name="connsiteY3" fmla="*/ 628676 h 632539"/>
                <a:gd name="connsiteX4" fmla="*/ 11754526 w 11754560"/>
                <a:gd name="connsiteY4" fmla="*/ 133810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60" h="632539">
                  <a:moveTo>
                    <a:pt x="-34" y="270724"/>
                  </a:moveTo>
                  <a:cubicBezTo>
                    <a:pt x="-34" y="270724"/>
                    <a:pt x="581069" y="485982"/>
                    <a:pt x="1496501" y="135636"/>
                  </a:cubicBezTo>
                  <a:cubicBezTo>
                    <a:pt x="2411933" y="-214711"/>
                    <a:pt x="3637286" y="236039"/>
                    <a:pt x="4623225" y="144915"/>
                  </a:cubicBezTo>
                  <a:cubicBezTo>
                    <a:pt x="5609164" y="53792"/>
                    <a:pt x="5356190" y="689070"/>
                    <a:pt x="6867446" y="628676"/>
                  </a:cubicBezTo>
                  <a:cubicBezTo>
                    <a:pt x="8378702" y="568282"/>
                    <a:pt x="9297620" y="-136061"/>
                    <a:pt x="11754526" y="133810"/>
                  </a:cubicBezTo>
                </a:path>
              </a:pathLst>
            </a:custGeom>
            <a:noFill/>
            <a:ln w="19361" cap="flat">
              <a:solidFill>
                <a:srgbClr val="B07F33"/>
              </a:solidFill>
              <a:prstDash val="solid"/>
              <a:miter/>
            </a:ln>
          </p:spPr>
          <p:txBody>
            <a:bodyPr rtlCol="0" anchor="ctr"/>
            <a:lstStyle/>
            <a:p>
              <a:endParaRPr lang="en-US"/>
            </a:p>
          </p:txBody>
        </p:sp>
        <p:sp>
          <p:nvSpPr>
            <p:cNvPr id="23" name="任意多边形: 形状 22">
              <a:extLst>
                <a:ext uri="{FF2B5EF4-FFF2-40B4-BE49-F238E27FC236}">
                  <a16:creationId xmlns:a16="http://schemas.microsoft.com/office/drawing/2014/main" id="{467FDF86-607B-E42E-9594-1D29A4C24BFB}"/>
                </a:ext>
              </a:extLst>
            </p:cNvPr>
            <p:cNvSpPr/>
            <p:nvPr/>
          </p:nvSpPr>
          <p:spPr>
            <a:xfrm>
              <a:off x="-1006020" y="7007125"/>
              <a:ext cx="11755721" cy="632539"/>
            </a:xfrm>
            <a:custGeom>
              <a:avLst/>
              <a:gdLst>
                <a:gd name="connsiteX0" fmla="*/ -34 w 11755721"/>
                <a:gd name="connsiteY0" fmla="*/ 270724 h 632539"/>
                <a:gd name="connsiteX1" fmla="*/ 1496501 w 11755721"/>
                <a:gd name="connsiteY1" fmla="*/ 135636 h 632539"/>
                <a:gd name="connsiteX2" fmla="*/ 4623225 w 11755721"/>
                <a:gd name="connsiteY2" fmla="*/ 144915 h 632539"/>
                <a:gd name="connsiteX3" fmla="*/ 6867446 w 11755721"/>
                <a:gd name="connsiteY3" fmla="*/ 628676 h 632539"/>
                <a:gd name="connsiteX4" fmla="*/ 11755688 w 11755721"/>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72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5688" y="134114"/>
                  </a:cubicBezTo>
                </a:path>
              </a:pathLst>
            </a:custGeom>
            <a:noFill/>
            <a:ln w="19361" cap="flat">
              <a:solidFill>
                <a:srgbClr val="B07F33"/>
              </a:solidFill>
              <a:prstDash val="solid"/>
              <a:miter/>
            </a:ln>
          </p:spPr>
          <p:txBody>
            <a:bodyPr rtlCol="0" anchor="ctr"/>
            <a:lstStyle/>
            <a:p>
              <a:endParaRPr lang="en-US"/>
            </a:p>
          </p:txBody>
        </p:sp>
        <p:sp>
          <p:nvSpPr>
            <p:cNvPr id="24" name="任意多边形: 形状 23">
              <a:extLst>
                <a:ext uri="{FF2B5EF4-FFF2-40B4-BE49-F238E27FC236}">
                  <a16:creationId xmlns:a16="http://schemas.microsoft.com/office/drawing/2014/main" id="{3E4ECA19-C1A4-AA99-68F4-0AC7F1F7AA6E}"/>
                </a:ext>
              </a:extLst>
            </p:cNvPr>
            <p:cNvSpPr/>
            <p:nvPr/>
          </p:nvSpPr>
          <p:spPr>
            <a:xfrm>
              <a:off x="-966892" y="6956010"/>
              <a:ext cx="11755334" cy="632539"/>
            </a:xfrm>
            <a:custGeom>
              <a:avLst/>
              <a:gdLst>
                <a:gd name="connsiteX0" fmla="*/ -34 w 11755334"/>
                <a:gd name="connsiteY0" fmla="*/ 270724 h 632539"/>
                <a:gd name="connsiteX1" fmla="*/ 1496501 w 11755334"/>
                <a:gd name="connsiteY1" fmla="*/ 135636 h 632539"/>
                <a:gd name="connsiteX2" fmla="*/ 4623224 w 11755334"/>
                <a:gd name="connsiteY2" fmla="*/ 144915 h 632539"/>
                <a:gd name="connsiteX3" fmla="*/ 6867446 w 11755334"/>
                <a:gd name="connsiteY3" fmla="*/ 628676 h 632539"/>
                <a:gd name="connsiteX4" fmla="*/ 11755300 w 11755334"/>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334" h="632539">
                  <a:moveTo>
                    <a:pt x="-34" y="270724"/>
                  </a:moveTo>
                  <a:cubicBezTo>
                    <a:pt x="-34" y="270724"/>
                    <a:pt x="581069" y="485982"/>
                    <a:pt x="1496501" y="135636"/>
                  </a:cubicBezTo>
                  <a:cubicBezTo>
                    <a:pt x="2411932" y="-214710"/>
                    <a:pt x="3637286" y="236039"/>
                    <a:pt x="4623224" y="144915"/>
                  </a:cubicBezTo>
                  <a:cubicBezTo>
                    <a:pt x="5609164" y="53792"/>
                    <a:pt x="5356190" y="689070"/>
                    <a:pt x="6867446" y="628676"/>
                  </a:cubicBezTo>
                  <a:cubicBezTo>
                    <a:pt x="8378702" y="568282"/>
                    <a:pt x="9297620" y="-135605"/>
                    <a:pt x="11755300" y="133962"/>
                  </a:cubicBezTo>
                </a:path>
              </a:pathLst>
            </a:custGeom>
            <a:noFill/>
            <a:ln w="19361" cap="flat">
              <a:solidFill>
                <a:srgbClr val="B07F33"/>
              </a:solidFill>
              <a:prstDash val="solid"/>
              <a:miter/>
            </a:ln>
          </p:spPr>
          <p:txBody>
            <a:bodyPr rtlCol="0" anchor="ctr"/>
            <a:lstStyle/>
            <a:p>
              <a:endParaRPr lang="en-US"/>
            </a:p>
          </p:txBody>
        </p:sp>
        <p:sp>
          <p:nvSpPr>
            <p:cNvPr id="25" name="任意多边形: 形状 24">
              <a:extLst>
                <a:ext uri="{FF2B5EF4-FFF2-40B4-BE49-F238E27FC236}">
                  <a16:creationId xmlns:a16="http://schemas.microsoft.com/office/drawing/2014/main" id="{D485764A-F0C8-2841-8E11-D79D9DF00B32}"/>
                </a:ext>
              </a:extLst>
            </p:cNvPr>
            <p:cNvSpPr/>
            <p:nvPr/>
          </p:nvSpPr>
          <p:spPr>
            <a:xfrm>
              <a:off x="-927765" y="6905248"/>
              <a:ext cx="11754947" cy="632339"/>
            </a:xfrm>
            <a:custGeom>
              <a:avLst/>
              <a:gdLst>
                <a:gd name="connsiteX0" fmla="*/ -34 w 11754947"/>
                <a:gd name="connsiteY0" fmla="*/ 270219 h 632339"/>
                <a:gd name="connsiteX1" fmla="*/ 1496888 w 11754947"/>
                <a:gd name="connsiteY1" fmla="*/ 135436 h 632339"/>
                <a:gd name="connsiteX2" fmla="*/ 4623612 w 11754947"/>
                <a:gd name="connsiteY2" fmla="*/ 144715 h 632339"/>
                <a:gd name="connsiteX3" fmla="*/ 6867834 w 11754947"/>
                <a:gd name="connsiteY3" fmla="*/ 628476 h 632339"/>
                <a:gd name="connsiteX4" fmla="*/ 11754913 w 11754947"/>
                <a:gd name="connsiteY4" fmla="*/ 133610 h 63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947" h="632339">
                  <a:moveTo>
                    <a:pt x="-34" y="270219"/>
                  </a:moveTo>
                  <a:cubicBezTo>
                    <a:pt x="-34" y="270219"/>
                    <a:pt x="580682" y="485326"/>
                    <a:pt x="1496888" y="135436"/>
                  </a:cubicBezTo>
                  <a:cubicBezTo>
                    <a:pt x="2413095" y="-214454"/>
                    <a:pt x="3637673" y="235839"/>
                    <a:pt x="4623612" y="144715"/>
                  </a:cubicBezTo>
                  <a:cubicBezTo>
                    <a:pt x="5609551" y="53592"/>
                    <a:pt x="5356577" y="688870"/>
                    <a:pt x="6867834" y="628476"/>
                  </a:cubicBezTo>
                  <a:cubicBezTo>
                    <a:pt x="8379089" y="568082"/>
                    <a:pt x="9297621" y="-135957"/>
                    <a:pt x="11754913" y="133610"/>
                  </a:cubicBezTo>
                </a:path>
              </a:pathLst>
            </a:custGeom>
            <a:noFill/>
            <a:ln w="19361" cap="flat">
              <a:solidFill>
                <a:srgbClr val="B07F33"/>
              </a:solidFill>
              <a:prstDash val="solid"/>
              <a:miter/>
            </a:ln>
          </p:spPr>
          <p:txBody>
            <a:bodyPr rtlCol="0" anchor="ctr"/>
            <a:lstStyle/>
            <a:p>
              <a:endParaRPr lang="en-US"/>
            </a:p>
          </p:txBody>
        </p:sp>
        <p:sp>
          <p:nvSpPr>
            <p:cNvPr id="26" name="任意多边形: 形状 25">
              <a:extLst>
                <a:ext uri="{FF2B5EF4-FFF2-40B4-BE49-F238E27FC236}">
                  <a16:creationId xmlns:a16="http://schemas.microsoft.com/office/drawing/2014/main" id="{E90E82CB-6F1B-FB61-A536-2AC2A9782D2B}"/>
                </a:ext>
              </a:extLst>
            </p:cNvPr>
            <p:cNvSpPr/>
            <p:nvPr/>
          </p:nvSpPr>
          <p:spPr>
            <a:xfrm>
              <a:off x="-888250" y="6853630"/>
              <a:ext cx="11754172" cy="632142"/>
            </a:xfrm>
            <a:custGeom>
              <a:avLst/>
              <a:gdLst>
                <a:gd name="connsiteX0" fmla="*/ -34 w 11754172"/>
                <a:gd name="connsiteY0" fmla="*/ 270724 h 632142"/>
                <a:gd name="connsiteX1" fmla="*/ 1496501 w 11754172"/>
                <a:gd name="connsiteY1" fmla="*/ 135636 h 632142"/>
                <a:gd name="connsiteX2" fmla="*/ 4623224 w 11754172"/>
                <a:gd name="connsiteY2" fmla="*/ 144915 h 632142"/>
                <a:gd name="connsiteX3" fmla="*/ 6867446 w 11754172"/>
                <a:gd name="connsiteY3" fmla="*/ 628220 h 632142"/>
                <a:gd name="connsiteX4" fmla="*/ 11754138 w 11754172"/>
                <a:gd name="connsiteY4" fmla="*/ 133962 h 63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142">
                  <a:moveTo>
                    <a:pt x="-34" y="270724"/>
                  </a:moveTo>
                  <a:cubicBezTo>
                    <a:pt x="-34" y="270724"/>
                    <a:pt x="581069" y="485982"/>
                    <a:pt x="1496501" y="135636"/>
                  </a:cubicBezTo>
                  <a:cubicBezTo>
                    <a:pt x="2411932" y="-214711"/>
                    <a:pt x="3637286" y="236039"/>
                    <a:pt x="4623224" y="144915"/>
                  </a:cubicBezTo>
                  <a:cubicBezTo>
                    <a:pt x="5609164" y="53792"/>
                    <a:pt x="5356577" y="689070"/>
                    <a:pt x="6867446" y="628220"/>
                  </a:cubicBezTo>
                  <a:cubicBezTo>
                    <a:pt x="8378314" y="567369"/>
                    <a:pt x="9297232" y="-135605"/>
                    <a:pt x="11754138" y="133962"/>
                  </a:cubicBezTo>
                </a:path>
              </a:pathLst>
            </a:custGeom>
            <a:noFill/>
            <a:ln w="19361" cap="flat">
              <a:solidFill>
                <a:srgbClr val="B07F33"/>
              </a:solidFill>
              <a:prstDash val="solid"/>
              <a:miter/>
            </a:ln>
          </p:spPr>
          <p:txBody>
            <a:bodyPr rtlCol="0" anchor="ctr"/>
            <a:lstStyle/>
            <a:p>
              <a:endParaRPr lang="en-US"/>
            </a:p>
          </p:txBody>
        </p:sp>
        <p:sp>
          <p:nvSpPr>
            <p:cNvPr id="27" name="任意多边形: 形状 26">
              <a:extLst>
                <a:ext uri="{FF2B5EF4-FFF2-40B4-BE49-F238E27FC236}">
                  <a16:creationId xmlns:a16="http://schemas.microsoft.com/office/drawing/2014/main" id="{43B40E1F-1FBB-2332-A961-6BFEBABF1295}"/>
                </a:ext>
              </a:extLst>
            </p:cNvPr>
            <p:cNvSpPr/>
            <p:nvPr/>
          </p:nvSpPr>
          <p:spPr>
            <a:xfrm>
              <a:off x="-849122" y="6802363"/>
              <a:ext cx="11753785" cy="632539"/>
            </a:xfrm>
            <a:custGeom>
              <a:avLst/>
              <a:gdLst>
                <a:gd name="connsiteX0" fmla="*/ -34 w 11753785"/>
                <a:gd name="connsiteY0" fmla="*/ 270724 h 632539"/>
                <a:gd name="connsiteX1" fmla="*/ 1496501 w 11753785"/>
                <a:gd name="connsiteY1" fmla="*/ 135636 h 632539"/>
                <a:gd name="connsiteX2" fmla="*/ 4623225 w 11753785"/>
                <a:gd name="connsiteY2" fmla="*/ 144915 h 632539"/>
                <a:gd name="connsiteX3" fmla="*/ 6867446 w 11753785"/>
                <a:gd name="connsiteY3" fmla="*/ 628676 h 632539"/>
                <a:gd name="connsiteX4" fmla="*/ 11753751 w 11753785"/>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785"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3" y="568282"/>
                    <a:pt x="9297233" y="-135453"/>
                    <a:pt x="11753751" y="133962"/>
                  </a:cubicBezTo>
                </a:path>
              </a:pathLst>
            </a:custGeom>
            <a:noFill/>
            <a:ln w="19361" cap="flat">
              <a:solidFill>
                <a:srgbClr val="B07F33"/>
              </a:solidFill>
              <a:prstDash val="solid"/>
              <a:miter/>
            </a:ln>
          </p:spPr>
          <p:txBody>
            <a:bodyPr rtlCol="0" anchor="ctr"/>
            <a:lstStyle/>
            <a:p>
              <a:endParaRPr lang="en-US"/>
            </a:p>
          </p:txBody>
        </p:sp>
        <p:sp>
          <p:nvSpPr>
            <p:cNvPr id="28" name="任意多边形: 形状 27">
              <a:extLst>
                <a:ext uri="{FF2B5EF4-FFF2-40B4-BE49-F238E27FC236}">
                  <a16:creationId xmlns:a16="http://schemas.microsoft.com/office/drawing/2014/main" id="{60FE5025-1C95-FED9-08A5-4F1787B06441}"/>
                </a:ext>
              </a:extLst>
            </p:cNvPr>
            <p:cNvSpPr/>
            <p:nvPr/>
          </p:nvSpPr>
          <p:spPr>
            <a:xfrm>
              <a:off x="-809995" y="6751249"/>
              <a:ext cx="11753397" cy="632539"/>
            </a:xfrm>
            <a:custGeom>
              <a:avLst/>
              <a:gdLst>
                <a:gd name="connsiteX0" fmla="*/ -34 w 11753397"/>
                <a:gd name="connsiteY0" fmla="*/ 270724 h 632539"/>
                <a:gd name="connsiteX1" fmla="*/ 1496501 w 11753397"/>
                <a:gd name="connsiteY1" fmla="*/ 135636 h 632539"/>
                <a:gd name="connsiteX2" fmla="*/ 4623225 w 11753397"/>
                <a:gd name="connsiteY2" fmla="*/ 144915 h 632539"/>
                <a:gd name="connsiteX3" fmla="*/ 6867446 w 11753397"/>
                <a:gd name="connsiteY3" fmla="*/ 628676 h 632539"/>
                <a:gd name="connsiteX4" fmla="*/ 11753363 w 11753397"/>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397" h="632539">
                  <a:moveTo>
                    <a:pt x="-34" y="270724"/>
                  </a:moveTo>
                  <a:cubicBezTo>
                    <a:pt x="-34" y="270724"/>
                    <a:pt x="581069" y="485982"/>
                    <a:pt x="1496501" y="135636"/>
                  </a:cubicBezTo>
                  <a:cubicBezTo>
                    <a:pt x="2411933" y="-214710"/>
                    <a:pt x="3637286" y="236039"/>
                    <a:pt x="4623225" y="144915"/>
                  </a:cubicBezTo>
                  <a:cubicBezTo>
                    <a:pt x="5609163" y="53792"/>
                    <a:pt x="5356190" y="689070"/>
                    <a:pt x="6867446" y="628676"/>
                  </a:cubicBezTo>
                  <a:cubicBezTo>
                    <a:pt x="8378703" y="568282"/>
                    <a:pt x="9297620" y="-135605"/>
                    <a:pt x="11753363" y="133962"/>
                  </a:cubicBezTo>
                </a:path>
              </a:pathLst>
            </a:custGeom>
            <a:noFill/>
            <a:ln w="19361" cap="flat">
              <a:solidFill>
                <a:srgbClr val="B07F33"/>
              </a:solidFill>
              <a:prstDash val="solid"/>
              <a:miter/>
            </a:ln>
          </p:spPr>
          <p:txBody>
            <a:bodyPr rtlCol="0" anchor="ctr"/>
            <a:lstStyle/>
            <a:p>
              <a:endParaRPr lang="en-US"/>
            </a:p>
          </p:txBody>
        </p:sp>
        <p:sp>
          <p:nvSpPr>
            <p:cNvPr id="29" name="任意多边形: 形状 28">
              <a:extLst>
                <a:ext uri="{FF2B5EF4-FFF2-40B4-BE49-F238E27FC236}">
                  <a16:creationId xmlns:a16="http://schemas.microsoft.com/office/drawing/2014/main" id="{12D3414F-3AC1-CC78-ECB5-BEF1D7A948F9}"/>
                </a:ext>
              </a:extLst>
            </p:cNvPr>
            <p:cNvSpPr/>
            <p:nvPr/>
          </p:nvSpPr>
          <p:spPr>
            <a:xfrm>
              <a:off x="-770480" y="6699982"/>
              <a:ext cx="11752622" cy="632539"/>
            </a:xfrm>
            <a:custGeom>
              <a:avLst/>
              <a:gdLst>
                <a:gd name="connsiteX0" fmla="*/ -34 w 11752622"/>
                <a:gd name="connsiteY0" fmla="*/ 270724 h 632539"/>
                <a:gd name="connsiteX1" fmla="*/ 1496501 w 11752622"/>
                <a:gd name="connsiteY1" fmla="*/ 135636 h 632539"/>
                <a:gd name="connsiteX2" fmla="*/ 4623225 w 11752622"/>
                <a:gd name="connsiteY2" fmla="*/ 144915 h 632539"/>
                <a:gd name="connsiteX3" fmla="*/ 6867446 w 11752622"/>
                <a:gd name="connsiteY3" fmla="*/ 628676 h 632539"/>
                <a:gd name="connsiteX4" fmla="*/ 11752588 w 1175262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2622" h="632539">
                  <a:moveTo>
                    <a:pt x="-34" y="270724"/>
                  </a:moveTo>
                  <a:cubicBezTo>
                    <a:pt x="-34" y="270724"/>
                    <a:pt x="581069" y="485982"/>
                    <a:pt x="1496501" y="135636"/>
                  </a:cubicBezTo>
                  <a:cubicBezTo>
                    <a:pt x="2411932" y="-214710"/>
                    <a:pt x="3637286" y="236039"/>
                    <a:pt x="4623225" y="144915"/>
                  </a:cubicBezTo>
                  <a:cubicBezTo>
                    <a:pt x="5609163" y="53792"/>
                    <a:pt x="5356577" y="689070"/>
                    <a:pt x="6867446" y="628676"/>
                  </a:cubicBezTo>
                  <a:cubicBezTo>
                    <a:pt x="8378315" y="568282"/>
                    <a:pt x="9297233" y="-135453"/>
                    <a:pt x="11752588" y="133962"/>
                  </a:cubicBezTo>
                </a:path>
              </a:pathLst>
            </a:custGeom>
            <a:noFill/>
            <a:ln w="19361" cap="flat">
              <a:solidFill>
                <a:srgbClr val="B07F33"/>
              </a:solidFill>
              <a:prstDash val="solid"/>
              <a:miter/>
            </a:ln>
          </p:spPr>
          <p:txBody>
            <a:bodyPr rtlCol="0" anchor="ctr"/>
            <a:lstStyle/>
            <a:p>
              <a:endParaRPr lang="en-US"/>
            </a:p>
          </p:txBody>
        </p:sp>
        <p:sp>
          <p:nvSpPr>
            <p:cNvPr id="30" name="任意多边形: 形状 29">
              <a:extLst>
                <a:ext uri="{FF2B5EF4-FFF2-40B4-BE49-F238E27FC236}">
                  <a16:creationId xmlns:a16="http://schemas.microsoft.com/office/drawing/2014/main" id="{8B5557DF-5ADF-272E-A66A-48CC5D6716AC}"/>
                </a:ext>
              </a:extLst>
            </p:cNvPr>
            <p:cNvSpPr/>
            <p:nvPr/>
          </p:nvSpPr>
          <p:spPr>
            <a:xfrm>
              <a:off x="-731352" y="6648260"/>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3810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3" y="-214711"/>
                    <a:pt x="3637286" y="236039"/>
                    <a:pt x="4623225" y="144915"/>
                  </a:cubicBezTo>
                  <a:cubicBezTo>
                    <a:pt x="5609163" y="53792"/>
                    <a:pt x="5356190" y="689070"/>
                    <a:pt x="6867446" y="628676"/>
                  </a:cubicBezTo>
                  <a:cubicBezTo>
                    <a:pt x="8378703" y="568282"/>
                    <a:pt x="9297233" y="-134996"/>
                    <a:pt x="11754138" y="133810"/>
                  </a:cubicBezTo>
                </a:path>
              </a:pathLst>
            </a:custGeom>
            <a:noFill/>
            <a:ln w="19361" cap="flat">
              <a:solidFill>
                <a:srgbClr val="B07F33"/>
              </a:solidFill>
              <a:prstDash val="solid"/>
              <a:miter/>
            </a:ln>
          </p:spPr>
          <p:txBody>
            <a:bodyPr rtlCol="0" anchor="ctr"/>
            <a:lstStyle/>
            <a:p>
              <a:endParaRPr lang="en-US"/>
            </a:p>
          </p:txBody>
        </p:sp>
        <p:sp>
          <p:nvSpPr>
            <p:cNvPr id="31" name="任意多边形: 形状 30">
              <a:extLst>
                <a:ext uri="{FF2B5EF4-FFF2-40B4-BE49-F238E27FC236}">
                  <a16:creationId xmlns:a16="http://schemas.microsoft.com/office/drawing/2014/main" id="{3C95FA4C-53D4-7BC7-42C3-ABA261D17BD3}"/>
                </a:ext>
              </a:extLst>
            </p:cNvPr>
            <p:cNvSpPr/>
            <p:nvPr/>
          </p:nvSpPr>
          <p:spPr>
            <a:xfrm>
              <a:off x="-692224" y="6597602"/>
              <a:ext cx="11754559" cy="632539"/>
            </a:xfrm>
            <a:custGeom>
              <a:avLst/>
              <a:gdLst>
                <a:gd name="connsiteX0" fmla="*/ -34 w 11754559"/>
                <a:gd name="connsiteY0" fmla="*/ 270724 h 632539"/>
                <a:gd name="connsiteX1" fmla="*/ 1496501 w 11754559"/>
                <a:gd name="connsiteY1" fmla="*/ 135636 h 632539"/>
                <a:gd name="connsiteX2" fmla="*/ 4623225 w 11754559"/>
                <a:gd name="connsiteY2" fmla="*/ 144915 h 632539"/>
                <a:gd name="connsiteX3" fmla="*/ 6867446 w 11754559"/>
                <a:gd name="connsiteY3" fmla="*/ 628676 h 632539"/>
                <a:gd name="connsiteX4" fmla="*/ 11754526 w 11754559"/>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2" y="568282"/>
                    <a:pt x="9297620" y="-134996"/>
                    <a:pt x="11754526" y="133962"/>
                  </a:cubicBezTo>
                </a:path>
              </a:pathLst>
            </a:custGeom>
            <a:noFill/>
            <a:ln w="19361" cap="flat">
              <a:solidFill>
                <a:srgbClr val="B07F33"/>
              </a:solidFill>
              <a:prstDash val="solid"/>
              <a:miter/>
            </a:ln>
          </p:spPr>
          <p:txBody>
            <a:bodyPr rtlCol="0" anchor="ctr"/>
            <a:lstStyle/>
            <a:p>
              <a:endParaRPr lang="en-US"/>
            </a:p>
          </p:txBody>
        </p:sp>
        <p:sp>
          <p:nvSpPr>
            <p:cNvPr id="32" name="任意多边形: 形状 31">
              <a:extLst>
                <a:ext uri="{FF2B5EF4-FFF2-40B4-BE49-F238E27FC236}">
                  <a16:creationId xmlns:a16="http://schemas.microsoft.com/office/drawing/2014/main" id="{CEEB5D6F-A987-F868-2C77-6186998BA6A6}"/>
                </a:ext>
              </a:extLst>
            </p:cNvPr>
            <p:cNvSpPr/>
            <p:nvPr/>
          </p:nvSpPr>
          <p:spPr>
            <a:xfrm>
              <a:off x="-653097" y="6546392"/>
              <a:ext cx="11754172" cy="632025"/>
            </a:xfrm>
            <a:custGeom>
              <a:avLst/>
              <a:gdLst>
                <a:gd name="connsiteX0" fmla="*/ -34 w 11754172"/>
                <a:gd name="connsiteY0" fmla="*/ 270819 h 632025"/>
                <a:gd name="connsiteX1" fmla="*/ 1496501 w 11754172"/>
                <a:gd name="connsiteY1" fmla="*/ 135731 h 632025"/>
                <a:gd name="connsiteX2" fmla="*/ 4623225 w 11754172"/>
                <a:gd name="connsiteY2" fmla="*/ 144403 h 632025"/>
                <a:gd name="connsiteX3" fmla="*/ 6867446 w 11754172"/>
                <a:gd name="connsiteY3" fmla="*/ 628163 h 632025"/>
                <a:gd name="connsiteX4" fmla="*/ 11754138 w 11754172"/>
                <a:gd name="connsiteY4" fmla="*/ 133602 h 63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025">
                  <a:moveTo>
                    <a:pt x="-34" y="270819"/>
                  </a:moveTo>
                  <a:cubicBezTo>
                    <a:pt x="-34" y="270819"/>
                    <a:pt x="581069" y="486077"/>
                    <a:pt x="1496501" y="135731"/>
                  </a:cubicBezTo>
                  <a:cubicBezTo>
                    <a:pt x="2411932" y="-214615"/>
                    <a:pt x="3637673" y="235678"/>
                    <a:pt x="4623225" y="144403"/>
                  </a:cubicBezTo>
                  <a:cubicBezTo>
                    <a:pt x="5608776" y="53127"/>
                    <a:pt x="5356190" y="688557"/>
                    <a:pt x="6867446" y="628163"/>
                  </a:cubicBezTo>
                  <a:cubicBezTo>
                    <a:pt x="8378702" y="567769"/>
                    <a:pt x="9297233" y="-135966"/>
                    <a:pt x="11754138" y="133602"/>
                  </a:cubicBezTo>
                </a:path>
              </a:pathLst>
            </a:custGeom>
            <a:noFill/>
            <a:ln w="19361" cap="flat">
              <a:solidFill>
                <a:srgbClr val="B07F33"/>
              </a:solidFill>
              <a:prstDash val="solid"/>
              <a:miter/>
            </a:ln>
          </p:spPr>
          <p:txBody>
            <a:bodyPr rtlCol="0" anchor="ctr"/>
            <a:lstStyle/>
            <a:p>
              <a:endParaRPr lang="en-US"/>
            </a:p>
          </p:txBody>
        </p:sp>
        <p:sp>
          <p:nvSpPr>
            <p:cNvPr id="33" name="任意多边形: 形状 32">
              <a:extLst>
                <a:ext uri="{FF2B5EF4-FFF2-40B4-BE49-F238E27FC236}">
                  <a16:creationId xmlns:a16="http://schemas.microsoft.com/office/drawing/2014/main" id="{806D64C9-D941-23EA-338D-17A874BF083D}"/>
                </a:ext>
              </a:extLst>
            </p:cNvPr>
            <p:cNvSpPr/>
            <p:nvPr/>
          </p:nvSpPr>
          <p:spPr>
            <a:xfrm>
              <a:off x="-613582" y="6495221"/>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9383 w 11754172"/>
                <a:gd name="connsiteY3" fmla="*/ 628676 h 632539"/>
                <a:gd name="connsiteX4" fmla="*/ 11754138 w 11754172"/>
                <a:gd name="connsiteY4" fmla="*/ 134723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577" y="689070"/>
                    <a:pt x="6869383" y="628676"/>
                  </a:cubicBezTo>
                  <a:cubicBezTo>
                    <a:pt x="8382189" y="568282"/>
                    <a:pt x="9297233" y="-135453"/>
                    <a:pt x="11754138" y="134723"/>
                  </a:cubicBezTo>
                </a:path>
              </a:pathLst>
            </a:custGeom>
            <a:noFill/>
            <a:ln w="19361" cap="flat">
              <a:solidFill>
                <a:srgbClr val="B07F33"/>
              </a:solidFill>
              <a:prstDash val="solid"/>
              <a:miter/>
            </a:ln>
          </p:spPr>
          <p:txBody>
            <a:bodyPr rtlCol="0" anchor="ctr"/>
            <a:lstStyle/>
            <a:p>
              <a:endParaRPr lang="en-US"/>
            </a:p>
          </p:txBody>
        </p:sp>
        <p:sp>
          <p:nvSpPr>
            <p:cNvPr id="34" name="任意多边形: 形状 33">
              <a:extLst>
                <a:ext uri="{FF2B5EF4-FFF2-40B4-BE49-F238E27FC236}">
                  <a16:creationId xmlns:a16="http://schemas.microsoft.com/office/drawing/2014/main" id="{8FCC6350-DFA3-9871-8D9C-01BAFD46C92D}"/>
                </a:ext>
              </a:extLst>
            </p:cNvPr>
            <p:cNvSpPr/>
            <p:nvPr/>
          </p:nvSpPr>
          <p:spPr>
            <a:xfrm>
              <a:off x="-574454" y="6444106"/>
              <a:ext cx="11755722" cy="632406"/>
            </a:xfrm>
            <a:custGeom>
              <a:avLst/>
              <a:gdLst>
                <a:gd name="connsiteX0" fmla="*/ -34 w 11755722"/>
                <a:gd name="connsiteY0" fmla="*/ 270724 h 632406"/>
                <a:gd name="connsiteX1" fmla="*/ 1496501 w 11755722"/>
                <a:gd name="connsiteY1" fmla="*/ 135636 h 632406"/>
                <a:gd name="connsiteX2" fmla="*/ 4623225 w 11755722"/>
                <a:gd name="connsiteY2" fmla="*/ 144915 h 632406"/>
                <a:gd name="connsiteX3" fmla="*/ 6868996 w 11755722"/>
                <a:gd name="connsiteY3" fmla="*/ 628524 h 632406"/>
                <a:gd name="connsiteX4" fmla="*/ 11755688 w 11755722"/>
                <a:gd name="connsiteY4" fmla="*/ 133962 h 63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722" h="632406">
                  <a:moveTo>
                    <a:pt x="-34" y="270724"/>
                  </a:moveTo>
                  <a:cubicBezTo>
                    <a:pt x="-34" y="270724"/>
                    <a:pt x="581069" y="485982"/>
                    <a:pt x="1496501" y="135636"/>
                  </a:cubicBezTo>
                  <a:cubicBezTo>
                    <a:pt x="2411932" y="-214710"/>
                    <a:pt x="3637286" y="236039"/>
                    <a:pt x="4623225" y="144915"/>
                  </a:cubicBezTo>
                  <a:cubicBezTo>
                    <a:pt x="5609163" y="53792"/>
                    <a:pt x="5358127" y="689070"/>
                    <a:pt x="6868996" y="628524"/>
                  </a:cubicBezTo>
                  <a:cubicBezTo>
                    <a:pt x="8379865" y="567978"/>
                    <a:pt x="9298783" y="-135605"/>
                    <a:pt x="11755688" y="133962"/>
                  </a:cubicBezTo>
                </a:path>
              </a:pathLst>
            </a:custGeom>
            <a:noFill/>
            <a:ln w="19361" cap="flat">
              <a:solidFill>
                <a:srgbClr val="B07F33"/>
              </a:solid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2B377FC7-5CFA-D392-8EAE-E3C611D4D78E}"/>
                </a:ext>
              </a:extLst>
            </p:cNvPr>
            <p:cNvSpPr/>
            <p:nvPr/>
          </p:nvSpPr>
          <p:spPr>
            <a:xfrm>
              <a:off x="-535326" y="6392840"/>
              <a:ext cx="11755335" cy="632539"/>
            </a:xfrm>
            <a:custGeom>
              <a:avLst/>
              <a:gdLst>
                <a:gd name="connsiteX0" fmla="*/ -34 w 11755335"/>
                <a:gd name="connsiteY0" fmla="*/ 270724 h 632539"/>
                <a:gd name="connsiteX1" fmla="*/ 1496501 w 11755335"/>
                <a:gd name="connsiteY1" fmla="*/ 135636 h 632539"/>
                <a:gd name="connsiteX2" fmla="*/ 4623224 w 11755335"/>
                <a:gd name="connsiteY2" fmla="*/ 144915 h 632539"/>
                <a:gd name="connsiteX3" fmla="*/ 6868608 w 11755335"/>
                <a:gd name="connsiteY3" fmla="*/ 628676 h 632539"/>
                <a:gd name="connsiteX4" fmla="*/ 11755301 w 11755335"/>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335" h="632539">
                  <a:moveTo>
                    <a:pt x="-34" y="270724"/>
                  </a:moveTo>
                  <a:cubicBezTo>
                    <a:pt x="-34" y="270724"/>
                    <a:pt x="581069" y="485982"/>
                    <a:pt x="1496501" y="135636"/>
                  </a:cubicBezTo>
                  <a:cubicBezTo>
                    <a:pt x="2411932" y="-214710"/>
                    <a:pt x="3637286" y="236039"/>
                    <a:pt x="4623224" y="144915"/>
                  </a:cubicBezTo>
                  <a:cubicBezTo>
                    <a:pt x="5609164" y="53792"/>
                    <a:pt x="5357739" y="689070"/>
                    <a:pt x="6868608" y="628676"/>
                  </a:cubicBezTo>
                  <a:cubicBezTo>
                    <a:pt x="8379477" y="568282"/>
                    <a:pt x="9298395" y="-135453"/>
                    <a:pt x="11755301" y="134114"/>
                  </a:cubicBezTo>
                </a:path>
              </a:pathLst>
            </a:custGeom>
            <a:noFill/>
            <a:ln w="19361" cap="flat">
              <a:solidFill>
                <a:srgbClr val="B07F33"/>
              </a:solid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A9B02ACE-C25F-168F-0A26-EE68299F5F3E}"/>
                </a:ext>
              </a:extLst>
            </p:cNvPr>
            <p:cNvSpPr/>
            <p:nvPr/>
          </p:nvSpPr>
          <p:spPr>
            <a:xfrm>
              <a:off x="-495811" y="6342382"/>
              <a:ext cx="11754560" cy="631753"/>
            </a:xfrm>
            <a:custGeom>
              <a:avLst/>
              <a:gdLst>
                <a:gd name="connsiteX0" fmla="*/ -34 w 11754560"/>
                <a:gd name="connsiteY0" fmla="*/ 269915 h 631753"/>
                <a:gd name="connsiteX1" fmla="*/ 1496501 w 11754560"/>
                <a:gd name="connsiteY1" fmla="*/ 135436 h 631753"/>
                <a:gd name="connsiteX2" fmla="*/ 4623225 w 11754560"/>
                <a:gd name="connsiteY2" fmla="*/ 144715 h 631753"/>
                <a:gd name="connsiteX3" fmla="*/ 6867833 w 11754560"/>
                <a:gd name="connsiteY3" fmla="*/ 627868 h 631753"/>
                <a:gd name="connsiteX4" fmla="*/ 11754526 w 11754560"/>
                <a:gd name="connsiteY4" fmla="*/ 133306 h 63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60" h="631753">
                  <a:moveTo>
                    <a:pt x="-34" y="269915"/>
                  </a:moveTo>
                  <a:cubicBezTo>
                    <a:pt x="-34" y="269915"/>
                    <a:pt x="580294" y="485326"/>
                    <a:pt x="1496501" y="135436"/>
                  </a:cubicBezTo>
                  <a:cubicBezTo>
                    <a:pt x="2412707" y="-214454"/>
                    <a:pt x="3637286" y="235839"/>
                    <a:pt x="4623225" y="144715"/>
                  </a:cubicBezTo>
                  <a:cubicBezTo>
                    <a:pt x="5609163" y="53592"/>
                    <a:pt x="5356965" y="688414"/>
                    <a:pt x="6867833" y="627868"/>
                  </a:cubicBezTo>
                  <a:cubicBezTo>
                    <a:pt x="8378702" y="567321"/>
                    <a:pt x="9297620" y="-136261"/>
                    <a:pt x="11754526" y="133306"/>
                  </a:cubicBezTo>
                </a:path>
              </a:pathLst>
            </a:custGeom>
            <a:noFill/>
            <a:ln w="19361" cap="flat">
              <a:solidFill>
                <a:srgbClr val="B07F33"/>
              </a:solidFill>
              <a:prstDash val="solid"/>
              <a:miter/>
            </a:ln>
          </p:spPr>
          <p:txBody>
            <a:bodyPr rtlCol="0" anchor="ctr"/>
            <a:lstStyle/>
            <a:p>
              <a:endParaRPr lang="en-US"/>
            </a:p>
          </p:txBody>
        </p:sp>
        <p:sp>
          <p:nvSpPr>
            <p:cNvPr id="37" name="任意多边形: 形状 36">
              <a:extLst>
                <a:ext uri="{FF2B5EF4-FFF2-40B4-BE49-F238E27FC236}">
                  <a16:creationId xmlns:a16="http://schemas.microsoft.com/office/drawing/2014/main" id="{28EE71E1-0510-51F6-4756-7B9F62936246}"/>
                </a:ext>
              </a:extLst>
            </p:cNvPr>
            <p:cNvSpPr/>
            <p:nvPr/>
          </p:nvSpPr>
          <p:spPr>
            <a:xfrm>
              <a:off x="-456684" y="6290459"/>
              <a:ext cx="11754172" cy="632444"/>
            </a:xfrm>
            <a:custGeom>
              <a:avLst/>
              <a:gdLst>
                <a:gd name="connsiteX0" fmla="*/ -34 w 11754172"/>
                <a:gd name="connsiteY0" fmla="*/ 270724 h 632444"/>
                <a:gd name="connsiteX1" fmla="*/ 1496501 w 11754172"/>
                <a:gd name="connsiteY1" fmla="*/ 135636 h 632444"/>
                <a:gd name="connsiteX2" fmla="*/ 4623225 w 11754172"/>
                <a:gd name="connsiteY2" fmla="*/ 144915 h 632444"/>
                <a:gd name="connsiteX3" fmla="*/ 6867446 w 11754172"/>
                <a:gd name="connsiteY3" fmla="*/ 628524 h 632444"/>
                <a:gd name="connsiteX4" fmla="*/ 11754139 w 11754172"/>
                <a:gd name="connsiteY4" fmla="*/ 133962 h 63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444">
                  <a:moveTo>
                    <a:pt x="-34" y="270724"/>
                  </a:moveTo>
                  <a:cubicBezTo>
                    <a:pt x="-34" y="270724"/>
                    <a:pt x="581069" y="485982"/>
                    <a:pt x="1496501" y="135636"/>
                  </a:cubicBezTo>
                  <a:cubicBezTo>
                    <a:pt x="2411932" y="-214710"/>
                    <a:pt x="3637286" y="236039"/>
                    <a:pt x="4623225" y="144915"/>
                  </a:cubicBezTo>
                  <a:cubicBezTo>
                    <a:pt x="5609164" y="53792"/>
                    <a:pt x="5356577" y="689374"/>
                    <a:pt x="6867446" y="628524"/>
                  </a:cubicBezTo>
                  <a:cubicBezTo>
                    <a:pt x="8378315" y="567673"/>
                    <a:pt x="9297233" y="-135605"/>
                    <a:pt x="11754139" y="133962"/>
                  </a:cubicBezTo>
                </a:path>
              </a:pathLst>
            </a:custGeom>
            <a:noFill/>
            <a:ln w="19361" cap="flat">
              <a:solidFill>
                <a:srgbClr val="B07F33"/>
              </a:solidFill>
              <a:prstDash val="solid"/>
              <a:miter/>
            </a:ln>
          </p:spPr>
          <p:txBody>
            <a:bodyPr rtlCol="0" anchor="ctr"/>
            <a:lstStyle/>
            <a:p>
              <a:endParaRPr lang="en-US"/>
            </a:p>
          </p:txBody>
        </p:sp>
        <p:sp>
          <p:nvSpPr>
            <p:cNvPr id="38" name="任意多边形: 形状 37">
              <a:extLst>
                <a:ext uri="{FF2B5EF4-FFF2-40B4-BE49-F238E27FC236}">
                  <a16:creationId xmlns:a16="http://schemas.microsoft.com/office/drawing/2014/main" id="{9B765D89-1CE1-5BFF-3757-A9080C1FC328}"/>
                </a:ext>
              </a:extLst>
            </p:cNvPr>
            <p:cNvSpPr/>
            <p:nvPr/>
          </p:nvSpPr>
          <p:spPr>
            <a:xfrm>
              <a:off x="-417556" y="6239193"/>
              <a:ext cx="11753785" cy="632558"/>
            </a:xfrm>
            <a:custGeom>
              <a:avLst/>
              <a:gdLst>
                <a:gd name="connsiteX0" fmla="*/ -34 w 11753785"/>
                <a:gd name="connsiteY0" fmla="*/ 270724 h 632558"/>
                <a:gd name="connsiteX1" fmla="*/ 1496501 w 11753785"/>
                <a:gd name="connsiteY1" fmla="*/ 135636 h 632558"/>
                <a:gd name="connsiteX2" fmla="*/ 4623225 w 11753785"/>
                <a:gd name="connsiteY2" fmla="*/ 144915 h 632558"/>
                <a:gd name="connsiteX3" fmla="*/ 6867059 w 11753785"/>
                <a:gd name="connsiteY3" fmla="*/ 628676 h 632558"/>
                <a:gd name="connsiteX4" fmla="*/ 11753751 w 11753785"/>
                <a:gd name="connsiteY4" fmla="*/ 134114 h 63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785" h="632558">
                  <a:moveTo>
                    <a:pt x="-34" y="270724"/>
                  </a:moveTo>
                  <a:cubicBezTo>
                    <a:pt x="-34" y="270724"/>
                    <a:pt x="581069" y="485982"/>
                    <a:pt x="1496501" y="135636"/>
                  </a:cubicBezTo>
                  <a:cubicBezTo>
                    <a:pt x="2411932" y="-214711"/>
                    <a:pt x="3637286" y="236039"/>
                    <a:pt x="4623225" y="144915"/>
                  </a:cubicBezTo>
                  <a:cubicBezTo>
                    <a:pt x="5609163" y="53792"/>
                    <a:pt x="5356190" y="689222"/>
                    <a:pt x="6867059" y="628676"/>
                  </a:cubicBezTo>
                  <a:cubicBezTo>
                    <a:pt x="8377928" y="568130"/>
                    <a:pt x="9296845" y="-135453"/>
                    <a:pt x="11753751" y="134114"/>
                  </a:cubicBezTo>
                </a:path>
              </a:pathLst>
            </a:custGeom>
            <a:noFill/>
            <a:ln w="19361" cap="flat">
              <a:solidFill>
                <a:srgbClr val="B07F33"/>
              </a:solidFill>
              <a:prstDash val="solid"/>
              <a:miter/>
            </a:ln>
          </p:spPr>
          <p:txBody>
            <a:bodyPr rtlCol="0" anchor="ctr"/>
            <a:lstStyle/>
            <a:p>
              <a:endParaRPr lang="en-US"/>
            </a:p>
          </p:txBody>
        </p:sp>
        <p:sp>
          <p:nvSpPr>
            <p:cNvPr id="39" name="任意多边形: 形状 38">
              <a:extLst>
                <a:ext uri="{FF2B5EF4-FFF2-40B4-BE49-F238E27FC236}">
                  <a16:creationId xmlns:a16="http://schemas.microsoft.com/office/drawing/2014/main" id="{D982DE43-F5CA-F5B0-43DE-4EE573D83AE5}"/>
                </a:ext>
              </a:extLst>
            </p:cNvPr>
            <p:cNvSpPr/>
            <p:nvPr/>
          </p:nvSpPr>
          <p:spPr>
            <a:xfrm>
              <a:off x="-378041" y="6188078"/>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6284 w 11754172"/>
                <a:gd name="connsiteY3" fmla="*/ 628676 h 632539"/>
                <a:gd name="connsiteX4" fmla="*/ 11754139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1"/>
                    <a:pt x="3637286" y="236039"/>
                    <a:pt x="4623225" y="144915"/>
                  </a:cubicBezTo>
                  <a:cubicBezTo>
                    <a:pt x="5609164" y="53792"/>
                    <a:pt x="5355415" y="689070"/>
                    <a:pt x="6866284" y="628676"/>
                  </a:cubicBezTo>
                  <a:cubicBezTo>
                    <a:pt x="8377153" y="568282"/>
                    <a:pt x="9297233" y="-136213"/>
                    <a:pt x="11754139" y="133962"/>
                  </a:cubicBezTo>
                </a:path>
              </a:pathLst>
            </a:custGeom>
            <a:noFill/>
            <a:ln w="19361" cap="flat">
              <a:solidFill>
                <a:srgbClr val="B07F33"/>
              </a:solid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B571B5FA-A86B-9265-4AE7-13CD29D5B64A}"/>
                </a:ext>
              </a:extLst>
            </p:cNvPr>
            <p:cNvSpPr/>
            <p:nvPr/>
          </p:nvSpPr>
          <p:spPr>
            <a:xfrm>
              <a:off x="-338913" y="6136812"/>
              <a:ext cx="11752623" cy="632539"/>
            </a:xfrm>
            <a:custGeom>
              <a:avLst/>
              <a:gdLst>
                <a:gd name="connsiteX0" fmla="*/ -34 w 11752623"/>
                <a:gd name="connsiteY0" fmla="*/ 270724 h 632539"/>
                <a:gd name="connsiteX1" fmla="*/ 1496501 w 11752623"/>
                <a:gd name="connsiteY1" fmla="*/ 135636 h 632539"/>
                <a:gd name="connsiteX2" fmla="*/ 4623225 w 11752623"/>
                <a:gd name="connsiteY2" fmla="*/ 144915 h 632539"/>
                <a:gd name="connsiteX3" fmla="*/ 6865896 w 11752623"/>
                <a:gd name="connsiteY3" fmla="*/ 628676 h 632539"/>
                <a:gd name="connsiteX4" fmla="*/ 11752589 w 11752623"/>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2623" h="632539">
                  <a:moveTo>
                    <a:pt x="-34" y="270724"/>
                  </a:moveTo>
                  <a:cubicBezTo>
                    <a:pt x="-34" y="270724"/>
                    <a:pt x="581069" y="485982"/>
                    <a:pt x="1496501" y="135636"/>
                  </a:cubicBezTo>
                  <a:cubicBezTo>
                    <a:pt x="2411932" y="-214710"/>
                    <a:pt x="3637286" y="236039"/>
                    <a:pt x="4623225" y="144915"/>
                  </a:cubicBezTo>
                  <a:cubicBezTo>
                    <a:pt x="5609163" y="53792"/>
                    <a:pt x="5355028" y="689070"/>
                    <a:pt x="6865896" y="628676"/>
                  </a:cubicBezTo>
                  <a:cubicBezTo>
                    <a:pt x="8376765" y="568282"/>
                    <a:pt x="9295683" y="-135453"/>
                    <a:pt x="11752589" y="134114"/>
                  </a:cubicBezTo>
                </a:path>
              </a:pathLst>
            </a:custGeom>
            <a:noFill/>
            <a:ln w="19361" cap="flat">
              <a:solidFill>
                <a:srgbClr val="B07F33"/>
              </a:solid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20C8C499-26AA-872C-C837-7BDA1544AE58}"/>
                </a:ext>
              </a:extLst>
            </p:cNvPr>
            <p:cNvSpPr/>
            <p:nvPr/>
          </p:nvSpPr>
          <p:spPr>
            <a:xfrm>
              <a:off x="-299786" y="6085393"/>
              <a:ext cx="11754560" cy="632539"/>
            </a:xfrm>
            <a:custGeom>
              <a:avLst/>
              <a:gdLst>
                <a:gd name="connsiteX0" fmla="*/ -34 w 11754560"/>
                <a:gd name="connsiteY0" fmla="*/ 270724 h 632539"/>
                <a:gd name="connsiteX1" fmla="*/ 1496501 w 11754560"/>
                <a:gd name="connsiteY1" fmla="*/ 135636 h 632539"/>
                <a:gd name="connsiteX2" fmla="*/ 4623225 w 11754560"/>
                <a:gd name="connsiteY2" fmla="*/ 144915 h 632539"/>
                <a:gd name="connsiteX3" fmla="*/ 6867446 w 11754560"/>
                <a:gd name="connsiteY3" fmla="*/ 628676 h 632539"/>
                <a:gd name="connsiteX4" fmla="*/ 11754526 w 11754560"/>
                <a:gd name="connsiteY4" fmla="*/ 133810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60" h="632539">
                  <a:moveTo>
                    <a:pt x="-34" y="270724"/>
                  </a:moveTo>
                  <a:cubicBezTo>
                    <a:pt x="-34" y="270724"/>
                    <a:pt x="581069" y="485982"/>
                    <a:pt x="1496501" y="135636"/>
                  </a:cubicBezTo>
                  <a:cubicBezTo>
                    <a:pt x="2411933" y="-214711"/>
                    <a:pt x="3637286" y="236039"/>
                    <a:pt x="4623225" y="144915"/>
                  </a:cubicBezTo>
                  <a:cubicBezTo>
                    <a:pt x="5609164" y="53792"/>
                    <a:pt x="5356190" y="689070"/>
                    <a:pt x="6867446" y="628676"/>
                  </a:cubicBezTo>
                  <a:cubicBezTo>
                    <a:pt x="8378702" y="568282"/>
                    <a:pt x="9297620" y="-135301"/>
                    <a:pt x="11754526" y="133810"/>
                  </a:cubicBezTo>
                </a:path>
              </a:pathLst>
            </a:custGeom>
            <a:noFill/>
            <a:ln w="19361" cap="flat">
              <a:solidFill>
                <a:srgbClr val="B07F33"/>
              </a:solidFill>
              <a:prstDash val="solid"/>
              <a:miter/>
            </a:ln>
          </p:spPr>
          <p:txBody>
            <a:bodyPr rtlCol="0" anchor="ctr"/>
            <a:lstStyle/>
            <a:p>
              <a:endParaRPr lang="en-US"/>
            </a:p>
          </p:txBody>
        </p:sp>
        <p:sp>
          <p:nvSpPr>
            <p:cNvPr id="42" name="任意多边形: 形状 41">
              <a:extLst>
                <a:ext uri="{FF2B5EF4-FFF2-40B4-BE49-F238E27FC236}">
                  <a16:creationId xmlns:a16="http://schemas.microsoft.com/office/drawing/2014/main" id="{CFC6CE43-45F5-75AF-6F75-52FBE0A35381}"/>
                </a:ext>
              </a:extLst>
            </p:cNvPr>
            <p:cNvSpPr/>
            <p:nvPr/>
          </p:nvSpPr>
          <p:spPr>
            <a:xfrm>
              <a:off x="-260271" y="6034431"/>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43" name="任意多边形: 形状 42">
              <a:extLst>
                <a:ext uri="{FF2B5EF4-FFF2-40B4-BE49-F238E27FC236}">
                  <a16:creationId xmlns:a16="http://schemas.microsoft.com/office/drawing/2014/main" id="{986C6F4A-1521-2184-E473-C88AE7E93D4F}"/>
                </a:ext>
              </a:extLst>
            </p:cNvPr>
            <p:cNvSpPr/>
            <p:nvPr/>
          </p:nvSpPr>
          <p:spPr>
            <a:xfrm>
              <a:off x="-221143" y="5983317"/>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44" name="任意多边形: 形状 43">
              <a:extLst>
                <a:ext uri="{FF2B5EF4-FFF2-40B4-BE49-F238E27FC236}">
                  <a16:creationId xmlns:a16="http://schemas.microsoft.com/office/drawing/2014/main" id="{E74733F4-EA0B-161C-8A7D-8C170AFD1D65}"/>
                </a:ext>
              </a:extLst>
            </p:cNvPr>
            <p:cNvSpPr/>
            <p:nvPr/>
          </p:nvSpPr>
          <p:spPr>
            <a:xfrm>
              <a:off x="-182016" y="5932050"/>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9 w 11754172"/>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3" y="568282"/>
                    <a:pt x="9297233" y="-135453"/>
                    <a:pt x="11754139" y="134115"/>
                  </a:cubicBezTo>
                </a:path>
              </a:pathLst>
            </a:custGeom>
            <a:noFill/>
            <a:ln w="19361" cap="flat">
              <a:solidFill>
                <a:srgbClr val="B07F33"/>
              </a:solidFill>
              <a:prstDash val="solid"/>
              <a:miter/>
            </a:ln>
          </p:spPr>
          <p:txBody>
            <a:bodyPr rtlCol="0" anchor="ctr"/>
            <a:lstStyle/>
            <a:p>
              <a:endParaRPr lang="en-US"/>
            </a:p>
          </p:txBody>
        </p:sp>
        <p:sp>
          <p:nvSpPr>
            <p:cNvPr id="45" name="任意多边形: 形状 44">
              <a:extLst>
                <a:ext uri="{FF2B5EF4-FFF2-40B4-BE49-F238E27FC236}">
                  <a16:creationId xmlns:a16="http://schemas.microsoft.com/office/drawing/2014/main" id="{9FAE1CD5-05B8-863E-884C-A8932C01552B}"/>
                </a:ext>
              </a:extLst>
            </p:cNvPr>
            <p:cNvSpPr/>
            <p:nvPr/>
          </p:nvSpPr>
          <p:spPr>
            <a:xfrm>
              <a:off x="-142888" y="5880936"/>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5"/>
                  </a:cubicBezTo>
                </a:path>
              </a:pathLst>
            </a:custGeom>
            <a:noFill/>
            <a:ln w="19361" cap="flat">
              <a:solidFill>
                <a:srgbClr val="B07F33"/>
              </a:solidFill>
              <a:prstDash val="solid"/>
              <a:miter/>
            </a:ln>
          </p:spPr>
          <p:txBody>
            <a:bodyPr rtlCol="0" anchor="ctr"/>
            <a:lstStyle/>
            <a:p>
              <a:endParaRPr lang="en-US"/>
            </a:p>
          </p:txBody>
        </p:sp>
        <p:sp>
          <p:nvSpPr>
            <p:cNvPr id="46" name="任意多边形: 形状 45">
              <a:extLst>
                <a:ext uri="{FF2B5EF4-FFF2-40B4-BE49-F238E27FC236}">
                  <a16:creationId xmlns:a16="http://schemas.microsoft.com/office/drawing/2014/main" id="{A207B5D5-EBDA-1C86-EC4B-16E6853784CA}"/>
                </a:ext>
              </a:extLst>
            </p:cNvPr>
            <p:cNvSpPr/>
            <p:nvPr/>
          </p:nvSpPr>
          <p:spPr>
            <a:xfrm>
              <a:off x="-103373" y="5829670"/>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9 w 11754172"/>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3" y="568282"/>
                    <a:pt x="9297233" y="-135453"/>
                    <a:pt x="11754139" y="134115"/>
                  </a:cubicBezTo>
                </a:path>
              </a:pathLst>
            </a:custGeom>
            <a:noFill/>
            <a:ln w="19361" cap="flat">
              <a:solidFill>
                <a:srgbClr val="B07F33"/>
              </a:solidFill>
              <a:prstDash val="solid"/>
              <a:miter/>
            </a:ln>
          </p:spPr>
          <p:txBody>
            <a:bodyPr rtlCol="0" anchor="ctr"/>
            <a:lstStyle/>
            <a:p>
              <a:endParaRPr lang="en-US"/>
            </a:p>
          </p:txBody>
        </p:sp>
        <p:sp>
          <p:nvSpPr>
            <p:cNvPr id="47" name="任意多边形: 形状 46">
              <a:extLst>
                <a:ext uri="{FF2B5EF4-FFF2-40B4-BE49-F238E27FC236}">
                  <a16:creationId xmlns:a16="http://schemas.microsoft.com/office/drawing/2014/main" id="{EA35C65B-3F38-253B-8952-F4D2DDE49ECB}"/>
                </a:ext>
              </a:extLst>
            </p:cNvPr>
            <p:cNvSpPr/>
            <p:nvPr/>
          </p:nvSpPr>
          <p:spPr>
            <a:xfrm>
              <a:off x="-64245" y="5778555"/>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3" y="568282"/>
                    <a:pt x="9297233" y="-135453"/>
                    <a:pt x="11754138" y="134115"/>
                  </a:cubicBezTo>
                </a:path>
              </a:pathLst>
            </a:custGeom>
            <a:noFill/>
            <a:ln w="19361" cap="flat">
              <a:solidFill>
                <a:srgbClr val="B07F33"/>
              </a:solidFill>
              <a:prstDash val="solid"/>
              <a:miter/>
            </a:ln>
          </p:spPr>
          <p:txBody>
            <a:bodyPr rtlCol="0" anchor="ctr"/>
            <a:lstStyle/>
            <a:p>
              <a:endParaRPr lang="en-US"/>
            </a:p>
          </p:txBody>
        </p:sp>
        <p:sp>
          <p:nvSpPr>
            <p:cNvPr id="48" name="任意多边形: 形状 47">
              <a:extLst>
                <a:ext uri="{FF2B5EF4-FFF2-40B4-BE49-F238E27FC236}">
                  <a16:creationId xmlns:a16="http://schemas.microsoft.com/office/drawing/2014/main" id="{0B4C2F5F-785F-9E42-8510-B12CF6886BA0}"/>
                </a:ext>
              </a:extLst>
            </p:cNvPr>
            <p:cNvSpPr/>
            <p:nvPr/>
          </p:nvSpPr>
          <p:spPr>
            <a:xfrm>
              <a:off x="-25117" y="5727289"/>
              <a:ext cx="11754559" cy="632747"/>
            </a:xfrm>
            <a:custGeom>
              <a:avLst/>
              <a:gdLst>
                <a:gd name="connsiteX0" fmla="*/ -34 w 11754559"/>
                <a:gd name="connsiteY0" fmla="*/ 270724 h 632747"/>
                <a:gd name="connsiteX1" fmla="*/ 1496501 w 11754559"/>
                <a:gd name="connsiteY1" fmla="*/ 135636 h 632747"/>
                <a:gd name="connsiteX2" fmla="*/ 4623225 w 11754559"/>
                <a:gd name="connsiteY2" fmla="*/ 144915 h 632747"/>
                <a:gd name="connsiteX3" fmla="*/ 6867833 w 11754559"/>
                <a:gd name="connsiteY3" fmla="*/ 628828 h 632747"/>
                <a:gd name="connsiteX4" fmla="*/ 11754526 w 11754559"/>
                <a:gd name="connsiteY4" fmla="*/ 134267 h 63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59" h="632747">
                  <a:moveTo>
                    <a:pt x="-34" y="270724"/>
                  </a:moveTo>
                  <a:cubicBezTo>
                    <a:pt x="-34" y="270724"/>
                    <a:pt x="581069" y="485982"/>
                    <a:pt x="1496501" y="135636"/>
                  </a:cubicBezTo>
                  <a:cubicBezTo>
                    <a:pt x="2411933" y="-214710"/>
                    <a:pt x="3637286" y="236039"/>
                    <a:pt x="4623225" y="144915"/>
                  </a:cubicBezTo>
                  <a:cubicBezTo>
                    <a:pt x="5609164" y="53792"/>
                    <a:pt x="5356577" y="689679"/>
                    <a:pt x="6867833" y="628828"/>
                  </a:cubicBezTo>
                  <a:cubicBezTo>
                    <a:pt x="8379090" y="567978"/>
                    <a:pt x="9297620" y="-135301"/>
                    <a:pt x="11754526" y="134267"/>
                  </a:cubicBezTo>
                </a:path>
              </a:pathLst>
            </a:custGeom>
            <a:noFill/>
            <a:ln w="19361" cap="flat">
              <a:solidFill>
                <a:srgbClr val="B07F33"/>
              </a:solidFill>
              <a:prstDash val="solid"/>
              <a:miter/>
            </a:ln>
          </p:spPr>
          <p:txBody>
            <a:bodyPr rtlCol="0" anchor="ctr"/>
            <a:lstStyle/>
            <a:p>
              <a:endParaRPr lang="en-US"/>
            </a:p>
          </p:txBody>
        </p:sp>
        <p:sp>
          <p:nvSpPr>
            <p:cNvPr id="49" name="任意多边形: 形状 48">
              <a:extLst>
                <a:ext uri="{FF2B5EF4-FFF2-40B4-BE49-F238E27FC236}">
                  <a16:creationId xmlns:a16="http://schemas.microsoft.com/office/drawing/2014/main" id="{A3A37D7D-6A07-DCFC-A1AF-1023247F67FA}"/>
                </a:ext>
              </a:extLst>
            </p:cNvPr>
            <p:cNvSpPr/>
            <p:nvPr/>
          </p:nvSpPr>
          <p:spPr>
            <a:xfrm>
              <a:off x="14396" y="5676175"/>
              <a:ext cx="11754171" cy="632539"/>
            </a:xfrm>
            <a:custGeom>
              <a:avLst/>
              <a:gdLst>
                <a:gd name="connsiteX0" fmla="*/ -34 w 11754171"/>
                <a:gd name="connsiteY0" fmla="*/ 270724 h 632539"/>
                <a:gd name="connsiteX1" fmla="*/ 1496501 w 11754171"/>
                <a:gd name="connsiteY1" fmla="*/ 135636 h 632539"/>
                <a:gd name="connsiteX2" fmla="*/ 4623225 w 11754171"/>
                <a:gd name="connsiteY2" fmla="*/ 144915 h 632539"/>
                <a:gd name="connsiteX3" fmla="*/ 6867446 w 11754171"/>
                <a:gd name="connsiteY3" fmla="*/ 628676 h 632539"/>
                <a:gd name="connsiteX4" fmla="*/ 11754138 w 11754171"/>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1"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3"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50" name="任意多边形: 形状 49">
              <a:extLst>
                <a:ext uri="{FF2B5EF4-FFF2-40B4-BE49-F238E27FC236}">
                  <a16:creationId xmlns:a16="http://schemas.microsoft.com/office/drawing/2014/main" id="{C69C8175-FF26-AE0D-07D2-4D585CD1AD99}"/>
                </a:ext>
              </a:extLst>
            </p:cNvPr>
            <p:cNvSpPr/>
            <p:nvPr/>
          </p:nvSpPr>
          <p:spPr>
            <a:xfrm>
              <a:off x="53524" y="5624908"/>
              <a:ext cx="11754172" cy="632539"/>
            </a:xfrm>
            <a:custGeom>
              <a:avLst/>
              <a:gdLst>
                <a:gd name="connsiteX0" fmla="*/ -34 w 11754172"/>
                <a:gd name="connsiteY0" fmla="*/ 270723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3"/>
                  </a:moveTo>
                  <a:cubicBezTo>
                    <a:pt x="-34" y="270723"/>
                    <a:pt x="581069" y="485982"/>
                    <a:pt x="1496501" y="135636"/>
                  </a:cubicBezTo>
                  <a:cubicBezTo>
                    <a:pt x="2411933" y="-214710"/>
                    <a:pt x="3637286" y="236039"/>
                    <a:pt x="4623225" y="144915"/>
                  </a:cubicBezTo>
                  <a:cubicBezTo>
                    <a:pt x="5609164" y="53792"/>
                    <a:pt x="5356190" y="689070"/>
                    <a:pt x="6867446" y="628676"/>
                  </a:cubicBezTo>
                  <a:cubicBezTo>
                    <a:pt x="8378702" y="568282"/>
                    <a:pt x="9297620" y="-135909"/>
                    <a:pt x="11754138" y="133962"/>
                  </a:cubicBezTo>
                </a:path>
              </a:pathLst>
            </a:custGeom>
            <a:noFill/>
            <a:ln w="19361" cap="flat">
              <a:solidFill>
                <a:srgbClr val="B07F33"/>
              </a:solidFill>
              <a:prstDash val="solid"/>
              <a:miter/>
            </a:ln>
          </p:spPr>
          <p:txBody>
            <a:bodyPr rtlCol="0" anchor="ctr"/>
            <a:lstStyle/>
            <a:p>
              <a:endParaRPr lang="en-US"/>
            </a:p>
          </p:txBody>
        </p:sp>
        <p:sp>
          <p:nvSpPr>
            <p:cNvPr id="51" name="任意多边形: 形状 50">
              <a:extLst>
                <a:ext uri="{FF2B5EF4-FFF2-40B4-BE49-F238E27FC236}">
                  <a16:creationId xmlns:a16="http://schemas.microsoft.com/office/drawing/2014/main" id="{2B4AA340-9E17-635C-FD8A-A292D24DCD64}"/>
                </a:ext>
              </a:extLst>
            </p:cNvPr>
            <p:cNvSpPr/>
            <p:nvPr/>
          </p:nvSpPr>
          <p:spPr>
            <a:xfrm>
              <a:off x="92652" y="5573642"/>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5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5"/>
                  </a:cubicBezTo>
                </a:path>
              </a:pathLst>
            </a:custGeom>
            <a:noFill/>
            <a:ln w="19361" cap="flat">
              <a:solidFill>
                <a:srgbClr val="B07F33"/>
              </a:solidFill>
              <a:prstDash val="solid"/>
              <a:miter/>
            </a:ln>
          </p:spPr>
          <p:txBody>
            <a:bodyPr rtlCol="0" anchor="ctr"/>
            <a:lstStyle/>
            <a:p>
              <a:endParaRPr lang="en-US"/>
            </a:p>
          </p:txBody>
        </p:sp>
        <p:sp>
          <p:nvSpPr>
            <p:cNvPr id="52" name="任意多边形: 形状 51">
              <a:extLst>
                <a:ext uri="{FF2B5EF4-FFF2-40B4-BE49-F238E27FC236}">
                  <a16:creationId xmlns:a16="http://schemas.microsoft.com/office/drawing/2014/main" id="{597C6AD3-8F93-5306-1C9A-10D526F923D5}"/>
                </a:ext>
              </a:extLst>
            </p:cNvPr>
            <p:cNvSpPr/>
            <p:nvPr/>
          </p:nvSpPr>
          <p:spPr>
            <a:xfrm>
              <a:off x="132167" y="5522527"/>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3810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3" y="-214710"/>
                    <a:pt x="3637286" y="236039"/>
                    <a:pt x="4623225" y="144915"/>
                  </a:cubicBezTo>
                  <a:cubicBezTo>
                    <a:pt x="5609164" y="53792"/>
                    <a:pt x="5356190" y="689070"/>
                    <a:pt x="6867446" y="628676"/>
                  </a:cubicBezTo>
                  <a:cubicBezTo>
                    <a:pt x="8378702" y="568282"/>
                    <a:pt x="9297233" y="-135605"/>
                    <a:pt x="11754138" y="133810"/>
                  </a:cubicBezTo>
                </a:path>
              </a:pathLst>
            </a:custGeom>
            <a:noFill/>
            <a:ln w="19361" cap="flat">
              <a:solidFill>
                <a:srgbClr val="B07F33"/>
              </a:solidFill>
              <a:prstDash val="solid"/>
              <a:miter/>
            </a:ln>
          </p:spPr>
          <p:txBody>
            <a:bodyPr rtlCol="0" anchor="ctr"/>
            <a:lstStyle/>
            <a:p>
              <a:endParaRPr lang="en-US"/>
            </a:p>
          </p:txBody>
        </p:sp>
        <p:sp>
          <p:nvSpPr>
            <p:cNvPr id="53" name="任意多边形: 形状 52">
              <a:extLst>
                <a:ext uri="{FF2B5EF4-FFF2-40B4-BE49-F238E27FC236}">
                  <a16:creationId xmlns:a16="http://schemas.microsoft.com/office/drawing/2014/main" id="{CEAA2248-34A8-D2AD-EC69-2EB226BF6264}"/>
                </a:ext>
              </a:extLst>
            </p:cNvPr>
            <p:cNvSpPr/>
            <p:nvPr/>
          </p:nvSpPr>
          <p:spPr>
            <a:xfrm>
              <a:off x="171294" y="5471261"/>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54" name="任意多边形: 形状 53">
              <a:extLst>
                <a:ext uri="{FF2B5EF4-FFF2-40B4-BE49-F238E27FC236}">
                  <a16:creationId xmlns:a16="http://schemas.microsoft.com/office/drawing/2014/main" id="{EA1A6986-5C33-61A4-55D6-FCAC1FD9B74A}"/>
                </a:ext>
              </a:extLst>
            </p:cNvPr>
            <p:cNvSpPr/>
            <p:nvPr/>
          </p:nvSpPr>
          <p:spPr>
            <a:xfrm>
              <a:off x="212359" y="5420147"/>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4114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233" y="-135453"/>
                    <a:pt x="11754138" y="134114"/>
                  </a:cubicBezTo>
                </a:path>
              </a:pathLst>
            </a:custGeom>
            <a:noFill/>
            <a:ln w="19361" cap="flat">
              <a:solidFill>
                <a:srgbClr val="B07F33"/>
              </a:solidFill>
              <a:prstDash val="solid"/>
              <a:miter/>
            </a:ln>
          </p:spPr>
          <p:txBody>
            <a:bodyPr rtlCol="0" anchor="ctr"/>
            <a:lstStyle/>
            <a:p>
              <a:endParaRPr lang="en-US"/>
            </a:p>
          </p:txBody>
        </p:sp>
        <p:sp>
          <p:nvSpPr>
            <p:cNvPr id="55" name="任意多边形: 形状 54">
              <a:extLst>
                <a:ext uri="{FF2B5EF4-FFF2-40B4-BE49-F238E27FC236}">
                  <a16:creationId xmlns:a16="http://schemas.microsoft.com/office/drawing/2014/main" id="{F1346AF1-3270-152D-D7B5-3B54797B8CD1}"/>
                </a:ext>
              </a:extLst>
            </p:cNvPr>
            <p:cNvSpPr/>
            <p:nvPr/>
          </p:nvSpPr>
          <p:spPr>
            <a:xfrm>
              <a:off x="251099" y="5368376"/>
              <a:ext cx="11753010" cy="632739"/>
            </a:xfrm>
            <a:custGeom>
              <a:avLst/>
              <a:gdLst>
                <a:gd name="connsiteX0" fmla="*/ -34 w 11753010"/>
                <a:gd name="connsiteY0" fmla="*/ 271228 h 632739"/>
                <a:gd name="connsiteX1" fmla="*/ 1495339 w 11753010"/>
                <a:gd name="connsiteY1" fmla="*/ 135836 h 632739"/>
                <a:gd name="connsiteX2" fmla="*/ 4622062 w 11753010"/>
                <a:gd name="connsiteY2" fmla="*/ 145115 h 632739"/>
                <a:gd name="connsiteX3" fmla="*/ 6866284 w 11753010"/>
                <a:gd name="connsiteY3" fmla="*/ 628876 h 632739"/>
                <a:gd name="connsiteX4" fmla="*/ 11752976 w 11753010"/>
                <a:gd name="connsiteY4" fmla="*/ 134467 h 63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010" h="632739">
                  <a:moveTo>
                    <a:pt x="-34" y="271228"/>
                  </a:moveTo>
                  <a:cubicBezTo>
                    <a:pt x="-34" y="271228"/>
                    <a:pt x="581069" y="486638"/>
                    <a:pt x="1495339" y="135836"/>
                  </a:cubicBezTo>
                  <a:cubicBezTo>
                    <a:pt x="2409608" y="-214967"/>
                    <a:pt x="3636124" y="236239"/>
                    <a:pt x="4622062" y="145115"/>
                  </a:cubicBezTo>
                  <a:cubicBezTo>
                    <a:pt x="5608001" y="53992"/>
                    <a:pt x="5355027" y="689270"/>
                    <a:pt x="6866284" y="628876"/>
                  </a:cubicBezTo>
                  <a:cubicBezTo>
                    <a:pt x="8377540" y="568482"/>
                    <a:pt x="9297620" y="-134949"/>
                    <a:pt x="11752976" y="134467"/>
                  </a:cubicBezTo>
                </a:path>
              </a:pathLst>
            </a:custGeom>
            <a:noFill/>
            <a:ln w="19361" cap="flat">
              <a:solidFill>
                <a:srgbClr val="B07F33"/>
              </a:solidFill>
              <a:prstDash val="solid"/>
              <a:miter/>
            </a:ln>
          </p:spPr>
          <p:txBody>
            <a:bodyPr rtlCol="0" anchor="ctr"/>
            <a:lstStyle/>
            <a:p>
              <a:endParaRPr lang="en-US"/>
            </a:p>
          </p:txBody>
        </p:sp>
        <p:sp>
          <p:nvSpPr>
            <p:cNvPr id="56" name="任意多边形: 形状 55">
              <a:extLst>
                <a:ext uri="{FF2B5EF4-FFF2-40B4-BE49-F238E27FC236}">
                  <a16:creationId xmlns:a16="http://schemas.microsoft.com/office/drawing/2014/main" id="{1E2D4C39-82E0-FBB3-529B-A0C04238C4F7}"/>
                </a:ext>
              </a:extLst>
            </p:cNvPr>
            <p:cNvSpPr/>
            <p:nvPr/>
          </p:nvSpPr>
          <p:spPr>
            <a:xfrm>
              <a:off x="289839" y="5317766"/>
              <a:ext cx="11753398" cy="632539"/>
            </a:xfrm>
            <a:custGeom>
              <a:avLst/>
              <a:gdLst>
                <a:gd name="connsiteX0" fmla="*/ -34 w 11753398"/>
                <a:gd name="connsiteY0" fmla="*/ 270723 h 632539"/>
                <a:gd name="connsiteX1" fmla="*/ 1496501 w 11753398"/>
                <a:gd name="connsiteY1" fmla="*/ 135636 h 632539"/>
                <a:gd name="connsiteX2" fmla="*/ 4623225 w 11753398"/>
                <a:gd name="connsiteY2" fmla="*/ 144915 h 632539"/>
                <a:gd name="connsiteX3" fmla="*/ 6867446 w 11753398"/>
                <a:gd name="connsiteY3" fmla="*/ 628676 h 632539"/>
                <a:gd name="connsiteX4" fmla="*/ 11753364 w 11753398"/>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3398" h="632539">
                  <a:moveTo>
                    <a:pt x="-34" y="270723"/>
                  </a:moveTo>
                  <a:cubicBezTo>
                    <a:pt x="-34" y="270723"/>
                    <a:pt x="581069" y="485982"/>
                    <a:pt x="1496501" y="135636"/>
                  </a:cubicBezTo>
                  <a:cubicBezTo>
                    <a:pt x="2411932" y="-214710"/>
                    <a:pt x="3637286" y="236039"/>
                    <a:pt x="4623225" y="144915"/>
                  </a:cubicBezTo>
                  <a:cubicBezTo>
                    <a:pt x="5609163" y="53792"/>
                    <a:pt x="5356190" y="689070"/>
                    <a:pt x="6867446" y="628676"/>
                  </a:cubicBezTo>
                  <a:cubicBezTo>
                    <a:pt x="8378702" y="568282"/>
                    <a:pt x="9297620" y="-135605"/>
                    <a:pt x="11753364" y="133962"/>
                  </a:cubicBezTo>
                </a:path>
              </a:pathLst>
            </a:custGeom>
            <a:noFill/>
            <a:ln w="19361" cap="flat">
              <a:solidFill>
                <a:srgbClr val="B07F33"/>
              </a:solidFill>
              <a:prstDash val="solid"/>
              <a:miter/>
            </a:ln>
          </p:spPr>
          <p:txBody>
            <a:bodyPr rtlCol="0" anchor="ctr"/>
            <a:lstStyle/>
            <a:p>
              <a:endParaRPr lang="en-US"/>
            </a:p>
          </p:txBody>
        </p:sp>
        <p:sp>
          <p:nvSpPr>
            <p:cNvPr id="57" name="任意多边形: 形状 56">
              <a:extLst>
                <a:ext uri="{FF2B5EF4-FFF2-40B4-BE49-F238E27FC236}">
                  <a16:creationId xmlns:a16="http://schemas.microsoft.com/office/drawing/2014/main" id="{EB3F42A8-9AF9-0DD2-3CF3-C26F4CA7BE9F}"/>
                </a:ext>
              </a:extLst>
            </p:cNvPr>
            <p:cNvSpPr/>
            <p:nvPr/>
          </p:nvSpPr>
          <p:spPr>
            <a:xfrm>
              <a:off x="328580" y="5266499"/>
              <a:ext cx="11754172" cy="632539"/>
            </a:xfrm>
            <a:custGeom>
              <a:avLst/>
              <a:gdLst>
                <a:gd name="connsiteX0" fmla="*/ -34 w 11754172"/>
                <a:gd name="connsiteY0" fmla="*/ 270724 h 632539"/>
                <a:gd name="connsiteX1" fmla="*/ 1496501 w 11754172"/>
                <a:gd name="connsiteY1" fmla="*/ 135636 h 632539"/>
                <a:gd name="connsiteX2" fmla="*/ 4623225 w 11754172"/>
                <a:gd name="connsiteY2" fmla="*/ 144915 h 632539"/>
                <a:gd name="connsiteX3" fmla="*/ 6867446 w 11754172"/>
                <a:gd name="connsiteY3" fmla="*/ 628676 h 632539"/>
                <a:gd name="connsiteX4" fmla="*/ 11754138 w 1175417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17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620" y="-135453"/>
                    <a:pt x="11754138" y="133962"/>
                  </a:cubicBezTo>
                </a:path>
              </a:pathLst>
            </a:custGeom>
            <a:noFill/>
            <a:ln w="19361" cap="flat">
              <a:solidFill>
                <a:srgbClr val="B07F33"/>
              </a:solidFill>
              <a:prstDash val="solid"/>
              <a:miter/>
            </a:ln>
          </p:spPr>
          <p:txBody>
            <a:bodyPr rtlCol="0" anchor="ctr"/>
            <a:lstStyle/>
            <a:p>
              <a:endParaRPr lang="en-US"/>
            </a:p>
          </p:txBody>
        </p:sp>
        <p:sp>
          <p:nvSpPr>
            <p:cNvPr id="58" name="任意多边形: 形状 57">
              <a:extLst>
                <a:ext uri="{FF2B5EF4-FFF2-40B4-BE49-F238E27FC236}">
                  <a16:creationId xmlns:a16="http://schemas.microsoft.com/office/drawing/2014/main" id="{3FDD16B2-F207-BC9C-F090-6AF53C8F809E}"/>
                </a:ext>
              </a:extLst>
            </p:cNvPr>
            <p:cNvSpPr/>
            <p:nvPr/>
          </p:nvSpPr>
          <p:spPr>
            <a:xfrm>
              <a:off x="367320" y="5215385"/>
              <a:ext cx="11754560" cy="632539"/>
            </a:xfrm>
            <a:custGeom>
              <a:avLst/>
              <a:gdLst>
                <a:gd name="connsiteX0" fmla="*/ -34 w 11754560"/>
                <a:gd name="connsiteY0" fmla="*/ 270724 h 632539"/>
                <a:gd name="connsiteX1" fmla="*/ 1496501 w 11754560"/>
                <a:gd name="connsiteY1" fmla="*/ 135636 h 632539"/>
                <a:gd name="connsiteX2" fmla="*/ 4623225 w 11754560"/>
                <a:gd name="connsiteY2" fmla="*/ 144915 h 632539"/>
                <a:gd name="connsiteX3" fmla="*/ 6867446 w 11754560"/>
                <a:gd name="connsiteY3" fmla="*/ 628676 h 632539"/>
                <a:gd name="connsiteX4" fmla="*/ 11754526 w 11754560"/>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560"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620" y="-135605"/>
                    <a:pt x="11754526" y="133962"/>
                  </a:cubicBezTo>
                </a:path>
              </a:pathLst>
            </a:custGeom>
            <a:noFill/>
            <a:ln w="19361" cap="flat">
              <a:solidFill>
                <a:srgbClr val="B07F33"/>
              </a:solidFill>
              <a:prstDash val="solid"/>
              <a:miter/>
            </a:ln>
          </p:spPr>
          <p:txBody>
            <a:bodyPr rtlCol="0" anchor="ctr"/>
            <a:lstStyle/>
            <a:p>
              <a:endParaRPr lang="en-US"/>
            </a:p>
          </p:txBody>
        </p:sp>
        <p:sp>
          <p:nvSpPr>
            <p:cNvPr id="59" name="任意多边形: 形状 58">
              <a:extLst>
                <a:ext uri="{FF2B5EF4-FFF2-40B4-BE49-F238E27FC236}">
                  <a16:creationId xmlns:a16="http://schemas.microsoft.com/office/drawing/2014/main" id="{F4EC2202-8936-BBB3-BCAB-9599DEBFA7AE}"/>
                </a:ext>
              </a:extLst>
            </p:cNvPr>
            <p:cNvSpPr/>
            <p:nvPr/>
          </p:nvSpPr>
          <p:spPr>
            <a:xfrm>
              <a:off x="406060" y="5164119"/>
              <a:ext cx="11754946" cy="632539"/>
            </a:xfrm>
            <a:custGeom>
              <a:avLst/>
              <a:gdLst>
                <a:gd name="connsiteX0" fmla="*/ -34 w 11754946"/>
                <a:gd name="connsiteY0" fmla="*/ 270724 h 632539"/>
                <a:gd name="connsiteX1" fmla="*/ 1496501 w 11754946"/>
                <a:gd name="connsiteY1" fmla="*/ 135636 h 632539"/>
                <a:gd name="connsiteX2" fmla="*/ 4623225 w 11754946"/>
                <a:gd name="connsiteY2" fmla="*/ 144915 h 632539"/>
                <a:gd name="connsiteX3" fmla="*/ 6867446 w 11754946"/>
                <a:gd name="connsiteY3" fmla="*/ 628676 h 632539"/>
                <a:gd name="connsiteX4" fmla="*/ 11754913 w 11754946"/>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4946"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620" y="-135453"/>
                    <a:pt x="11754913" y="133962"/>
                  </a:cubicBezTo>
                </a:path>
              </a:pathLst>
            </a:custGeom>
            <a:noFill/>
            <a:ln w="19361" cap="flat">
              <a:solidFill>
                <a:srgbClr val="B07F33"/>
              </a:solidFill>
              <a:prstDash val="solid"/>
              <a:miter/>
            </a:ln>
          </p:spPr>
          <p:txBody>
            <a:bodyPr rtlCol="0" anchor="ctr"/>
            <a:lstStyle/>
            <a:p>
              <a:endParaRPr lang="en-US"/>
            </a:p>
          </p:txBody>
        </p:sp>
        <p:sp>
          <p:nvSpPr>
            <p:cNvPr id="60" name="任意多边形: 形状 59">
              <a:extLst>
                <a:ext uri="{FF2B5EF4-FFF2-40B4-BE49-F238E27FC236}">
                  <a16:creationId xmlns:a16="http://schemas.microsoft.com/office/drawing/2014/main" id="{9A66F7D4-9F8A-ABCE-3B20-7F34F384DDFA}"/>
                </a:ext>
              </a:extLst>
            </p:cNvPr>
            <p:cNvSpPr/>
            <p:nvPr/>
          </p:nvSpPr>
          <p:spPr>
            <a:xfrm>
              <a:off x="444800" y="5113004"/>
              <a:ext cx="11755722" cy="632539"/>
            </a:xfrm>
            <a:custGeom>
              <a:avLst/>
              <a:gdLst>
                <a:gd name="connsiteX0" fmla="*/ -34 w 11755722"/>
                <a:gd name="connsiteY0" fmla="*/ 270724 h 632539"/>
                <a:gd name="connsiteX1" fmla="*/ 1496501 w 11755722"/>
                <a:gd name="connsiteY1" fmla="*/ 135636 h 632539"/>
                <a:gd name="connsiteX2" fmla="*/ 4623225 w 11755722"/>
                <a:gd name="connsiteY2" fmla="*/ 144915 h 632539"/>
                <a:gd name="connsiteX3" fmla="*/ 6867446 w 11755722"/>
                <a:gd name="connsiteY3" fmla="*/ 628676 h 632539"/>
                <a:gd name="connsiteX4" fmla="*/ 11755688 w 11755722"/>
                <a:gd name="connsiteY4" fmla="*/ 133962 h 6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722" h="632539">
                  <a:moveTo>
                    <a:pt x="-34" y="270724"/>
                  </a:moveTo>
                  <a:cubicBezTo>
                    <a:pt x="-34" y="270724"/>
                    <a:pt x="581069" y="485982"/>
                    <a:pt x="1496501" y="135636"/>
                  </a:cubicBezTo>
                  <a:cubicBezTo>
                    <a:pt x="2411932" y="-214710"/>
                    <a:pt x="3637286" y="236039"/>
                    <a:pt x="4623225" y="144915"/>
                  </a:cubicBezTo>
                  <a:cubicBezTo>
                    <a:pt x="5609163" y="53792"/>
                    <a:pt x="5356190" y="689070"/>
                    <a:pt x="6867446" y="628676"/>
                  </a:cubicBezTo>
                  <a:cubicBezTo>
                    <a:pt x="8378702" y="568282"/>
                    <a:pt x="9297620" y="-135605"/>
                    <a:pt x="11755688" y="133962"/>
                  </a:cubicBezTo>
                </a:path>
              </a:pathLst>
            </a:custGeom>
            <a:noFill/>
            <a:ln w="19361" cap="flat">
              <a:solidFill>
                <a:srgbClr val="B07F33"/>
              </a:solidFill>
              <a:prstDash val="solid"/>
              <a:miter/>
            </a:ln>
          </p:spPr>
          <p:txBody>
            <a:bodyPr rtlCol="0" anchor="ctr"/>
            <a:lstStyle/>
            <a:p>
              <a:endParaRPr lang="en-US"/>
            </a:p>
          </p:txBody>
        </p:sp>
      </p:grpSp>
      <p:grpSp>
        <p:nvGrpSpPr>
          <p:cNvPr id="61" name="图形 5">
            <a:extLst>
              <a:ext uri="{FF2B5EF4-FFF2-40B4-BE49-F238E27FC236}">
                <a16:creationId xmlns:a16="http://schemas.microsoft.com/office/drawing/2014/main" id="{369CB210-0DC0-2ED6-6291-1233F58C6A1C}"/>
              </a:ext>
            </a:extLst>
          </p:cNvPr>
          <p:cNvGrpSpPr/>
          <p:nvPr/>
        </p:nvGrpSpPr>
        <p:grpSpPr>
          <a:xfrm>
            <a:off x="-2358233" y="-635532"/>
            <a:ext cx="17683931" cy="2788825"/>
            <a:chOff x="-110169" y="-128401"/>
            <a:chExt cx="12309862" cy="2788825"/>
          </a:xfrm>
          <a:noFill/>
        </p:grpSpPr>
        <p:sp>
          <p:nvSpPr>
            <p:cNvPr id="62" name="任意多边形: 形状 61">
              <a:extLst>
                <a:ext uri="{FF2B5EF4-FFF2-40B4-BE49-F238E27FC236}">
                  <a16:creationId xmlns:a16="http://schemas.microsoft.com/office/drawing/2014/main" id="{7CC97082-8F15-ED72-2C32-D44F37D27419}"/>
                </a:ext>
              </a:extLst>
            </p:cNvPr>
            <p:cNvSpPr/>
            <p:nvPr/>
          </p:nvSpPr>
          <p:spPr>
            <a:xfrm>
              <a:off x="-110169" y="2089444"/>
              <a:ext cx="10609454" cy="570978"/>
            </a:xfrm>
            <a:custGeom>
              <a:avLst/>
              <a:gdLst>
                <a:gd name="connsiteX0" fmla="*/ -34 w 10609454"/>
                <a:gd name="connsiteY0" fmla="*/ 244429 h 570978"/>
                <a:gd name="connsiteX1" fmla="*/ 1349662 w 10609454"/>
                <a:gd name="connsiteY1" fmla="*/ 122501 h 570978"/>
                <a:gd name="connsiteX2" fmla="*/ 4171787 w 10609454"/>
                <a:gd name="connsiteY2" fmla="*/ 130877 h 570978"/>
                <a:gd name="connsiteX3" fmla="*/ 6197381 w 10609454"/>
                <a:gd name="connsiteY3" fmla="*/ 567511 h 570978"/>
                <a:gd name="connsiteX4" fmla="*/ 10609420 w 10609454"/>
                <a:gd name="connsiteY4" fmla="*/ 121128 h 57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78">
                  <a:moveTo>
                    <a:pt x="-34" y="244429"/>
                  </a:moveTo>
                  <a:cubicBezTo>
                    <a:pt x="-34" y="244429"/>
                    <a:pt x="524110" y="438855"/>
                    <a:pt x="1349662" y="122501"/>
                  </a:cubicBezTo>
                  <a:cubicBezTo>
                    <a:pt x="2175215" y="-193852"/>
                    <a:pt x="3281896" y="213123"/>
                    <a:pt x="4171787" y="130877"/>
                  </a:cubicBezTo>
                  <a:cubicBezTo>
                    <a:pt x="5061678" y="48631"/>
                    <a:pt x="4833349" y="622021"/>
                    <a:pt x="6197381" y="567511"/>
                  </a:cubicBezTo>
                  <a:cubicBezTo>
                    <a:pt x="7561414" y="513000"/>
                    <a:pt x="8391861" y="-122178"/>
                    <a:pt x="10609420" y="121128"/>
                  </a:cubicBezTo>
                </a:path>
              </a:pathLst>
            </a:custGeom>
            <a:noFill/>
            <a:ln w="17481" cap="flat">
              <a:solidFill>
                <a:srgbClr val="B07F33"/>
              </a:solidFill>
              <a:prstDash val="solid"/>
              <a:miter/>
            </a:ln>
          </p:spPr>
          <p:txBody>
            <a:bodyPr rtlCol="0" anchor="ctr"/>
            <a:lstStyle/>
            <a:p>
              <a:endParaRPr lang="en-US"/>
            </a:p>
          </p:txBody>
        </p:sp>
        <p:sp>
          <p:nvSpPr>
            <p:cNvPr id="63" name="任意多边形: 形状 62">
              <a:extLst>
                <a:ext uri="{FF2B5EF4-FFF2-40B4-BE49-F238E27FC236}">
                  <a16:creationId xmlns:a16="http://schemas.microsoft.com/office/drawing/2014/main" id="{831A8A76-CC61-5C57-91DB-864DAD99EB5B}"/>
                </a:ext>
              </a:extLst>
            </p:cNvPr>
            <p:cNvSpPr/>
            <p:nvPr/>
          </p:nvSpPr>
          <p:spPr>
            <a:xfrm>
              <a:off x="-74504" y="2043370"/>
              <a:ext cx="10609104" cy="570918"/>
            </a:xfrm>
            <a:custGeom>
              <a:avLst/>
              <a:gdLst>
                <a:gd name="connsiteX0" fmla="*/ -34 w 10609104"/>
                <a:gd name="connsiteY0" fmla="*/ 244369 h 570918"/>
                <a:gd name="connsiteX1" fmla="*/ 1350712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2" y="122441"/>
                  </a:cubicBezTo>
                  <a:cubicBezTo>
                    <a:pt x="2176964" y="-193775"/>
                    <a:pt x="3282945" y="213063"/>
                    <a:pt x="4172836" y="130817"/>
                  </a:cubicBezTo>
                  <a:cubicBezTo>
                    <a:pt x="5062727" y="48571"/>
                    <a:pt x="4834397" y="621961"/>
                    <a:pt x="6198430" y="567451"/>
                  </a:cubicBezTo>
                  <a:cubicBezTo>
                    <a:pt x="7562463"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64" name="任意多边形: 形状 63">
              <a:extLst>
                <a:ext uri="{FF2B5EF4-FFF2-40B4-BE49-F238E27FC236}">
                  <a16:creationId xmlns:a16="http://schemas.microsoft.com/office/drawing/2014/main" id="{3C75E3EE-1978-88E4-9319-5042D20E5C68}"/>
                </a:ext>
              </a:extLst>
            </p:cNvPr>
            <p:cNvSpPr/>
            <p:nvPr/>
          </p:nvSpPr>
          <p:spPr>
            <a:xfrm>
              <a:off x="-39188" y="1997278"/>
              <a:ext cx="10609104" cy="570737"/>
            </a:xfrm>
            <a:custGeom>
              <a:avLst/>
              <a:gdLst>
                <a:gd name="connsiteX0" fmla="*/ -34 w 10609104"/>
                <a:gd name="connsiteY0" fmla="*/ 244189 h 570737"/>
                <a:gd name="connsiteX1" fmla="*/ 1350711 w 10609104"/>
                <a:gd name="connsiteY1" fmla="*/ 122261 h 570737"/>
                <a:gd name="connsiteX2" fmla="*/ 4172836 w 10609104"/>
                <a:gd name="connsiteY2" fmla="*/ 130636 h 570737"/>
                <a:gd name="connsiteX3" fmla="*/ 6198430 w 10609104"/>
                <a:gd name="connsiteY3" fmla="*/ 567270 h 570737"/>
                <a:gd name="connsiteX4" fmla="*/ 10609070 w 10609104"/>
                <a:gd name="connsiteY4" fmla="*/ 120888 h 57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737">
                  <a:moveTo>
                    <a:pt x="-34" y="244189"/>
                  </a:moveTo>
                  <a:cubicBezTo>
                    <a:pt x="-34" y="244189"/>
                    <a:pt x="524110" y="438065"/>
                    <a:pt x="1350711" y="122261"/>
                  </a:cubicBezTo>
                  <a:cubicBezTo>
                    <a:pt x="2177313" y="-193543"/>
                    <a:pt x="3282946" y="212883"/>
                    <a:pt x="4172836" y="130636"/>
                  </a:cubicBezTo>
                  <a:cubicBezTo>
                    <a:pt x="5062727" y="48390"/>
                    <a:pt x="4834747" y="621781"/>
                    <a:pt x="6198430" y="567270"/>
                  </a:cubicBezTo>
                  <a:cubicBezTo>
                    <a:pt x="7562113" y="512760"/>
                    <a:pt x="8391512" y="-122419"/>
                    <a:pt x="10609070" y="120888"/>
                  </a:cubicBezTo>
                </a:path>
              </a:pathLst>
            </a:custGeom>
            <a:noFill/>
            <a:ln w="17481" cap="flat">
              <a:solidFill>
                <a:srgbClr val="B07F33"/>
              </a:solidFill>
              <a:prstDash val="solid"/>
              <a:miter/>
            </a:ln>
          </p:spPr>
          <p:txBody>
            <a:bodyPr rtlCol="0" anchor="ctr"/>
            <a:lstStyle/>
            <a:p>
              <a:endParaRPr lang="en-US"/>
            </a:p>
          </p:txBody>
        </p:sp>
        <p:sp>
          <p:nvSpPr>
            <p:cNvPr id="65" name="任意多边形: 形状 64">
              <a:extLst>
                <a:ext uri="{FF2B5EF4-FFF2-40B4-BE49-F238E27FC236}">
                  <a16:creationId xmlns:a16="http://schemas.microsoft.com/office/drawing/2014/main" id="{FF35DEEA-5259-6157-E273-3BD1705AE8A4}"/>
                </a:ext>
              </a:extLst>
            </p:cNvPr>
            <p:cNvSpPr/>
            <p:nvPr/>
          </p:nvSpPr>
          <p:spPr>
            <a:xfrm>
              <a:off x="-3872" y="1950962"/>
              <a:ext cx="10609453" cy="570287"/>
            </a:xfrm>
            <a:custGeom>
              <a:avLst/>
              <a:gdLst>
                <a:gd name="connsiteX0" fmla="*/ -34 w 10609453"/>
                <a:gd name="connsiteY0" fmla="*/ 244369 h 570287"/>
                <a:gd name="connsiteX1" fmla="*/ 1350711 w 10609453"/>
                <a:gd name="connsiteY1" fmla="*/ 122441 h 570287"/>
                <a:gd name="connsiteX2" fmla="*/ 4172836 w 10609453"/>
                <a:gd name="connsiteY2" fmla="*/ 130817 h 570287"/>
                <a:gd name="connsiteX3" fmla="*/ 6198780 w 10609453"/>
                <a:gd name="connsiteY3" fmla="*/ 566764 h 570287"/>
                <a:gd name="connsiteX4" fmla="*/ 10609420 w 10609453"/>
                <a:gd name="connsiteY4" fmla="*/ 120382 h 57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3" h="570287">
                  <a:moveTo>
                    <a:pt x="-34" y="244369"/>
                  </a:moveTo>
                  <a:cubicBezTo>
                    <a:pt x="-34" y="244369"/>
                    <a:pt x="524459" y="438657"/>
                    <a:pt x="1350711" y="122441"/>
                  </a:cubicBezTo>
                  <a:cubicBezTo>
                    <a:pt x="2176964" y="-193775"/>
                    <a:pt x="3282946" y="213063"/>
                    <a:pt x="4172836" y="130817"/>
                  </a:cubicBezTo>
                  <a:cubicBezTo>
                    <a:pt x="5062727" y="48570"/>
                    <a:pt x="4834747" y="621686"/>
                    <a:pt x="6198780" y="566764"/>
                  </a:cubicBezTo>
                  <a:cubicBezTo>
                    <a:pt x="7562812" y="511842"/>
                    <a:pt x="8391862" y="-122925"/>
                    <a:pt x="10609420" y="120382"/>
                  </a:cubicBezTo>
                </a:path>
              </a:pathLst>
            </a:custGeom>
            <a:noFill/>
            <a:ln w="17481" cap="flat">
              <a:solidFill>
                <a:srgbClr val="B07F33"/>
              </a:solidFill>
              <a:prstDash val="solid"/>
              <a:miter/>
            </a:ln>
          </p:spPr>
          <p:txBody>
            <a:bodyPr rtlCol="0" anchor="ctr"/>
            <a:lstStyle/>
            <a:p>
              <a:endParaRPr lang="en-US"/>
            </a:p>
          </p:txBody>
        </p:sp>
        <p:sp>
          <p:nvSpPr>
            <p:cNvPr id="66" name="任意多边形: 形状 65">
              <a:extLst>
                <a:ext uri="{FF2B5EF4-FFF2-40B4-BE49-F238E27FC236}">
                  <a16:creationId xmlns:a16="http://schemas.microsoft.com/office/drawing/2014/main" id="{C49745C2-917C-069C-3FF7-3930ABF371DD}"/>
                </a:ext>
              </a:extLst>
            </p:cNvPr>
            <p:cNvSpPr/>
            <p:nvPr/>
          </p:nvSpPr>
          <p:spPr>
            <a:xfrm>
              <a:off x="31793" y="1904690"/>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0"/>
                    <a:pt x="4834747" y="621961"/>
                    <a:pt x="6198430" y="567451"/>
                  </a:cubicBezTo>
                  <a:cubicBezTo>
                    <a:pt x="7562113"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67" name="任意多边形: 形状 66">
              <a:extLst>
                <a:ext uri="{FF2B5EF4-FFF2-40B4-BE49-F238E27FC236}">
                  <a16:creationId xmlns:a16="http://schemas.microsoft.com/office/drawing/2014/main" id="{D7FA0A7F-5829-982C-EB48-DD9BC2CFD68A}"/>
                </a:ext>
              </a:extLst>
            </p:cNvPr>
            <p:cNvSpPr/>
            <p:nvPr/>
          </p:nvSpPr>
          <p:spPr>
            <a:xfrm>
              <a:off x="67109" y="1858555"/>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5" y="213063"/>
                    <a:pt x="4172836" y="130817"/>
                  </a:cubicBezTo>
                  <a:cubicBezTo>
                    <a:pt x="5062727" y="48570"/>
                    <a:pt x="4834397" y="621961"/>
                    <a:pt x="6198430" y="567451"/>
                  </a:cubicBezTo>
                  <a:cubicBezTo>
                    <a:pt x="7562463" y="512940"/>
                    <a:pt x="8391512" y="-122376"/>
                    <a:pt x="10609071" y="120931"/>
                  </a:cubicBezTo>
                </a:path>
              </a:pathLst>
            </a:custGeom>
            <a:noFill/>
            <a:ln w="17481" cap="flat">
              <a:solidFill>
                <a:srgbClr val="B07F33"/>
              </a:solidFill>
              <a:prstDash val="solid"/>
              <a:miter/>
            </a:ln>
          </p:spPr>
          <p:txBody>
            <a:bodyPr rtlCol="0" anchor="ctr"/>
            <a:lstStyle/>
            <a:p>
              <a:endParaRPr lang="en-US"/>
            </a:p>
          </p:txBody>
        </p:sp>
        <p:sp>
          <p:nvSpPr>
            <p:cNvPr id="68" name="任意多边形: 形状 67">
              <a:extLst>
                <a:ext uri="{FF2B5EF4-FFF2-40B4-BE49-F238E27FC236}">
                  <a16:creationId xmlns:a16="http://schemas.microsoft.com/office/drawing/2014/main" id="{2508CA66-5253-D744-878D-4EFB8CDFB2B1}"/>
                </a:ext>
              </a:extLst>
            </p:cNvPr>
            <p:cNvSpPr/>
            <p:nvPr/>
          </p:nvSpPr>
          <p:spPr>
            <a:xfrm>
              <a:off x="102424" y="1812283"/>
              <a:ext cx="10609454" cy="570918"/>
            </a:xfrm>
            <a:custGeom>
              <a:avLst/>
              <a:gdLst>
                <a:gd name="connsiteX0" fmla="*/ -34 w 10609454"/>
                <a:gd name="connsiteY0" fmla="*/ 244369 h 570918"/>
                <a:gd name="connsiteX1" fmla="*/ 1350711 w 10609454"/>
                <a:gd name="connsiteY1" fmla="*/ 122441 h 570918"/>
                <a:gd name="connsiteX2" fmla="*/ 4172836 w 10609454"/>
                <a:gd name="connsiteY2" fmla="*/ 130817 h 570918"/>
                <a:gd name="connsiteX3" fmla="*/ 6198430 w 10609454"/>
                <a:gd name="connsiteY3" fmla="*/ 567451 h 570918"/>
                <a:gd name="connsiteX4" fmla="*/ 10609420 w 1060945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7"/>
                    <a:pt x="1350711" y="122441"/>
                  </a:cubicBezTo>
                  <a:cubicBezTo>
                    <a:pt x="2176964" y="-193775"/>
                    <a:pt x="3282945" y="213063"/>
                    <a:pt x="4172836" y="130817"/>
                  </a:cubicBezTo>
                  <a:cubicBezTo>
                    <a:pt x="5062727" y="48570"/>
                    <a:pt x="4834398" y="621961"/>
                    <a:pt x="6198430" y="567451"/>
                  </a:cubicBezTo>
                  <a:cubicBezTo>
                    <a:pt x="7562463" y="512940"/>
                    <a:pt x="8391862" y="-122238"/>
                    <a:pt x="10609420" y="120931"/>
                  </a:cubicBezTo>
                </a:path>
              </a:pathLst>
            </a:custGeom>
            <a:noFill/>
            <a:ln w="17481" cap="flat">
              <a:solidFill>
                <a:srgbClr val="B07F33"/>
              </a:solidFill>
              <a:prstDash val="solid"/>
              <a:miter/>
            </a:ln>
          </p:spPr>
          <p:txBody>
            <a:bodyPr rtlCol="0" anchor="ctr"/>
            <a:lstStyle/>
            <a:p>
              <a:endParaRPr lang="en-US"/>
            </a:p>
          </p:txBody>
        </p:sp>
        <p:sp>
          <p:nvSpPr>
            <p:cNvPr id="69" name="任意多边形: 形状 68">
              <a:extLst>
                <a:ext uri="{FF2B5EF4-FFF2-40B4-BE49-F238E27FC236}">
                  <a16:creationId xmlns:a16="http://schemas.microsoft.com/office/drawing/2014/main" id="{7C370378-251C-DA34-F6D0-36B45805CE94}"/>
                </a:ext>
              </a:extLst>
            </p:cNvPr>
            <p:cNvSpPr/>
            <p:nvPr/>
          </p:nvSpPr>
          <p:spPr>
            <a:xfrm>
              <a:off x="137740" y="1766148"/>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0"/>
                    <a:pt x="4834397" y="621961"/>
                    <a:pt x="6198430" y="567451"/>
                  </a:cubicBezTo>
                  <a:cubicBezTo>
                    <a:pt x="7562462"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70" name="任意多边形: 形状 69">
              <a:extLst>
                <a:ext uri="{FF2B5EF4-FFF2-40B4-BE49-F238E27FC236}">
                  <a16:creationId xmlns:a16="http://schemas.microsoft.com/office/drawing/2014/main" id="{673A269B-FCBF-3E01-CF4F-A16FD80BD401}"/>
                </a:ext>
              </a:extLst>
            </p:cNvPr>
            <p:cNvSpPr/>
            <p:nvPr/>
          </p:nvSpPr>
          <p:spPr>
            <a:xfrm>
              <a:off x="173406" y="1719876"/>
              <a:ext cx="10609105" cy="570918"/>
            </a:xfrm>
            <a:custGeom>
              <a:avLst/>
              <a:gdLst>
                <a:gd name="connsiteX0" fmla="*/ -34 w 10609105"/>
                <a:gd name="connsiteY0" fmla="*/ 244369 h 570918"/>
                <a:gd name="connsiteX1" fmla="*/ 1350711 w 10609105"/>
                <a:gd name="connsiteY1" fmla="*/ 122441 h 570918"/>
                <a:gd name="connsiteX2" fmla="*/ 4172836 w 10609105"/>
                <a:gd name="connsiteY2" fmla="*/ 130817 h 570918"/>
                <a:gd name="connsiteX3" fmla="*/ 6198430 w 10609105"/>
                <a:gd name="connsiteY3" fmla="*/ 567451 h 570918"/>
                <a:gd name="connsiteX4" fmla="*/ 10609071 w 1060910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918">
                  <a:moveTo>
                    <a:pt x="-34" y="244369"/>
                  </a:moveTo>
                  <a:cubicBezTo>
                    <a:pt x="-34" y="244369"/>
                    <a:pt x="524459" y="438657"/>
                    <a:pt x="1350711" y="122441"/>
                  </a:cubicBezTo>
                  <a:cubicBezTo>
                    <a:pt x="2176964" y="-193775"/>
                    <a:pt x="3282945" y="213063"/>
                    <a:pt x="4172836" y="130817"/>
                  </a:cubicBezTo>
                  <a:cubicBezTo>
                    <a:pt x="5062727" y="48570"/>
                    <a:pt x="4834398" y="621961"/>
                    <a:pt x="6198430" y="567451"/>
                  </a:cubicBezTo>
                  <a:cubicBezTo>
                    <a:pt x="7562463" y="512940"/>
                    <a:pt x="8391512" y="-122101"/>
                    <a:pt x="10609071" y="120931"/>
                  </a:cubicBezTo>
                </a:path>
              </a:pathLst>
            </a:custGeom>
            <a:noFill/>
            <a:ln w="17481" cap="flat">
              <a:solidFill>
                <a:srgbClr val="B07F33"/>
              </a:solidFill>
              <a:prstDash val="solid"/>
              <a:miter/>
            </a:ln>
          </p:spPr>
          <p:txBody>
            <a:bodyPr rtlCol="0" anchor="ctr"/>
            <a:lstStyle/>
            <a:p>
              <a:endParaRPr lang="en-US"/>
            </a:p>
          </p:txBody>
        </p:sp>
        <p:sp>
          <p:nvSpPr>
            <p:cNvPr id="71" name="任意多边形: 形状 70">
              <a:extLst>
                <a:ext uri="{FF2B5EF4-FFF2-40B4-BE49-F238E27FC236}">
                  <a16:creationId xmlns:a16="http://schemas.microsoft.com/office/drawing/2014/main" id="{E016DCB3-4197-89E4-B2D6-23DFEC82F80D}"/>
                </a:ext>
              </a:extLst>
            </p:cNvPr>
            <p:cNvSpPr/>
            <p:nvPr/>
          </p:nvSpPr>
          <p:spPr>
            <a:xfrm>
              <a:off x="208722" y="1673741"/>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0"/>
                    <a:pt x="4834397" y="621961"/>
                    <a:pt x="6198430" y="567451"/>
                  </a:cubicBezTo>
                  <a:cubicBezTo>
                    <a:pt x="7562462"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F78ABC07-C273-695C-12BE-5913A50D0CA5}"/>
                </a:ext>
              </a:extLst>
            </p:cNvPr>
            <p:cNvSpPr/>
            <p:nvPr/>
          </p:nvSpPr>
          <p:spPr>
            <a:xfrm>
              <a:off x="244038" y="1628018"/>
              <a:ext cx="10609454" cy="570918"/>
            </a:xfrm>
            <a:custGeom>
              <a:avLst/>
              <a:gdLst>
                <a:gd name="connsiteX0" fmla="*/ -34 w 10609454"/>
                <a:gd name="connsiteY0" fmla="*/ 244369 h 570918"/>
                <a:gd name="connsiteX1" fmla="*/ 1350712 w 10609454"/>
                <a:gd name="connsiteY1" fmla="*/ 122441 h 570918"/>
                <a:gd name="connsiteX2" fmla="*/ 4172836 w 10609454"/>
                <a:gd name="connsiteY2" fmla="*/ 130817 h 570918"/>
                <a:gd name="connsiteX3" fmla="*/ 6198430 w 10609454"/>
                <a:gd name="connsiteY3" fmla="*/ 567451 h 570918"/>
                <a:gd name="connsiteX4" fmla="*/ 10609421 w 10609454"/>
                <a:gd name="connsiteY4" fmla="*/ 120794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7"/>
                    <a:pt x="1350712" y="122441"/>
                  </a:cubicBezTo>
                  <a:cubicBezTo>
                    <a:pt x="2176964" y="-193775"/>
                    <a:pt x="3282945" y="213063"/>
                    <a:pt x="4172836" y="130817"/>
                  </a:cubicBezTo>
                  <a:cubicBezTo>
                    <a:pt x="5062727" y="48571"/>
                    <a:pt x="4834397" y="621961"/>
                    <a:pt x="6198430" y="567451"/>
                  </a:cubicBezTo>
                  <a:cubicBezTo>
                    <a:pt x="7562463" y="512940"/>
                    <a:pt x="8391862" y="-122788"/>
                    <a:pt x="10609421" y="120794"/>
                  </a:cubicBezTo>
                </a:path>
              </a:pathLst>
            </a:custGeom>
            <a:noFill/>
            <a:ln w="17481" cap="flat">
              <a:solidFill>
                <a:srgbClr val="B07F33"/>
              </a:solidFill>
              <a:prstDash val="solid"/>
              <a:miter/>
            </a:ln>
          </p:spPr>
          <p:txBody>
            <a:bodyPr rtlCol="0" anchor="ctr"/>
            <a:lstStyle/>
            <a:p>
              <a:endParaRPr lang="en-US"/>
            </a:p>
          </p:txBody>
        </p:sp>
        <p:sp>
          <p:nvSpPr>
            <p:cNvPr id="73" name="任意多边形: 形状 72">
              <a:extLst>
                <a:ext uri="{FF2B5EF4-FFF2-40B4-BE49-F238E27FC236}">
                  <a16:creationId xmlns:a16="http://schemas.microsoft.com/office/drawing/2014/main" id="{3AADA81F-21EA-D28F-00AB-733989DD104D}"/>
                </a:ext>
              </a:extLst>
            </p:cNvPr>
            <p:cNvSpPr/>
            <p:nvPr/>
          </p:nvSpPr>
          <p:spPr>
            <a:xfrm>
              <a:off x="279703" y="1581197"/>
              <a:ext cx="10610503" cy="570918"/>
            </a:xfrm>
            <a:custGeom>
              <a:avLst/>
              <a:gdLst>
                <a:gd name="connsiteX0" fmla="*/ -34 w 10610503"/>
                <a:gd name="connsiteY0" fmla="*/ 244369 h 570918"/>
                <a:gd name="connsiteX1" fmla="*/ 1350711 w 10610503"/>
                <a:gd name="connsiteY1" fmla="*/ 122441 h 570918"/>
                <a:gd name="connsiteX2" fmla="*/ 4172836 w 10610503"/>
                <a:gd name="connsiteY2" fmla="*/ 130817 h 570918"/>
                <a:gd name="connsiteX3" fmla="*/ 6198430 w 10610503"/>
                <a:gd name="connsiteY3" fmla="*/ 567451 h 570918"/>
                <a:gd name="connsiteX4" fmla="*/ 10610469 w 10610503"/>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503" h="570918">
                  <a:moveTo>
                    <a:pt x="-34" y="244369"/>
                  </a:moveTo>
                  <a:cubicBezTo>
                    <a:pt x="-34" y="244369"/>
                    <a:pt x="524459" y="438657"/>
                    <a:pt x="1350711" y="122441"/>
                  </a:cubicBezTo>
                  <a:cubicBezTo>
                    <a:pt x="2176964" y="-193775"/>
                    <a:pt x="3282946" y="213063"/>
                    <a:pt x="4172836" y="130817"/>
                  </a:cubicBezTo>
                  <a:cubicBezTo>
                    <a:pt x="5062727" y="48571"/>
                    <a:pt x="4834397" y="621961"/>
                    <a:pt x="6198430" y="567451"/>
                  </a:cubicBezTo>
                  <a:cubicBezTo>
                    <a:pt x="7562462" y="512940"/>
                    <a:pt x="8391512" y="-122238"/>
                    <a:pt x="10610469" y="121068"/>
                  </a:cubicBezTo>
                </a:path>
              </a:pathLst>
            </a:custGeom>
            <a:noFill/>
            <a:ln w="17481" cap="flat">
              <a:solidFill>
                <a:srgbClr val="B07F33"/>
              </a:solidFill>
              <a:prstDash val="solid"/>
              <a:miter/>
            </a:ln>
          </p:spPr>
          <p:txBody>
            <a:bodyPr rtlCol="0" anchor="ctr"/>
            <a:lstStyle/>
            <a:p>
              <a:endParaRPr lang="en-US"/>
            </a:p>
          </p:txBody>
        </p:sp>
        <p:sp>
          <p:nvSpPr>
            <p:cNvPr id="74" name="任意多边形: 形状 73">
              <a:extLst>
                <a:ext uri="{FF2B5EF4-FFF2-40B4-BE49-F238E27FC236}">
                  <a16:creationId xmlns:a16="http://schemas.microsoft.com/office/drawing/2014/main" id="{A1DE64BC-4FE3-73B0-88B2-8FD6B4823B2E}"/>
                </a:ext>
              </a:extLst>
            </p:cNvPr>
            <p:cNvSpPr/>
            <p:nvPr/>
          </p:nvSpPr>
          <p:spPr>
            <a:xfrm>
              <a:off x="315019" y="1535062"/>
              <a:ext cx="10610153" cy="570918"/>
            </a:xfrm>
            <a:custGeom>
              <a:avLst/>
              <a:gdLst>
                <a:gd name="connsiteX0" fmla="*/ -34 w 10610153"/>
                <a:gd name="connsiteY0" fmla="*/ 244369 h 570918"/>
                <a:gd name="connsiteX1" fmla="*/ 1350711 w 10610153"/>
                <a:gd name="connsiteY1" fmla="*/ 122441 h 570918"/>
                <a:gd name="connsiteX2" fmla="*/ 4172836 w 10610153"/>
                <a:gd name="connsiteY2" fmla="*/ 130817 h 570918"/>
                <a:gd name="connsiteX3" fmla="*/ 6198430 w 10610153"/>
                <a:gd name="connsiteY3" fmla="*/ 567451 h 570918"/>
                <a:gd name="connsiteX4" fmla="*/ 10610119 w 10610153"/>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153" h="570918">
                  <a:moveTo>
                    <a:pt x="-34" y="244369"/>
                  </a:moveTo>
                  <a:cubicBezTo>
                    <a:pt x="-34" y="244369"/>
                    <a:pt x="524459" y="438657"/>
                    <a:pt x="1350711" y="122441"/>
                  </a:cubicBezTo>
                  <a:cubicBezTo>
                    <a:pt x="2176964" y="-193775"/>
                    <a:pt x="3282945" y="213063"/>
                    <a:pt x="4172836" y="130817"/>
                  </a:cubicBezTo>
                  <a:cubicBezTo>
                    <a:pt x="5062727" y="48571"/>
                    <a:pt x="4834398" y="621961"/>
                    <a:pt x="6198430" y="567451"/>
                  </a:cubicBezTo>
                  <a:cubicBezTo>
                    <a:pt x="7562463" y="512940"/>
                    <a:pt x="8391862" y="-122376"/>
                    <a:pt x="10610119" y="120931"/>
                  </a:cubicBezTo>
                </a:path>
              </a:pathLst>
            </a:custGeom>
            <a:noFill/>
            <a:ln w="17481" cap="flat">
              <a:solidFill>
                <a:srgbClr val="B07F33"/>
              </a:solidFill>
              <a:prstDash val="solid"/>
              <a:miter/>
            </a:ln>
          </p:spPr>
          <p:txBody>
            <a:bodyPr rtlCol="0" anchor="ctr"/>
            <a:lstStyle/>
            <a:p>
              <a:endParaRPr lang="en-US"/>
            </a:p>
          </p:txBody>
        </p:sp>
        <p:sp>
          <p:nvSpPr>
            <p:cNvPr id="75" name="任意多边形: 形状 74">
              <a:extLst>
                <a:ext uri="{FF2B5EF4-FFF2-40B4-BE49-F238E27FC236}">
                  <a16:creationId xmlns:a16="http://schemas.microsoft.com/office/drawing/2014/main" id="{5006AC28-3A37-06C3-3420-790E3A1DF120}"/>
                </a:ext>
              </a:extLst>
            </p:cNvPr>
            <p:cNvSpPr/>
            <p:nvPr/>
          </p:nvSpPr>
          <p:spPr>
            <a:xfrm>
              <a:off x="350335" y="1489245"/>
              <a:ext cx="10609804" cy="570737"/>
            </a:xfrm>
            <a:custGeom>
              <a:avLst/>
              <a:gdLst>
                <a:gd name="connsiteX0" fmla="*/ -34 w 10609804"/>
                <a:gd name="connsiteY0" fmla="*/ 243914 h 570737"/>
                <a:gd name="connsiteX1" fmla="*/ 1351061 w 10609804"/>
                <a:gd name="connsiteY1" fmla="*/ 122261 h 570737"/>
                <a:gd name="connsiteX2" fmla="*/ 4173186 w 10609804"/>
                <a:gd name="connsiteY2" fmla="*/ 130636 h 570737"/>
                <a:gd name="connsiteX3" fmla="*/ 6198780 w 10609804"/>
                <a:gd name="connsiteY3" fmla="*/ 567270 h 570737"/>
                <a:gd name="connsiteX4" fmla="*/ 10609770 w 10609804"/>
                <a:gd name="connsiteY4" fmla="*/ 120613 h 57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804" h="570737">
                  <a:moveTo>
                    <a:pt x="-34" y="243914"/>
                  </a:moveTo>
                  <a:cubicBezTo>
                    <a:pt x="-34" y="243914"/>
                    <a:pt x="524110" y="438065"/>
                    <a:pt x="1351061" y="122261"/>
                  </a:cubicBezTo>
                  <a:cubicBezTo>
                    <a:pt x="2178013" y="-193543"/>
                    <a:pt x="3283295" y="212883"/>
                    <a:pt x="4173186" y="130636"/>
                  </a:cubicBezTo>
                  <a:cubicBezTo>
                    <a:pt x="5063076" y="48390"/>
                    <a:pt x="4834747" y="621781"/>
                    <a:pt x="6198780" y="567270"/>
                  </a:cubicBezTo>
                  <a:cubicBezTo>
                    <a:pt x="7562812" y="512760"/>
                    <a:pt x="8391862" y="-122693"/>
                    <a:pt x="10609770" y="120613"/>
                  </a:cubicBezTo>
                </a:path>
              </a:pathLst>
            </a:custGeom>
            <a:noFill/>
            <a:ln w="17481" cap="flat">
              <a:solidFill>
                <a:srgbClr val="B07F33"/>
              </a:solidFill>
              <a:prstDash val="solid"/>
              <a:miter/>
            </a:ln>
          </p:spPr>
          <p:txBody>
            <a:bodyPr rtlCol="0" anchor="ctr"/>
            <a:lstStyle/>
            <a:p>
              <a:endParaRPr lang="en-US"/>
            </a:p>
          </p:txBody>
        </p:sp>
        <p:sp>
          <p:nvSpPr>
            <p:cNvPr id="76" name="任意多边形: 形状 75">
              <a:extLst>
                <a:ext uri="{FF2B5EF4-FFF2-40B4-BE49-F238E27FC236}">
                  <a16:creationId xmlns:a16="http://schemas.microsoft.com/office/drawing/2014/main" id="{03948E2C-0408-A952-FDE2-91D888049F6D}"/>
                </a:ext>
              </a:extLst>
            </p:cNvPr>
            <p:cNvSpPr/>
            <p:nvPr/>
          </p:nvSpPr>
          <p:spPr>
            <a:xfrm>
              <a:off x="386001" y="1442655"/>
              <a:ext cx="10609104" cy="570560"/>
            </a:xfrm>
            <a:custGeom>
              <a:avLst/>
              <a:gdLst>
                <a:gd name="connsiteX0" fmla="*/ -34 w 10609104"/>
                <a:gd name="connsiteY0" fmla="*/ 244369 h 570560"/>
                <a:gd name="connsiteX1" fmla="*/ 1350711 w 10609104"/>
                <a:gd name="connsiteY1" fmla="*/ 122441 h 570560"/>
                <a:gd name="connsiteX2" fmla="*/ 4172836 w 10609104"/>
                <a:gd name="connsiteY2" fmla="*/ 130817 h 570560"/>
                <a:gd name="connsiteX3" fmla="*/ 6198430 w 10609104"/>
                <a:gd name="connsiteY3" fmla="*/ 567039 h 570560"/>
                <a:gd name="connsiteX4" fmla="*/ 10609071 w 10609104"/>
                <a:gd name="connsiteY4" fmla="*/ 120931 h 57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560">
                  <a:moveTo>
                    <a:pt x="-34" y="244369"/>
                  </a:moveTo>
                  <a:cubicBezTo>
                    <a:pt x="-34" y="244369"/>
                    <a:pt x="524459" y="438657"/>
                    <a:pt x="1350711" y="122441"/>
                  </a:cubicBezTo>
                  <a:cubicBezTo>
                    <a:pt x="2176964" y="-193775"/>
                    <a:pt x="3282945" y="213063"/>
                    <a:pt x="4172836" y="130817"/>
                  </a:cubicBezTo>
                  <a:cubicBezTo>
                    <a:pt x="5062727" y="48570"/>
                    <a:pt x="4834747" y="621961"/>
                    <a:pt x="6198430" y="567039"/>
                  </a:cubicBezTo>
                  <a:cubicBezTo>
                    <a:pt x="7562113" y="512116"/>
                    <a:pt x="8391512" y="-122376"/>
                    <a:pt x="10609071" y="120931"/>
                  </a:cubicBezTo>
                </a:path>
              </a:pathLst>
            </a:custGeom>
            <a:noFill/>
            <a:ln w="17481" cap="flat">
              <a:solidFill>
                <a:srgbClr val="B07F33"/>
              </a:solidFill>
              <a:prstDash val="solid"/>
              <a:miter/>
            </a:ln>
          </p:spPr>
          <p:txBody>
            <a:bodyPr rtlCol="0" anchor="ctr"/>
            <a:lstStyle/>
            <a:p>
              <a:endParaRPr lang="en-US"/>
            </a:p>
          </p:txBody>
        </p:sp>
        <p:sp>
          <p:nvSpPr>
            <p:cNvPr id="77" name="任意多边形: 形状 76">
              <a:extLst>
                <a:ext uri="{FF2B5EF4-FFF2-40B4-BE49-F238E27FC236}">
                  <a16:creationId xmlns:a16="http://schemas.microsoft.com/office/drawing/2014/main" id="{FA6D69FA-765A-C063-CAD2-B0830B670F93}"/>
                </a:ext>
              </a:extLst>
            </p:cNvPr>
            <p:cNvSpPr/>
            <p:nvPr/>
          </p:nvSpPr>
          <p:spPr>
            <a:xfrm>
              <a:off x="421316" y="1396383"/>
              <a:ext cx="10608755" cy="570918"/>
            </a:xfrm>
            <a:custGeom>
              <a:avLst/>
              <a:gdLst>
                <a:gd name="connsiteX0" fmla="*/ -34 w 10608755"/>
                <a:gd name="connsiteY0" fmla="*/ 244369 h 570918"/>
                <a:gd name="connsiteX1" fmla="*/ 1350712 w 10608755"/>
                <a:gd name="connsiteY1" fmla="*/ 122441 h 570918"/>
                <a:gd name="connsiteX2" fmla="*/ 4172836 w 10608755"/>
                <a:gd name="connsiteY2" fmla="*/ 130817 h 570918"/>
                <a:gd name="connsiteX3" fmla="*/ 6198430 w 10608755"/>
                <a:gd name="connsiteY3" fmla="*/ 567451 h 570918"/>
                <a:gd name="connsiteX4" fmla="*/ 10608721 w 1060875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755" h="570918">
                  <a:moveTo>
                    <a:pt x="-34" y="244369"/>
                  </a:moveTo>
                  <a:cubicBezTo>
                    <a:pt x="-34" y="244369"/>
                    <a:pt x="524459" y="438657"/>
                    <a:pt x="1350712" y="122441"/>
                  </a:cubicBezTo>
                  <a:cubicBezTo>
                    <a:pt x="2176964" y="-193775"/>
                    <a:pt x="3282946" y="213063"/>
                    <a:pt x="4172836" y="130817"/>
                  </a:cubicBezTo>
                  <a:cubicBezTo>
                    <a:pt x="5062727" y="48571"/>
                    <a:pt x="4834397" y="621961"/>
                    <a:pt x="6198430" y="567451"/>
                  </a:cubicBezTo>
                  <a:cubicBezTo>
                    <a:pt x="7562463" y="512940"/>
                    <a:pt x="8391512" y="-122238"/>
                    <a:pt x="10608721" y="120931"/>
                  </a:cubicBezTo>
                </a:path>
              </a:pathLst>
            </a:custGeom>
            <a:noFill/>
            <a:ln w="17481" cap="flat">
              <a:solidFill>
                <a:srgbClr val="B07F33"/>
              </a:solidFill>
              <a:prstDash val="solid"/>
              <a:miter/>
            </a:ln>
          </p:spPr>
          <p:txBody>
            <a:bodyPr rtlCol="0" anchor="ctr"/>
            <a:lstStyle/>
            <a:p>
              <a:endParaRPr lang="en-US"/>
            </a:p>
          </p:txBody>
        </p:sp>
        <p:sp>
          <p:nvSpPr>
            <p:cNvPr id="78" name="任意多边形: 形状 77">
              <a:extLst>
                <a:ext uri="{FF2B5EF4-FFF2-40B4-BE49-F238E27FC236}">
                  <a16:creationId xmlns:a16="http://schemas.microsoft.com/office/drawing/2014/main" id="{A9329B01-4F2F-97DF-5633-1C21417893A5}"/>
                </a:ext>
              </a:extLst>
            </p:cNvPr>
            <p:cNvSpPr/>
            <p:nvPr/>
          </p:nvSpPr>
          <p:spPr>
            <a:xfrm>
              <a:off x="456632" y="1350248"/>
              <a:ext cx="10608405" cy="570918"/>
            </a:xfrm>
            <a:custGeom>
              <a:avLst/>
              <a:gdLst>
                <a:gd name="connsiteX0" fmla="*/ -34 w 10608405"/>
                <a:gd name="connsiteY0" fmla="*/ 244369 h 570918"/>
                <a:gd name="connsiteX1" fmla="*/ 1350711 w 10608405"/>
                <a:gd name="connsiteY1" fmla="*/ 122441 h 570918"/>
                <a:gd name="connsiteX2" fmla="*/ 4172836 w 10608405"/>
                <a:gd name="connsiteY2" fmla="*/ 130817 h 570918"/>
                <a:gd name="connsiteX3" fmla="*/ 6198430 w 10608405"/>
                <a:gd name="connsiteY3" fmla="*/ 567451 h 570918"/>
                <a:gd name="connsiteX4" fmla="*/ 10608371 w 1060840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405" h="570918">
                  <a:moveTo>
                    <a:pt x="-34" y="244369"/>
                  </a:moveTo>
                  <a:cubicBezTo>
                    <a:pt x="-34" y="244369"/>
                    <a:pt x="524459" y="438657"/>
                    <a:pt x="1350711" y="122441"/>
                  </a:cubicBezTo>
                  <a:cubicBezTo>
                    <a:pt x="2176964" y="-193775"/>
                    <a:pt x="3282945" y="213063"/>
                    <a:pt x="4172836" y="130817"/>
                  </a:cubicBezTo>
                  <a:cubicBezTo>
                    <a:pt x="5062727" y="48571"/>
                    <a:pt x="4834397" y="621961"/>
                    <a:pt x="6198430" y="567451"/>
                  </a:cubicBezTo>
                  <a:cubicBezTo>
                    <a:pt x="7562463" y="512940"/>
                    <a:pt x="8391861" y="-122376"/>
                    <a:pt x="10608371" y="120931"/>
                  </a:cubicBezTo>
                </a:path>
              </a:pathLst>
            </a:custGeom>
            <a:noFill/>
            <a:ln w="17481" cap="flat">
              <a:solidFill>
                <a:srgbClr val="B07F33"/>
              </a:solidFill>
              <a:prstDash val="solid"/>
              <a:miter/>
            </a:ln>
          </p:spPr>
          <p:txBody>
            <a:bodyPr rtlCol="0" anchor="ctr"/>
            <a:lstStyle/>
            <a:p>
              <a:endParaRPr lang="en-US"/>
            </a:p>
          </p:txBody>
        </p:sp>
        <p:sp>
          <p:nvSpPr>
            <p:cNvPr id="79" name="任意多边形: 形状 78">
              <a:extLst>
                <a:ext uri="{FF2B5EF4-FFF2-40B4-BE49-F238E27FC236}">
                  <a16:creationId xmlns:a16="http://schemas.microsoft.com/office/drawing/2014/main" id="{4E147B90-003D-FC2A-A6BA-3A44F33BAF17}"/>
                </a:ext>
              </a:extLst>
            </p:cNvPr>
            <p:cNvSpPr/>
            <p:nvPr/>
          </p:nvSpPr>
          <p:spPr>
            <a:xfrm>
              <a:off x="492298" y="1303976"/>
              <a:ext cx="10607706" cy="570918"/>
            </a:xfrm>
            <a:custGeom>
              <a:avLst/>
              <a:gdLst>
                <a:gd name="connsiteX0" fmla="*/ -34 w 10607706"/>
                <a:gd name="connsiteY0" fmla="*/ 244369 h 570918"/>
                <a:gd name="connsiteX1" fmla="*/ 1350711 w 10607706"/>
                <a:gd name="connsiteY1" fmla="*/ 122441 h 570918"/>
                <a:gd name="connsiteX2" fmla="*/ 4172836 w 10607706"/>
                <a:gd name="connsiteY2" fmla="*/ 130817 h 570918"/>
                <a:gd name="connsiteX3" fmla="*/ 6198430 w 10607706"/>
                <a:gd name="connsiteY3" fmla="*/ 567451 h 570918"/>
                <a:gd name="connsiteX4" fmla="*/ 10607672 w 10607706"/>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706" h="570918">
                  <a:moveTo>
                    <a:pt x="-34" y="244369"/>
                  </a:moveTo>
                  <a:cubicBezTo>
                    <a:pt x="-34" y="244369"/>
                    <a:pt x="524459" y="438657"/>
                    <a:pt x="1350711" y="122441"/>
                  </a:cubicBezTo>
                  <a:cubicBezTo>
                    <a:pt x="2176964" y="-193775"/>
                    <a:pt x="3282946" y="213063"/>
                    <a:pt x="4172836" y="130817"/>
                  </a:cubicBezTo>
                  <a:cubicBezTo>
                    <a:pt x="5062727" y="48571"/>
                    <a:pt x="4834747" y="621961"/>
                    <a:pt x="6198430" y="567451"/>
                  </a:cubicBezTo>
                  <a:cubicBezTo>
                    <a:pt x="7562113" y="512940"/>
                    <a:pt x="8391512" y="-122238"/>
                    <a:pt x="10607672" y="120931"/>
                  </a:cubicBezTo>
                </a:path>
              </a:pathLst>
            </a:custGeom>
            <a:noFill/>
            <a:ln w="17481" cap="flat">
              <a:solidFill>
                <a:srgbClr val="B07F33"/>
              </a:solidFill>
              <a:prstDash val="solid"/>
              <a:miter/>
            </a:ln>
          </p:spPr>
          <p:txBody>
            <a:bodyPr rtlCol="0" anchor="ctr"/>
            <a:lstStyle/>
            <a:p>
              <a:endParaRPr lang="en-US"/>
            </a:p>
          </p:txBody>
        </p:sp>
        <p:sp>
          <p:nvSpPr>
            <p:cNvPr id="80" name="任意多边形: 形状 79">
              <a:extLst>
                <a:ext uri="{FF2B5EF4-FFF2-40B4-BE49-F238E27FC236}">
                  <a16:creationId xmlns:a16="http://schemas.microsoft.com/office/drawing/2014/main" id="{0005C85D-95BF-3206-AC57-A29B9E90CE3A}"/>
                </a:ext>
              </a:extLst>
            </p:cNvPr>
            <p:cNvSpPr/>
            <p:nvPr/>
          </p:nvSpPr>
          <p:spPr>
            <a:xfrm>
              <a:off x="527614" y="1257292"/>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0794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5" y="213063"/>
                    <a:pt x="4172836" y="130817"/>
                  </a:cubicBezTo>
                  <a:cubicBezTo>
                    <a:pt x="5062727" y="48570"/>
                    <a:pt x="4834397" y="621961"/>
                    <a:pt x="6198430" y="567451"/>
                  </a:cubicBezTo>
                  <a:cubicBezTo>
                    <a:pt x="7562463" y="512940"/>
                    <a:pt x="8391512" y="-121826"/>
                    <a:pt x="10609070" y="120794"/>
                  </a:cubicBezTo>
                </a:path>
              </a:pathLst>
            </a:custGeom>
            <a:noFill/>
            <a:ln w="17481" cap="flat">
              <a:solidFill>
                <a:srgbClr val="B07F33"/>
              </a:solidFill>
              <a:prstDash val="solid"/>
              <a:miter/>
            </a:ln>
          </p:spPr>
          <p:txBody>
            <a:bodyPr rtlCol="0" anchor="ctr"/>
            <a:lstStyle/>
            <a:p>
              <a:endParaRPr lang="en-US"/>
            </a:p>
          </p:txBody>
        </p:sp>
        <p:sp>
          <p:nvSpPr>
            <p:cNvPr id="81" name="任意多边形: 形状 80">
              <a:extLst>
                <a:ext uri="{FF2B5EF4-FFF2-40B4-BE49-F238E27FC236}">
                  <a16:creationId xmlns:a16="http://schemas.microsoft.com/office/drawing/2014/main" id="{9502BBFD-8F7A-7B72-7686-D8085D61BC9A}"/>
                </a:ext>
              </a:extLst>
            </p:cNvPr>
            <p:cNvSpPr/>
            <p:nvPr/>
          </p:nvSpPr>
          <p:spPr>
            <a:xfrm>
              <a:off x="562930" y="1211569"/>
              <a:ext cx="10609454" cy="570918"/>
            </a:xfrm>
            <a:custGeom>
              <a:avLst/>
              <a:gdLst>
                <a:gd name="connsiteX0" fmla="*/ -34 w 10609454"/>
                <a:gd name="connsiteY0" fmla="*/ 244369 h 570918"/>
                <a:gd name="connsiteX1" fmla="*/ 1350711 w 10609454"/>
                <a:gd name="connsiteY1" fmla="*/ 122441 h 570918"/>
                <a:gd name="connsiteX2" fmla="*/ 4172836 w 10609454"/>
                <a:gd name="connsiteY2" fmla="*/ 130817 h 570918"/>
                <a:gd name="connsiteX3" fmla="*/ 6198430 w 10609454"/>
                <a:gd name="connsiteY3" fmla="*/ 567451 h 570918"/>
                <a:gd name="connsiteX4" fmla="*/ 10609420 w 1060945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7"/>
                    <a:pt x="1350711" y="122441"/>
                  </a:cubicBezTo>
                  <a:cubicBezTo>
                    <a:pt x="2176964" y="-193775"/>
                    <a:pt x="3282945" y="213063"/>
                    <a:pt x="4172836" y="130817"/>
                  </a:cubicBezTo>
                  <a:cubicBezTo>
                    <a:pt x="5062727" y="48571"/>
                    <a:pt x="4834397" y="621961"/>
                    <a:pt x="6198430" y="567451"/>
                  </a:cubicBezTo>
                  <a:cubicBezTo>
                    <a:pt x="7562463" y="512940"/>
                    <a:pt x="8391861" y="-121826"/>
                    <a:pt x="10609420" y="120931"/>
                  </a:cubicBezTo>
                </a:path>
              </a:pathLst>
            </a:custGeom>
            <a:noFill/>
            <a:ln w="17481" cap="flat">
              <a:solidFill>
                <a:srgbClr val="B07F33"/>
              </a:solidFill>
              <a:prstDash val="solid"/>
              <a:miter/>
            </a:ln>
          </p:spPr>
          <p:txBody>
            <a:bodyPr rtlCol="0" anchor="ctr"/>
            <a:lstStyle/>
            <a:p>
              <a:endParaRPr lang="en-US"/>
            </a:p>
          </p:txBody>
        </p:sp>
        <p:sp>
          <p:nvSpPr>
            <p:cNvPr id="82" name="任意多边形: 形状 81">
              <a:extLst>
                <a:ext uri="{FF2B5EF4-FFF2-40B4-BE49-F238E27FC236}">
                  <a16:creationId xmlns:a16="http://schemas.microsoft.com/office/drawing/2014/main" id="{4D15EF84-D8DA-5F86-826D-45213D7C516A}"/>
                </a:ext>
              </a:extLst>
            </p:cNvPr>
            <p:cNvSpPr/>
            <p:nvPr/>
          </p:nvSpPr>
          <p:spPr>
            <a:xfrm>
              <a:off x="598246" y="1165347"/>
              <a:ext cx="10609105" cy="570454"/>
            </a:xfrm>
            <a:custGeom>
              <a:avLst/>
              <a:gdLst>
                <a:gd name="connsiteX0" fmla="*/ -34 w 10609105"/>
                <a:gd name="connsiteY0" fmla="*/ 244455 h 570454"/>
                <a:gd name="connsiteX1" fmla="*/ 1350711 w 10609105"/>
                <a:gd name="connsiteY1" fmla="*/ 122528 h 570454"/>
                <a:gd name="connsiteX2" fmla="*/ 4172836 w 10609105"/>
                <a:gd name="connsiteY2" fmla="*/ 130354 h 570454"/>
                <a:gd name="connsiteX3" fmla="*/ 6198430 w 10609105"/>
                <a:gd name="connsiteY3" fmla="*/ 566988 h 570454"/>
                <a:gd name="connsiteX4" fmla="*/ 10609071 w 10609105"/>
                <a:gd name="connsiteY4" fmla="*/ 120605 h 570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454">
                  <a:moveTo>
                    <a:pt x="-34" y="244455"/>
                  </a:moveTo>
                  <a:cubicBezTo>
                    <a:pt x="-34" y="244455"/>
                    <a:pt x="524459" y="438744"/>
                    <a:pt x="1350711" y="122528"/>
                  </a:cubicBezTo>
                  <a:cubicBezTo>
                    <a:pt x="2176964" y="-193689"/>
                    <a:pt x="3283295" y="212738"/>
                    <a:pt x="4172836" y="130354"/>
                  </a:cubicBezTo>
                  <a:cubicBezTo>
                    <a:pt x="5062377" y="47970"/>
                    <a:pt x="4834397" y="621498"/>
                    <a:pt x="6198430" y="566988"/>
                  </a:cubicBezTo>
                  <a:cubicBezTo>
                    <a:pt x="7562463" y="512477"/>
                    <a:pt x="8391512" y="-122701"/>
                    <a:pt x="10609071" y="120605"/>
                  </a:cubicBezTo>
                </a:path>
              </a:pathLst>
            </a:custGeom>
            <a:noFill/>
            <a:ln w="17481" cap="flat">
              <a:solidFill>
                <a:srgbClr val="B07F33"/>
              </a:solidFill>
              <a:prstDash val="solid"/>
              <a:miter/>
            </a:ln>
          </p:spPr>
          <p:txBody>
            <a:bodyPr rtlCol="0" anchor="ctr"/>
            <a:lstStyle/>
            <a:p>
              <a:endParaRPr lang="en-US"/>
            </a:p>
          </p:txBody>
        </p:sp>
        <p:sp>
          <p:nvSpPr>
            <p:cNvPr id="83" name="任意多边形: 形状 82">
              <a:extLst>
                <a:ext uri="{FF2B5EF4-FFF2-40B4-BE49-F238E27FC236}">
                  <a16:creationId xmlns:a16="http://schemas.microsoft.com/office/drawing/2014/main" id="{2D3ADFEB-7B11-2415-7425-352F92FD8227}"/>
                </a:ext>
              </a:extLst>
            </p:cNvPr>
            <p:cNvSpPr/>
            <p:nvPr/>
          </p:nvSpPr>
          <p:spPr>
            <a:xfrm>
              <a:off x="633911" y="1119162"/>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200178 w 10609104"/>
                <a:gd name="connsiteY3" fmla="*/ 567451 h 570918"/>
                <a:gd name="connsiteX4" fmla="*/ 10609070 w 10609104"/>
                <a:gd name="connsiteY4" fmla="*/ 121617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1"/>
                    <a:pt x="4834747" y="621961"/>
                    <a:pt x="6200178" y="567451"/>
                  </a:cubicBezTo>
                  <a:cubicBezTo>
                    <a:pt x="7565609" y="512940"/>
                    <a:pt x="8391512" y="-122238"/>
                    <a:pt x="10609070" y="121617"/>
                  </a:cubicBezTo>
                </a:path>
              </a:pathLst>
            </a:custGeom>
            <a:noFill/>
            <a:ln w="17481" cap="flat">
              <a:solidFill>
                <a:srgbClr val="B07F33"/>
              </a:solidFill>
              <a:prstDash val="solid"/>
              <a:miter/>
            </a:ln>
          </p:spPr>
          <p:txBody>
            <a:bodyPr rtlCol="0" anchor="ctr"/>
            <a:lstStyle/>
            <a:p>
              <a:endParaRPr lang="en-US"/>
            </a:p>
          </p:txBody>
        </p:sp>
        <p:sp>
          <p:nvSpPr>
            <p:cNvPr id="84" name="任意多边形: 形状 83">
              <a:extLst>
                <a:ext uri="{FF2B5EF4-FFF2-40B4-BE49-F238E27FC236}">
                  <a16:creationId xmlns:a16="http://schemas.microsoft.com/office/drawing/2014/main" id="{E4C57ED6-77E1-E158-E802-8C39ABC23FD8}"/>
                </a:ext>
              </a:extLst>
            </p:cNvPr>
            <p:cNvSpPr/>
            <p:nvPr/>
          </p:nvSpPr>
          <p:spPr>
            <a:xfrm>
              <a:off x="669227" y="1073027"/>
              <a:ext cx="10610503" cy="570799"/>
            </a:xfrm>
            <a:custGeom>
              <a:avLst/>
              <a:gdLst>
                <a:gd name="connsiteX0" fmla="*/ -34 w 10610503"/>
                <a:gd name="connsiteY0" fmla="*/ 244369 h 570799"/>
                <a:gd name="connsiteX1" fmla="*/ 1350711 w 10610503"/>
                <a:gd name="connsiteY1" fmla="*/ 122441 h 570799"/>
                <a:gd name="connsiteX2" fmla="*/ 4172836 w 10610503"/>
                <a:gd name="connsiteY2" fmla="*/ 130817 h 570799"/>
                <a:gd name="connsiteX3" fmla="*/ 6199829 w 10610503"/>
                <a:gd name="connsiteY3" fmla="*/ 567313 h 570799"/>
                <a:gd name="connsiteX4" fmla="*/ 10610470 w 10610503"/>
                <a:gd name="connsiteY4" fmla="*/ 120931 h 57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503" h="570799">
                  <a:moveTo>
                    <a:pt x="-34" y="244369"/>
                  </a:moveTo>
                  <a:cubicBezTo>
                    <a:pt x="-34" y="244369"/>
                    <a:pt x="524459" y="438657"/>
                    <a:pt x="1350711" y="122441"/>
                  </a:cubicBezTo>
                  <a:cubicBezTo>
                    <a:pt x="2176964" y="-193775"/>
                    <a:pt x="3282946" y="213063"/>
                    <a:pt x="4172836" y="130817"/>
                  </a:cubicBezTo>
                  <a:cubicBezTo>
                    <a:pt x="5062727" y="48571"/>
                    <a:pt x="4836146" y="621961"/>
                    <a:pt x="6199829" y="567313"/>
                  </a:cubicBezTo>
                  <a:cubicBezTo>
                    <a:pt x="7563512" y="512665"/>
                    <a:pt x="8392911" y="-122376"/>
                    <a:pt x="10610470" y="120931"/>
                  </a:cubicBezTo>
                </a:path>
              </a:pathLst>
            </a:custGeom>
            <a:noFill/>
            <a:ln w="17481" cap="flat">
              <a:solidFill>
                <a:srgbClr val="B07F33"/>
              </a:solidFill>
              <a:prstDash val="solid"/>
              <a:miter/>
            </a:ln>
          </p:spPr>
          <p:txBody>
            <a:bodyPr rtlCol="0" anchor="ctr"/>
            <a:lstStyle/>
            <a:p>
              <a:endParaRPr lang="en-US"/>
            </a:p>
          </p:txBody>
        </p:sp>
        <p:sp>
          <p:nvSpPr>
            <p:cNvPr id="85" name="任意多边形: 形状 84">
              <a:extLst>
                <a:ext uri="{FF2B5EF4-FFF2-40B4-BE49-F238E27FC236}">
                  <a16:creationId xmlns:a16="http://schemas.microsoft.com/office/drawing/2014/main" id="{15686449-3155-3F40-C0AD-AE493E02D0F8}"/>
                </a:ext>
              </a:extLst>
            </p:cNvPr>
            <p:cNvSpPr/>
            <p:nvPr/>
          </p:nvSpPr>
          <p:spPr>
            <a:xfrm>
              <a:off x="704543" y="1026755"/>
              <a:ext cx="10610154" cy="570918"/>
            </a:xfrm>
            <a:custGeom>
              <a:avLst/>
              <a:gdLst>
                <a:gd name="connsiteX0" fmla="*/ -34 w 10610154"/>
                <a:gd name="connsiteY0" fmla="*/ 244369 h 570918"/>
                <a:gd name="connsiteX1" fmla="*/ 1350711 w 10610154"/>
                <a:gd name="connsiteY1" fmla="*/ 122441 h 570918"/>
                <a:gd name="connsiteX2" fmla="*/ 4172836 w 10610154"/>
                <a:gd name="connsiteY2" fmla="*/ 130817 h 570918"/>
                <a:gd name="connsiteX3" fmla="*/ 6199479 w 10610154"/>
                <a:gd name="connsiteY3" fmla="*/ 567451 h 570918"/>
                <a:gd name="connsiteX4" fmla="*/ 10610120 w 1061015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154" h="570918">
                  <a:moveTo>
                    <a:pt x="-34" y="244369"/>
                  </a:moveTo>
                  <a:cubicBezTo>
                    <a:pt x="-34" y="244369"/>
                    <a:pt x="524459" y="438657"/>
                    <a:pt x="1350711" y="122441"/>
                  </a:cubicBezTo>
                  <a:cubicBezTo>
                    <a:pt x="2176964" y="-193775"/>
                    <a:pt x="3282945" y="213063"/>
                    <a:pt x="4172836" y="130817"/>
                  </a:cubicBezTo>
                  <a:cubicBezTo>
                    <a:pt x="5062727" y="48570"/>
                    <a:pt x="4835796" y="621961"/>
                    <a:pt x="6199479" y="567451"/>
                  </a:cubicBezTo>
                  <a:cubicBezTo>
                    <a:pt x="7563162" y="512940"/>
                    <a:pt x="8392561" y="-122238"/>
                    <a:pt x="10610120" y="121068"/>
                  </a:cubicBezTo>
                </a:path>
              </a:pathLst>
            </a:custGeom>
            <a:noFill/>
            <a:ln w="17481" cap="flat">
              <a:solidFill>
                <a:srgbClr val="B07F33"/>
              </a:solidFill>
              <a:prstDash val="solid"/>
              <a:miter/>
            </a:ln>
          </p:spPr>
          <p:txBody>
            <a:bodyPr rtlCol="0" anchor="ctr"/>
            <a:lstStyle/>
            <a:p>
              <a:endParaRPr lang="en-US"/>
            </a:p>
          </p:txBody>
        </p:sp>
        <p:sp>
          <p:nvSpPr>
            <p:cNvPr id="86" name="任意多边形: 形状 85">
              <a:extLst>
                <a:ext uri="{FF2B5EF4-FFF2-40B4-BE49-F238E27FC236}">
                  <a16:creationId xmlns:a16="http://schemas.microsoft.com/office/drawing/2014/main" id="{17258F6B-7A19-B9B1-7464-E4F7CF0D8300}"/>
                </a:ext>
              </a:extLst>
            </p:cNvPr>
            <p:cNvSpPr/>
            <p:nvPr/>
          </p:nvSpPr>
          <p:spPr>
            <a:xfrm>
              <a:off x="740209" y="981212"/>
              <a:ext cx="10609454" cy="570209"/>
            </a:xfrm>
            <a:custGeom>
              <a:avLst/>
              <a:gdLst>
                <a:gd name="connsiteX0" fmla="*/ -34 w 10609454"/>
                <a:gd name="connsiteY0" fmla="*/ 243639 h 570209"/>
                <a:gd name="connsiteX1" fmla="*/ 1350711 w 10609454"/>
                <a:gd name="connsiteY1" fmla="*/ 122261 h 570209"/>
                <a:gd name="connsiteX2" fmla="*/ 4172836 w 10609454"/>
                <a:gd name="connsiteY2" fmla="*/ 130636 h 570209"/>
                <a:gd name="connsiteX3" fmla="*/ 6198780 w 10609454"/>
                <a:gd name="connsiteY3" fmla="*/ 566721 h 570209"/>
                <a:gd name="connsiteX4" fmla="*/ 10609421 w 10609454"/>
                <a:gd name="connsiteY4" fmla="*/ 120338 h 57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209">
                  <a:moveTo>
                    <a:pt x="-34" y="243639"/>
                  </a:moveTo>
                  <a:cubicBezTo>
                    <a:pt x="-34" y="243639"/>
                    <a:pt x="523760" y="438065"/>
                    <a:pt x="1350711" y="122261"/>
                  </a:cubicBezTo>
                  <a:cubicBezTo>
                    <a:pt x="2177663" y="-193543"/>
                    <a:pt x="3282945" y="212883"/>
                    <a:pt x="4172836" y="130636"/>
                  </a:cubicBezTo>
                  <a:cubicBezTo>
                    <a:pt x="5062727" y="48390"/>
                    <a:pt x="4835097" y="621369"/>
                    <a:pt x="6198780" y="566721"/>
                  </a:cubicBezTo>
                  <a:cubicBezTo>
                    <a:pt x="7562463" y="512073"/>
                    <a:pt x="8391862" y="-122968"/>
                    <a:pt x="10609421" y="120338"/>
                  </a:cubicBezTo>
                </a:path>
              </a:pathLst>
            </a:custGeom>
            <a:noFill/>
            <a:ln w="17481" cap="flat">
              <a:solidFill>
                <a:srgbClr val="B07F33"/>
              </a:solidFill>
              <a:prstDash val="solid"/>
              <a:miter/>
            </a:ln>
          </p:spPr>
          <p:txBody>
            <a:bodyPr rtlCol="0" anchor="ctr"/>
            <a:lstStyle/>
            <a:p>
              <a:endParaRPr lang="en-US"/>
            </a:p>
          </p:txBody>
        </p:sp>
        <p:sp>
          <p:nvSpPr>
            <p:cNvPr id="87" name="任意多边形: 形状 86">
              <a:extLst>
                <a:ext uri="{FF2B5EF4-FFF2-40B4-BE49-F238E27FC236}">
                  <a16:creationId xmlns:a16="http://schemas.microsoft.com/office/drawing/2014/main" id="{1EA778C7-F2EB-9A06-D779-73BD05C278BA}"/>
                </a:ext>
              </a:extLst>
            </p:cNvPr>
            <p:cNvSpPr/>
            <p:nvPr/>
          </p:nvSpPr>
          <p:spPr>
            <a:xfrm>
              <a:off x="775524" y="934348"/>
              <a:ext cx="10609105" cy="570833"/>
            </a:xfrm>
            <a:custGeom>
              <a:avLst/>
              <a:gdLst>
                <a:gd name="connsiteX0" fmla="*/ -34 w 10609105"/>
                <a:gd name="connsiteY0" fmla="*/ 244369 h 570833"/>
                <a:gd name="connsiteX1" fmla="*/ 1350711 w 10609105"/>
                <a:gd name="connsiteY1" fmla="*/ 122441 h 570833"/>
                <a:gd name="connsiteX2" fmla="*/ 4172836 w 10609105"/>
                <a:gd name="connsiteY2" fmla="*/ 130817 h 570833"/>
                <a:gd name="connsiteX3" fmla="*/ 6198430 w 10609105"/>
                <a:gd name="connsiteY3" fmla="*/ 567313 h 570833"/>
                <a:gd name="connsiteX4" fmla="*/ 10609071 w 10609105"/>
                <a:gd name="connsiteY4" fmla="*/ 120931 h 57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833">
                  <a:moveTo>
                    <a:pt x="-34" y="244369"/>
                  </a:moveTo>
                  <a:cubicBezTo>
                    <a:pt x="-34" y="244369"/>
                    <a:pt x="524459" y="438657"/>
                    <a:pt x="1350711" y="122441"/>
                  </a:cubicBezTo>
                  <a:cubicBezTo>
                    <a:pt x="2176964" y="-193775"/>
                    <a:pt x="3282945" y="213063"/>
                    <a:pt x="4172836" y="130817"/>
                  </a:cubicBezTo>
                  <a:cubicBezTo>
                    <a:pt x="5062727" y="48570"/>
                    <a:pt x="4834747" y="622236"/>
                    <a:pt x="6198430" y="567313"/>
                  </a:cubicBezTo>
                  <a:cubicBezTo>
                    <a:pt x="7562113" y="512391"/>
                    <a:pt x="8391512" y="-122376"/>
                    <a:pt x="10609071" y="120931"/>
                  </a:cubicBezTo>
                </a:path>
              </a:pathLst>
            </a:custGeom>
            <a:noFill/>
            <a:ln w="17481" cap="flat">
              <a:solidFill>
                <a:srgbClr val="B07F33"/>
              </a:solidFill>
              <a:prstDash val="solid"/>
              <a:miter/>
            </a:ln>
          </p:spPr>
          <p:txBody>
            <a:bodyPr rtlCol="0" anchor="ctr"/>
            <a:lstStyle/>
            <a:p>
              <a:endParaRPr lang="en-US"/>
            </a:p>
          </p:txBody>
        </p:sp>
        <p:sp>
          <p:nvSpPr>
            <p:cNvPr id="88" name="任意多边形: 形状 87">
              <a:extLst>
                <a:ext uri="{FF2B5EF4-FFF2-40B4-BE49-F238E27FC236}">
                  <a16:creationId xmlns:a16="http://schemas.microsoft.com/office/drawing/2014/main" id="{574F5155-153D-57F0-3A7F-CFAA0C0313C3}"/>
                </a:ext>
              </a:extLst>
            </p:cNvPr>
            <p:cNvSpPr/>
            <p:nvPr/>
          </p:nvSpPr>
          <p:spPr>
            <a:xfrm>
              <a:off x="810840" y="888075"/>
              <a:ext cx="10608755" cy="570935"/>
            </a:xfrm>
            <a:custGeom>
              <a:avLst/>
              <a:gdLst>
                <a:gd name="connsiteX0" fmla="*/ -34 w 10608755"/>
                <a:gd name="connsiteY0" fmla="*/ 244369 h 570935"/>
                <a:gd name="connsiteX1" fmla="*/ 1350711 w 10608755"/>
                <a:gd name="connsiteY1" fmla="*/ 122441 h 570935"/>
                <a:gd name="connsiteX2" fmla="*/ 4172836 w 10608755"/>
                <a:gd name="connsiteY2" fmla="*/ 130817 h 570935"/>
                <a:gd name="connsiteX3" fmla="*/ 6198080 w 10608755"/>
                <a:gd name="connsiteY3" fmla="*/ 567451 h 570935"/>
                <a:gd name="connsiteX4" fmla="*/ 10608721 w 10608755"/>
                <a:gd name="connsiteY4" fmla="*/ 121068 h 57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755" h="570935">
                  <a:moveTo>
                    <a:pt x="-34" y="244369"/>
                  </a:moveTo>
                  <a:cubicBezTo>
                    <a:pt x="-34" y="244369"/>
                    <a:pt x="524459" y="438657"/>
                    <a:pt x="1350711" y="122441"/>
                  </a:cubicBezTo>
                  <a:cubicBezTo>
                    <a:pt x="2176964" y="-193775"/>
                    <a:pt x="3282946" y="213063"/>
                    <a:pt x="4172836" y="130817"/>
                  </a:cubicBezTo>
                  <a:cubicBezTo>
                    <a:pt x="5062727" y="48570"/>
                    <a:pt x="4834397" y="622098"/>
                    <a:pt x="6198080" y="567451"/>
                  </a:cubicBezTo>
                  <a:cubicBezTo>
                    <a:pt x="7561764" y="512803"/>
                    <a:pt x="8391162" y="-122238"/>
                    <a:pt x="10608721" y="121068"/>
                  </a:cubicBezTo>
                </a:path>
              </a:pathLst>
            </a:custGeom>
            <a:noFill/>
            <a:ln w="17481" cap="flat">
              <a:solidFill>
                <a:srgbClr val="B07F33"/>
              </a:solidFill>
              <a:prstDash val="solid"/>
              <a:miter/>
            </a:ln>
          </p:spPr>
          <p:txBody>
            <a:bodyPr rtlCol="0" anchor="ctr"/>
            <a:lstStyle/>
            <a:p>
              <a:endParaRPr lang="en-US"/>
            </a:p>
          </p:txBody>
        </p:sp>
        <p:sp>
          <p:nvSpPr>
            <p:cNvPr id="89" name="任意多边形: 形状 88">
              <a:extLst>
                <a:ext uri="{FF2B5EF4-FFF2-40B4-BE49-F238E27FC236}">
                  <a16:creationId xmlns:a16="http://schemas.microsoft.com/office/drawing/2014/main" id="{6CC00A50-1CE3-AA62-13B2-F2A77E173E57}"/>
                </a:ext>
              </a:extLst>
            </p:cNvPr>
            <p:cNvSpPr/>
            <p:nvPr/>
          </p:nvSpPr>
          <p:spPr>
            <a:xfrm>
              <a:off x="846506" y="841940"/>
              <a:ext cx="10609105" cy="570918"/>
            </a:xfrm>
            <a:custGeom>
              <a:avLst/>
              <a:gdLst>
                <a:gd name="connsiteX0" fmla="*/ -34 w 10609105"/>
                <a:gd name="connsiteY0" fmla="*/ 244369 h 570918"/>
                <a:gd name="connsiteX1" fmla="*/ 1350711 w 10609105"/>
                <a:gd name="connsiteY1" fmla="*/ 122441 h 570918"/>
                <a:gd name="connsiteX2" fmla="*/ 4172836 w 10609105"/>
                <a:gd name="connsiteY2" fmla="*/ 130817 h 570918"/>
                <a:gd name="connsiteX3" fmla="*/ 6197381 w 10609105"/>
                <a:gd name="connsiteY3" fmla="*/ 567451 h 570918"/>
                <a:gd name="connsiteX4" fmla="*/ 10609071 w 1060910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918">
                  <a:moveTo>
                    <a:pt x="-34" y="244369"/>
                  </a:moveTo>
                  <a:cubicBezTo>
                    <a:pt x="-34" y="244369"/>
                    <a:pt x="524459" y="438657"/>
                    <a:pt x="1350711" y="122441"/>
                  </a:cubicBezTo>
                  <a:cubicBezTo>
                    <a:pt x="2176964" y="-193775"/>
                    <a:pt x="3282945" y="213063"/>
                    <a:pt x="4172836" y="130817"/>
                  </a:cubicBezTo>
                  <a:cubicBezTo>
                    <a:pt x="5062727" y="48570"/>
                    <a:pt x="4833698" y="621961"/>
                    <a:pt x="6197381" y="567451"/>
                  </a:cubicBezTo>
                  <a:cubicBezTo>
                    <a:pt x="7561064" y="512940"/>
                    <a:pt x="8391512" y="-122925"/>
                    <a:pt x="10609071" y="120931"/>
                  </a:cubicBezTo>
                </a:path>
              </a:pathLst>
            </a:custGeom>
            <a:noFill/>
            <a:ln w="17481" cap="flat">
              <a:solidFill>
                <a:srgbClr val="B07F33"/>
              </a:solidFill>
              <a:prstDash val="solid"/>
              <a:miter/>
            </a:ln>
          </p:spPr>
          <p:txBody>
            <a:bodyPr rtlCol="0" anchor="ctr"/>
            <a:lstStyle/>
            <a:p>
              <a:endParaRPr lang="en-US"/>
            </a:p>
          </p:txBody>
        </p:sp>
        <p:sp>
          <p:nvSpPr>
            <p:cNvPr id="90" name="任意多边形: 形状 89">
              <a:extLst>
                <a:ext uri="{FF2B5EF4-FFF2-40B4-BE49-F238E27FC236}">
                  <a16:creationId xmlns:a16="http://schemas.microsoft.com/office/drawing/2014/main" id="{D0BF418B-A5D7-9F24-AD98-4E72F9183990}"/>
                </a:ext>
              </a:extLst>
            </p:cNvPr>
            <p:cNvSpPr/>
            <p:nvPr/>
          </p:nvSpPr>
          <p:spPr>
            <a:xfrm>
              <a:off x="881822" y="795668"/>
              <a:ext cx="10607706" cy="570918"/>
            </a:xfrm>
            <a:custGeom>
              <a:avLst/>
              <a:gdLst>
                <a:gd name="connsiteX0" fmla="*/ -34 w 10607706"/>
                <a:gd name="connsiteY0" fmla="*/ 244369 h 570918"/>
                <a:gd name="connsiteX1" fmla="*/ 1350711 w 10607706"/>
                <a:gd name="connsiteY1" fmla="*/ 122441 h 570918"/>
                <a:gd name="connsiteX2" fmla="*/ 4172836 w 10607706"/>
                <a:gd name="connsiteY2" fmla="*/ 130817 h 570918"/>
                <a:gd name="connsiteX3" fmla="*/ 6197031 w 10607706"/>
                <a:gd name="connsiteY3" fmla="*/ 567451 h 570918"/>
                <a:gd name="connsiteX4" fmla="*/ 10607672 w 10607706"/>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706" h="570918">
                  <a:moveTo>
                    <a:pt x="-34" y="244369"/>
                  </a:moveTo>
                  <a:cubicBezTo>
                    <a:pt x="-34" y="244369"/>
                    <a:pt x="524459" y="438657"/>
                    <a:pt x="1350711" y="122441"/>
                  </a:cubicBezTo>
                  <a:cubicBezTo>
                    <a:pt x="2176964" y="-193775"/>
                    <a:pt x="3282946" y="213063"/>
                    <a:pt x="4172836" y="130817"/>
                  </a:cubicBezTo>
                  <a:cubicBezTo>
                    <a:pt x="5062727" y="48571"/>
                    <a:pt x="4833348" y="621961"/>
                    <a:pt x="6197031" y="567451"/>
                  </a:cubicBezTo>
                  <a:cubicBezTo>
                    <a:pt x="7560715" y="512940"/>
                    <a:pt x="8390113" y="-122239"/>
                    <a:pt x="10607672" y="121068"/>
                  </a:cubicBezTo>
                </a:path>
              </a:pathLst>
            </a:custGeom>
            <a:noFill/>
            <a:ln w="17481" cap="flat">
              <a:solidFill>
                <a:srgbClr val="B07F33"/>
              </a:solidFill>
              <a:prstDash val="solid"/>
              <a:miter/>
            </a:ln>
          </p:spPr>
          <p:txBody>
            <a:bodyPr rtlCol="0" anchor="ctr"/>
            <a:lstStyle/>
            <a:p>
              <a:endParaRPr lang="en-US"/>
            </a:p>
          </p:txBody>
        </p:sp>
        <p:sp>
          <p:nvSpPr>
            <p:cNvPr id="91" name="任意多边形: 形状 90">
              <a:extLst>
                <a:ext uri="{FF2B5EF4-FFF2-40B4-BE49-F238E27FC236}">
                  <a16:creationId xmlns:a16="http://schemas.microsoft.com/office/drawing/2014/main" id="{C6DD471E-4BB9-18B4-5C04-28E468F2FC20}"/>
                </a:ext>
              </a:extLst>
            </p:cNvPr>
            <p:cNvSpPr/>
            <p:nvPr/>
          </p:nvSpPr>
          <p:spPr>
            <a:xfrm>
              <a:off x="917138" y="749259"/>
              <a:ext cx="10609454" cy="570918"/>
            </a:xfrm>
            <a:custGeom>
              <a:avLst/>
              <a:gdLst>
                <a:gd name="connsiteX0" fmla="*/ -34 w 10609454"/>
                <a:gd name="connsiteY0" fmla="*/ 244369 h 570918"/>
                <a:gd name="connsiteX1" fmla="*/ 1350712 w 10609454"/>
                <a:gd name="connsiteY1" fmla="*/ 122441 h 570918"/>
                <a:gd name="connsiteX2" fmla="*/ 4172836 w 10609454"/>
                <a:gd name="connsiteY2" fmla="*/ 130817 h 570918"/>
                <a:gd name="connsiteX3" fmla="*/ 6198430 w 10609454"/>
                <a:gd name="connsiteY3" fmla="*/ 567451 h 570918"/>
                <a:gd name="connsiteX4" fmla="*/ 10609421 w 10609454"/>
                <a:gd name="connsiteY4" fmla="*/ 120794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7"/>
                    <a:pt x="1350712" y="122441"/>
                  </a:cubicBezTo>
                  <a:cubicBezTo>
                    <a:pt x="2176964" y="-193775"/>
                    <a:pt x="3282945" y="213063"/>
                    <a:pt x="4172836" y="130817"/>
                  </a:cubicBezTo>
                  <a:cubicBezTo>
                    <a:pt x="5062727" y="48570"/>
                    <a:pt x="4834397" y="621961"/>
                    <a:pt x="6198430" y="567451"/>
                  </a:cubicBezTo>
                  <a:cubicBezTo>
                    <a:pt x="7562463" y="512940"/>
                    <a:pt x="8391862" y="-122101"/>
                    <a:pt x="10609421" y="120794"/>
                  </a:cubicBezTo>
                </a:path>
              </a:pathLst>
            </a:custGeom>
            <a:noFill/>
            <a:ln w="17481" cap="flat">
              <a:solidFill>
                <a:srgbClr val="B07F33"/>
              </a:solidFill>
              <a:prstDash val="solid"/>
              <a:miter/>
            </a:ln>
          </p:spPr>
          <p:txBody>
            <a:bodyPr rtlCol="0" anchor="ctr"/>
            <a:lstStyle/>
            <a:p>
              <a:endParaRPr lang="en-US"/>
            </a:p>
          </p:txBody>
        </p:sp>
        <p:sp>
          <p:nvSpPr>
            <p:cNvPr id="92" name="任意多边形: 形状 91">
              <a:extLst>
                <a:ext uri="{FF2B5EF4-FFF2-40B4-BE49-F238E27FC236}">
                  <a16:creationId xmlns:a16="http://schemas.microsoft.com/office/drawing/2014/main" id="{4C68135C-E861-FD69-B5EB-471B19A089C9}"/>
                </a:ext>
              </a:extLst>
            </p:cNvPr>
            <p:cNvSpPr/>
            <p:nvPr/>
          </p:nvSpPr>
          <p:spPr>
            <a:xfrm>
              <a:off x="952803" y="703261"/>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2"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93" name="任意多边形: 形状 92">
              <a:extLst>
                <a:ext uri="{FF2B5EF4-FFF2-40B4-BE49-F238E27FC236}">
                  <a16:creationId xmlns:a16="http://schemas.microsoft.com/office/drawing/2014/main" id="{A11BD84C-C366-B238-89EB-6E04AE2392D9}"/>
                </a:ext>
              </a:extLst>
            </p:cNvPr>
            <p:cNvSpPr/>
            <p:nvPr/>
          </p:nvSpPr>
          <p:spPr>
            <a:xfrm>
              <a:off x="988119" y="657126"/>
              <a:ext cx="10609104" cy="570918"/>
            </a:xfrm>
            <a:custGeom>
              <a:avLst/>
              <a:gdLst>
                <a:gd name="connsiteX0" fmla="*/ -34 w 10609104"/>
                <a:gd name="connsiteY0" fmla="*/ 244369 h 570918"/>
                <a:gd name="connsiteX1" fmla="*/ 1350712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2" y="122441"/>
                  </a:cubicBezTo>
                  <a:cubicBezTo>
                    <a:pt x="2176964" y="-193775"/>
                    <a:pt x="3282945" y="213063"/>
                    <a:pt x="4172836" y="130817"/>
                  </a:cubicBezTo>
                  <a:cubicBezTo>
                    <a:pt x="5062727" y="48570"/>
                    <a:pt x="4834398" y="621961"/>
                    <a:pt x="6198430" y="567451"/>
                  </a:cubicBezTo>
                  <a:cubicBezTo>
                    <a:pt x="7562463" y="512940"/>
                    <a:pt x="8391512" y="-122239"/>
                    <a:pt x="10609071" y="121068"/>
                  </a:cubicBezTo>
                </a:path>
              </a:pathLst>
            </a:custGeom>
            <a:noFill/>
            <a:ln w="17481" cap="flat">
              <a:solidFill>
                <a:srgbClr val="B07F33"/>
              </a:solidFill>
              <a:prstDash val="solid"/>
              <a:miter/>
            </a:ln>
          </p:spPr>
          <p:txBody>
            <a:bodyPr rtlCol="0" anchor="ctr"/>
            <a:lstStyle/>
            <a:p>
              <a:endParaRPr lang="en-US"/>
            </a:p>
          </p:txBody>
        </p:sp>
        <p:sp>
          <p:nvSpPr>
            <p:cNvPr id="94" name="任意多边形: 形状 93">
              <a:extLst>
                <a:ext uri="{FF2B5EF4-FFF2-40B4-BE49-F238E27FC236}">
                  <a16:creationId xmlns:a16="http://schemas.microsoft.com/office/drawing/2014/main" id="{A3F17170-D127-A59A-7371-606F395546A6}"/>
                </a:ext>
              </a:extLst>
            </p:cNvPr>
            <p:cNvSpPr/>
            <p:nvPr/>
          </p:nvSpPr>
          <p:spPr>
            <a:xfrm>
              <a:off x="1023435" y="610854"/>
              <a:ext cx="10609105" cy="570918"/>
            </a:xfrm>
            <a:custGeom>
              <a:avLst/>
              <a:gdLst>
                <a:gd name="connsiteX0" fmla="*/ -34 w 10609105"/>
                <a:gd name="connsiteY0" fmla="*/ 244369 h 570918"/>
                <a:gd name="connsiteX1" fmla="*/ 1350711 w 10609105"/>
                <a:gd name="connsiteY1" fmla="*/ 122441 h 570918"/>
                <a:gd name="connsiteX2" fmla="*/ 4172836 w 10609105"/>
                <a:gd name="connsiteY2" fmla="*/ 130817 h 570918"/>
                <a:gd name="connsiteX3" fmla="*/ 6198430 w 10609105"/>
                <a:gd name="connsiteY3" fmla="*/ 567451 h 570918"/>
                <a:gd name="connsiteX4" fmla="*/ 10609071 w 10609105"/>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918">
                  <a:moveTo>
                    <a:pt x="-34" y="244369"/>
                  </a:moveTo>
                  <a:cubicBezTo>
                    <a:pt x="-34" y="244369"/>
                    <a:pt x="524459" y="438657"/>
                    <a:pt x="1350711" y="122441"/>
                  </a:cubicBezTo>
                  <a:cubicBezTo>
                    <a:pt x="2176964" y="-193775"/>
                    <a:pt x="3282946" y="213063"/>
                    <a:pt x="4172836" y="130817"/>
                  </a:cubicBezTo>
                  <a:cubicBezTo>
                    <a:pt x="5062727" y="48571"/>
                    <a:pt x="4834397" y="621961"/>
                    <a:pt x="6198430" y="567451"/>
                  </a:cubicBezTo>
                  <a:cubicBezTo>
                    <a:pt x="7562463" y="512940"/>
                    <a:pt x="8391512" y="-122238"/>
                    <a:pt x="10609071" y="121068"/>
                  </a:cubicBezTo>
                </a:path>
              </a:pathLst>
            </a:custGeom>
            <a:noFill/>
            <a:ln w="17481" cap="flat">
              <a:solidFill>
                <a:srgbClr val="B07F33"/>
              </a:solidFill>
              <a:prstDash val="solid"/>
              <a:miter/>
            </a:ln>
          </p:spPr>
          <p:txBody>
            <a:bodyPr rtlCol="0" anchor="ctr"/>
            <a:lstStyle/>
            <a:p>
              <a:endParaRPr lang="en-US"/>
            </a:p>
          </p:txBody>
        </p:sp>
        <p:sp>
          <p:nvSpPr>
            <p:cNvPr id="95" name="任意多边形: 形状 94">
              <a:extLst>
                <a:ext uri="{FF2B5EF4-FFF2-40B4-BE49-F238E27FC236}">
                  <a16:creationId xmlns:a16="http://schemas.microsoft.com/office/drawing/2014/main" id="{8FC68777-D70E-9D75-20FC-B7E09B8D8146}"/>
                </a:ext>
              </a:extLst>
            </p:cNvPr>
            <p:cNvSpPr/>
            <p:nvPr/>
          </p:nvSpPr>
          <p:spPr>
            <a:xfrm>
              <a:off x="1058751" y="564719"/>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1"/>
                    <a:pt x="4834397" y="621961"/>
                    <a:pt x="6198430" y="567451"/>
                  </a:cubicBezTo>
                  <a:cubicBezTo>
                    <a:pt x="7562462"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96" name="任意多边形: 形状 95">
              <a:extLst>
                <a:ext uri="{FF2B5EF4-FFF2-40B4-BE49-F238E27FC236}">
                  <a16:creationId xmlns:a16="http://schemas.microsoft.com/office/drawing/2014/main" id="{92C3F131-2274-09D0-2660-44D840B8E989}"/>
                </a:ext>
              </a:extLst>
            </p:cNvPr>
            <p:cNvSpPr/>
            <p:nvPr/>
          </p:nvSpPr>
          <p:spPr>
            <a:xfrm>
              <a:off x="1094416" y="518447"/>
              <a:ext cx="10609105" cy="570918"/>
            </a:xfrm>
            <a:custGeom>
              <a:avLst/>
              <a:gdLst>
                <a:gd name="connsiteX0" fmla="*/ -34 w 10609105"/>
                <a:gd name="connsiteY0" fmla="*/ 244369 h 570918"/>
                <a:gd name="connsiteX1" fmla="*/ 1350712 w 10609105"/>
                <a:gd name="connsiteY1" fmla="*/ 122441 h 570918"/>
                <a:gd name="connsiteX2" fmla="*/ 4172836 w 10609105"/>
                <a:gd name="connsiteY2" fmla="*/ 130817 h 570918"/>
                <a:gd name="connsiteX3" fmla="*/ 6198430 w 10609105"/>
                <a:gd name="connsiteY3" fmla="*/ 567451 h 570918"/>
                <a:gd name="connsiteX4" fmla="*/ 10609071 w 10609105"/>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5" h="570918">
                  <a:moveTo>
                    <a:pt x="-34" y="244369"/>
                  </a:moveTo>
                  <a:cubicBezTo>
                    <a:pt x="-34" y="244369"/>
                    <a:pt x="524459" y="438657"/>
                    <a:pt x="1350712" y="122441"/>
                  </a:cubicBezTo>
                  <a:cubicBezTo>
                    <a:pt x="2176964" y="-193775"/>
                    <a:pt x="3282946" y="213063"/>
                    <a:pt x="4172836" y="130817"/>
                  </a:cubicBezTo>
                  <a:cubicBezTo>
                    <a:pt x="5062727" y="48570"/>
                    <a:pt x="4834397" y="621961"/>
                    <a:pt x="6198430" y="567451"/>
                  </a:cubicBezTo>
                  <a:cubicBezTo>
                    <a:pt x="7562463" y="512940"/>
                    <a:pt x="8391512" y="-122238"/>
                    <a:pt x="10609071" y="121068"/>
                  </a:cubicBezTo>
                </a:path>
              </a:pathLst>
            </a:custGeom>
            <a:noFill/>
            <a:ln w="17481" cap="flat">
              <a:solidFill>
                <a:srgbClr val="B07F33"/>
              </a:solidFill>
              <a:prstDash val="solid"/>
              <a:miter/>
            </a:ln>
          </p:spPr>
          <p:txBody>
            <a:bodyPr rtlCol="0" anchor="ctr"/>
            <a:lstStyle/>
            <a:p>
              <a:endParaRPr lang="en-US"/>
            </a:p>
          </p:txBody>
        </p:sp>
        <p:sp>
          <p:nvSpPr>
            <p:cNvPr id="97" name="任意多边形: 形状 96">
              <a:extLst>
                <a:ext uri="{FF2B5EF4-FFF2-40B4-BE49-F238E27FC236}">
                  <a16:creationId xmlns:a16="http://schemas.microsoft.com/office/drawing/2014/main" id="{88EC6DBA-8DA6-C007-BE78-9400C8D41367}"/>
                </a:ext>
              </a:extLst>
            </p:cNvPr>
            <p:cNvSpPr/>
            <p:nvPr/>
          </p:nvSpPr>
          <p:spPr>
            <a:xfrm>
              <a:off x="1129732" y="472312"/>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1"/>
                    <a:pt x="4834397" y="621961"/>
                    <a:pt x="6198430" y="567451"/>
                  </a:cubicBezTo>
                  <a:cubicBezTo>
                    <a:pt x="7562463" y="512940"/>
                    <a:pt x="8391512" y="-122238"/>
                    <a:pt x="10609070" y="121068"/>
                  </a:cubicBezTo>
                </a:path>
              </a:pathLst>
            </a:custGeom>
            <a:noFill/>
            <a:ln w="17481" cap="flat">
              <a:solidFill>
                <a:srgbClr val="B07F33"/>
              </a:solidFill>
              <a:prstDash val="solid"/>
              <a:miter/>
            </a:ln>
          </p:spPr>
          <p:txBody>
            <a:bodyPr rtlCol="0" anchor="ctr"/>
            <a:lstStyle/>
            <a:p>
              <a:endParaRPr lang="en-US"/>
            </a:p>
          </p:txBody>
        </p:sp>
        <p:sp>
          <p:nvSpPr>
            <p:cNvPr id="98" name="任意多边形: 形状 97">
              <a:extLst>
                <a:ext uri="{FF2B5EF4-FFF2-40B4-BE49-F238E27FC236}">
                  <a16:creationId xmlns:a16="http://schemas.microsoft.com/office/drawing/2014/main" id="{CD6542C4-C270-56A5-8092-F6CA7A0D105D}"/>
                </a:ext>
              </a:extLst>
            </p:cNvPr>
            <p:cNvSpPr/>
            <p:nvPr/>
          </p:nvSpPr>
          <p:spPr>
            <a:xfrm>
              <a:off x="1165048" y="426040"/>
              <a:ext cx="10609454" cy="571106"/>
            </a:xfrm>
            <a:custGeom>
              <a:avLst/>
              <a:gdLst>
                <a:gd name="connsiteX0" fmla="*/ -34 w 10609454"/>
                <a:gd name="connsiteY0" fmla="*/ 244369 h 571106"/>
                <a:gd name="connsiteX1" fmla="*/ 1350711 w 10609454"/>
                <a:gd name="connsiteY1" fmla="*/ 122441 h 571106"/>
                <a:gd name="connsiteX2" fmla="*/ 4172836 w 10609454"/>
                <a:gd name="connsiteY2" fmla="*/ 130817 h 571106"/>
                <a:gd name="connsiteX3" fmla="*/ 6198779 w 10609454"/>
                <a:gd name="connsiteY3" fmla="*/ 567588 h 571106"/>
                <a:gd name="connsiteX4" fmla="*/ 10609420 w 10609454"/>
                <a:gd name="connsiteY4" fmla="*/ 121206 h 57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1106">
                  <a:moveTo>
                    <a:pt x="-34" y="244369"/>
                  </a:moveTo>
                  <a:cubicBezTo>
                    <a:pt x="-34" y="244369"/>
                    <a:pt x="524459" y="438657"/>
                    <a:pt x="1350711" y="122441"/>
                  </a:cubicBezTo>
                  <a:cubicBezTo>
                    <a:pt x="2176964" y="-193775"/>
                    <a:pt x="3282945" y="213063"/>
                    <a:pt x="4172836" y="130817"/>
                  </a:cubicBezTo>
                  <a:cubicBezTo>
                    <a:pt x="5062727" y="48570"/>
                    <a:pt x="4834747" y="622510"/>
                    <a:pt x="6198779" y="567588"/>
                  </a:cubicBezTo>
                  <a:cubicBezTo>
                    <a:pt x="7562813" y="512665"/>
                    <a:pt x="8391861" y="-122101"/>
                    <a:pt x="10609420" y="121206"/>
                  </a:cubicBezTo>
                </a:path>
              </a:pathLst>
            </a:custGeom>
            <a:noFill/>
            <a:ln w="17481" cap="flat">
              <a:solidFill>
                <a:srgbClr val="B07F33"/>
              </a:solidFill>
              <a:prstDash val="solid"/>
              <a:miter/>
            </a:ln>
          </p:spPr>
          <p:txBody>
            <a:bodyPr rtlCol="0" anchor="ctr"/>
            <a:lstStyle/>
            <a:p>
              <a:endParaRPr lang="en-US"/>
            </a:p>
          </p:txBody>
        </p:sp>
        <p:sp>
          <p:nvSpPr>
            <p:cNvPr id="99" name="任意多边形: 形状 98">
              <a:extLst>
                <a:ext uri="{FF2B5EF4-FFF2-40B4-BE49-F238E27FC236}">
                  <a16:creationId xmlns:a16="http://schemas.microsoft.com/office/drawing/2014/main" id="{DC442D93-BF66-CC3C-3FCE-A781D2E68B57}"/>
                </a:ext>
              </a:extLst>
            </p:cNvPr>
            <p:cNvSpPr/>
            <p:nvPr/>
          </p:nvSpPr>
          <p:spPr>
            <a:xfrm>
              <a:off x="1200714" y="379905"/>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0 h 570918"/>
                <a:gd name="connsiteX4" fmla="*/ 10609070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0"/>
                  </a:cubicBezTo>
                  <a:cubicBezTo>
                    <a:pt x="7562463" y="512940"/>
                    <a:pt x="8391512" y="-122239"/>
                    <a:pt x="10609070" y="121068"/>
                  </a:cubicBezTo>
                </a:path>
              </a:pathLst>
            </a:custGeom>
            <a:noFill/>
            <a:ln w="17481" cap="flat">
              <a:solidFill>
                <a:srgbClr val="B07F33"/>
              </a:solidFill>
              <a:prstDash val="solid"/>
              <a:miter/>
            </a:ln>
          </p:spPr>
          <p:txBody>
            <a:bodyPr rtlCol="0" anchor="ctr"/>
            <a:lstStyle/>
            <a:p>
              <a:endParaRPr lang="en-US"/>
            </a:p>
          </p:txBody>
        </p:sp>
        <p:sp>
          <p:nvSpPr>
            <p:cNvPr id="100" name="任意多边形: 形状 99">
              <a:extLst>
                <a:ext uri="{FF2B5EF4-FFF2-40B4-BE49-F238E27FC236}">
                  <a16:creationId xmlns:a16="http://schemas.microsoft.com/office/drawing/2014/main" id="{F33FFE59-FD54-0E49-5AF4-A90EB30BAEF0}"/>
                </a:ext>
              </a:extLst>
            </p:cNvPr>
            <p:cNvSpPr/>
            <p:nvPr/>
          </p:nvSpPr>
          <p:spPr>
            <a:xfrm>
              <a:off x="1236030" y="333633"/>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5" y="213063"/>
                    <a:pt x="4172836" y="130817"/>
                  </a:cubicBezTo>
                  <a:cubicBezTo>
                    <a:pt x="5062727" y="48570"/>
                    <a:pt x="4834397" y="621961"/>
                    <a:pt x="6198430" y="567451"/>
                  </a:cubicBezTo>
                  <a:cubicBezTo>
                    <a:pt x="7562463" y="512940"/>
                    <a:pt x="8391861" y="-122650"/>
                    <a:pt x="10609070" y="120931"/>
                  </a:cubicBezTo>
                </a:path>
              </a:pathLst>
            </a:custGeom>
            <a:noFill/>
            <a:ln w="17481" cap="flat">
              <a:solidFill>
                <a:srgbClr val="B07F33"/>
              </a:solidFill>
              <a:prstDash val="solid"/>
              <a:miter/>
            </a:ln>
          </p:spPr>
          <p:txBody>
            <a:bodyPr rtlCol="0" anchor="ctr"/>
            <a:lstStyle/>
            <a:p>
              <a:endParaRPr lang="en-US"/>
            </a:p>
          </p:txBody>
        </p:sp>
        <p:sp>
          <p:nvSpPr>
            <p:cNvPr id="101" name="任意多边形: 形状 100">
              <a:extLst>
                <a:ext uri="{FF2B5EF4-FFF2-40B4-BE49-F238E27FC236}">
                  <a16:creationId xmlns:a16="http://schemas.microsoft.com/office/drawing/2014/main" id="{856C0C60-4A2A-BBDE-39A0-3348D6736D89}"/>
                </a:ext>
              </a:extLst>
            </p:cNvPr>
            <p:cNvSpPr/>
            <p:nvPr/>
          </p:nvSpPr>
          <p:spPr>
            <a:xfrm>
              <a:off x="1271346" y="287361"/>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1"/>
                    <a:pt x="4834397" y="621961"/>
                    <a:pt x="6198430" y="567451"/>
                  </a:cubicBezTo>
                  <a:cubicBezTo>
                    <a:pt x="7562463" y="512940"/>
                    <a:pt x="8391512" y="-122238"/>
                    <a:pt x="10609071" y="121068"/>
                  </a:cubicBezTo>
                </a:path>
              </a:pathLst>
            </a:custGeom>
            <a:noFill/>
            <a:ln w="17481" cap="flat">
              <a:solidFill>
                <a:srgbClr val="B07F33"/>
              </a:solidFill>
              <a:prstDash val="solid"/>
              <a:miter/>
            </a:ln>
          </p:spPr>
          <p:txBody>
            <a:bodyPr rtlCol="0" anchor="ctr"/>
            <a:lstStyle/>
            <a:p>
              <a:endParaRPr lang="en-US"/>
            </a:p>
          </p:txBody>
        </p:sp>
        <p:sp>
          <p:nvSpPr>
            <p:cNvPr id="102" name="任意多边形: 形状 101">
              <a:extLst>
                <a:ext uri="{FF2B5EF4-FFF2-40B4-BE49-F238E27FC236}">
                  <a16:creationId xmlns:a16="http://schemas.microsoft.com/office/drawing/2014/main" id="{DC179603-FE09-126D-A7C3-5FAACB9468B1}"/>
                </a:ext>
              </a:extLst>
            </p:cNvPr>
            <p:cNvSpPr/>
            <p:nvPr/>
          </p:nvSpPr>
          <p:spPr>
            <a:xfrm>
              <a:off x="1307011" y="241226"/>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0 w 10609104"/>
                <a:gd name="connsiteY4" fmla="*/ 120794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4" y="-193775"/>
                    <a:pt x="3282946" y="213063"/>
                    <a:pt x="4172836" y="130817"/>
                  </a:cubicBezTo>
                  <a:cubicBezTo>
                    <a:pt x="5062727" y="48571"/>
                    <a:pt x="4834397" y="621961"/>
                    <a:pt x="6198430" y="567451"/>
                  </a:cubicBezTo>
                  <a:cubicBezTo>
                    <a:pt x="7562463" y="512940"/>
                    <a:pt x="8391512" y="-122376"/>
                    <a:pt x="10609070" y="120794"/>
                  </a:cubicBezTo>
                </a:path>
              </a:pathLst>
            </a:custGeom>
            <a:noFill/>
            <a:ln w="17481" cap="flat">
              <a:solidFill>
                <a:srgbClr val="B07F33"/>
              </a:solidFill>
              <a:prstDash val="solid"/>
              <a:miter/>
            </a:ln>
          </p:spPr>
          <p:txBody>
            <a:bodyPr rtlCol="0" anchor="ctr"/>
            <a:lstStyle/>
            <a:p>
              <a:endParaRPr lang="en-US"/>
            </a:p>
          </p:txBody>
        </p:sp>
        <p:sp>
          <p:nvSpPr>
            <p:cNvPr id="103" name="任意多边形: 形状 102">
              <a:extLst>
                <a:ext uri="{FF2B5EF4-FFF2-40B4-BE49-F238E27FC236}">
                  <a16:creationId xmlns:a16="http://schemas.microsoft.com/office/drawing/2014/main" id="{C6524485-02BA-CA2B-F911-32FD307A1B72}"/>
                </a:ext>
              </a:extLst>
            </p:cNvPr>
            <p:cNvSpPr/>
            <p:nvPr/>
          </p:nvSpPr>
          <p:spPr>
            <a:xfrm>
              <a:off x="1342327" y="194954"/>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3" y="512940"/>
                    <a:pt x="8391512" y="-122239"/>
                    <a:pt x="10609071" y="121068"/>
                  </a:cubicBezTo>
                </a:path>
              </a:pathLst>
            </a:custGeom>
            <a:noFill/>
            <a:ln w="17481" cap="flat">
              <a:solidFill>
                <a:srgbClr val="B07F33"/>
              </a:solidFill>
              <a:prstDash val="solid"/>
              <a:miter/>
            </a:ln>
          </p:spPr>
          <p:txBody>
            <a:bodyPr rtlCol="0" anchor="ctr"/>
            <a:lstStyle/>
            <a:p>
              <a:endParaRPr lang="en-US"/>
            </a:p>
          </p:txBody>
        </p:sp>
        <p:sp>
          <p:nvSpPr>
            <p:cNvPr id="104" name="任意多边形: 形状 103">
              <a:extLst>
                <a:ext uri="{FF2B5EF4-FFF2-40B4-BE49-F238E27FC236}">
                  <a16:creationId xmlns:a16="http://schemas.microsoft.com/office/drawing/2014/main" id="{4BA74C33-37E5-0DD4-24D7-EB0187198EBB}"/>
                </a:ext>
              </a:extLst>
            </p:cNvPr>
            <p:cNvSpPr/>
            <p:nvPr/>
          </p:nvSpPr>
          <p:spPr>
            <a:xfrm>
              <a:off x="1379391" y="148819"/>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1068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3" y="512940"/>
                    <a:pt x="8391512" y="-122238"/>
                    <a:pt x="10609071" y="121068"/>
                  </a:cubicBezTo>
                </a:path>
              </a:pathLst>
            </a:custGeom>
            <a:noFill/>
            <a:ln w="17481" cap="flat">
              <a:solidFill>
                <a:srgbClr val="B07F33"/>
              </a:solidFill>
              <a:prstDash val="solid"/>
              <a:miter/>
            </a:ln>
          </p:spPr>
          <p:txBody>
            <a:bodyPr rtlCol="0" anchor="ctr"/>
            <a:lstStyle/>
            <a:p>
              <a:endParaRPr lang="en-US"/>
            </a:p>
          </p:txBody>
        </p:sp>
        <p:sp>
          <p:nvSpPr>
            <p:cNvPr id="105" name="任意多边形: 形状 104">
              <a:extLst>
                <a:ext uri="{FF2B5EF4-FFF2-40B4-BE49-F238E27FC236}">
                  <a16:creationId xmlns:a16="http://schemas.microsoft.com/office/drawing/2014/main" id="{10273142-AB91-3AC7-E041-614953D391D6}"/>
                </a:ext>
              </a:extLst>
            </p:cNvPr>
            <p:cNvSpPr/>
            <p:nvPr/>
          </p:nvSpPr>
          <p:spPr>
            <a:xfrm>
              <a:off x="1414358" y="102092"/>
              <a:ext cx="10608055" cy="571098"/>
            </a:xfrm>
            <a:custGeom>
              <a:avLst/>
              <a:gdLst>
                <a:gd name="connsiteX0" fmla="*/ -34 w 10608055"/>
                <a:gd name="connsiteY0" fmla="*/ 244824 h 571098"/>
                <a:gd name="connsiteX1" fmla="*/ 1349662 w 10608055"/>
                <a:gd name="connsiteY1" fmla="*/ 122622 h 571098"/>
                <a:gd name="connsiteX2" fmla="*/ 4171787 w 10608055"/>
                <a:gd name="connsiteY2" fmla="*/ 130997 h 571098"/>
                <a:gd name="connsiteX3" fmla="*/ 6197381 w 10608055"/>
                <a:gd name="connsiteY3" fmla="*/ 567631 h 571098"/>
                <a:gd name="connsiteX4" fmla="*/ 10608022 w 10608055"/>
                <a:gd name="connsiteY4" fmla="*/ 121386 h 57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055" h="571098">
                  <a:moveTo>
                    <a:pt x="-34" y="244824"/>
                  </a:moveTo>
                  <a:cubicBezTo>
                    <a:pt x="-34" y="244824"/>
                    <a:pt x="524459" y="439250"/>
                    <a:pt x="1349662" y="122622"/>
                  </a:cubicBezTo>
                  <a:cubicBezTo>
                    <a:pt x="2174865" y="-194006"/>
                    <a:pt x="3281897" y="213244"/>
                    <a:pt x="4171787" y="130997"/>
                  </a:cubicBezTo>
                  <a:cubicBezTo>
                    <a:pt x="5061678" y="48751"/>
                    <a:pt x="4833348" y="622142"/>
                    <a:pt x="6197381" y="567631"/>
                  </a:cubicBezTo>
                  <a:cubicBezTo>
                    <a:pt x="7561414" y="513120"/>
                    <a:pt x="8391862" y="-121783"/>
                    <a:pt x="10608022" y="121386"/>
                  </a:cubicBezTo>
                </a:path>
              </a:pathLst>
            </a:custGeom>
            <a:noFill/>
            <a:ln w="17481" cap="flat">
              <a:solidFill>
                <a:srgbClr val="B07F33"/>
              </a:solidFill>
              <a:prstDash val="solid"/>
              <a:miter/>
            </a:ln>
          </p:spPr>
          <p:txBody>
            <a:bodyPr rtlCol="0" anchor="ctr"/>
            <a:lstStyle/>
            <a:p>
              <a:endParaRPr lang="en-US"/>
            </a:p>
          </p:txBody>
        </p:sp>
        <p:sp>
          <p:nvSpPr>
            <p:cNvPr id="106" name="任意多边形: 形状 105">
              <a:extLst>
                <a:ext uri="{FF2B5EF4-FFF2-40B4-BE49-F238E27FC236}">
                  <a16:creationId xmlns:a16="http://schemas.microsoft.com/office/drawing/2014/main" id="{408CFB4B-5D04-84D8-C976-FD7273D4D0F2}"/>
                </a:ext>
              </a:extLst>
            </p:cNvPr>
            <p:cNvSpPr/>
            <p:nvPr/>
          </p:nvSpPr>
          <p:spPr>
            <a:xfrm>
              <a:off x="1449324" y="56412"/>
              <a:ext cx="10608405" cy="570918"/>
            </a:xfrm>
            <a:custGeom>
              <a:avLst/>
              <a:gdLst>
                <a:gd name="connsiteX0" fmla="*/ -34 w 10608405"/>
                <a:gd name="connsiteY0" fmla="*/ 244369 h 570918"/>
                <a:gd name="connsiteX1" fmla="*/ 1350711 w 10608405"/>
                <a:gd name="connsiteY1" fmla="*/ 122441 h 570918"/>
                <a:gd name="connsiteX2" fmla="*/ 4172836 w 10608405"/>
                <a:gd name="connsiteY2" fmla="*/ 130817 h 570918"/>
                <a:gd name="connsiteX3" fmla="*/ 6198430 w 10608405"/>
                <a:gd name="connsiteY3" fmla="*/ 567451 h 570918"/>
                <a:gd name="connsiteX4" fmla="*/ 10608372 w 10608405"/>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8405"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3" y="512940"/>
                    <a:pt x="8391862" y="-122376"/>
                    <a:pt x="10608372" y="120931"/>
                  </a:cubicBezTo>
                </a:path>
              </a:pathLst>
            </a:custGeom>
            <a:noFill/>
            <a:ln w="17481" cap="flat">
              <a:solidFill>
                <a:srgbClr val="B07F33"/>
              </a:solidFill>
              <a:prstDash val="solid"/>
              <a:miter/>
            </a:ln>
          </p:spPr>
          <p:txBody>
            <a:bodyPr rtlCol="0" anchor="ctr"/>
            <a:lstStyle/>
            <a:p>
              <a:endParaRPr lang="en-US"/>
            </a:p>
          </p:txBody>
        </p:sp>
        <p:sp>
          <p:nvSpPr>
            <p:cNvPr id="107" name="任意多边形: 形状 106">
              <a:extLst>
                <a:ext uri="{FF2B5EF4-FFF2-40B4-BE49-F238E27FC236}">
                  <a16:creationId xmlns:a16="http://schemas.microsoft.com/office/drawing/2014/main" id="{73D71792-99E4-89E2-58E4-283C7566D1AD}"/>
                </a:ext>
              </a:extLst>
            </p:cNvPr>
            <p:cNvSpPr/>
            <p:nvPr/>
          </p:nvSpPr>
          <p:spPr>
            <a:xfrm>
              <a:off x="1484290" y="10140"/>
              <a:ext cx="10609104" cy="570918"/>
            </a:xfrm>
            <a:custGeom>
              <a:avLst/>
              <a:gdLst>
                <a:gd name="connsiteX0" fmla="*/ -34 w 10609104"/>
                <a:gd name="connsiteY0" fmla="*/ 244369 h 570918"/>
                <a:gd name="connsiteX1" fmla="*/ 1350711 w 10609104"/>
                <a:gd name="connsiteY1" fmla="*/ 122441 h 570918"/>
                <a:gd name="connsiteX2" fmla="*/ 4172836 w 10609104"/>
                <a:gd name="connsiteY2" fmla="*/ 130817 h 570918"/>
                <a:gd name="connsiteX3" fmla="*/ 6198430 w 10609104"/>
                <a:gd name="connsiteY3" fmla="*/ 567451 h 570918"/>
                <a:gd name="connsiteX4" fmla="*/ 10609071 w 1060910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104" h="570918">
                  <a:moveTo>
                    <a:pt x="-34" y="244369"/>
                  </a:moveTo>
                  <a:cubicBezTo>
                    <a:pt x="-34" y="244369"/>
                    <a:pt x="524459" y="438658"/>
                    <a:pt x="1350711" y="122441"/>
                  </a:cubicBezTo>
                  <a:cubicBezTo>
                    <a:pt x="2176963" y="-193775"/>
                    <a:pt x="3282945" y="213063"/>
                    <a:pt x="4172836" y="130817"/>
                  </a:cubicBezTo>
                  <a:cubicBezTo>
                    <a:pt x="5062727" y="48571"/>
                    <a:pt x="4834397" y="621961"/>
                    <a:pt x="6198430" y="567451"/>
                  </a:cubicBezTo>
                  <a:cubicBezTo>
                    <a:pt x="7562463" y="512940"/>
                    <a:pt x="8391862" y="-122238"/>
                    <a:pt x="10609071" y="120931"/>
                  </a:cubicBezTo>
                </a:path>
              </a:pathLst>
            </a:custGeom>
            <a:noFill/>
            <a:ln w="17481" cap="flat">
              <a:solidFill>
                <a:srgbClr val="B07F33"/>
              </a:solidFill>
              <a:prstDash val="solid"/>
              <a:miter/>
            </a:ln>
          </p:spPr>
          <p:txBody>
            <a:bodyPr rtlCol="0" anchor="ctr"/>
            <a:lstStyle/>
            <a:p>
              <a:endParaRPr lang="en-US"/>
            </a:p>
          </p:txBody>
        </p:sp>
        <p:sp>
          <p:nvSpPr>
            <p:cNvPr id="108" name="任意多边形: 形状 107">
              <a:extLst>
                <a:ext uri="{FF2B5EF4-FFF2-40B4-BE49-F238E27FC236}">
                  <a16:creationId xmlns:a16="http://schemas.microsoft.com/office/drawing/2014/main" id="{6ECD5C96-EE14-2A82-FF17-BA274973230E}"/>
                </a:ext>
              </a:extLst>
            </p:cNvPr>
            <p:cNvSpPr/>
            <p:nvPr/>
          </p:nvSpPr>
          <p:spPr>
            <a:xfrm>
              <a:off x="1519256" y="-35994"/>
              <a:ext cx="10609454" cy="570918"/>
            </a:xfrm>
            <a:custGeom>
              <a:avLst/>
              <a:gdLst>
                <a:gd name="connsiteX0" fmla="*/ -34 w 10609454"/>
                <a:gd name="connsiteY0" fmla="*/ 244369 h 570918"/>
                <a:gd name="connsiteX1" fmla="*/ 1350711 w 10609454"/>
                <a:gd name="connsiteY1" fmla="*/ 122441 h 570918"/>
                <a:gd name="connsiteX2" fmla="*/ 4172836 w 10609454"/>
                <a:gd name="connsiteY2" fmla="*/ 130817 h 570918"/>
                <a:gd name="connsiteX3" fmla="*/ 6198430 w 10609454"/>
                <a:gd name="connsiteY3" fmla="*/ 567451 h 570918"/>
                <a:gd name="connsiteX4" fmla="*/ 10609421 w 10609454"/>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454" h="570918">
                  <a:moveTo>
                    <a:pt x="-34" y="244369"/>
                  </a:moveTo>
                  <a:cubicBezTo>
                    <a:pt x="-34" y="244369"/>
                    <a:pt x="524459" y="438658"/>
                    <a:pt x="1350711" y="122441"/>
                  </a:cubicBezTo>
                  <a:cubicBezTo>
                    <a:pt x="2176963" y="-193775"/>
                    <a:pt x="3282945" y="213063"/>
                    <a:pt x="4172836" y="130817"/>
                  </a:cubicBezTo>
                  <a:cubicBezTo>
                    <a:pt x="5062727" y="48571"/>
                    <a:pt x="4834397" y="621961"/>
                    <a:pt x="6198430" y="567451"/>
                  </a:cubicBezTo>
                  <a:cubicBezTo>
                    <a:pt x="7562463" y="512940"/>
                    <a:pt x="8391862" y="-122376"/>
                    <a:pt x="10609421" y="120931"/>
                  </a:cubicBezTo>
                </a:path>
              </a:pathLst>
            </a:custGeom>
            <a:noFill/>
            <a:ln w="17481" cap="flat">
              <a:solidFill>
                <a:srgbClr val="B07F33"/>
              </a:solidFill>
              <a:prstDash val="solid"/>
              <a:miter/>
            </a:ln>
          </p:spPr>
          <p:txBody>
            <a:bodyPr rtlCol="0" anchor="ctr"/>
            <a:lstStyle/>
            <a:p>
              <a:endParaRPr lang="en-US"/>
            </a:p>
          </p:txBody>
        </p:sp>
        <p:sp>
          <p:nvSpPr>
            <p:cNvPr id="109" name="任意多边形: 形状 108">
              <a:extLst>
                <a:ext uri="{FF2B5EF4-FFF2-40B4-BE49-F238E27FC236}">
                  <a16:creationId xmlns:a16="http://schemas.microsoft.com/office/drawing/2014/main" id="{C2EC47CD-D57B-493C-6B62-936B1483F629}"/>
                </a:ext>
              </a:extLst>
            </p:cNvPr>
            <p:cNvSpPr/>
            <p:nvPr/>
          </p:nvSpPr>
          <p:spPr>
            <a:xfrm>
              <a:off x="1554222" y="-82266"/>
              <a:ext cx="10609803" cy="570918"/>
            </a:xfrm>
            <a:custGeom>
              <a:avLst/>
              <a:gdLst>
                <a:gd name="connsiteX0" fmla="*/ -34 w 10609803"/>
                <a:gd name="connsiteY0" fmla="*/ 244369 h 570918"/>
                <a:gd name="connsiteX1" fmla="*/ 1350711 w 10609803"/>
                <a:gd name="connsiteY1" fmla="*/ 122441 h 570918"/>
                <a:gd name="connsiteX2" fmla="*/ 4172836 w 10609803"/>
                <a:gd name="connsiteY2" fmla="*/ 130817 h 570918"/>
                <a:gd name="connsiteX3" fmla="*/ 6198430 w 10609803"/>
                <a:gd name="connsiteY3" fmla="*/ 567451 h 570918"/>
                <a:gd name="connsiteX4" fmla="*/ 10609770 w 10609803"/>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803" h="570918">
                  <a:moveTo>
                    <a:pt x="-34" y="244369"/>
                  </a:moveTo>
                  <a:cubicBezTo>
                    <a:pt x="-34" y="244369"/>
                    <a:pt x="524459" y="438657"/>
                    <a:pt x="1350711" y="122441"/>
                  </a:cubicBezTo>
                  <a:cubicBezTo>
                    <a:pt x="2176963" y="-193775"/>
                    <a:pt x="3282945" y="213063"/>
                    <a:pt x="4172836" y="130817"/>
                  </a:cubicBezTo>
                  <a:cubicBezTo>
                    <a:pt x="5062727" y="48570"/>
                    <a:pt x="4834397" y="621961"/>
                    <a:pt x="6198430" y="567451"/>
                  </a:cubicBezTo>
                  <a:cubicBezTo>
                    <a:pt x="7562463" y="512940"/>
                    <a:pt x="8391862" y="-122238"/>
                    <a:pt x="10609770" y="120931"/>
                  </a:cubicBezTo>
                </a:path>
              </a:pathLst>
            </a:custGeom>
            <a:noFill/>
            <a:ln w="17481" cap="flat">
              <a:solidFill>
                <a:srgbClr val="B07F33"/>
              </a:solidFill>
              <a:prstDash val="solid"/>
              <a:miter/>
            </a:ln>
          </p:spPr>
          <p:txBody>
            <a:bodyPr rtlCol="0" anchor="ctr"/>
            <a:lstStyle/>
            <a:p>
              <a:endParaRPr lang="en-US"/>
            </a:p>
          </p:txBody>
        </p:sp>
        <p:sp>
          <p:nvSpPr>
            <p:cNvPr id="110" name="任意多边形: 形状 109">
              <a:extLst>
                <a:ext uri="{FF2B5EF4-FFF2-40B4-BE49-F238E27FC236}">
                  <a16:creationId xmlns:a16="http://schemas.microsoft.com/office/drawing/2014/main" id="{39B58491-8A5D-93B8-52E7-2D269059B0E1}"/>
                </a:ext>
              </a:extLst>
            </p:cNvPr>
            <p:cNvSpPr/>
            <p:nvPr/>
          </p:nvSpPr>
          <p:spPr>
            <a:xfrm>
              <a:off x="1589189" y="-128401"/>
              <a:ext cx="10610503" cy="570918"/>
            </a:xfrm>
            <a:custGeom>
              <a:avLst/>
              <a:gdLst>
                <a:gd name="connsiteX0" fmla="*/ -34 w 10610503"/>
                <a:gd name="connsiteY0" fmla="*/ 244369 h 570918"/>
                <a:gd name="connsiteX1" fmla="*/ 1350711 w 10610503"/>
                <a:gd name="connsiteY1" fmla="*/ 122441 h 570918"/>
                <a:gd name="connsiteX2" fmla="*/ 4172836 w 10610503"/>
                <a:gd name="connsiteY2" fmla="*/ 130817 h 570918"/>
                <a:gd name="connsiteX3" fmla="*/ 6198430 w 10610503"/>
                <a:gd name="connsiteY3" fmla="*/ 567451 h 570918"/>
                <a:gd name="connsiteX4" fmla="*/ 10610470 w 10610503"/>
                <a:gd name="connsiteY4" fmla="*/ 120931 h 57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503" h="570918">
                  <a:moveTo>
                    <a:pt x="-34" y="244369"/>
                  </a:moveTo>
                  <a:cubicBezTo>
                    <a:pt x="-34" y="244369"/>
                    <a:pt x="524459" y="438657"/>
                    <a:pt x="1350711" y="122441"/>
                  </a:cubicBezTo>
                  <a:cubicBezTo>
                    <a:pt x="2176963" y="-193775"/>
                    <a:pt x="3282945" y="213063"/>
                    <a:pt x="4172836" y="130817"/>
                  </a:cubicBezTo>
                  <a:cubicBezTo>
                    <a:pt x="5062727" y="48571"/>
                    <a:pt x="4834397" y="621961"/>
                    <a:pt x="6198430" y="567451"/>
                  </a:cubicBezTo>
                  <a:cubicBezTo>
                    <a:pt x="7562463" y="512940"/>
                    <a:pt x="8391862" y="-122376"/>
                    <a:pt x="10610470" y="120931"/>
                  </a:cubicBezTo>
                </a:path>
              </a:pathLst>
            </a:custGeom>
            <a:noFill/>
            <a:ln w="17481" cap="flat">
              <a:solidFill>
                <a:srgbClr val="B07F33"/>
              </a:solidFill>
              <a:prstDash val="solid"/>
              <a:miter/>
            </a:ln>
          </p:spPr>
          <p:txBody>
            <a:bodyPr rtlCol="0" anchor="ctr"/>
            <a:lstStyle/>
            <a:p>
              <a:endParaRPr lang="en-US"/>
            </a:p>
          </p:txBody>
        </p:sp>
      </p:grpSp>
      <p:sp>
        <p:nvSpPr>
          <p:cNvPr id="111" name="TextBox 3">
            <a:hlinkClick r:id="rId3"/>
            <a:extLst>
              <a:ext uri="{FF2B5EF4-FFF2-40B4-BE49-F238E27FC236}">
                <a16:creationId xmlns:a16="http://schemas.microsoft.com/office/drawing/2014/main" id="{418B380F-76AB-7026-0E37-069E9A567B32}"/>
              </a:ext>
            </a:extLst>
          </p:cNvPr>
          <p:cNvSpPr txBox="1"/>
          <p:nvPr/>
        </p:nvSpPr>
        <p:spPr>
          <a:xfrm>
            <a:off x="3644502" y="5139231"/>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spTree>
    <p:extLst>
      <p:ext uri="{BB962C8B-B14F-4D97-AF65-F5344CB8AC3E}">
        <p14:creationId xmlns:p14="http://schemas.microsoft.com/office/powerpoint/2010/main" val="35478666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a:extLst>
              <a:ext uri="{FF2B5EF4-FFF2-40B4-BE49-F238E27FC236}">
                <a16:creationId xmlns:a16="http://schemas.microsoft.com/office/drawing/2014/main" id="{563FFAFD-35B6-4785-AF7D-074BB88C98A9}"/>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V="1">
            <a:off x="-3344992" y="-3406778"/>
            <a:ext cx="17886219" cy="7535833"/>
          </a:xfrm>
          <a:prstGeom prst="rect">
            <a:avLst/>
          </a:prstGeom>
        </p:spPr>
      </p:pic>
      <p:grpSp>
        <p:nvGrpSpPr>
          <p:cNvPr id="7" name="组合 6">
            <a:extLst>
              <a:ext uri="{FF2B5EF4-FFF2-40B4-BE49-F238E27FC236}">
                <a16:creationId xmlns:a16="http://schemas.microsoft.com/office/drawing/2014/main" id="{07995047-4237-49EF-B963-CB5475E3CD84}"/>
              </a:ext>
            </a:extLst>
          </p:cNvPr>
          <p:cNvGrpSpPr/>
          <p:nvPr/>
        </p:nvGrpSpPr>
        <p:grpSpPr>
          <a:xfrm>
            <a:off x="3715657" y="1240971"/>
            <a:ext cx="4760686" cy="4760684"/>
            <a:chOff x="4296229" y="1545772"/>
            <a:chExt cx="3599542" cy="3599540"/>
          </a:xfrm>
        </p:grpSpPr>
        <p:sp>
          <p:nvSpPr>
            <p:cNvPr id="6" name="椭圆 5">
              <a:extLst>
                <a:ext uri="{FF2B5EF4-FFF2-40B4-BE49-F238E27FC236}">
                  <a16:creationId xmlns:a16="http://schemas.microsoft.com/office/drawing/2014/main" id="{2299F02F-E42E-4952-BB10-DB0438158743}"/>
                </a:ext>
              </a:extLst>
            </p:cNvPr>
            <p:cNvSpPr/>
            <p:nvPr/>
          </p:nvSpPr>
          <p:spPr>
            <a:xfrm>
              <a:off x="4296229" y="1545772"/>
              <a:ext cx="3599542" cy="3599540"/>
            </a:xfrm>
            <a:prstGeom prst="ellipse">
              <a:avLst/>
            </a:prstGeom>
            <a:solidFill>
              <a:srgbClr val="E5D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C7EB10C5-6FAE-44D6-9CF0-FD12F9745CFE}"/>
                </a:ext>
              </a:extLst>
            </p:cNvPr>
            <p:cNvSpPr/>
            <p:nvPr/>
          </p:nvSpPr>
          <p:spPr>
            <a:xfrm>
              <a:off x="4419599" y="1669142"/>
              <a:ext cx="3352802" cy="3352800"/>
            </a:xfrm>
            <a:prstGeom prst="ellipse">
              <a:avLst/>
            </a:prstGeom>
            <a:gradFill>
              <a:gsLst>
                <a:gs pos="0">
                  <a:srgbClr val="86632F"/>
                </a:gs>
                <a:gs pos="26000">
                  <a:srgbClr val="E6DFA4"/>
                </a:gs>
                <a:gs pos="100000">
                  <a:srgbClr val="C3974D"/>
                </a:gs>
                <a:gs pos="78000">
                  <a:srgbClr val="F4DAAA"/>
                </a:gs>
                <a:gs pos="52000">
                  <a:srgbClr val="DABA80"/>
                </a:gs>
              </a:gsLst>
              <a:lin ang="5400000" scaled="0"/>
            </a:gradFill>
            <a:ln w="25400">
              <a:solidFill>
                <a:srgbClr val="C39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a:extLst>
              <a:ext uri="{FF2B5EF4-FFF2-40B4-BE49-F238E27FC236}">
                <a16:creationId xmlns:a16="http://schemas.microsoft.com/office/drawing/2014/main" id="{8856D56F-E77E-47BA-8A04-B0879D77402C}"/>
              </a:ext>
            </a:extLst>
          </p:cNvPr>
          <p:cNvSpPr txBox="1"/>
          <p:nvPr/>
        </p:nvSpPr>
        <p:spPr>
          <a:xfrm>
            <a:off x="5598118" y="2290923"/>
            <a:ext cx="943429" cy="1323439"/>
          </a:xfrm>
          <a:prstGeom prst="rect">
            <a:avLst/>
          </a:prstGeom>
          <a:noFill/>
        </p:spPr>
        <p:txBody>
          <a:bodyPr wrap="square" rtlCol="0">
            <a:spAutoFit/>
          </a:bodyPr>
          <a:lstStyle/>
          <a:p>
            <a:pPr algn="dist"/>
            <a:r>
              <a:rPr lang="en-US" altLang="zh-CN" sz="8000" dirty="0">
                <a:solidFill>
                  <a:schemeClr val="bg2">
                    <a:lumMod val="10000"/>
                  </a:schemeClr>
                </a:solidFill>
                <a:cs typeface="+mn-ea"/>
                <a:sym typeface="+mn-lt"/>
              </a:rPr>
              <a:t>1</a:t>
            </a:r>
            <a:endParaRPr lang="zh-CN" altLang="en-US" sz="8000" dirty="0">
              <a:solidFill>
                <a:schemeClr val="bg2">
                  <a:lumMod val="10000"/>
                </a:schemeClr>
              </a:solidFill>
              <a:cs typeface="+mn-ea"/>
              <a:sym typeface="+mn-lt"/>
            </a:endParaRPr>
          </a:p>
        </p:txBody>
      </p:sp>
      <p:sp>
        <p:nvSpPr>
          <p:cNvPr id="9" name="矩形 8">
            <a:extLst>
              <a:ext uri="{FF2B5EF4-FFF2-40B4-BE49-F238E27FC236}">
                <a16:creationId xmlns:a16="http://schemas.microsoft.com/office/drawing/2014/main" id="{BC6F4BA2-B531-4C3C-849E-4F51B7177029}"/>
              </a:ext>
            </a:extLst>
          </p:cNvPr>
          <p:cNvSpPr>
            <a:spLocks noChangeArrowheads="1"/>
          </p:cNvSpPr>
          <p:nvPr/>
        </p:nvSpPr>
        <p:spPr bwMode="auto">
          <a:xfrm>
            <a:off x="4955357" y="3686961"/>
            <a:ext cx="2059538" cy="438582"/>
          </a:xfrm>
          <a:prstGeom prst="rect">
            <a:avLst/>
          </a:prstGeom>
          <a:noFill/>
          <a:ln w="9525">
            <a:noFill/>
            <a:miter lim="800000"/>
            <a:headEnd/>
            <a:tailEnd/>
          </a:ln>
        </p:spPr>
        <p:txBody>
          <a:bodyPr wrap="none" lIns="68580" tIns="34290" rIns="68580" bIns="34290">
            <a:spAutoFit/>
          </a:bodyPr>
          <a:lstStyle/>
          <a:p>
            <a:pPr lvl="0"/>
            <a:r>
              <a:rPr lang="en-US" altLang="zh-CN" sz="2400" dirty="0">
                <a:solidFill>
                  <a:schemeClr val="tx1">
                    <a:lumMod val="85000"/>
                    <a:lumOff val="15000"/>
                  </a:schemeClr>
                </a:solidFill>
                <a:cs typeface="+mn-ea"/>
                <a:sym typeface="+mn-lt"/>
              </a:rPr>
              <a:t>Add title text</a:t>
            </a:r>
            <a:endParaRPr lang="zh-CN" altLang="zh-CN" sz="2400" dirty="0">
              <a:solidFill>
                <a:schemeClr val="tx1">
                  <a:lumMod val="85000"/>
                  <a:lumOff val="15000"/>
                </a:schemeClr>
              </a:solidFill>
              <a:cs typeface="+mn-ea"/>
              <a:sym typeface="+mn-lt"/>
            </a:endParaRPr>
          </a:p>
        </p:txBody>
      </p:sp>
      <p:sp>
        <p:nvSpPr>
          <p:cNvPr id="10" name="矩形 18">
            <a:extLst>
              <a:ext uri="{FF2B5EF4-FFF2-40B4-BE49-F238E27FC236}">
                <a16:creationId xmlns:a16="http://schemas.microsoft.com/office/drawing/2014/main" id="{A7CE4E92-1AF1-47D1-8232-25BDFC238FF4}"/>
              </a:ext>
            </a:extLst>
          </p:cNvPr>
          <p:cNvSpPr>
            <a:spLocks noChangeArrowheads="1"/>
          </p:cNvSpPr>
          <p:nvPr/>
        </p:nvSpPr>
        <p:spPr bwMode="auto">
          <a:xfrm>
            <a:off x="4197491" y="4364132"/>
            <a:ext cx="3797018" cy="495136"/>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en-US" altLang="zh-CN" sz="1400" dirty="0">
                <a:solidFill>
                  <a:schemeClr val="bg2">
                    <a:lumMod val="25000"/>
                  </a:schemeClr>
                </a:solidFill>
                <a:cs typeface="+mn-ea"/>
                <a:sym typeface="+mn-lt"/>
              </a:rPr>
              <a:t>Click here to add content that matches the title.</a:t>
            </a:r>
          </a:p>
        </p:txBody>
      </p:sp>
    </p:spTree>
    <p:extLst>
      <p:ext uri="{BB962C8B-B14F-4D97-AF65-F5344CB8AC3E}">
        <p14:creationId xmlns:p14="http://schemas.microsoft.com/office/powerpoint/2010/main" val="224873971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7046" y="287751"/>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pic>
        <p:nvPicPr>
          <p:cNvPr id="26" name="图片 2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734064" y="1634330"/>
            <a:ext cx="2457936" cy="2014408"/>
          </a:xfrm>
          <a:custGeom>
            <a:avLst/>
            <a:gdLst>
              <a:gd name="connsiteX0" fmla="*/ 0 w 2457936"/>
              <a:gd name="connsiteY0" fmla="*/ 0 h 1978135"/>
              <a:gd name="connsiteX1" fmla="*/ 2457936 w 2457936"/>
              <a:gd name="connsiteY1" fmla="*/ 0 h 1978135"/>
              <a:gd name="connsiteX2" fmla="*/ 2457936 w 2457936"/>
              <a:gd name="connsiteY2" fmla="*/ 1978135 h 1978135"/>
              <a:gd name="connsiteX3" fmla="*/ 0 w 2457936"/>
              <a:gd name="connsiteY3" fmla="*/ 1978135 h 1978135"/>
            </a:gdLst>
            <a:ahLst/>
            <a:cxnLst>
              <a:cxn ang="0">
                <a:pos x="connsiteX0" y="connsiteY0"/>
              </a:cxn>
              <a:cxn ang="0">
                <a:pos x="connsiteX1" y="connsiteY1"/>
              </a:cxn>
              <a:cxn ang="0">
                <a:pos x="connsiteX2" y="connsiteY2"/>
              </a:cxn>
              <a:cxn ang="0">
                <a:pos x="connsiteX3" y="connsiteY3"/>
              </a:cxn>
            </a:cxnLst>
            <a:rect l="l" t="t" r="r" b="b"/>
            <a:pathLst>
              <a:path w="2457936" h="1978135">
                <a:moveTo>
                  <a:pt x="0" y="0"/>
                </a:moveTo>
                <a:lnTo>
                  <a:pt x="2457936" y="0"/>
                </a:lnTo>
                <a:lnTo>
                  <a:pt x="2457936" y="1978135"/>
                </a:lnTo>
                <a:lnTo>
                  <a:pt x="0" y="1978135"/>
                </a:lnTo>
                <a:close/>
              </a:path>
            </a:pathLst>
          </a:custGeom>
        </p:spPr>
      </p:pic>
      <p:pic>
        <p:nvPicPr>
          <p:cNvPr id="27" name="图片 2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902000" y="1634330"/>
            <a:ext cx="2402066" cy="1978133"/>
          </a:xfrm>
          <a:custGeom>
            <a:avLst/>
            <a:gdLst>
              <a:gd name="connsiteX0" fmla="*/ 0 w 2402066"/>
              <a:gd name="connsiteY0" fmla="*/ 0 h 1978135"/>
              <a:gd name="connsiteX1" fmla="*/ 2402066 w 2402066"/>
              <a:gd name="connsiteY1" fmla="*/ 0 h 1978135"/>
              <a:gd name="connsiteX2" fmla="*/ 2402066 w 2402066"/>
              <a:gd name="connsiteY2" fmla="*/ 1978135 h 1978135"/>
              <a:gd name="connsiteX3" fmla="*/ 0 w 2402066"/>
              <a:gd name="connsiteY3" fmla="*/ 1978135 h 1978135"/>
            </a:gdLst>
            <a:ahLst/>
            <a:cxnLst>
              <a:cxn ang="0">
                <a:pos x="connsiteX0" y="connsiteY0"/>
              </a:cxn>
              <a:cxn ang="0">
                <a:pos x="connsiteX1" y="connsiteY1"/>
              </a:cxn>
              <a:cxn ang="0">
                <a:pos x="connsiteX2" y="connsiteY2"/>
              </a:cxn>
              <a:cxn ang="0">
                <a:pos x="connsiteX3" y="connsiteY3"/>
              </a:cxn>
            </a:cxnLst>
            <a:rect l="l" t="t" r="r" b="b"/>
            <a:pathLst>
              <a:path w="2402066" h="1978135">
                <a:moveTo>
                  <a:pt x="0" y="0"/>
                </a:moveTo>
                <a:lnTo>
                  <a:pt x="2402066" y="0"/>
                </a:lnTo>
                <a:lnTo>
                  <a:pt x="2402066" y="1978135"/>
                </a:lnTo>
                <a:lnTo>
                  <a:pt x="0" y="1978135"/>
                </a:lnTo>
                <a:close/>
              </a:path>
            </a:pathLst>
          </a:custGeom>
        </p:spPr>
      </p:pic>
      <p:pic>
        <p:nvPicPr>
          <p:cNvPr id="28" name="图片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757" y="1634330"/>
            <a:ext cx="2574601" cy="1978134"/>
          </a:xfrm>
          <a:custGeom>
            <a:avLst/>
            <a:gdLst>
              <a:gd name="connsiteX0" fmla="*/ 0 w 2574601"/>
              <a:gd name="connsiteY0" fmla="*/ 0 h 1957848"/>
              <a:gd name="connsiteX1" fmla="*/ 2574601 w 2574601"/>
              <a:gd name="connsiteY1" fmla="*/ 0 h 1957848"/>
              <a:gd name="connsiteX2" fmla="*/ 2574601 w 2574601"/>
              <a:gd name="connsiteY2" fmla="*/ 1957848 h 1957848"/>
              <a:gd name="connsiteX3" fmla="*/ 0 w 2574601"/>
              <a:gd name="connsiteY3" fmla="*/ 1957848 h 1957848"/>
            </a:gdLst>
            <a:ahLst/>
            <a:cxnLst>
              <a:cxn ang="0">
                <a:pos x="connsiteX0" y="connsiteY0"/>
              </a:cxn>
              <a:cxn ang="0">
                <a:pos x="connsiteX1" y="connsiteY1"/>
              </a:cxn>
              <a:cxn ang="0">
                <a:pos x="connsiteX2" y="connsiteY2"/>
              </a:cxn>
              <a:cxn ang="0">
                <a:pos x="connsiteX3" y="connsiteY3"/>
              </a:cxn>
            </a:cxnLst>
            <a:rect l="l" t="t" r="r" b="b"/>
            <a:pathLst>
              <a:path w="2574601" h="1957848">
                <a:moveTo>
                  <a:pt x="0" y="0"/>
                </a:moveTo>
                <a:lnTo>
                  <a:pt x="2574601" y="0"/>
                </a:lnTo>
                <a:lnTo>
                  <a:pt x="2574601" y="1957848"/>
                </a:lnTo>
                <a:lnTo>
                  <a:pt x="0" y="1957848"/>
                </a:lnTo>
                <a:close/>
              </a:path>
            </a:pathLst>
          </a:custGeom>
        </p:spPr>
      </p:pic>
      <p:pic>
        <p:nvPicPr>
          <p:cNvPr id="41" name="图片 4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461048" y="3612462"/>
            <a:ext cx="2448532" cy="1978133"/>
          </a:xfrm>
          <a:custGeom>
            <a:avLst/>
            <a:gdLst>
              <a:gd name="connsiteX0" fmla="*/ 0 w 2448532"/>
              <a:gd name="connsiteY0" fmla="*/ 0 h 1978135"/>
              <a:gd name="connsiteX1" fmla="*/ 2448532 w 2448532"/>
              <a:gd name="connsiteY1" fmla="*/ 0 h 1978135"/>
              <a:gd name="connsiteX2" fmla="*/ 2448532 w 2448532"/>
              <a:gd name="connsiteY2" fmla="*/ 1978135 h 1978135"/>
              <a:gd name="connsiteX3" fmla="*/ 0 w 2448532"/>
              <a:gd name="connsiteY3" fmla="*/ 1978135 h 1978135"/>
            </a:gdLst>
            <a:ahLst/>
            <a:cxnLst>
              <a:cxn ang="0">
                <a:pos x="connsiteX0" y="connsiteY0"/>
              </a:cxn>
              <a:cxn ang="0">
                <a:pos x="connsiteX1" y="connsiteY1"/>
              </a:cxn>
              <a:cxn ang="0">
                <a:pos x="connsiteX2" y="connsiteY2"/>
              </a:cxn>
              <a:cxn ang="0">
                <a:pos x="connsiteX3" y="connsiteY3"/>
              </a:cxn>
            </a:cxnLst>
            <a:rect l="l" t="t" r="r" b="b"/>
            <a:pathLst>
              <a:path w="2448532" h="1978135">
                <a:moveTo>
                  <a:pt x="0" y="0"/>
                </a:moveTo>
                <a:lnTo>
                  <a:pt x="2448532" y="0"/>
                </a:lnTo>
                <a:lnTo>
                  <a:pt x="2448532" y="1978135"/>
                </a:lnTo>
                <a:lnTo>
                  <a:pt x="0" y="1978135"/>
                </a:lnTo>
                <a:close/>
              </a:path>
            </a:pathLst>
          </a:custGeom>
        </p:spPr>
      </p:pic>
      <p:pic>
        <p:nvPicPr>
          <p:cNvPr id="42" name="图片 4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04065" y="3612461"/>
            <a:ext cx="2430000" cy="1978133"/>
          </a:xfrm>
          <a:custGeom>
            <a:avLst/>
            <a:gdLst>
              <a:gd name="connsiteX0" fmla="*/ 0 w 2430000"/>
              <a:gd name="connsiteY0" fmla="*/ 0 h 1978135"/>
              <a:gd name="connsiteX1" fmla="*/ 2430000 w 2430000"/>
              <a:gd name="connsiteY1" fmla="*/ 0 h 1978135"/>
              <a:gd name="connsiteX2" fmla="*/ 2430000 w 2430000"/>
              <a:gd name="connsiteY2" fmla="*/ 1978135 h 1978135"/>
              <a:gd name="connsiteX3" fmla="*/ 0 w 2430000"/>
              <a:gd name="connsiteY3" fmla="*/ 1978135 h 1978135"/>
            </a:gdLst>
            <a:ahLst/>
            <a:cxnLst>
              <a:cxn ang="0">
                <a:pos x="connsiteX0" y="connsiteY0"/>
              </a:cxn>
              <a:cxn ang="0">
                <a:pos x="connsiteX1" y="connsiteY1"/>
              </a:cxn>
              <a:cxn ang="0">
                <a:pos x="connsiteX2" y="connsiteY2"/>
              </a:cxn>
              <a:cxn ang="0">
                <a:pos x="connsiteX3" y="connsiteY3"/>
              </a:cxn>
            </a:cxnLst>
            <a:rect l="l" t="t" r="r" b="b"/>
            <a:pathLst>
              <a:path w="2430000" h="1978135">
                <a:moveTo>
                  <a:pt x="0" y="0"/>
                </a:moveTo>
                <a:lnTo>
                  <a:pt x="2430000" y="0"/>
                </a:lnTo>
                <a:lnTo>
                  <a:pt x="2430000" y="1978135"/>
                </a:lnTo>
                <a:lnTo>
                  <a:pt x="0" y="1978135"/>
                </a:lnTo>
                <a:close/>
              </a:path>
            </a:pathLst>
          </a:custGeom>
        </p:spPr>
      </p:pic>
      <p:sp>
        <p:nvSpPr>
          <p:cNvPr id="43" name="Rectangle 4"/>
          <p:cNvSpPr>
            <a:spLocks noChangeAspect="1"/>
          </p:cNvSpPr>
          <p:nvPr/>
        </p:nvSpPr>
        <p:spPr>
          <a:xfrm>
            <a:off x="-87086" y="3615858"/>
            <a:ext cx="2589209" cy="1978135"/>
          </a:xfrm>
          <a:prstGeom prst="rect">
            <a:avLst/>
          </a:prstGeom>
          <a:solidFill>
            <a:srgbClr val="D0B0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chemeClr val="bg1"/>
              </a:solidFill>
              <a:effectLst/>
              <a:uLnTx/>
              <a:uFillTx/>
              <a:cs typeface="+mn-ea"/>
              <a:sym typeface="+mn-lt"/>
            </a:endParaRPr>
          </a:p>
        </p:txBody>
      </p:sp>
      <p:sp>
        <p:nvSpPr>
          <p:cNvPr id="44" name="Rectangle 5"/>
          <p:cNvSpPr>
            <a:spLocks noChangeAspect="1"/>
          </p:cNvSpPr>
          <p:nvPr/>
        </p:nvSpPr>
        <p:spPr>
          <a:xfrm>
            <a:off x="2465514" y="1636027"/>
            <a:ext cx="2444067" cy="1978135"/>
          </a:xfrm>
          <a:prstGeom prst="rect">
            <a:avLst/>
          </a:prstGeom>
          <a:solidFill>
            <a:srgbClr val="D0B0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chemeClr val="bg1"/>
              </a:solidFill>
              <a:effectLst/>
              <a:uLnTx/>
              <a:uFillTx/>
              <a:cs typeface="+mn-ea"/>
              <a:sym typeface="+mn-lt"/>
            </a:endParaRPr>
          </a:p>
        </p:txBody>
      </p:sp>
      <p:sp>
        <p:nvSpPr>
          <p:cNvPr id="45" name="Rectangle 6"/>
          <p:cNvSpPr>
            <a:spLocks noChangeAspect="1"/>
          </p:cNvSpPr>
          <p:nvPr/>
        </p:nvSpPr>
        <p:spPr>
          <a:xfrm>
            <a:off x="4881000" y="3615858"/>
            <a:ext cx="2444067" cy="1978135"/>
          </a:xfrm>
          <a:prstGeom prst="rect">
            <a:avLst/>
          </a:prstGeom>
          <a:solidFill>
            <a:srgbClr val="D0B0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chemeClr val="bg1"/>
              </a:solidFill>
              <a:effectLst/>
              <a:uLnTx/>
              <a:uFillTx/>
              <a:cs typeface="+mn-ea"/>
              <a:sym typeface="+mn-lt"/>
            </a:endParaRPr>
          </a:p>
        </p:txBody>
      </p:sp>
      <p:sp>
        <p:nvSpPr>
          <p:cNvPr id="46" name="Rectangle 7"/>
          <p:cNvSpPr>
            <a:spLocks noChangeAspect="1"/>
          </p:cNvSpPr>
          <p:nvPr/>
        </p:nvSpPr>
        <p:spPr>
          <a:xfrm>
            <a:off x="7304064" y="1636027"/>
            <a:ext cx="2444067" cy="1978135"/>
          </a:xfrm>
          <a:prstGeom prst="rect">
            <a:avLst/>
          </a:prstGeom>
          <a:solidFill>
            <a:srgbClr val="D0B0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chemeClr val="bg1"/>
              </a:solidFill>
              <a:effectLst/>
              <a:uLnTx/>
              <a:uFillTx/>
              <a:cs typeface="+mn-ea"/>
              <a:sym typeface="+mn-lt"/>
            </a:endParaRPr>
          </a:p>
        </p:txBody>
      </p:sp>
      <p:sp>
        <p:nvSpPr>
          <p:cNvPr id="47" name="Rectangle 8"/>
          <p:cNvSpPr>
            <a:spLocks noChangeAspect="1"/>
          </p:cNvSpPr>
          <p:nvPr/>
        </p:nvSpPr>
        <p:spPr>
          <a:xfrm>
            <a:off x="9734063" y="3615858"/>
            <a:ext cx="2457937" cy="1978135"/>
          </a:xfrm>
          <a:prstGeom prst="rect">
            <a:avLst/>
          </a:prstGeom>
          <a:solidFill>
            <a:srgbClr val="D0B0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chemeClr val="bg1"/>
              </a:solidFill>
              <a:effectLst/>
              <a:uLnTx/>
              <a:uFillTx/>
              <a:cs typeface="+mn-ea"/>
              <a:sym typeface="+mn-lt"/>
            </a:endParaRPr>
          </a:p>
        </p:txBody>
      </p:sp>
      <p:sp>
        <p:nvSpPr>
          <p:cNvPr id="48" name="Title 13"/>
          <p:cNvSpPr txBox="1">
            <a:spLocks/>
          </p:cNvSpPr>
          <p:nvPr/>
        </p:nvSpPr>
        <p:spPr>
          <a:xfrm>
            <a:off x="4918052" y="4283870"/>
            <a:ext cx="2356337" cy="848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600" b="1" dirty="0">
                <a:solidFill>
                  <a:schemeClr val="bg1"/>
                </a:solidFill>
                <a:latin typeface="+mn-lt"/>
                <a:ea typeface="+mn-ea"/>
                <a:cs typeface="+mn-ea"/>
                <a:sym typeface="+mn-lt"/>
              </a:rPr>
              <a:t>Description</a:t>
            </a:r>
          </a:p>
          <a:p>
            <a:pPr algn="ctr"/>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49" name="Title 13"/>
          <p:cNvSpPr txBox="1">
            <a:spLocks/>
          </p:cNvSpPr>
          <p:nvPr/>
        </p:nvSpPr>
        <p:spPr>
          <a:xfrm>
            <a:off x="2701383" y="2217121"/>
            <a:ext cx="2015155" cy="848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600" b="1" dirty="0">
                <a:solidFill>
                  <a:schemeClr val="bg1"/>
                </a:solidFill>
                <a:latin typeface="+mn-lt"/>
                <a:ea typeface="+mn-ea"/>
                <a:cs typeface="+mn-ea"/>
                <a:sym typeface="+mn-lt"/>
              </a:rPr>
              <a:t>Description</a:t>
            </a:r>
          </a:p>
          <a:p>
            <a:pPr algn="ctr"/>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50" name="Title 13"/>
          <p:cNvSpPr txBox="1">
            <a:spLocks/>
          </p:cNvSpPr>
          <p:nvPr/>
        </p:nvSpPr>
        <p:spPr>
          <a:xfrm>
            <a:off x="9985242" y="4196952"/>
            <a:ext cx="2015155" cy="848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600" b="1" dirty="0">
                <a:solidFill>
                  <a:schemeClr val="bg1"/>
                </a:solidFill>
                <a:latin typeface="+mn-lt"/>
                <a:ea typeface="+mn-ea"/>
                <a:cs typeface="+mn-ea"/>
                <a:sym typeface="+mn-lt"/>
              </a:rPr>
              <a:t>Description</a:t>
            </a:r>
          </a:p>
          <a:p>
            <a:pPr algn="ctr"/>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51" name="Title 13"/>
          <p:cNvSpPr txBox="1">
            <a:spLocks/>
          </p:cNvSpPr>
          <p:nvPr/>
        </p:nvSpPr>
        <p:spPr>
          <a:xfrm>
            <a:off x="115656" y="4239156"/>
            <a:ext cx="2058185" cy="848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600" b="1" dirty="0">
                <a:solidFill>
                  <a:schemeClr val="bg1"/>
                </a:solidFill>
                <a:latin typeface="+mn-lt"/>
                <a:ea typeface="+mn-ea"/>
                <a:cs typeface="+mn-ea"/>
                <a:sym typeface="+mn-lt"/>
              </a:rPr>
              <a:t>Description</a:t>
            </a:r>
          </a:p>
          <a:p>
            <a:pPr algn="ctr"/>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52" name="Title 13"/>
          <p:cNvSpPr txBox="1">
            <a:spLocks/>
          </p:cNvSpPr>
          <p:nvPr/>
        </p:nvSpPr>
        <p:spPr>
          <a:xfrm>
            <a:off x="7485968" y="2245257"/>
            <a:ext cx="2058185" cy="84882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600" b="1" dirty="0">
                <a:solidFill>
                  <a:schemeClr val="bg1"/>
                </a:solidFill>
                <a:latin typeface="+mn-lt"/>
                <a:ea typeface="+mn-ea"/>
                <a:cs typeface="+mn-ea"/>
                <a:sym typeface="+mn-lt"/>
              </a:rPr>
              <a:t>Description</a:t>
            </a:r>
          </a:p>
          <a:p>
            <a:pPr algn="ctr"/>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53" name="TextBox 19"/>
          <p:cNvSpPr txBox="1"/>
          <p:nvPr/>
        </p:nvSpPr>
        <p:spPr>
          <a:xfrm>
            <a:off x="772341" y="5804927"/>
            <a:ext cx="10495985" cy="814385"/>
          </a:xfrm>
          <a:prstGeom prst="rect">
            <a:avLst/>
          </a:prstGeom>
          <a:noFill/>
        </p:spPr>
        <p:txBody>
          <a:bodyPr wrap="square" rIns="144000" bIns="36000" numCol="1" spcCol="360000" rtlCol="0">
            <a:spAutoFit/>
          </a:bodyPr>
          <a:lstStyle/>
          <a:p>
            <a:pPr algn="ctr">
              <a:lnSpc>
                <a:spcPct val="150000"/>
              </a:lnSpc>
            </a:pPr>
            <a:r>
              <a:rPr lang="en-US" sz="1100" dirty="0">
                <a:solidFill>
                  <a:schemeClr val="bg1"/>
                </a:solidFill>
                <a:cs typeface="+mn-ea"/>
                <a:sym typeface="+mn-lt"/>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id-ID" sz="1100" dirty="0">
                <a:solidFill>
                  <a:schemeClr val="bg1"/>
                </a:solidFill>
                <a:cs typeface="+mn-ea"/>
                <a:sym typeface="+mn-lt"/>
              </a:rPr>
              <a:t>.</a:t>
            </a:r>
            <a:endParaRPr lang="id-ID" sz="1200" dirty="0">
              <a:solidFill>
                <a:schemeClr val="bg1"/>
              </a:solidFill>
              <a:cs typeface="+mn-ea"/>
              <a:sym typeface="+mn-lt"/>
            </a:endParaRPr>
          </a:p>
        </p:txBody>
      </p:sp>
    </p:spTree>
    <p:extLst>
      <p:ext uri="{BB962C8B-B14F-4D97-AF65-F5344CB8AC3E}">
        <p14:creationId xmlns:p14="http://schemas.microsoft.com/office/powerpoint/2010/main" val="271071237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par>
                          <p:cTn id="24" fill="hold">
                            <p:stCondLst>
                              <p:cond delay="2500"/>
                            </p:stCondLst>
                            <p:childTnLst>
                              <p:par>
                                <p:cTn id="25" presetID="14" presetClass="entr" presetSubtype="5"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vertical)">
                                      <p:cBhvr>
                                        <p:cTn id="27" dur="500"/>
                                        <p:tgtEl>
                                          <p:spTgt spid="44"/>
                                        </p:tgtEl>
                                      </p:cBhvr>
                                    </p:animEffect>
                                  </p:childTnLst>
                                </p:cTn>
                              </p:par>
                            </p:childTnLst>
                          </p:cTn>
                        </p:par>
                        <p:par>
                          <p:cTn id="28" fill="hold">
                            <p:stCondLst>
                              <p:cond delay="3000"/>
                            </p:stCondLst>
                            <p:childTnLst>
                              <p:par>
                                <p:cTn id="29" presetID="14" presetClass="entr" presetSubtype="5"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vertical)">
                                      <p:cBhvr>
                                        <p:cTn id="31" dur="500"/>
                                        <p:tgtEl>
                                          <p:spTgt spid="46"/>
                                        </p:tgtEl>
                                      </p:cBhvr>
                                    </p:animEffect>
                                  </p:childTnLst>
                                </p:cTn>
                              </p:par>
                            </p:childTnLst>
                          </p:cTn>
                        </p:par>
                        <p:par>
                          <p:cTn id="32" fill="hold">
                            <p:stCondLst>
                              <p:cond delay="3500"/>
                            </p:stCondLst>
                            <p:childTnLst>
                              <p:par>
                                <p:cTn id="33" presetID="14" presetClass="entr" presetSubtype="5"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vertical)">
                                      <p:cBhvr>
                                        <p:cTn id="35" dur="500"/>
                                        <p:tgtEl>
                                          <p:spTgt spid="43"/>
                                        </p:tgtEl>
                                      </p:cBhvr>
                                    </p:animEffect>
                                  </p:childTnLst>
                                </p:cTn>
                              </p:par>
                            </p:childTnLst>
                          </p:cTn>
                        </p:par>
                        <p:par>
                          <p:cTn id="36" fill="hold">
                            <p:stCondLst>
                              <p:cond delay="4000"/>
                            </p:stCondLst>
                            <p:childTnLst>
                              <p:par>
                                <p:cTn id="37" presetID="14" presetClass="entr" presetSubtype="5"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randombar(vertical)">
                                      <p:cBhvr>
                                        <p:cTn id="39" dur="500"/>
                                        <p:tgtEl>
                                          <p:spTgt spid="45"/>
                                        </p:tgtEl>
                                      </p:cBhvr>
                                    </p:animEffect>
                                  </p:childTnLst>
                                </p:cTn>
                              </p:par>
                            </p:childTnLst>
                          </p:cTn>
                        </p:par>
                        <p:par>
                          <p:cTn id="40" fill="hold">
                            <p:stCondLst>
                              <p:cond delay="4500"/>
                            </p:stCondLst>
                            <p:childTnLst>
                              <p:par>
                                <p:cTn id="41" presetID="14" presetClass="entr" presetSubtype="5"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vertical)">
                                      <p:cBhvr>
                                        <p:cTn id="43" dur="500"/>
                                        <p:tgtEl>
                                          <p:spTgt spid="4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7046" y="287751"/>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schemeClr val="bg1"/>
                </a:solidFill>
                <a:cs typeface="+mn-ea"/>
                <a:sym typeface="+mn-lt"/>
              </a:rPr>
              <a:t>First: What is a Fast-Fish? Alive or dead a fish is technically fast, when it is connected with an occupied ship or boat, by</a:t>
            </a:r>
          </a:p>
        </p:txBody>
      </p:sp>
      <p:pic>
        <p:nvPicPr>
          <p:cNvPr id="7" name="图片 6"/>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73100" y="1827854"/>
            <a:ext cx="7856464" cy="4051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8124954" y="1522665"/>
            <a:ext cx="3567513" cy="4715934"/>
          </a:xfrm>
          <a:prstGeom prst="rect">
            <a:avLst/>
          </a:prstGeom>
          <a:solidFill>
            <a:srgbClr val="D0B0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51444" y="3520469"/>
            <a:ext cx="544913" cy="720326"/>
            <a:chOff x="451444" y="3520469"/>
            <a:chExt cx="544913" cy="720326"/>
          </a:xfrm>
        </p:grpSpPr>
        <p:sp>
          <p:nvSpPr>
            <p:cNvPr id="9" name="矩形 8"/>
            <p:cNvSpPr/>
            <p:nvPr/>
          </p:nvSpPr>
          <p:spPr>
            <a:xfrm>
              <a:off x="451444" y="3520469"/>
              <a:ext cx="544913" cy="720326"/>
            </a:xfrm>
            <a:prstGeom prst="rect">
              <a:avLst/>
            </a:prstGeom>
            <a:solidFill>
              <a:srgbClr val="D0B0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Freeform 283"/>
            <p:cNvSpPr>
              <a:spLocks noEditPoints="1"/>
            </p:cNvSpPr>
            <p:nvPr/>
          </p:nvSpPr>
          <p:spPr bwMode="auto">
            <a:xfrm flipH="1">
              <a:off x="557212" y="3669494"/>
              <a:ext cx="333375" cy="422275"/>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bg1">
                <a:alpha val="78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15" name="组合 14"/>
          <p:cNvGrpSpPr/>
          <p:nvPr/>
        </p:nvGrpSpPr>
        <p:grpSpPr>
          <a:xfrm>
            <a:off x="8187267" y="3024648"/>
            <a:ext cx="3505200" cy="1323241"/>
            <a:chOff x="8187267" y="2602859"/>
            <a:chExt cx="3505200" cy="1323241"/>
          </a:xfrm>
        </p:grpSpPr>
        <p:sp>
          <p:nvSpPr>
            <p:cNvPr id="11" name="矩形 10"/>
            <p:cNvSpPr/>
            <p:nvPr/>
          </p:nvSpPr>
          <p:spPr>
            <a:xfrm>
              <a:off x="8187267" y="2602859"/>
              <a:ext cx="3505200" cy="954107"/>
            </a:xfrm>
            <a:prstGeom prst="rect">
              <a:avLst/>
            </a:prstGeom>
          </p:spPr>
          <p:txBody>
            <a:bodyPr wrap="square">
              <a:spAutoFit/>
            </a:bodyPr>
            <a:lstStyle/>
            <a:p>
              <a:r>
                <a:rPr lang="en-US" altLang="zh-CN" sz="2000" dirty="0">
                  <a:solidFill>
                    <a:prstClr val="white">
                      <a:lumMod val="95000"/>
                    </a:prstClr>
                  </a:solidFill>
                  <a:cs typeface="+mn-ea"/>
                  <a:sym typeface="+mn-lt"/>
                </a:rPr>
                <a:t>Add title text</a:t>
              </a:r>
            </a:p>
            <a:p>
              <a:r>
                <a:rPr lang="id-ID" altLang="zh-CN" sz="1200" dirty="0">
                  <a:solidFill>
                    <a:prstClr val="white">
                      <a:lumMod val="95000"/>
                    </a:prstClr>
                  </a:solidFill>
                  <a:cs typeface="+mn-ea"/>
                  <a:sym typeface="+mn-lt"/>
                </a:rPr>
                <a:t>Lorem ipsum dolor sit amet consectetur sagitis purus dolor sit amet consectetur sagitis.</a:t>
              </a:r>
              <a:endParaRPr lang="en-US" altLang="zh-CN" sz="1200" dirty="0">
                <a:solidFill>
                  <a:prstClr val="white">
                    <a:lumMod val="95000"/>
                  </a:prstClr>
                </a:solidFill>
                <a:cs typeface="+mn-ea"/>
                <a:sym typeface="+mn-lt"/>
              </a:endParaRPr>
            </a:p>
          </p:txBody>
        </p:sp>
        <p:sp>
          <p:nvSpPr>
            <p:cNvPr id="12" name="圆角矩形 11"/>
            <p:cNvSpPr/>
            <p:nvPr/>
          </p:nvSpPr>
          <p:spPr>
            <a:xfrm>
              <a:off x="8291640" y="3590319"/>
              <a:ext cx="3227260" cy="302231"/>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8536977" y="3556768"/>
              <a:ext cx="2805780" cy="369332"/>
            </a:xfrm>
            <a:prstGeom prst="rect">
              <a:avLst/>
            </a:prstGeom>
            <a:noFill/>
          </p:spPr>
          <p:txBody>
            <a:bodyPr wrap="square" rtlCol="0">
              <a:spAutoFit/>
            </a:bodyPr>
            <a:lstStyle/>
            <a:p>
              <a:pPr algn="ctr"/>
              <a:r>
                <a:rPr lang="en-US" altLang="zh-CN" dirty="0">
                  <a:solidFill>
                    <a:schemeClr val="bg1"/>
                  </a:solidFill>
                  <a:cs typeface="+mn-ea"/>
                  <a:sym typeface="+mn-lt"/>
                </a:rPr>
                <a:t>Fill in the description</a:t>
              </a:r>
              <a:endParaRPr lang="zh-CN" altLang="en-US" dirty="0">
                <a:solidFill>
                  <a:schemeClr val="bg1"/>
                </a:solidFill>
                <a:cs typeface="+mn-ea"/>
                <a:sym typeface="+mn-lt"/>
              </a:endParaRPr>
            </a:p>
          </p:txBody>
        </p:sp>
      </p:grpSp>
    </p:spTree>
    <p:extLst>
      <p:ext uri="{BB962C8B-B14F-4D97-AF65-F5344CB8AC3E}">
        <p14:creationId xmlns:p14="http://schemas.microsoft.com/office/powerpoint/2010/main" val="365834848"/>
      </p:ext>
    </p:extLst>
  </p:cSld>
  <p:clrMapOvr>
    <a:masterClrMapping/>
  </p:clrMapOvr>
  <mc:AlternateContent xmlns:mc="http://schemas.openxmlformats.org/markup-compatibility/2006" xmlns:p14="http://schemas.microsoft.com/office/powerpoint/2010/main">
    <mc:Choice Requires="p14">
      <p:transition spd="slow" p14:dur="14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7046" y="287751"/>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graphicFrame>
        <p:nvGraphicFramePr>
          <p:cNvPr id="15" name="Chart 38"/>
          <p:cNvGraphicFramePr/>
          <p:nvPr/>
        </p:nvGraphicFramePr>
        <p:xfrm>
          <a:off x="1567895" y="2161807"/>
          <a:ext cx="2407206" cy="22931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39"/>
          <p:cNvSpPr txBox="1"/>
          <p:nvPr/>
        </p:nvSpPr>
        <p:spPr>
          <a:xfrm>
            <a:off x="2389823" y="3059899"/>
            <a:ext cx="1146468" cy="584775"/>
          </a:xfrm>
          <a:prstGeom prst="rect">
            <a:avLst/>
          </a:prstGeom>
          <a:noFill/>
        </p:spPr>
        <p:txBody>
          <a:bodyPr wrap="none" rtlCol="0">
            <a:spAutoFit/>
          </a:bodyPr>
          <a:lstStyle/>
          <a:p>
            <a:r>
              <a:rPr lang="en-US" sz="3200" dirty="0">
                <a:solidFill>
                  <a:srgbClr val="D0B067"/>
                </a:solidFill>
                <a:cs typeface="+mn-ea"/>
                <a:sym typeface="+mn-lt"/>
              </a:rPr>
              <a:t>2018</a:t>
            </a:r>
          </a:p>
        </p:txBody>
      </p:sp>
      <p:sp>
        <p:nvSpPr>
          <p:cNvPr id="17" name="TextBox 40"/>
          <p:cNvSpPr txBox="1"/>
          <p:nvPr/>
        </p:nvSpPr>
        <p:spPr>
          <a:xfrm>
            <a:off x="1858429" y="4716421"/>
            <a:ext cx="1826141" cy="677108"/>
          </a:xfrm>
          <a:prstGeom prst="rect">
            <a:avLst/>
          </a:prstGeom>
          <a:noFill/>
        </p:spPr>
        <p:txBody>
          <a:bodyPr wrap="none" rtlCol="0">
            <a:spAutoFit/>
          </a:bodyPr>
          <a:lstStyle/>
          <a:p>
            <a:pPr algn="ctr"/>
            <a:r>
              <a:rPr lang="en-US" sz="2400" dirty="0">
                <a:solidFill>
                  <a:srgbClr val="D0B067"/>
                </a:solidFill>
                <a:cs typeface="+mn-ea"/>
                <a:sym typeface="+mn-lt"/>
              </a:rPr>
              <a:t>$150.260</a:t>
            </a:r>
          </a:p>
          <a:p>
            <a:pPr algn="ctr"/>
            <a:r>
              <a:rPr lang="en-US" sz="1400" dirty="0">
                <a:solidFill>
                  <a:schemeClr val="bg1"/>
                </a:solidFill>
                <a:cs typeface="+mn-ea"/>
                <a:sym typeface="+mn-lt"/>
              </a:rPr>
              <a:t>$15.000 per month</a:t>
            </a:r>
          </a:p>
        </p:txBody>
      </p:sp>
      <p:graphicFrame>
        <p:nvGraphicFramePr>
          <p:cNvPr id="18" name="Chart 41"/>
          <p:cNvGraphicFramePr/>
          <p:nvPr/>
        </p:nvGraphicFramePr>
        <p:xfrm>
          <a:off x="4905097" y="2161807"/>
          <a:ext cx="2407206" cy="229314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45"/>
          <p:cNvSpPr txBox="1"/>
          <p:nvPr/>
        </p:nvSpPr>
        <p:spPr>
          <a:xfrm>
            <a:off x="5721415" y="3065448"/>
            <a:ext cx="1146468" cy="584775"/>
          </a:xfrm>
          <a:prstGeom prst="rect">
            <a:avLst/>
          </a:prstGeom>
          <a:noFill/>
        </p:spPr>
        <p:txBody>
          <a:bodyPr wrap="none" rtlCol="0">
            <a:spAutoFit/>
          </a:bodyPr>
          <a:lstStyle/>
          <a:p>
            <a:r>
              <a:rPr lang="en-US" sz="3200" dirty="0">
                <a:solidFill>
                  <a:srgbClr val="D0B067"/>
                </a:solidFill>
                <a:cs typeface="+mn-ea"/>
                <a:sym typeface="+mn-lt"/>
              </a:rPr>
              <a:t>2020</a:t>
            </a:r>
          </a:p>
        </p:txBody>
      </p:sp>
      <p:sp>
        <p:nvSpPr>
          <p:cNvPr id="20" name="TextBox 46"/>
          <p:cNvSpPr txBox="1"/>
          <p:nvPr/>
        </p:nvSpPr>
        <p:spPr>
          <a:xfrm>
            <a:off x="5195631" y="4716421"/>
            <a:ext cx="1826141" cy="677108"/>
          </a:xfrm>
          <a:prstGeom prst="rect">
            <a:avLst/>
          </a:prstGeom>
          <a:noFill/>
        </p:spPr>
        <p:txBody>
          <a:bodyPr wrap="none" rtlCol="0">
            <a:spAutoFit/>
          </a:bodyPr>
          <a:lstStyle/>
          <a:p>
            <a:pPr algn="ctr"/>
            <a:r>
              <a:rPr lang="en-US" sz="2400" dirty="0">
                <a:solidFill>
                  <a:srgbClr val="D0B067"/>
                </a:solidFill>
                <a:cs typeface="+mn-ea"/>
                <a:sym typeface="+mn-lt"/>
              </a:rPr>
              <a:t>$150.260</a:t>
            </a:r>
          </a:p>
          <a:p>
            <a:pPr algn="ctr"/>
            <a:r>
              <a:rPr lang="en-US" sz="1400" dirty="0">
                <a:solidFill>
                  <a:schemeClr val="bg1"/>
                </a:solidFill>
                <a:cs typeface="+mn-ea"/>
                <a:sym typeface="+mn-lt"/>
              </a:rPr>
              <a:t>$15.000 per month</a:t>
            </a:r>
          </a:p>
        </p:txBody>
      </p:sp>
      <p:graphicFrame>
        <p:nvGraphicFramePr>
          <p:cNvPr id="21" name="Chart 47"/>
          <p:cNvGraphicFramePr/>
          <p:nvPr/>
        </p:nvGraphicFramePr>
        <p:xfrm>
          <a:off x="8337411" y="2161807"/>
          <a:ext cx="2407206" cy="2293141"/>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48"/>
          <p:cNvSpPr txBox="1"/>
          <p:nvPr/>
        </p:nvSpPr>
        <p:spPr>
          <a:xfrm>
            <a:off x="9150523" y="3059898"/>
            <a:ext cx="1146468" cy="584775"/>
          </a:xfrm>
          <a:prstGeom prst="rect">
            <a:avLst/>
          </a:prstGeom>
          <a:noFill/>
        </p:spPr>
        <p:txBody>
          <a:bodyPr wrap="none" rtlCol="0">
            <a:spAutoFit/>
          </a:bodyPr>
          <a:lstStyle/>
          <a:p>
            <a:r>
              <a:rPr lang="en-US" sz="3200" dirty="0">
                <a:solidFill>
                  <a:srgbClr val="D0B067"/>
                </a:solidFill>
                <a:cs typeface="+mn-ea"/>
                <a:sym typeface="+mn-lt"/>
              </a:rPr>
              <a:t>2022</a:t>
            </a:r>
          </a:p>
        </p:txBody>
      </p:sp>
      <p:sp>
        <p:nvSpPr>
          <p:cNvPr id="23" name="TextBox 49"/>
          <p:cNvSpPr txBox="1"/>
          <p:nvPr/>
        </p:nvSpPr>
        <p:spPr>
          <a:xfrm>
            <a:off x="8627945" y="4716421"/>
            <a:ext cx="1826141" cy="677108"/>
          </a:xfrm>
          <a:prstGeom prst="rect">
            <a:avLst/>
          </a:prstGeom>
          <a:noFill/>
        </p:spPr>
        <p:txBody>
          <a:bodyPr wrap="none" rtlCol="0">
            <a:spAutoFit/>
          </a:bodyPr>
          <a:lstStyle/>
          <a:p>
            <a:pPr algn="ctr"/>
            <a:r>
              <a:rPr lang="en-US" sz="2400" dirty="0">
                <a:solidFill>
                  <a:srgbClr val="D0B067"/>
                </a:solidFill>
                <a:cs typeface="+mn-ea"/>
                <a:sym typeface="+mn-lt"/>
              </a:rPr>
              <a:t>$150.260</a:t>
            </a:r>
          </a:p>
          <a:p>
            <a:pPr algn="ctr"/>
            <a:r>
              <a:rPr lang="en-US" sz="1400" dirty="0">
                <a:solidFill>
                  <a:schemeClr val="bg1"/>
                </a:solidFill>
                <a:cs typeface="+mn-ea"/>
                <a:sym typeface="+mn-lt"/>
              </a:rPr>
              <a:t>$15.000 per month</a:t>
            </a:r>
          </a:p>
        </p:txBody>
      </p:sp>
    </p:spTree>
    <p:extLst>
      <p:ext uri="{BB962C8B-B14F-4D97-AF65-F5344CB8AC3E}">
        <p14:creationId xmlns:p14="http://schemas.microsoft.com/office/powerpoint/2010/main" val="244499508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1000"/>
                                        <p:tgtEl>
                                          <p:spTgt spid="18"/>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1" presetClass="entr" presetSubtype="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1000"/>
                                        <p:tgtEl>
                                          <p:spTgt spid="21"/>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P spid="17" grpId="0"/>
      <p:bldGraphic spid="18" grpId="0">
        <p:bldAsOne/>
      </p:bldGraphic>
      <p:bldP spid="19" grpId="0"/>
      <p:bldP spid="20" grpId="0"/>
      <p:bldGraphic spid="21" grpId="0">
        <p:bldAsOne/>
      </p:bldGraphic>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7046" y="287751"/>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graphicFrame>
        <p:nvGraphicFramePr>
          <p:cNvPr id="40" name="Chart 13"/>
          <p:cNvGraphicFramePr/>
          <p:nvPr/>
        </p:nvGraphicFramePr>
        <p:xfrm>
          <a:off x="793750" y="2303463"/>
          <a:ext cx="4683967" cy="3334818"/>
        </p:xfrm>
        <a:graphic>
          <a:graphicData uri="http://schemas.openxmlformats.org/drawingml/2006/chart">
            <c:chart xmlns:c="http://schemas.openxmlformats.org/drawingml/2006/chart" xmlns:r="http://schemas.openxmlformats.org/officeDocument/2006/relationships" r:id="rId3"/>
          </a:graphicData>
        </a:graphic>
      </p:graphicFrame>
      <p:grpSp>
        <p:nvGrpSpPr>
          <p:cNvPr id="45" name="组合 44"/>
          <p:cNvGrpSpPr/>
          <p:nvPr/>
        </p:nvGrpSpPr>
        <p:grpSpPr>
          <a:xfrm>
            <a:off x="6095999" y="3127513"/>
            <a:ext cx="5458968" cy="2271886"/>
            <a:chOff x="5202936" y="2706624"/>
            <a:chExt cx="5458968" cy="1741932"/>
          </a:xfrm>
        </p:grpSpPr>
        <p:sp>
          <p:nvSpPr>
            <p:cNvPr id="46" name="矩形 45"/>
            <p:cNvSpPr/>
            <p:nvPr/>
          </p:nvSpPr>
          <p:spPr>
            <a:xfrm>
              <a:off x="5202936" y="2706624"/>
              <a:ext cx="5458968" cy="1741932"/>
            </a:xfrm>
            <a:prstGeom prst="rect">
              <a:avLst/>
            </a:prstGeom>
            <a:solidFill>
              <a:schemeClr val="tx1">
                <a:lumMod val="85000"/>
                <a:lumOff val="1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a:off x="5202936" y="2717374"/>
              <a:ext cx="333756" cy="297180"/>
            </a:xfrm>
            <a:custGeom>
              <a:avLst/>
              <a:gdLst>
                <a:gd name="connsiteX0" fmla="*/ 0 w 333756"/>
                <a:gd name="connsiteY0" fmla="*/ 297180 h 297180"/>
                <a:gd name="connsiteX1" fmla="*/ 0 w 333756"/>
                <a:gd name="connsiteY1" fmla="*/ 0 h 297180"/>
                <a:gd name="connsiteX2" fmla="*/ 333756 w 333756"/>
                <a:gd name="connsiteY2" fmla="*/ 0 h 297180"/>
              </a:gdLst>
              <a:ahLst/>
              <a:cxnLst>
                <a:cxn ang="0">
                  <a:pos x="connsiteX0" y="connsiteY0"/>
                </a:cxn>
                <a:cxn ang="0">
                  <a:pos x="connsiteX1" y="connsiteY1"/>
                </a:cxn>
                <a:cxn ang="0">
                  <a:pos x="connsiteX2" y="connsiteY2"/>
                </a:cxn>
              </a:cxnLst>
              <a:rect l="l" t="t" r="r" b="b"/>
              <a:pathLst>
                <a:path w="333756" h="297180">
                  <a:moveTo>
                    <a:pt x="0" y="297180"/>
                  </a:moveTo>
                  <a:lnTo>
                    <a:pt x="0" y="0"/>
                  </a:lnTo>
                  <a:lnTo>
                    <a:pt x="333756" y="0"/>
                  </a:lnTo>
                </a:path>
              </a:pathLst>
            </a:custGeom>
            <a:noFill/>
            <a:ln w="3175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flipH="1" flipV="1">
              <a:off x="10328148" y="4151376"/>
              <a:ext cx="333756" cy="297180"/>
            </a:xfrm>
            <a:custGeom>
              <a:avLst/>
              <a:gdLst>
                <a:gd name="connsiteX0" fmla="*/ 0 w 333756"/>
                <a:gd name="connsiteY0" fmla="*/ 297180 h 297180"/>
                <a:gd name="connsiteX1" fmla="*/ 0 w 333756"/>
                <a:gd name="connsiteY1" fmla="*/ 0 h 297180"/>
                <a:gd name="connsiteX2" fmla="*/ 333756 w 333756"/>
                <a:gd name="connsiteY2" fmla="*/ 0 h 297180"/>
              </a:gdLst>
              <a:ahLst/>
              <a:cxnLst>
                <a:cxn ang="0">
                  <a:pos x="connsiteX0" y="connsiteY0"/>
                </a:cxn>
                <a:cxn ang="0">
                  <a:pos x="connsiteX1" y="connsiteY1"/>
                </a:cxn>
                <a:cxn ang="0">
                  <a:pos x="connsiteX2" y="connsiteY2"/>
                </a:cxn>
              </a:cxnLst>
              <a:rect l="l" t="t" r="r" b="b"/>
              <a:pathLst>
                <a:path w="333756" h="297180">
                  <a:moveTo>
                    <a:pt x="0" y="297180"/>
                  </a:moveTo>
                  <a:lnTo>
                    <a:pt x="0" y="0"/>
                  </a:lnTo>
                  <a:lnTo>
                    <a:pt x="333756" y="0"/>
                  </a:lnTo>
                </a:path>
              </a:pathLst>
            </a:custGeom>
            <a:noFill/>
            <a:ln w="31750">
              <a:solidFill>
                <a:srgbClr val="D0B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9" name="文本框 48"/>
          <p:cNvSpPr txBox="1"/>
          <p:nvPr/>
        </p:nvSpPr>
        <p:spPr>
          <a:xfrm>
            <a:off x="6240982" y="4032017"/>
            <a:ext cx="5265167" cy="954107"/>
          </a:xfrm>
          <a:prstGeom prst="rect">
            <a:avLst/>
          </a:prstGeom>
          <a:noFill/>
        </p:spPr>
        <p:txBody>
          <a:bodyPr wrap="square" rtlCol="0">
            <a:spAutoFit/>
          </a:bodyPr>
          <a:lstStyle/>
          <a:p>
            <a:r>
              <a:rPr lang="en-US" altLang="zh-CN" sz="1400" dirty="0">
                <a:solidFill>
                  <a:schemeClr val="bg1"/>
                </a:solidFill>
                <a:cs typeface="+mn-ea"/>
                <a:sym typeface="+mn-lt"/>
              </a:rPr>
              <a:t>Insert you awesome clever slogan or theme in this area awesome clever slogan or theme in this you awesome clever .Insert you awesome clever slogan or theme in this Insert you awesome clever slogan or theme in </a:t>
            </a:r>
            <a:r>
              <a:rPr lang="en-US" altLang="zh-CN" sz="1400" dirty="0" err="1">
                <a:solidFill>
                  <a:schemeClr val="bg1"/>
                </a:solidFill>
                <a:cs typeface="+mn-ea"/>
                <a:sym typeface="+mn-lt"/>
              </a:rPr>
              <a:t>th</a:t>
            </a:r>
            <a:endParaRPr lang="zh-CN" altLang="en-US" sz="1400" dirty="0">
              <a:solidFill>
                <a:schemeClr val="bg1"/>
              </a:solidFill>
              <a:cs typeface="+mn-ea"/>
              <a:sym typeface="+mn-lt"/>
            </a:endParaRPr>
          </a:p>
        </p:txBody>
      </p:sp>
      <p:sp>
        <p:nvSpPr>
          <p:cNvPr id="50" name="文本框 49"/>
          <p:cNvSpPr txBox="1"/>
          <p:nvPr/>
        </p:nvSpPr>
        <p:spPr>
          <a:xfrm>
            <a:off x="6240983" y="3711104"/>
            <a:ext cx="2143664" cy="400110"/>
          </a:xfrm>
          <a:prstGeom prst="rect">
            <a:avLst/>
          </a:prstGeom>
          <a:noFill/>
        </p:spPr>
        <p:txBody>
          <a:bodyPr wrap="none" rtlCol="0">
            <a:spAutoFit/>
          </a:bodyPr>
          <a:lstStyle/>
          <a:p>
            <a:r>
              <a:rPr lang="en-US" altLang="zh-CN" sz="2000" b="1" spc="140" dirty="0">
                <a:solidFill>
                  <a:schemeClr val="bg1"/>
                </a:solidFill>
                <a:cs typeface="+mn-ea"/>
                <a:sym typeface="+mn-lt"/>
              </a:rPr>
              <a:t>Add title text</a:t>
            </a:r>
            <a:endParaRPr lang="zh-CN" altLang="en-US" sz="2000" b="1" spc="140" dirty="0">
              <a:solidFill>
                <a:schemeClr val="bg1"/>
              </a:solidFill>
              <a:cs typeface="+mn-ea"/>
              <a:sym typeface="+mn-lt"/>
            </a:endParaRPr>
          </a:p>
        </p:txBody>
      </p:sp>
    </p:spTree>
    <p:extLst>
      <p:ext uri="{BB962C8B-B14F-4D97-AF65-F5344CB8AC3E}">
        <p14:creationId xmlns:p14="http://schemas.microsoft.com/office/powerpoint/2010/main" val="355827104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graphicEl>
                                              <a:chart seriesIdx="-3" categoryIdx="-3" bldStep="gridLegend"/>
                                            </p:graphicEl>
                                          </p:spTgt>
                                        </p:tgtEl>
                                        <p:attrNameLst>
                                          <p:attrName>style.visibility</p:attrName>
                                        </p:attrNameLst>
                                      </p:cBhvr>
                                      <p:to>
                                        <p:strVal val="visible"/>
                                      </p:to>
                                    </p:set>
                                    <p:animEffect transition="in" filter="wipe(left)">
                                      <p:cBhvr>
                                        <p:cTn id="7" dur="500"/>
                                        <p:tgtEl>
                                          <p:spTgt spid="40">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graphicEl>
                                              <a:chart seriesIdx="0" categoryIdx="-4" bldStep="series"/>
                                            </p:graphicEl>
                                          </p:spTgt>
                                        </p:tgtEl>
                                        <p:attrNameLst>
                                          <p:attrName>style.visibility</p:attrName>
                                        </p:attrNameLst>
                                      </p:cBhvr>
                                      <p:to>
                                        <p:strVal val="visible"/>
                                      </p:to>
                                    </p:set>
                                    <p:animEffect transition="in" filter="wipe(left)">
                                      <p:cBhvr>
                                        <p:cTn id="11" dur="500"/>
                                        <p:tgtEl>
                                          <p:spTgt spid="40">
                                            <p:graphicEl>
                                              <a:chart seriesIdx="0" categoryIdx="-4" bldStep="series"/>
                                            </p:graphic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up)">
                                      <p:cBhvr>
                                        <p:cTn id="21" dur="500"/>
                                        <p:tgtEl>
                                          <p:spTgt spid="50"/>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up)">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uiExpand="1">
        <p:bldSub>
          <a:bldChart bld="series"/>
        </p:bldSub>
      </p:bldGraphic>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形 10">
            <a:extLst>
              <a:ext uri="{FF2B5EF4-FFF2-40B4-BE49-F238E27FC236}">
                <a16:creationId xmlns:a16="http://schemas.microsoft.com/office/drawing/2014/main" id="{3E63A7C2-9469-B5A9-1FD5-0AF18C984C3C}"/>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V="1">
            <a:off x="-3344992" y="-3406778"/>
            <a:ext cx="17886219" cy="7535833"/>
          </a:xfrm>
          <a:prstGeom prst="rect">
            <a:avLst/>
          </a:prstGeom>
        </p:spPr>
      </p:pic>
      <p:grpSp>
        <p:nvGrpSpPr>
          <p:cNvPr id="7" name="组合 6">
            <a:extLst>
              <a:ext uri="{FF2B5EF4-FFF2-40B4-BE49-F238E27FC236}">
                <a16:creationId xmlns:a16="http://schemas.microsoft.com/office/drawing/2014/main" id="{07995047-4237-49EF-B963-CB5475E3CD84}"/>
              </a:ext>
            </a:extLst>
          </p:cNvPr>
          <p:cNvGrpSpPr/>
          <p:nvPr/>
        </p:nvGrpSpPr>
        <p:grpSpPr>
          <a:xfrm>
            <a:off x="3715657" y="1240971"/>
            <a:ext cx="4760686" cy="4760684"/>
            <a:chOff x="4296229" y="1545772"/>
            <a:chExt cx="3599542" cy="3599540"/>
          </a:xfrm>
        </p:grpSpPr>
        <p:sp>
          <p:nvSpPr>
            <p:cNvPr id="6" name="椭圆 5">
              <a:extLst>
                <a:ext uri="{FF2B5EF4-FFF2-40B4-BE49-F238E27FC236}">
                  <a16:creationId xmlns:a16="http://schemas.microsoft.com/office/drawing/2014/main" id="{2299F02F-E42E-4952-BB10-DB0438158743}"/>
                </a:ext>
              </a:extLst>
            </p:cNvPr>
            <p:cNvSpPr/>
            <p:nvPr/>
          </p:nvSpPr>
          <p:spPr>
            <a:xfrm>
              <a:off x="4296229" y="1545772"/>
              <a:ext cx="3599542" cy="3599540"/>
            </a:xfrm>
            <a:prstGeom prst="ellipse">
              <a:avLst/>
            </a:prstGeom>
            <a:solidFill>
              <a:srgbClr val="E5D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C7EB10C5-6FAE-44D6-9CF0-FD12F9745CFE}"/>
                </a:ext>
              </a:extLst>
            </p:cNvPr>
            <p:cNvSpPr/>
            <p:nvPr/>
          </p:nvSpPr>
          <p:spPr>
            <a:xfrm>
              <a:off x="4419599" y="1669142"/>
              <a:ext cx="3352802" cy="3352800"/>
            </a:xfrm>
            <a:prstGeom prst="ellipse">
              <a:avLst/>
            </a:prstGeom>
            <a:gradFill>
              <a:gsLst>
                <a:gs pos="0">
                  <a:srgbClr val="86632F"/>
                </a:gs>
                <a:gs pos="26000">
                  <a:srgbClr val="E6DFA4"/>
                </a:gs>
                <a:gs pos="100000">
                  <a:srgbClr val="C3974D"/>
                </a:gs>
                <a:gs pos="78000">
                  <a:srgbClr val="F4DAAA"/>
                </a:gs>
                <a:gs pos="52000">
                  <a:srgbClr val="DABA80"/>
                </a:gs>
              </a:gsLst>
              <a:lin ang="5400000" scaled="0"/>
            </a:gradFill>
            <a:ln w="25400">
              <a:solidFill>
                <a:srgbClr val="C39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a:extLst>
              <a:ext uri="{FF2B5EF4-FFF2-40B4-BE49-F238E27FC236}">
                <a16:creationId xmlns:a16="http://schemas.microsoft.com/office/drawing/2014/main" id="{8856D56F-E77E-47BA-8A04-B0879D77402C}"/>
              </a:ext>
            </a:extLst>
          </p:cNvPr>
          <p:cNvSpPr txBox="1"/>
          <p:nvPr/>
        </p:nvSpPr>
        <p:spPr>
          <a:xfrm>
            <a:off x="5598118" y="2290923"/>
            <a:ext cx="943429" cy="1323439"/>
          </a:xfrm>
          <a:prstGeom prst="rect">
            <a:avLst/>
          </a:prstGeom>
          <a:noFill/>
        </p:spPr>
        <p:txBody>
          <a:bodyPr wrap="square" rtlCol="0">
            <a:spAutoFit/>
          </a:bodyPr>
          <a:lstStyle/>
          <a:p>
            <a:pPr algn="dist"/>
            <a:r>
              <a:rPr lang="en-US" altLang="zh-CN" sz="8000" dirty="0">
                <a:solidFill>
                  <a:schemeClr val="bg2">
                    <a:lumMod val="10000"/>
                  </a:schemeClr>
                </a:solidFill>
                <a:cs typeface="+mn-ea"/>
                <a:sym typeface="+mn-lt"/>
              </a:rPr>
              <a:t>2</a:t>
            </a:r>
            <a:endParaRPr lang="zh-CN" altLang="en-US" sz="8000" dirty="0">
              <a:solidFill>
                <a:schemeClr val="bg2">
                  <a:lumMod val="10000"/>
                </a:schemeClr>
              </a:solidFill>
              <a:cs typeface="+mn-ea"/>
              <a:sym typeface="+mn-lt"/>
            </a:endParaRPr>
          </a:p>
        </p:txBody>
      </p:sp>
      <p:sp>
        <p:nvSpPr>
          <p:cNvPr id="9" name="矩形 8">
            <a:extLst>
              <a:ext uri="{FF2B5EF4-FFF2-40B4-BE49-F238E27FC236}">
                <a16:creationId xmlns:a16="http://schemas.microsoft.com/office/drawing/2014/main" id="{BC6F4BA2-B531-4C3C-849E-4F51B7177029}"/>
              </a:ext>
            </a:extLst>
          </p:cNvPr>
          <p:cNvSpPr>
            <a:spLocks noChangeArrowheads="1"/>
          </p:cNvSpPr>
          <p:nvPr/>
        </p:nvSpPr>
        <p:spPr bwMode="auto">
          <a:xfrm>
            <a:off x="4955357" y="3762383"/>
            <a:ext cx="2059538" cy="438582"/>
          </a:xfrm>
          <a:prstGeom prst="rect">
            <a:avLst/>
          </a:prstGeom>
          <a:noFill/>
          <a:ln w="9525">
            <a:noFill/>
            <a:miter lim="800000"/>
            <a:headEnd/>
            <a:tailEnd/>
          </a:ln>
        </p:spPr>
        <p:txBody>
          <a:bodyPr wrap="none" lIns="68580" tIns="34290" rIns="68580" bIns="34290">
            <a:spAutoFit/>
          </a:bodyPr>
          <a:lstStyle/>
          <a:p>
            <a:pPr lvl="0"/>
            <a:r>
              <a:rPr lang="en-US" altLang="zh-CN" sz="2400" dirty="0">
                <a:solidFill>
                  <a:schemeClr val="tx1">
                    <a:lumMod val="95000"/>
                    <a:lumOff val="5000"/>
                  </a:schemeClr>
                </a:solidFill>
                <a:cs typeface="+mn-ea"/>
                <a:sym typeface="+mn-lt"/>
              </a:rPr>
              <a:t>Add title text</a:t>
            </a:r>
            <a:endParaRPr lang="zh-CN" altLang="zh-CN" sz="2400" dirty="0">
              <a:solidFill>
                <a:schemeClr val="tx1">
                  <a:lumMod val="95000"/>
                  <a:lumOff val="5000"/>
                </a:schemeClr>
              </a:solidFill>
              <a:cs typeface="+mn-ea"/>
              <a:sym typeface="+mn-lt"/>
            </a:endParaRPr>
          </a:p>
        </p:txBody>
      </p:sp>
      <p:sp>
        <p:nvSpPr>
          <p:cNvPr id="10" name="矩形 18">
            <a:extLst>
              <a:ext uri="{FF2B5EF4-FFF2-40B4-BE49-F238E27FC236}">
                <a16:creationId xmlns:a16="http://schemas.microsoft.com/office/drawing/2014/main" id="{A7CE4E92-1AF1-47D1-8232-25BDFC238FF4}"/>
              </a:ext>
            </a:extLst>
          </p:cNvPr>
          <p:cNvSpPr>
            <a:spLocks noChangeArrowheads="1"/>
          </p:cNvSpPr>
          <p:nvPr/>
        </p:nvSpPr>
        <p:spPr bwMode="auto">
          <a:xfrm>
            <a:off x="4197491" y="4364132"/>
            <a:ext cx="3797018" cy="169021"/>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en-US" altLang="zh-CN" sz="1000" dirty="0">
                <a:solidFill>
                  <a:schemeClr val="bg2">
                    <a:lumMod val="25000"/>
                  </a:schemeClr>
                </a:solidFill>
                <a:cs typeface="+mn-ea"/>
                <a:sym typeface="+mn-lt"/>
              </a:rPr>
              <a:t>Click here to add content that matches the title.</a:t>
            </a:r>
          </a:p>
        </p:txBody>
      </p:sp>
    </p:spTree>
    <p:extLst>
      <p:ext uri="{BB962C8B-B14F-4D97-AF65-F5344CB8AC3E}">
        <p14:creationId xmlns:p14="http://schemas.microsoft.com/office/powerpoint/2010/main" val="45059441"/>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67046" y="287751"/>
            <a:ext cx="4057908" cy="461665"/>
          </a:xfrm>
          <a:prstGeom prst="rect">
            <a:avLst/>
          </a:prstGeom>
          <a:noFill/>
        </p:spPr>
        <p:txBody>
          <a:bodyPr wrap="square" rtlCol="0">
            <a:spAutoFit/>
          </a:bodyPr>
          <a:lstStyle/>
          <a:p>
            <a:pPr algn="ctr">
              <a:defRPr/>
            </a:pPr>
            <a:r>
              <a:rPr lang="en-US" altLang="zh-CN" sz="2400" b="1" dirty="0">
                <a:solidFill>
                  <a:srgbClr val="D0B067"/>
                </a:solidFill>
                <a:cs typeface="+mn-ea"/>
                <a:sym typeface="+mn-lt"/>
              </a:rPr>
              <a:t>Add title text</a:t>
            </a:r>
          </a:p>
        </p:txBody>
      </p:sp>
      <p:sp>
        <p:nvSpPr>
          <p:cNvPr id="6" name="TextBox 54"/>
          <p:cNvSpPr txBox="1"/>
          <p:nvPr/>
        </p:nvSpPr>
        <p:spPr>
          <a:xfrm>
            <a:off x="2903634" y="749416"/>
            <a:ext cx="6384731" cy="613694"/>
          </a:xfrm>
          <a:prstGeom prst="rect">
            <a:avLst/>
          </a:prstGeom>
          <a:noFill/>
        </p:spPr>
        <p:txBody>
          <a:bodyPr wrap="square" rtlCol="0">
            <a:spAutoFit/>
          </a:bodyPr>
          <a:lstStyle/>
          <a:p>
            <a:pPr algn="ctr" defTabSz="914217">
              <a:lnSpc>
                <a:spcPct val="150000"/>
              </a:lnSpc>
            </a:pPr>
            <a:r>
              <a:rPr lang="en-US" sz="1200" dirty="0">
                <a:solidFill>
                  <a:prstClr val="white"/>
                </a:solidFill>
                <a:cs typeface="+mn-ea"/>
                <a:sym typeface="+mn-lt"/>
              </a:rPr>
              <a:t>First: What is a Fast-Fish? Alive or dead a fish is technically fast, when it is connected with an occupied ship or boat, by</a:t>
            </a:r>
          </a:p>
        </p:txBody>
      </p:sp>
      <p:sp>
        <p:nvSpPr>
          <p:cNvPr id="3" name="矩形 2"/>
          <p:cNvSpPr/>
          <p:nvPr/>
        </p:nvSpPr>
        <p:spPr>
          <a:xfrm>
            <a:off x="414866" y="2243601"/>
            <a:ext cx="5681133" cy="3285067"/>
          </a:xfrm>
          <a:prstGeom prst="rect">
            <a:avLst/>
          </a:prstGeom>
          <a:solidFill>
            <a:srgbClr val="D0B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865" y="2243601"/>
            <a:ext cx="6858001" cy="3285068"/>
          </a:xfrm>
          <a:prstGeom prst="rect">
            <a:avLst/>
          </a:prstGeom>
        </p:spPr>
      </p:pic>
      <p:sp>
        <p:nvSpPr>
          <p:cNvPr id="16" name="矩形 15"/>
          <p:cNvSpPr/>
          <p:nvPr/>
        </p:nvSpPr>
        <p:spPr>
          <a:xfrm>
            <a:off x="6038174" y="2167416"/>
            <a:ext cx="5681133" cy="3285067"/>
          </a:xfrm>
          <a:prstGeom prst="rect">
            <a:avLst/>
          </a:prstGeom>
          <a:solidFill>
            <a:srgbClr val="D0B0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TextBox 43"/>
          <p:cNvSpPr txBox="1"/>
          <p:nvPr/>
        </p:nvSpPr>
        <p:spPr>
          <a:xfrm>
            <a:off x="6254389" y="2441481"/>
            <a:ext cx="2608406" cy="230832"/>
          </a:xfrm>
          <a:prstGeom prst="rect">
            <a:avLst/>
          </a:prstGeom>
          <a:noFill/>
        </p:spPr>
        <p:txBody>
          <a:bodyPr wrap="none" rtlCol="0">
            <a:spAutoFit/>
          </a:bodyPr>
          <a:lstStyle/>
          <a:p>
            <a:pPr defTabSz="914217"/>
            <a:r>
              <a:rPr lang="en-US" sz="900" b="1" spc="150" dirty="0">
                <a:solidFill>
                  <a:schemeClr val="bg1"/>
                </a:solidFill>
                <a:cs typeface="+mn-ea"/>
                <a:sym typeface="+mn-lt"/>
              </a:rPr>
              <a:t>WRITE A TITLE IN THIS SECTION</a:t>
            </a:r>
            <a:endParaRPr lang="en-US" sz="1000" b="1" spc="150" dirty="0">
              <a:solidFill>
                <a:schemeClr val="bg1"/>
              </a:solidFill>
              <a:cs typeface="+mn-ea"/>
              <a:sym typeface="+mn-lt"/>
            </a:endParaRPr>
          </a:p>
        </p:txBody>
      </p:sp>
      <p:sp>
        <p:nvSpPr>
          <p:cNvPr id="18" name="TextBox 48"/>
          <p:cNvSpPr txBox="1"/>
          <p:nvPr/>
        </p:nvSpPr>
        <p:spPr>
          <a:xfrm>
            <a:off x="6254390" y="2626068"/>
            <a:ext cx="5226410" cy="507831"/>
          </a:xfrm>
          <a:prstGeom prst="rect">
            <a:avLst/>
          </a:prstGeom>
          <a:noFill/>
        </p:spPr>
        <p:txBody>
          <a:bodyPr wrap="square" rtlCol="0">
            <a:spAutoFit/>
          </a:bodyPr>
          <a:lstStyle/>
          <a:p>
            <a:pPr defTabSz="914217"/>
            <a:r>
              <a:rPr lang="en-US" sz="2700" b="1" dirty="0">
                <a:solidFill>
                  <a:schemeClr val="tx1">
                    <a:lumMod val="85000"/>
                    <a:lumOff val="15000"/>
                  </a:schemeClr>
                </a:solidFill>
                <a:cs typeface="+mn-ea"/>
                <a:sym typeface="+mn-lt"/>
              </a:rPr>
              <a:t>Add title text</a:t>
            </a:r>
            <a:endParaRPr lang="en-US" sz="3000" b="1" dirty="0">
              <a:solidFill>
                <a:schemeClr val="tx1">
                  <a:lumMod val="85000"/>
                  <a:lumOff val="15000"/>
                </a:schemeClr>
              </a:solidFill>
              <a:cs typeface="+mn-ea"/>
              <a:sym typeface="+mn-lt"/>
            </a:endParaRPr>
          </a:p>
        </p:txBody>
      </p:sp>
      <p:sp>
        <p:nvSpPr>
          <p:cNvPr id="19" name="Shape 2605"/>
          <p:cNvSpPr/>
          <p:nvPr/>
        </p:nvSpPr>
        <p:spPr>
          <a:xfrm>
            <a:off x="6395618" y="3448699"/>
            <a:ext cx="254180" cy="254596"/>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19045" tIns="19045" rIns="19045" bIns="19045" anchor="ctr"/>
          <a:lstStyle/>
          <a:p>
            <a:pPr marL="0" marR="0" lvl="0" indent="0" defTabSz="22854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0" name="Shape 2628"/>
          <p:cNvSpPr/>
          <p:nvPr/>
        </p:nvSpPr>
        <p:spPr>
          <a:xfrm>
            <a:off x="6400741" y="4442973"/>
            <a:ext cx="254059" cy="254059"/>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solidFill>
          <a:ln w="12700">
            <a:miter lim="400000"/>
          </a:ln>
        </p:spPr>
        <p:txBody>
          <a:bodyPr lIns="19045" tIns="19045" rIns="19045" bIns="19045" anchor="ctr"/>
          <a:lstStyle/>
          <a:p>
            <a:pPr marL="0" marR="0" lvl="0" indent="0" defTabSz="22854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1" name="TextBox 22"/>
          <p:cNvSpPr txBox="1"/>
          <p:nvPr/>
        </p:nvSpPr>
        <p:spPr>
          <a:xfrm>
            <a:off x="6657055" y="3625837"/>
            <a:ext cx="2516540" cy="784830"/>
          </a:xfrm>
          <a:prstGeom prst="rect">
            <a:avLst/>
          </a:prstGeom>
          <a:noFill/>
        </p:spPr>
        <p:txBody>
          <a:bodyPr wrap="square" rtlCol="0">
            <a:spAutoFit/>
          </a:bodyPr>
          <a:lstStyle/>
          <a:p>
            <a:pPr defTabSz="914217">
              <a:lnSpc>
                <a:spcPct val="150000"/>
              </a:lnSpc>
            </a:pPr>
            <a:r>
              <a:rPr lang="en-US" sz="1000" dirty="0">
                <a:solidFill>
                  <a:schemeClr val="bg1"/>
                </a:solidFill>
                <a:cs typeface="+mn-ea"/>
                <a:sym typeface="+mn-lt"/>
              </a:rPr>
              <a:t>First: What is a Fast-Fish? Alive or dead a fish is technically fast, when it is connected with an occupied</a:t>
            </a:r>
          </a:p>
        </p:txBody>
      </p:sp>
      <p:sp>
        <p:nvSpPr>
          <p:cNvPr id="22" name="TextBox 23"/>
          <p:cNvSpPr txBox="1"/>
          <p:nvPr/>
        </p:nvSpPr>
        <p:spPr>
          <a:xfrm>
            <a:off x="6657055" y="3363691"/>
            <a:ext cx="1728935" cy="369332"/>
          </a:xfrm>
          <a:prstGeom prst="rect">
            <a:avLst/>
          </a:prstGeom>
          <a:noFill/>
        </p:spPr>
        <p:txBody>
          <a:bodyPr wrap="none" rtlCol="0">
            <a:spAutoFit/>
          </a:bodyPr>
          <a:lstStyle/>
          <a:p>
            <a:pPr defTabSz="914217"/>
            <a:r>
              <a:rPr lang="en-US" altLang="zh-CN" b="1" dirty="0">
                <a:solidFill>
                  <a:schemeClr val="bg1"/>
                </a:solidFill>
                <a:cs typeface="+mn-ea"/>
                <a:sym typeface="+mn-lt"/>
              </a:rPr>
              <a:t>Add title text</a:t>
            </a:r>
            <a:endParaRPr lang="en-US" b="1" dirty="0">
              <a:solidFill>
                <a:schemeClr val="bg1"/>
              </a:solidFill>
              <a:cs typeface="+mn-ea"/>
              <a:sym typeface="+mn-lt"/>
            </a:endParaRPr>
          </a:p>
        </p:txBody>
      </p:sp>
      <p:sp>
        <p:nvSpPr>
          <p:cNvPr id="29" name="Shape 2618"/>
          <p:cNvSpPr>
            <a:spLocks noChangeAspect="1"/>
          </p:cNvSpPr>
          <p:nvPr/>
        </p:nvSpPr>
        <p:spPr>
          <a:xfrm>
            <a:off x="9026271" y="4442973"/>
            <a:ext cx="254561" cy="254597"/>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19045" tIns="19045" rIns="19045" bIns="19045" anchor="ctr"/>
          <a:lstStyle/>
          <a:p>
            <a:pPr marL="0" marR="0" lvl="0" indent="0" defTabSz="22854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0" name="Shape 2626"/>
          <p:cNvSpPr>
            <a:spLocks noChangeAspect="1"/>
          </p:cNvSpPr>
          <p:nvPr/>
        </p:nvSpPr>
        <p:spPr>
          <a:xfrm>
            <a:off x="9047436" y="3448699"/>
            <a:ext cx="208308" cy="254597"/>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bg1"/>
          </a:solidFill>
          <a:ln w="12700">
            <a:miter lim="400000"/>
          </a:ln>
        </p:spPr>
        <p:txBody>
          <a:bodyPr lIns="19045" tIns="19045" rIns="19045" bIns="19045" anchor="ctr"/>
          <a:lstStyle/>
          <a:p>
            <a:pPr marL="0" marR="0" lvl="0" indent="0" defTabSz="22854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1" name="TextBox 8"/>
          <p:cNvSpPr txBox="1"/>
          <p:nvPr/>
        </p:nvSpPr>
        <p:spPr>
          <a:xfrm>
            <a:off x="12575865" y="5083151"/>
            <a:ext cx="184731" cy="369332"/>
          </a:xfrm>
          <a:prstGeom prst="rect">
            <a:avLst/>
          </a:prstGeom>
          <a:noFill/>
        </p:spPr>
        <p:txBody>
          <a:bodyPr wrap="none" rtlCol="0">
            <a:spAutoFit/>
          </a:bodyPr>
          <a:lstStyle/>
          <a:p>
            <a:pPr defTabSz="914217"/>
            <a:endParaRPr lang="en-US" dirty="0">
              <a:solidFill>
                <a:srgbClr val="737572"/>
              </a:solidFill>
              <a:cs typeface="+mn-ea"/>
              <a:sym typeface="+mn-lt"/>
            </a:endParaRPr>
          </a:p>
        </p:txBody>
      </p:sp>
      <p:sp>
        <p:nvSpPr>
          <p:cNvPr id="32" name="TextBox 22"/>
          <p:cNvSpPr txBox="1"/>
          <p:nvPr/>
        </p:nvSpPr>
        <p:spPr>
          <a:xfrm>
            <a:off x="9248854" y="3634857"/>
            <a:ext cx="2516540" cy="784830"/>
          </a:xfrm>
          <a:prstGeom prst="rect">
            <a:avLst/>
          </a:prstGeom>
          <a:noFill/>
        </p:spPr>
        <p:txBody>
          <a:bodyPr wrap="square" rtlCol="0">
            <a:spAutoFit/>
          </a:bodyPr>
          <a:lstStyle/>
          <a:p>
            <a:pPr defTabSz="914217">
              <a:lnSpc>
                <a:spcPct val="150000"/>
              </a:lnSpc>
            </a:pPr>
            <a:r>
              <a:rPr lang="en-US" sz="1000" dirty="0">
                <a:solidFill>
                  <a:schemeClr val="bg1"/>
                </a:solidFill>
                <a:cs typeface="+mn-ea"/>
                <a:sym typeface="+mn-lt"/>
              </a:rPr>
              <a:t>First: What is a Fast-Fish? Alive or dead a fish is technically fast, when it is connected with an occupied</a:t>
            </a:r>
          </a:p>
        </p:txBody>
      </p:sp>
      <p:sp>
        <p:nvSpPr>
          <p:cNvPr id="33" name="TextBox 23"/>
          <p:cNvSpPr txBox="1"/>
          <p:nvPr/>
        </p:nvSpPr>
        <p:spPr>
          <a:xfrm>
            <a:off x="9248854" y="3372711"/>
            <a:ext cx="1728935" cy="369332"/>
          </a:xfrm>
          <a:prstGeom prst="rect">
            <a:avLst/>
          </a:prstGeom>
          <a:noFill/>
        </p:spPr>
        <p:txBody>
          <a:bodyPr wrap="none" rtlCol="0">
            <a:spAutoFit/>
          </a:bodyPr>
          <a:lstStyle/>
          <a:p>
            <a:pPr defTabSz="914217"/>
            <a:r>
              <a:rPr lang="en-US" altLang="zh-CN" b="1" dirty="0">
                <a:solidFill>
                  <a:schemeClr val="bg1"/>
                </a:solidFill>
                <a:cs typeface="+mn-ea"/>
                <a:sym typeface="+mn-lt"/>
              </a:rPr>
              <a:t>Add title text</a:t>
            </a:r>
            <a:endParaRPr lang="en-US" b="1" dirty="0">
              <a:solidFill>
                <a:schemeClr val="bg1"/>
              </a:solidFill>
              <a:cs typeface="+mn-ea"/>
              <a:sym typeface="+mn-lt"/>
            </a:endParaRPr>
          </a:p>
        </p:txBody>
      </p:sp>
      <p:sp>
        <p:nvSpPr>
          <p:cNvPr id="34" name="TextBox 22"/>
          <p:cNvSpPr txBox="1"/>
          <p:nvPr/>
        </p:nvSpPr>
        <p:spPr>
          <a:xfrm>
            <a:off x="6631163" y="4622389"/>
            <a:ext cx="2516540" cy="784830"/>
          </a:xfrm>
          <a:prstGeom prst="rect">
            <a:avLst/>
          </a:prstGeom>
          <a:noFill/>
        </p:spPr>
        <p:txBody>
          <a:bodyPr wrap="square" rtlCol="0">
            <a:spAutoFit/>
          </a:bodyPr>
          <a:lstStyle/>
          <a:p>
            <a:pPr defTabSz="914217">
              <a:lnSpc>
                <a:spcPct val="150000"/>
              </a:lnSpc>
            </a:pPr>
            <a:r>
              <a:rPr lang="en-US" sz="1000" dirty="0">
                <a:solidFill>
                  <a:schemeClr val="bg1"/>
                </a:solidFill>
                <a:cs typeface="+mn-ea"/>
                <a:sym typeface="+mn-lt"/>
              </a:rPr>
              <a:t>First: What is a Fast-Fish? Alive or dead a fish is technically fast, when it is connected with an occupied</a:t>
            </a:r>
          </a:p>
        </p:txBody>
      </p:sp>
      <p:sp>
        <p:nvSpPr>
          <p:cNvPr id="35" name="TextBox 23"/>
          <p:cNvSpPr txBox="1"/>
          <p:nvPr/>
        </p:nvSpPr>
        <p:spPr>
          <a:xfrm>
            <a:off x="6631163" y="4360243"/>
            <a:ext cx="1728935" cy="369332"/>
          </a:xfrm>
          <a:prstGeom prst="rect">
            <a:avLst/>
          </a:prstGeom>
          <a:noFill/>
        </p:spPr>
        <p:txBody>
          <a:bodyPr wrap="none" rtlCol="0">
            <a:spAutoFit/>
          </a:bodyPr>
          <a:lstStyle/>
          <a:p>
            <a:pPr defTabSz="914217"/>
            <a:r>
              <a:rPr lang="en-US" altLang="zh-CN" b="1" dirty="0">
                <a:solidFill>
                  <a:schemeClr val="bg1"/>
                </a:solidFill>
                <a:cs typeface="+mn-ea"/>
                <a:sym typeface="+mn-lt"/>
              </a:rPr>
              <a:t>Add title text</a:t>
            </a:r>
            <a:endParaRPr lang="en-US" b="1" dirty="0">
              <a:solidFill>
                <a:schemeClr val="bg1"/>
              </a:solidFill>
              <a:cs typeface="+mn-ea"/>
              <a:sym typeface="+mn-lt"/>
            </a:endParaRPr>
          </a:p>
        </p:txBody>
      </p:sp>
      <p:sp>
        <p:nvSpPr>
          <p:cNvPr id="36" name="TextBox 22"/>
          <p:cNvSpPr txBox="1"/>
          <p:nvPr/>
        </p:nvSpPr>
        <p:spPr>
          <a:xfrm>
            <a:off x="9246574" y="4647974"/>
            <a:ext cx="2516540" cy="784830"/>
          </a:xfrm>
          <a:prstGeom prst="rect">
            <a:avLst/>
          </a:prstGeom>
          <a:noFill/>
        </p:spPr>
        <p:txBody>
          <a:bodyPr wrap="square" rtlCol="0">
            <a:spAutoFit/>
          </a:bodyPr>
          <a:lstStyle/>
          <a:p>
            <a:pPr defTabSz="914217">
              <a:lnSpc>
                <a:spcPct val="150000"/>
              </a:lnSpc>
            </a:pPr>
            <a:r>
              <a:rPr lang="en-US" sz="1000" dirty="0">
                <a:solidFill>
                  <a:schemeClr val="bg1"/>
                </a:solidFill>
                <a:cs typeface="+mn-ea"/>
                <a:sym typeface="+mn-lt"/>
              </a:rPr>
              <a:t>First: What is a Fast-Fish? Alive or dead a fish is technically fast, when it is connected with an occupied</a:t>
            </a:r>
          </a:p>
        </p:txBody>
      </p:sp>
      <p:sp>
        <p:nvSpPr>
          <p:cNvPr id="37" name="TextBox 23"/>
          <p:cNvSpPr txBox="1"/>
          <p:nvPr/>
        </p:nvSpPr>
        <p:spPr>
          <a:xfrm>
            <a:off x="9246574" y="4385828"/>
            <a:ext cx="1728935" cy="369332"/>
          </a:xfrm>
          <a:prstGeom prst="rect">
            <a:avLst/>
          </a:prstGeom>
          <a:noFill/>
        </p:spPr>
        <p:txBody>
          <a:bodyPr wrap="none" rtlCol="0">
            <a:spAutoFit/>
          </a:bodyPr>
          <a:lstStyle/>
          <a:p>
            <a:pPr defTabSz="914217"/>
            <a:r>
              <a:rPr lang="en-US" altLang="zh-CN" b="1" dirty="0">
                <a:solidFill>
                  <a:schemeClr val="bg1"/>
                </a:solidFill>
                <a:cs typeface="+mn-ea"/>
                <a:sym typeface="+mn-lt"/>
              </a:rPr>
              <a:t>Add title text</a:t>
            </a:r>
            <a:endParaRPr lang="en-US" b="1" dirty="0">
              <a:solidFill>
                <a:schemeClr val="bg1"/>
              </a:solidFill>
              <a:cs typeface="+mn-ea"/>
              <a:sym typeface="+mn-lt"/>
            </a:endParaRPr>
          </a:p>
        </p:txBody>
      </p:sp>
      <p:cxnSp>
        <p:nvCxnSpPr>
          <p:cNvPr id="38" name="直接连接符 37"/>
          <p:cNvCxnSpPr/>
          <p:nvPr/>
        </p:nvCxnSpPr>
        <p:spPr>
          <a:xfrm>
            <a:off x="685799" y="5176387"/>
            <a:ext cx="0" cy="1913467"/>
          </a:xfrm>
          <a:prstGeom prst="line">
            <a:avLst/>
          </a:prstGeom>
          <a:ln>
            <a:gradFill>
              <a:gsLst>
                <a:gs pos="0">
                  <a:schemeClr val="bg1">
                    <a:lumMod val="95000"/>
                    <a:alpha val="74000"/>
                  </a:schemeClr>
                </a:gs>
                <a:gs pos="100000">
                  <a:schemeClr val="bg1">
                    <a:alpha val="0"/>
                  </a:schemeClr>
                </a:gs>
              </a:gsLst>
              <a:lin ang="5400000" scaled="1"/>
            </a:gra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85799" y="917481"/>
            <a:ext cx="0" cy="1913467"/>
          </a:xfrm>
          <a:prstGeom prst="line">
            <a:avLst/>
          </a:prstGeom>
          <a:ln>
            <a:gradFill>
              <a:gsLst>
                <a:gs pos="0">
                  <a:schemeClr val="bg1">
                    <a:lumMod val="95000"/>
                    <a:alpha val="74000"/>
                  </a:schemeClr>
                </a:gs>
                <a:gs pos="100000">
                  <a:schemeClr val="bg1">
                    <a:alpha val="0"/>
                  </a:schemeClr>
                </a:gs>
              </a:gsLst>
              <a:lin ang="5400000" scaled="1"/>
            </a:gradFill>
          </a:ln>
          <a:effectLst>
            <a:softEdge rad="0"/>
          </a:effectLst>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51768" y="2983409"/>
            <a:ext cx="279400" cy="2031325"/>
          </a:xfrm>
          <a:prstGeom prst="rect">
            <a:avLst/>
          </a:prstGeom>
          <a:noFill/>
        </p:spPr>
        <p:txBody>
          <a:bodyPr wrap="square" rtlCol="0">
            <a:spAutoFit/>
          </a:bodyPr>
          <a:lstStyle/>
          <a:p>
            <a:pPr algn="ctr"/>
            <a:r>
              <a:rPr lang="en-US" altLang="zh-CN" dirty="0">
                <a:solidFill>
                  <a:schemeClr val="bg1">
                    <a:alpha val="43000"/>
                  </a:schemeClr>
                </a:solidFill>
                <a:cs typeface="+mn-ea"/>
                <a:sym typeface="+mn-lt"/>
              </a:rPr>
              <a:t>2</a:t>
            </a:r>
          </a:p>
          <a:p>
            <a:pPr algn="ctr"/>
            <a:endParaRPr lang="en-US" altLang="zh-CN" dirty="0">
              <a:solidFill>
                <a:schemeClr val="bg1">
                  <a:alpha val="43000"/>
                </a:schemeClr>
              </a:solidFill>
              <a:cs typeface="+mn-ea"/>
              <a:sym typeface="+mn-lt"/>
            </a:endParaRPr>
          </a:p>
          <a:p>
            <a:pPr algn="ctr"/>
            <a:r>
              <a:rPr lang="en-US" altLang="zh-CN" dirty="0">
                <a:solidFill>
                  <a:schemeClr val="bg1">
                    <a:alpha val="43000"/>
                  </a:schemeClr>
                </a:solidFill>
                <a:cs typeface="+mn-ea"/>
                <a:sym typeface="+mn-lt"/>
              </a:rPr>
              <a:t>0</a:t>
            </a:r>
          </a:p>
          <a:p>
            <a:pPr algn="ctr"/>
            <a:endParaRPr lang="en-US" altLang="zh-CN" dirty="0">
              <a:solidFill>
                <a:schemeClr val="bg1">
                  <a:alpha val="43000"/>
                </a:schemeClr>
              </a:solidFill>
              <a:cs typeface="+mn-ea"/>
              <a:sym typeface="+mn-lt"/>
            </a:endParaRPr>
          </a:p>
          <a:p>
            <a:pPr algn="ctr"/>
            <a:r>
              <a:rPr lang="en-US" altLang="zh-CN" dirty="0">
                <a:solidFill>
                  <a:schemeClr val="bg1">
                    <a:alpha val="43000"/>
                  </a:schemeClr>
                </a:solidFill>
                <a:cs typeface="+mn-ea"/>
                <a:sym typeface="+mn-lt"/>
              </a:rPr>
              <a:t>1</a:t>
            </a:r>
          </a:p>
          <a:p>
            <a:pPr algn="ctr"/>
            <a:endParaRPr lang="en-US" altLang="zh-CN" dirty="0">
              <a:solidFill>
                <a:schemeClr val="bg1">
                  <a:alpha val="43000"/>
                </a:schemeClr>
              </a:solidFill>
              <a:cs typeface="+mn-ea"/>
              <a:sym typeface="+mn-lt"/>
            </a:endParaRPr>
          </a:p>
          <a:p>
            <a:pPr algn="ctr"/>
            <a:r>
              <a:rPr lang="en-US" altLang="zh-CN" dirty="0">
                <a:solidFill>
                  <a:schemeClr val="bg1">
                    <a:alpha val="43000"/>
                  </a:schemeClr>
                </a:solidFill>
                <a:cs typeface="+mn-ea"/>
                <a:sym typeface="+mn-lt"/>
              </a:rPr>
              <a:t>8</a:t>
            </a:r>
            <a:endParaRPr lang="zh-CN" altLang="en-US" dirty="0">
              <a:solidFill>
                <a:schemeClr val="bg1">
                  <a:alpha val="43000"/>
                </a:schemeClr>
              </a:solidFill>
              <a:cs typeface="+mn-ea"/>
              <a:sym typeface="+mn-lt"/>
            </a:endParaRPr>
          </a:p>
        </p:txBody>
      </p:sp>
    </p:spTree>
    <p:extLst>
      <p:ext uri="{BB962C8B-B14F-4D97-AF65-F5344CB8AC3E}">
        <p14:creationId xmlns:p14="http://schemas.microsoft.com/office/powerpoint/2010/main" val="134438884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up)">
                                      <p:cBhvr>
                                        <p:cTn id="68" dur="500"/>
                                        <p:tgtEl>
                                          <p:spTgt spid="32"/>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par>
                          <p:cTn id="75" fill="hold">
                            <p:stCondLst>
                              <p:cond delay="6500"/>
                            </p:stCondLst>
                            <p:childTnLst>
                              <p:par>
                                <p:cTn id="76" presetID="22" presetClass="entr" presetSubtype="1"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up)">
                                      <p:cBhvr>
                                        <p:cTn id="78" dur="500"/>
                                        <p:tgtEl>
                                          <p:spTgt spid="35"/>
                                        </p:tgtEl>
                                      </p:cBhvr>
                                    </p:animEffect>
                                  </p:childTnLst>
                                </p:cTn>
                              </p:par>
                            </p:childTnLst>
                          </p:cTn>
                        </p:par>
                        <p:par>
                          <p:cTn id="79" fill="hold">
                            <p:stCondLst>
                              <p:cond delay="7000"/>
                            </p:stCondLst>
                            <p:childTnLst>
                              <p:par>
                                <p:cTn id="80" presetID="22" presetClass="entr" presetSubtype="1"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500" fill="hold"/>
                                        <p:tgtEl>
                                          <p:spTgt spid="29"/>
                                        </p:tgtEl>
                                        <p:attrNameLst>
                                          <p:attrName>ppt_w</p:attrName>
                                        </p:attrNameLst>
                                      </p:cBhvr>
                                      <p:tavLst>
                                        <p:tav tm="0">
                                          <p:val>
                                            <p:fltVal val="0"/>
                                          </p:val>
                                        </p:tav>
                                        <p:tav tm="100000">
                                          <p:val>
                                            <p:strVal val="#ppt_w"/>
                                          </p:val>
                                        </p:tav>
                                      </p:tavLst>
                                    </p:anim>
                                    <p:anim calcmode="lin" valueType="num">
                                      <p:cBhvr>
                                        <p:cTn id="87" dur="500" fill="hold"/>
                                        <p:tgtEl>
                                          <p:spTgt spid="29"/>
                                        </p:tgtEl>
                                        <p:attrNameLst>
                                          <p:attrName>ppt_h</p:attrName>
                                        </p:attrNameLst>
                                      </p:cBhvr>
                                      <p:tavLst>
                                        <p:tav tm="0">
                                          <p:val>
                                            <p:fltVal val="0"/>
                                          </p:val>
                                        </p:tav>
                                        <p:tav tm="100000">
                                          <p:val>
                                            <p:strVal val="#ppt_h"/>
                                          </p:val>
                                        </p:tav>
                                      </p:tavLst>
                                    </p:anim>
                                    <p:animEffect transition="in" filter="fade">
                                      <p:cBhvr>
                                        <p:cTn id="88" dur="500"/>
                                        <p:tgtEl>
                                          <p:spTgt spid="29"/>
                                        </p:tgtEl>
                                      </p:cBhvr>
                                    </p:animEffect>
                                  </p:childTnLst>
                                </p:cTn>
                              </p:par>
                            </p:childTnLst>
                          </p:cTn>
                        </p:par>
                        <p:par>
                          <p:cTn id="89" fill="hold">
                            <p:stCondLst>
                              <p:cond delay="8000"/>
                            </p:stCondLst>
                            <p:childTnLst>
                              <p:par>
                                <p:cTn id="90" presetID="22" presetClass="entr" presetSubtype="1"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up)">
                                      <p:cBhvr>
                                        <p:cTn id="92" dur="500"/>
                                        <p:tgtEl>
                                          <p:spTgt spid="37"/>
                                        </p:tgtEl>
                                      </p:cBhvr>
                                    </p:animEffect>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up)">
                                      <p:cBhvr>
                                        <p:cTn id="9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p:bldP spid="18" grpId="0"/>
      <p:bldP spid="19" grpId="0" animBg="1"/>
      <p:bldP spid="20" grpId="0" animBg="1"/>
      <p:bldP spid="21" grpId="0"/>
      <p:bldP spid="22" grpId="0"/>
      <p:bldP spid="29" grpId="0" animBg="1"/>
      <p:bldP spid="30" grpId="0" animBg="1"/>
      <p:bldP spid="32" grpId="0"/>
      <p:bldP spid="33" grpId="0"/>
      <p:bldP spid="34" grpId="0"/>
      <p:bldP spid="35" grpId="0"/>
      <p:bldP spid="36" grpId="0"/>
      <p:bldP spid="37"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wbhhhr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1464</Words>
  <Application>Microsoft Office PowerPoint</Application>
  <PresentationFormat>宽屏</PresentationFormat>
  <Paragraphs>192</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Gill Sans</vt:lpstr>
      <vt:lpstr>等线</vt:lpstr>
      <vt:lpstr>微软雅黑</vt:lpstr>
      <vt:lpstr>Agency FB</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53</cp:revision>
  <dcterms:created xsi:type="dcterms:W3CDTF">2017-10-02T13:34:42Z</dcterms:created>
  <dcterms:modified xsi:type="dcterms:W3CDTF">2022-05-11T10:40:37Z</dcterms:modified>
</cp:coreProperties>
</file>