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73" r:id="rId2"/>
  </p:sldMasterIdLst>
  <p:notesMasterIdLst>
    <p:notesMasterId r:id="rId28"/>
  </p:notesMasterIdLst>
  <p:sldIdLst>
    <p:sldId id="286" r:id="rId3"/>
    <p:sldId id="262" r:id="rId4"/>
    <p:sldId id="261" r:id="rId5"/>
    <p:sldId id="272" r:id="rId6"/>
    <p:sldId id="270" r:id="rId7"/>
    <p:sldId id="269" r:id="rId8"/>
    <p:sldId id="284" r:id="rId9"/>
    <p:sldId id="278" r:id="rId10"/>
    <p:sldId id="266" r:id="rId11"/>
    <p:sldId id="279" r:id="rId12"/>
    <p:sldId id="274" r:id="rId13"/>
    <p:sldId id="275" r:id="rId14"/>
    <p:sldId id="268" r:id="rId15"/>
    <p:sldId id="265" r:id="rId16"/>
    <p:sldId id="276" r:id="rId17"/>
    <p:sldId id="280" r:id="rId18"/>
    <p:sldId id="277" r:id="rId19"/>
    <p:sldId id="281" r:id="rId20"/>
    <p:sldId id="264" r:id="rId21"/>
    <p:sldId id="283" r:id="rId22"/>
    <p:sldId id="263" r:id="rId23"/>
    <p:sldId id="282" r:id="rId24"/>
    <p:sldId id="271" r:id="rId25"/>
    <p:sldId id="273" r:id="rId26"/>
    <p:sldId id="28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DD-46B3-ABCC-0796E330CACA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DD-46B3-ABCC-0796E330CACA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2DD-46B3-ABCC-0796E330CA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2DD-46B3-ABCC-0796E330CACA}"/>
              </c:ext>
            </c:extLst>
          </c:dPt>
          <c:dLbls>
            <c:dLbl>
              <c:idx val="0"/>
              <c:layout>
                <c:manualLayout>
                  <c:x val="-0.19522428288441426"/>
                  <c:y val="-5.12024567841544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DD-46B3-ABCC-0796E330CACA}"/>
                </c:ext>
              </c:extLst>
            </c:dLbl>
            <c:dLbl>
              <c:idx val="1"/>
              <c:layout>
                <c:manualLayout>
                  <c:x val="0.15852805909055234"/>
                  <c:y val="-8.27607528328836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DD-46B3-ABCC-0796E330CA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DD-46B3-ABCC-0796E330CACA}"/>
                </c:ext>
              </c:extLst>
            </c:dLbl>
            <c:dLbl>
              <c:idx val="3"/>
              <c:layout>
                <c:manualLayout>
                  <c:x val="5.7390377459618752E-2"/>
                  <c:y val="0.164529373794738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DD-46B3-ABCC-0796E330C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D-46B3-ABCC-0796E330CAC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59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86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74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546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069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74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65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999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59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53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970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0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363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9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8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32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49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46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40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50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58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C7B8913E-6219-4003-B450-03C1A804AC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003" y="2542402"/>
            <a:ext cx="1364760" cy="2734994"/>
          </a:xfrm>
          <a:custGeom>
            <a:avLst/>
            <a:gdLst>
              <a:gd name="connsiteX0" fmla="*/ 0 w 1364760"/>
              <a:gd name="connsiteY0" fmla="*/ 0 h 2734994"/>
              <a:gd name="connsiteX1" fmla="*/ 1364760 w 1364760"/>
              <a:gd name="connsiteY1" fmla="*/ 341190 h 2734994"/>
              <a:gd name="connsiteX2" fmla="*/ 1364760 w 1364760"/>
              <a:gd name="connsiteY2" fmla="*/ 2734994 h 2734994"/>
              <a:gd name="connsiteX3" fmla="*/ 0 w 1364760"/>
              <a:gd name="connsiteY3" fmla="*/ 2393804 h 273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60" h="2734994">
                <a:moveTo>
                  <a:pt x="0" y="0"/>
                </a:moveTo>
                <a:lnTo>
                  <a:pt x="1364760" y="341190"/>
                </a:lnTo>
                <a:lnTo>
                  <a:pt x="1364760" y="2734994"/>
                </a:lnTo>
                <a:lnTo>
                  <a:pt x="0" y="23938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C05CE23F-4A0D-4411-934B-F3A1E0F7B9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9683" y="2542403"/>
            <a:ext cx="1364760" cy="2734994"/>
          </a:xfrm>
          <a:custGeom>
            <a:avLst/>
            <a:gdLst>
              <a:gd name="connsiteX0" fmla="*/ 1364760 w 1364760"/>
              <a:gd name="connsiteY0" fmla="*/ 0 h 2734994"/>
              <a:gd name="connsiteX1" fmla="*/ 1364760 w 1364760"/>
              <a:gd name="connsiteY1" fmla="*/ 2393804 h 2734994"/>
              <a:gd name="connsiteX2" fmla="*/ 0 w 1364760"/>
              <a:gd name="connsiteY2" fmla="*/ 2734994 h 2734994"/>
              <a:gd name="connsiteX3" fmla="*/ 0 w 1364760"/>
              <a:gd name="connsiteY3" fmla="*/ 341190 h 273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4760" h="2734994">
                <a:moveTo>
                  <a:pt x="1364760" y="0"/>
                </a:moveTo>
                <a:lnTo>
                  <a:pt x="1364760" y="2393804"/>
                </a:lnTo>
                <a:lnTo>
                  <a:pt x="0" y="2734994"/>
                </a:lnTo>
                <a:lnTo>
                  <a:pt x="0" y="3411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2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971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185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906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957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10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792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963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9404" y="6474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4593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903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144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2022/5/15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2022/5/15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1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AD54CFEF-CC8F-4457-8818-573575439B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4350" y="2941296"/>
            <a:ext cx="2444750" cy="1398398"/>
          </a:xfrm>
          <a:custGeom>
            <a:avLst/>
            <a:gdLst>
              <a:gd name="connsiteX0" fmla="*/ 0 w 2444750"/>
              <a:gd name="connsiteY0" fmla="*/ 0 h 1398398"/>
              <a:gd name="connsiteX1" fmla="*/ 2444750 w 2444750"/>
              <a:gd name="connsiteY1" fmla="*/ 0 h 1398398"/>
              <a:gd name="connsiteX2" fmla="*/ 2444750 w 2444750"/>
              <a:gd name="connsiteY2" fmla="*/ 1398398 h 1398398"/>
              <a:gd name="connsiteX3" fmla="*/ 0 w 2444750"/>
              <a:gd name="connsiteY3" fmla="*/ 1398398 h 13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8398">
                <a:moveTo>
                  <a:pt x="0" y="0"/>
                </a:moveTo>
                <a:lnTo>
                  <a:pt x="2444750" y="0"/>
                </a:lnTo>
                <a:lnTo>
                  <a:pt x="2444750" y="1398398"/>
                </a:lnTo>
                <a:lnTo>
                  <a:pt x="0" y="1398398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85B4B3CB-E571-453A-804B-54C5B68B0F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3150" y="2427444"/>
            <a:ext cx="2444750" cy="1398398"/>
          </a:xfrm>
          <a:custGeom>
            <a:avLst/>
            <a:gdLst>
              <a:gd name="connsiteX0" fmla="*/ 0 w 2444750"/>
              <a:gd name="connsiteY0" fmla="*/ 0 h 1398398"/>
              <a:gd name="connsiteX1" fmla="*/ 2444750 w 2444750"/>
              <a:gd name="connsiteY1" fmla="*/ 0 h 1398398"/>
              <a:gd name="connsiteX2" fmla="*/ 2444750 w 2444750"/>
              <a:gd name="connsiteY2" fmla="*/ 1398398 h 1398398"/>
              <a:gd name="connsiteX3" fmla="*/ 0 w 2444750"/>
              <a:gd name="connsiteY3" fmla="*/ 1398398 h 13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8398">
                <a:moveTo>
                  <a:pt x="0" y="0"/>
                </a:moveTo>
                <a:lnTo>
                  <a:pt x="2444750" y="0"/>
                </a:lnTo>
                <a:lnTo>
                  <a:pt x="2444750" y="1398398"/>
                </a:lnTo>
                <a:lnTo>
                  <a:pt x="0" y="1398398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7E3F912-E646-441A-BB19-B93EC4969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1950" y="1913592"/>
            <a:ext cx="2444750" cy="1398398"/>
          </a:xfrm>
          <a:custGeom>
            <a:avLst/>
            <a:gdLst>
              <a:gd name="connsiteX0" fmla="*/ 0 w 2444750"/>
              <a:gd name="connsiteY0" fmla="*/ 0 h 1398398"/>
              <a:gd name="connsiteX1" fmla="*/ 2444750 w 2444750"/>
              <a:gd name="connsiteY1" fmla="*/ 0 h 1398398"/>
              <a:gd name="connsiteX2" fmla="*/ 2444750 w 2444750"/>
              <a:gd name="connsiteY2" fmla="*/ 1398398 h 1398398"/>
              <a:gd name="connsiteX3" fmla="*/ 0 w 2444750"/>
              <a:gd name="connsiteY3" fmla="*/ 1398398 h 13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50" h="1398398">
                <a:moveTo>
                  <a:pt x="0" y="0"/>
                </a:moveTo>
                <a:lnTo>
                  <a:pt x="2444750" y="0"/>
                </a:lnTo>
                <a:lnTo>
                  <a:pt x="2444750" y="1398398"/>
                </a:lnTo>
                <a:lnTo>
                  <a:pt x="0" y="1398398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309CFE27-2ABD-4D94-809D-238F89521B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5070" y="-1402760"/>
            <a:ext cx="10937862" cy="11781598"/>
          </a:xfrm>
          <a:custGeom>
            <a:avLst/>
            <a:gdLst>
              <a:gd name="connsiteX0" fmla="*/ 7710807 w 10937862"/>
              <a:gd name="connsiteY0" fmla="*/ 0 h 11781598"/>
              <a:gd name="connsiteX1" fmla="*/ 10937862 w 10937862"/>
              <a:gd name="connsiteY1" fmla="*/ 2757381 h 11781598"/>
              <a:gd name="connsiteX2" fmla="*/ 3227056 w 10937862"/>
              <a:gd name="connsiteY2" fmla="*/ 11781598 h 11781598"/>
              <a:gd name="connsiteX3" fmla="*/ 0 w 10937862"/>
              <a:gd name="connsiteY3" fmla="*/ 9024218 h 1178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7862" h="11781598">
                <a:moveTo>
                  <a:pt x="7710807" y="0"/>
                </a:moveTo>
                <a:lnTo>
                  <a:pt x="10937862" y="2757381"/>
                </a:lnTo>
                <a:lnTo>
                  <a:pt x="3227056" y="11781598"/>
                </a:lnTo>
                <a:lnTo>
                  <a:pt x="0" y="90242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24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12FF5EE2-A156-4537-A266-B226D7B5A1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73190" y="1689894"/>
            <a:ext cx="7255310" cy="7471783"/>
          </a:xfrm>
          <a:custGeom>
            <a:avLst/>
            <a:gdLst>
              <a:gd name="connsiteX0" fmla="*/ 4028254 w 7255310"/>
              <a:gd name="connsiteY0" fmla="*/ 0 h 7471783"/>
              <a:gd name="connsiteX1" fmla="*/ 7255310 w 7255310"/>
              <a:gd name="connsiteY1" fmla="*/ 2757380 h 7471783"/>
              <a:gd name="connsiteX2" fmla="*/ 3227056 w 7255310"/>
              <a:gd name="connsiteY2" fmla="*/ 7471783 h 7471783"/>
              <a:gd name="connsiteX3" fmla="*/ 0 w 7255310"/>
              <a:gd name="connsiteY3" fmla="*/ 4714402 h 747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5310" h="7471783">
                <a:moveTo>
                  <a:pt x="4028254" y="0"/>
                </a:moveTo>
                <a:lnTo>
                  <a:pt x="7255310" y="2757380"/>
                </a:lnTo>
                <a:lnTo>
                  <a:pt x="3227056" y="7471783"/>
                </a:lnTo>
                <a:lnTo>
                  <a:pt x="0" y="47144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858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4692A6EC-1BC6-4D09-93A0-44F89A06A3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7611" y="2238972"/>
            <a:ext cx="4658388" cy="3281698"/>
          </a:xfrm>
          <a:custGeom>
            <a:avLst/>
            <a:gdLst>
              <a:gd name="connsiteX0" fmla="*/ 3189763 w 4658388"/>
              <a:gd name="connsiteY0" fmla="*/ 591086 h 3281698"/>
              <a:gd name="connsiteX1" fmla="*/ 3670176 w 4658388"/>
              <a:gd name="connsiteY1" fmla="*/ 1001578 h 3281698"/>
              <a:gd name="connsiteX2" fmla="*/ 2106105 w 4658388"/>
              <a:gd name="connsiteY2" fmla="*/ 2832063 h 3281698"/>
              <a:gd name="connsiteX3" fmla="*/ 1625692 w 4658388"/>
              <a:gd name="connsiteY3" fmla="*/ 2421571 h 3281698"/>
              <a:gd name="connsiteX4" fmla="*/ 4177975 w 4658388"/>
              <a:gd name="connsiteY4" fmla="*/ 526134 h 3281698"/>
              <a:gd name="connsiteX5" fmla="*/ 4658388 w 4658388"/>
              <a:gd name="connsiteY5" fmla="*/ 936626 h 3281698"/>
              <a:gd name="connsiteX6" fmla="*/ 2988136 w 4658388"/>
              <a:gd name="connsiteY6" fmla="*/ 2891379 h 3281698"/>
              <a:gd name="connsiteX7" fmla="*/ 2507723 w 4658388"/>
              <a:gd name="connsiteY7" fmla="*/ 2480886 h 3281698"/>
              <a:gd name="connsiteX8" fmla="*/ 1819666 w 4658388"/>
              <a:gd name="connsiteY8" fmla="*/ 11387 h 3281698"/>
              <a:gd name="connsiteX9" fmla="*/ 2300079 w 4658388"/>
              <a:gd name="connsiteY9" fmla="*/ 421879 h 3281698"/>
              <a:gd name="connsiteX10" fmla="*/ 480413 w 4658388"/>
              <a:gd name="connsiteY10" fmla="*/ 2551495 h 3281698"/>
              <a:gd name="connsiteX11" fmla="*/ 0 w 4658388"/>
              <a:gd name="connsiteY11" fmla="*/ 2141003 h 3281698"/>
              <a:gd name="connsiteX12" fmla="*/ 2762108 w 4658388"/>
              <a:gd name="connsiteY12" fmla="*/ 0 h 3281698"/>
              <a:gd name="connsiteX13" fmla="*/ 3242521 w 4658388"/>
              <a:gd name="connsiteY13" fmla="*/ 410492 h 3281698"/>
              <a:gd name="connsiteX14" fmla="*/ 789200 w 4658388"/>
              <a:gd name="connsiteY14" fmla="*/ 3281698 h 3281698"/>
              <a:gd name="connsiteX15" fmla="*/ 308787 w 4658388"/>
              <a:gd name="connsiteY15" fmla="*/ 2871205 h 328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8388" h="3281698">
                <a:moveTo>
                  <a:pt x="3189763" y="591086"/>
                </a:moveTo>
                <a:lnTo>
                  <a:pt x="3670176" y="1001578"/>
                </a:lnTo>
                <a:lnTo>
                  <a:pt x="2106105" y="2832063"/>
                </a:lnTo>
                <a:lnTo>
                  <a:pt x="1625692" y="2421571"/>
                </a:lnTo>
                <a:close/>
                <a:moveTo>
                  <a:pt x="4177975" y="526134"/>
                </a:moveTo>
                <a:lnTo>
                  <a:pt x="4658388" y="936626"/>
                </a:lnTo>
                <a:lnTo>
                  <a:pt x="2988136" y="2891379"/>
                </a:lnTo>
                <a:lnTo>
                  <a:pt x="2507723" y="2480886"/>
                </a:lnTo>
                <a:close/>
                <a:moveTo>
                  <a:pt x="1819666" y="11387"/>
                </a:moveTo>
                <a:lnTo>
                  <a:pt x="2300079" y="421879"/>
                </a:lnTo>
                <a:lnTo>
                  <a:pt x="480413" y="2551495"/>
                </a:lnTo>
                <a:lnTo>
                  <a:pt x="0" y="2141003"/>
                </a:lnTo>
                <a:close/>
                <a:moveTo>
                  <a:pt x="2762108" y="0"/>
                </a:moveTo>
                <a:lnTo>
                  <a:pt x="3242521" y="410492"/>
                </a:lnTo>
                <a:lnTo>
                  <a:pt x="789200" y="3281698"/>
                </a:lnTo>
                <a:lnTo>
                  <a:pt x="308787" y="28712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778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ECFE7F3-DF35-4158-8F62-0C36FB244E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06600" y="1918880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16FC50F9-5B2E-4800-8918-05176CC59D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06600" y="4040687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3215E4D4-9053-4EA5-A48A-6441F54B9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4750" y="1918880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7AB68793-47F9-4A06-9320-0CED7DBCFE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4750" y="4040687"/>
            <a:ext cx="1409700" cy="1409700"/>
          </a:xfrm>
          <a:custGeom>
            <a:avLst/>
            <a:gdLst>
              <a:gd name="connsiteX0" fmla="*/ 704850 w 1409700"/>
              <a:gd name="connsiteY0" fmla="*/ 0 h 1409700"/>
              <a:gd name="connsiteX1" fmla="*/ 1409700 w 1409700"/>
              <a:gd name="connsiteY1" fmla="*/ 704850 h 1409700"/>
              <a:gd name="connsiteX2" fmla="*/ 704850 w 1409700"/>
              <a:gd name="connsiteY2" fmla="*/ 1409700 h 1409700"/>
              <a:gd name="connsiteX3" fmla="*/ 0 w 1409700"/>
              <a:gd name="connsiteY3" fmla="*/ 704850 h 1409700"/>
              <a:gd name="connsiteX4" fmla="*/ 704850 w 1409700"/>
              <a:gd name="connsiteY4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700" h="1409700">
                <a:moveTo>
                  <a:pt x="704850" y="0"/>
                </a:moveTo>
                <a:cubicBezTo>
                  <a:pt x="1094128" y="0"/>
                  <a:pt x="1409700" y="315572"/>
                  <a:pt x="1409700" y="704850"/>
                </a:cubicBezTo>
                <a:cubicBezTo>
                  <a:pt x="1409700" y="1094128"/>
                  <a:pt x="1094128" y="1409700"/>
                  <a:pt x="704850" y="1409700"/>
                </a:cubicBezTo>
                <a:cubicBezTo>
                  <a:pt x="315572" y="1409700"/>
                  <a:pt x="0" y="1094128"/>
                  <a:pt x="0" y="704850"/>
                </a:cubicBezTo>
                <a:cubicBezTo>
                  <a:pt x="0" y="315572"/>
                  <a:pt x="315572" y="0"/>
                  <a:pt x="704850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02A7331-2918-4E71-8A0F-A70C5B8EA6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750" y="2205808"/>
            <a:ext cx="2514600" cy="2514600"/>
          </a:xfrm>
          <a:custGeom>
            <a:avLst/>
            <a:gdLst>
              <a:gd name="connsiteX0" fmla="*/ 1257300 w 2514600"/>
              <a:gd name="connsiteY0" fmla="*/ 0 h 2514600"/>
              <a:gd name="connsiteX1" fmla="*/ 2514600 w 2514600"/>
              <a:gd name="connsiteY1" fmla="*/ 1257300 h 2514600"/>
              <a:gd name="connsiteX2" fmla="*/ 1257300 w 2514600"/>
              <a:gd name="connsiteY2" fmla="*/ 2514600 h 2514600"/>
              <a:gd name="connsiteX3" fmla="*/ 0 w 2514600"/>
              <a:gd name="connsiteY3" fmla="*/ 1257300 h 2514600"/>
              <a:gd name="connsiteX4" fmla="*/ 1257300 w 2514600"/>
              <a:gd name="connsiteY4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2514600">
                <a:moveTo>
                  <a:pt x="1257300" y="0"/>
                </a:moveTo>
                <a:cubicBezTo>
                  <a:pt x="1951688" y="0"/>
                  <a:pt x="2514600" y="562912"/>
                  <a:pt x="2514600" y="1257300"/>
                </a:cubicBezTo>
                <a:cubicBezTo>
                  <a:pt x="2514600" y="1951688"/>
                  <a:pt x="1951688" y="2514600"/>
                  <a:pt x="1257300" y="2514600"/>
                </a:cubicBezTo>
                <a:cubicBezTo>
                  <a:pt x="562912" y="2514600"/>
                  <a:pt x="0" y="1951688"/>
                  <a:pt x="0" y="1257300"/>
                </a:cubicBezTo>
                <a:cubicBezTo>
                  <a:pt x="0" y="562912"/>
                  <a:pt x="562912" y="0"/>
                  <a:pt x="1257300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05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A386B782-AA8D-429C-8A23-23263CFAC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3106" y="3244277"/>
            <a:ext cx="1876387" cy="2430462"/>
          </a:xfrm>
          <a:custGeom>
            <a:avLst/>
            <a:gdLst>
              <a:gd name="connsiteX0" fmla="*/ 0 w 1876387"/>
              <a:gd name="connsiteY0" fmla="*/ 0 h 2430462"/>
              <a:gd name="connsiteX1" fmla="*/ 1876387 w 1876387"/>
              <a:gd name="connsiteY1" fmla="*/ 0 h 2430462"/>
              <a:gd name="connsiteX2" fmla="*/ 1876387 w 1876387"/>
              <a:gd name="connsiteY2" fmla="*/ 2430462 h 2430462"/>
              <a:gd name="connsiteX3" fmla="*/ 0 w 1876387"/>
              <a:gd name="connsiteY3" fmla="*/ 2430462 h 24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387" h="2430462">
                <a:moveTo>
                  <a:pt x="0" y="0"/>
                </a:moveTo>
                <a:lnTo>
                  <a:pt x="1876387" y="0"/>
                </a:lnTo>
                <a:lnTo>
                  <a:pt x="1876387" y="2430462"/>
                </a:lnTo>
                <a:lnTo>
                  <a:pt x="0" y="2430462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86AFFFFF-D8C5-42A2-8E77-9922DABF45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6610" y="3244277"/>
            <a:ext cx="1876387" cy="2430462"/>
          </a:xfrm>
          <a:custGeom>
            <a:avLst/>
            <a:gdLst>
              <a:gd name="connsiteX0" fmla="*/ 0 w 1876387"/>
              <a:gd name="connsiteY0" fmla="*/ 0 h 2430462"/>
              <a:gd name="connsiteX1" fmla="*/ 1876387 w 1876387"/>
              <a:gd name="connsiteY1" fmla="*/ 0 h 2430462"/>
              <a:gd name="connsiteX2" fmla="*/ 1876387 w 1876387"/>
              <a:gd name="connsiteY2" fmla="*/ 2430462 h 2430462"/>
              <a:gd name="connsiteX3" fmla="*/ 0 w 1876387"/>
              <a:gd name="connsiteY3" fmla="*/ 2430462 h 24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387" h="2430462">
                <a:moveTo>
                  <a:pt x="0" y="0"/>
                </a:moveTo>
                <a:lnTo>
                  <a:pt x="1876387" y="0"/>
                </a:lnTo>
                <a:lnTo>
                  <a:pt x="1876387" y="2430462"/>
                </a:lnTo>
                <a:lnTo>
                  <a:pt x="0" y="2430462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9201F263-6D9D-47FE-8EF1-AD97C851C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114" y="3244277"/>
            <a:ext cx="1876387" cy="2430462"/>
          </a:xfrm>
          <a:custGeom>
            <a:avLst/>
            <a:gdLst>
              <a:gd name="connsiteX0" fmla="*/ 0 w 1876387"/>
              <a:gd name="connsiteY0" fmla="*/ 0 h 2430462"/>
              <a:gd name="connsiteX1" fmla="*/ 1876387 w 1876387"/>
              <a:gd name="connsiteY1" fmla="*/ 0 h 2430462"/>
              <a:gd name="connsiteX2" fmla="*/ 1876387 w 1876387"/>
              <a:gd name="connsiteY2" fmla="*/ 2430462 h 2430462"/>
              <a:gd name="connsiteX3" fmla="*/ 0 w 1876387"/>
              <a:gd name="connsiteY3" fmla="*/ 2430462 h 24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387" h="2430462">
                <a:moveTo>
                  <a:pt x="0" y="0"/>
                </a:moveTo>
                <a:lnTo>
                  <a:pt x="1876387" y="0"/>
                </a:lnTo>
                <a:lnTo>
                  <a:pt x="1876387" y="2430462"/>
                </a:lnTo>
                <a:lnTo>
                  <a:pt x="0" y="2430462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A4A900C9-7604-4688-8F1E-183A4DAF5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3618" y="3244277"/>
            <a:ext cx="1876387" cy="2430462"/>
          </a:xfrm>
          <a:custGeom>
            <a:avLst/>
            <a:gdLst>
              <a:gd name="connsiteX0" fmla="*/ 0 w 1876387"/>
              <a:gd name="connsiteY0" fmla="*/ 0 h 2430462"/>
              <a:gd name="connsiteX1" fmla="*/ 1876387 w 1876387"/>
              <a:gd name="connsiteY1" fmla="*/ 0 h 2430462"/>
              <a:gd name="connsiteX2" fmla="*/ 1876387 w 1876387"/>
              <a:gd name="connsiteY2" fmla="*/ 2430462 h 2430462"/>
              <a:gd name="connsiteX3" fmla="*/ 0 w 1876387"/>
              <a:gd name="connsiteY3" fmla="*/ 2430462 h 24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387" h="2430462">
                <a:moveTo>
                  <a:pt x="0" y="0"/>
                </a:moveTo>
                <a:lnTo>
                  <a:pt x="1876387" y="0"/>
                </a:lnTo>
                <a:lnTo>
                  <a:pt x="1876387" y="2430462"/>
                </a:lnTo>
                <a:lnTo>
                  <a:pt x="0" y="2430462"/>
                </a:ln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774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177A18FB-02C2-42C4-B285-675694EF44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54419" y="2461385"/>
            <a:ext cx="1655830" cy="1655830"/>
          </a:xfrm>
          <a:custGeom>
            <a:avLst/>
            <a:gdLst>
              <a:gd name="connsiteX0" fmla="*/ 827915 w 1655830"/>
              <a:gd name="connsiteY0" fmla="*/ 0 h 1655830"/>
              <a:gd name="connsiteX1" fmla="*/ 1655830 w 1655830"/>
              <a:gd name="connsiteY1" fmla="*/ 827915 h 1655830"/>
              <a:gd name="connsiteX2" fmla="*/ 827915 w 1655830"/>
              <a:gd name="connsiteY2" fmla="*/ 1655830 h 1655830"/>
              <a:gd name="connsiteX3" fmla="*/ 0 w 1655830"/>
              <a:gd name="connsiteY3" fmla="*/ 827915 h 1655830"/>
              <a:gd name="connsiteX4" fmla="*/ 827915 w 1655830"/>
              <a:gd name="connsiteY4" fmla="*/ 0 h 16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30" h="1655830">
                <a:moveTo>
                  <a:pt x="827915" y="0"/>
                </a:moveTo>
                <a:cubicBezTo>
                  <a:pt x="1285160" y="0"/>
                  <a:pt x="1655830" y="370670"/>
                  <a:pt x="1655830" y="827915"/>
                </a:cubicBezTo>
                <a:cubicBezTo>
                  <a:pt x="1655830" y="1285160"/>
                  <a:pt x="1285160" y="1655830"/>
                  <a:pt x="827915" y="1655830"/>
                </a:cubicBezTo>
                <a:cubicBezTo>
                  <a:pt x="370670" y="1655830"/>
                  <a:pt x="0" y="1285160"/>
                  <a:pt x="0" y="827915"/>
                </a:cubicBezTo>
                <a:cubicBezTo>
                  <a:pt x="0" y="370670"/>
                  <a:pt x="370670" y="0"/>
                  <a:pt x="8279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05C3079-B918-4B39-97A6-550DE77B4B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74563" y="2461385"/>
            <a:ext cx="1655830" cy="1655830"/>
          </a:xfrm>
          <a:custGeom>
            <a:avLst/>
            <a:gdLst>
              <a:gd name="connsiteX0" fmla="*/ 827915 w 1655830"/>
              <a:gd name="connsiteY0" fmla="*/ 0 h 1655830"/>
              <a:gd name="connsiteX1" fmla="*/ 1655830 w 1655830"/>
              <a:gd name="connsiteY1" fmla="*/ 827915 h 1655830"/>
              <a:gd name="connsiteX2" fmla="*/ 827915 w 1655830"/>
              <a:gd name="connsiteY2" fmla="*/ 1655830 h 1655830"/>
              <a:gd name="connsiteX3" fmla="*/ 0 w 1655830"/>
              <a:gd name="connsiteY3" fmla="*/ 827915 h 1655830"/>
              <a:gd name="connsiteX4" fmla="*/ 827915 w 1655830"/>
              <a:gd name="connsiteY4" fmla="*/ 0 h 16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30" h="1655830">
                <a:moveTo>
                  <a:pt x="827915" y="0"/>
                </a:moveTo>
                <a:cubicBezTo>
                  <a:pt x="1285160" y="0"/>
                  <a:pt x="1655830" y="370670"/>
                  <a:pt x="1655830" y="827915"/>
                </a:cubicBezTo>
                <a:cubicBezTo>
                  <a:pt x="1655830" y="1285160"/>
                  <a:pt x="1285160" y="1655830"/>
                  <a:pt x="827915" y="1655830"/>
                </a:cubicBezTo>
                <a:cubicBezTo>
                  <a:pt x="370670" y="1655830"/>
                  <a:pt x="0" y="1285160"/>
                  <a:pt x="0" y="827915"/>
                </a:cubicBezTo>
                <a:cubicBezTo>
                  <a:pt x="0" y="370670"/>
                  <a:pt x="370670" y="0"/>
                  <a:pt x="8279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9206268D-315D-4DEF-AAC1-FDC60753F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94707" y="2461385"/>
            <a:ext cx="1655830" cy="1655830"/>
          </a:xfrm>
          <a:custGeom>
            <a:avLst/>
            <a:gdLst>
              <a:gd name="connsiteX0" fmla="*/ 827915 w 1655830"/>
              <a:gd name="connsiteY0" fmla="*/ 0 h 1655830"/>
              <a:gd name="connsiteX1" fmla="*/ 1655830 w 1655830"/>
              <a:gd name="connsiteY1" fmla="*/ 827915 h 1655830"/>
              <a:gd name="connsiteX2" fmla="*/ 827915 w 1655830"/>
              <a:gd name="connsiteY2" fmla="*/ 1655830 h 1655830"/>
              <a:gd name="connsiteX3" fmla="*/ 0 w 1655830"/>
              <a:gd name="connsiteY3" fmla="*/ 827915 h 1655830"/>
              <a:gd name="connsiteX4" fmla="*/ 827915 w 1655830"/>
              <a:gd name="connsiteY4" fmla="*/ 0 h 165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30" h="1655830">
                <a:moveTo>
                  <a:pt x="827915" y="0"/>
                </a:moveTo>
                <a:cubicBezTo>
                  <a:pt x="1285160" y="0"/>
                  <a:pt x="1655830" y="370670"/>
                  <a:pt x="1655830" y="827915"/>
                </a:cubicBezTo>
                <a:cubicBezTo>
                  <a:pt x="1655830" y="1285160"/>
                  <a:pt x="1285160" y="1655830"/>
                  <a:pt x="827915" y="1655830"/>
                </a:cubicBezTo>
                <a:cubicBezTo>
                  <a:pt x="370670" y="1655830"/>
                  <a:pt x="0" y="1285160"/>
                  <a:pt x="0" y="827915"/>
                </a:cubicBezTo>
                <a:cubicBezTo>
                  <a:pt x="0" y="370670"/>
                  <a:pt x="370670" y="0"/>
                  <a:pt x="8279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43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386704-7190-482D-9800-7DCC87DE7D5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3AFE4D8-0324-43A2-9233-90304C233913}"/>
              </a:ext>
            </a:extLst>
          </p:cNvPr>
          <p:cNvGrpSpPr/>
          <p:nvPr userDrawn="1"/>
        </p:nvGrpSpPr>
        <p:grpSpPr>
          <a:xfrm>
            <a:off x="116113" y="-1953113"/>
            <a:ext cx="1997799" cy="3322616"/>
            <a:chOff x="87085" y="-2103946"/>
            <a:chExt cx="2503206" cy="416317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D793DB5-18FD-472B-9DF1-F5574D94C728}"/>
                </a:ext>
              </a:extLst>
            </p:cNvPr>
            <p:cNvSpPr/>
            <p:nvPr/>
          </p:nvSpPr>
          <p:spPr>
            <a:xfrm rot="2430748">
              <a:off x="729393" y="-1313116"/>
              <a:ext cx="981838" cy="30798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DB1A1CB-1011-407F-90F1-6A3711387541}"/>
                </a:ext>
              </a:extLst>
            </p:cNvPr>
            <p:cNvSpPr/>
            <p:nvPr/>
          </p:nvSpPr>
          <p:spPr>
            <a:xfrm rot="2430748">
              <a:off x="87085" y="-1020654"/>
              <a:ext cx="981838" cy="3079887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8E49ECE-8704-4D2F-B438-811C1867210D}"/>
                </a:ext>
              </a:extLst>
            </p:cNvPr>
            <p:cNvSpPr/>
            <p:nvPr/>
          </p:nvSpPr>
          <p:spPr>
            <a:xfrm rot="2430748">
              <a:off x="1608453" y="-2103946"/>
              <a:ext cx="981838" cy="34529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5FAFD06-7BBB-4686-8F31-F9E572CFB6E4}"/>
              </a:ext>
            </a:extLst>
          </p:cNvPr>
          <p:cNvGrpSpPr/>
          <p:nvPr userDrawn="1"/>
        </p:nvGrpSpPr>
        <p:grpSpPr>
          <a:xfrm>
            <a:off x="10567034" y="4898876"/>
            <a:ext cx="1590567" cy="3388963"/>
            <a:chOff x="9384056" y="2976321"/>
            <a:chExt cx="2749269" cy="585776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46915E-4522-48CA-935A-BF3E1E4D26BB}"/>
                </a:ext>
              </a:extLst>
            </p:cNvPr>
            <p:cNvSpPr/>
            <p:nvPr/>
          </p:nvSpPr>
          <p:spPr>
            <a:xfrm rot="2430748">
              <a:off x="10692698" y="2976321"/>
              <a:ext cx="981838" cy="54303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8CB30D3-E6D5-4B49-AEEA-69EFA4503BAC}"/>
                </a:ext>
              </a:extLst>
            </p:cNvPr>
            <p:cNvSpPr/>
            <p:nvPr/>
          </p:nvSpPr>
          <p:spPr>
            <a:xfrm rot="2430748">
              <a:off x="9384056" y="4088595"/>
              <a:ext cx="981838" cy="474549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4F61756-F9F4-445A-B388-CD6A41E303E7}"/>
                </a:ext>
              </a:extLst>
            </p:cNvPr>
            <p:cNvSpPr/>
            <p:nvPr/>
          </p:nvSpPr>
          <p:spPr>
            <a:xfrm rot="2430748">
              <a:off x="11151487" y="3922661"/>
              <a:ext cx="981838" cy="39592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A5E39E25-A756-4E8E-878D-6038B1A9675F}"/>
              </a:ext>
            </a:extLst>
          </p:cNvPr>
          <p:cNvSpPr/>
          <p:nvPr userDrawn="1"/>
        </p:nvSpPr>
        <p:spPr>
          <a:xfrm rot="2430748" flipH="1">
            <a:off x="2978890" y="-2716943"/>
            <a:ext cx="36000" cy="3452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820DA2-D8ED-4299-9AF1-5B457B53EBE5}"/>
              </a:ext>
            </a:extLst>
          </p:cNvPr>
          <p:cNvSpPr/>
          <p:nvPr userDrawn="1"/>
        </p:nvSpPr>
        <p:spPr>
          <a:xfrm rot="2430748" flipH="1">
            <a:off x="-920882" y="1246823"/>
            <a:ext cx="36000" cy="3452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7116D5-3907-47E0-B9CE-22B3034BDCE8}"/>
              </a:ext>
            </a:extLst>
          </p:cNvPr>
          <p:cNvSpPr/>
          <p:nvPr userDrawn="1"/>
        </p:nvSpPr>
        <p:spPr>
          <a:xfrm rot="2430748" flipH="1">
            <a:off x="2900514" y="5284766"/>
            <a:ext cx="36000" cy="3452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E041E9E-9353-4B88-B5BC-F788B7178B3A}"/>
              </a:ext>
            </a:extLst>
          </p:cNvPr>
          <p:cNvSpPr/>
          <p:nvPr userDrawn="1"/>
        </p:nvSpPr>
        <p:spPr>
          <a:xfrm rot="2430748" flipH="1">
            <a:off x="9838974" y="-2105570"/>
            <a:ext cx="36000" cy="3452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683A8C6-43EE-4AEC-8F2C-E00C3C668D5E}"/>
              </a:ext>
            </a:extLst>
          </p:cNvPr>
          <p:cNvSpPr/>
          <p:nvPr userDrawn="1"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加号 16">
            <a:extLst>
              <a:ext uri="{FF2B5EF4-FFF2-40B4-BE49-F238E27FC236}">
                <a16:creationId xmlns:a16="http://schemas.microsoft.com/office/drawing/2014/main" id="{1F7C0148-A938-4872-9089-C88410694CFD}"/>
              </a:ext>
            </a:extLst>
          </p:cNvPr>
          <p:cNvSpPr/>
          <p:nvPr userDrawn="1"/>
        </p:nvSpPr>
        <p:spPr>
          <a:xfrm rot="2020573">
            <a:off x="559709" y="1248773"/>
            <a:ext cx="283731" cy="283731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加号 17">
            <a:extLst>
              <a:ext uri="{FF2B5EF4-FFF2-40B4-BE49-F238E27FC236}">
                <a16:creationId xmlns:a16="http://schemas.microsoft.com/office/drawing/2014/main" id="{02057535-F0DF-4429-B22C-36D9534A4283}"/>
              </a:ext>
            </a:extLst>
          </p:cNvPr>
          <p:cNvSpPr/>
          <p:nvPr userDrawn="1"/>
        </p:nvSpPr>
        <p:spPr>
          <a:xfrm rot="19961175">
            <a:off x="11439576" y="4941338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729393" y="-1313116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87085" y="-1020654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1608453" y="-2103946"/>
            <a:ext cx="981838" cy="3452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493417" y="3905182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-682267" y="480992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223553" y="4943761"/>
            <a:ext cx="981838" cy="307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3766863" y="5377512"/>
            <a:ext cx="981838" cy="356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A1AD4A-9860-4638-931B-C43A541F3354}"/>
              </a:ext>
            </a:extLst>
          </p:cNvPr>
          <p:cNvSpPr/>
          <p:nvPr/>
        </p:nvSpPr>
        <p:spPr>
          <a:xfrm rot="2430748">
            <a:off x="10692698" y="2976321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23020-D9F8-4ED1-9A02-30B5B9D61560}"/>
              </a:ext>
            </a:extLst>
          </p:cNvPr>
          <p:cNvSpPr/>
          <p:nvPr/>
        </p:nvSpPr>
        <p:spPr>
          <a:xfrm rot="2430748">
            <a:off x="9384056" y="4088595"/>
            <a:ext cx="981838" cy="4745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74B6E-E069-4482-9548-A206B2E32ABD}"/>
              </a:ext>
            </a:extLst>
          </p:cNvPr>
          <p:cNvSpPr/>
          <p:nvPr/>
        </p:nvSpPr>
        <p:spPr>
          <a:xfrm rot="2430748">
            <a:off x="11151487" y="3922661"/>
            <a:ext cx="981838" cy="395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8C0766-0E79-4E6E-93EA-B87449CBA0FF}"/>
              </a:ext>
            </a:extLst>
          </p:cNvPr>
          <p:cNvSpPr/>
          <p:nvPr/>
        </p:nvSpPr>
        <p:spPr>
          <a:xfrm rot="2430748">
            <a:off x="8025773" y="-3817689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546382-57F8-4172-8782-EB9827926FC2}"/>
              </a:ext>
            </a:extLst>
          </p:cNvPr>
          <p:cNvSpPr/>
          <p:nvPr/>
        </p:nvSpPr>
        <p:spPr>
          <a:xfrm rot="2430748">
            <a:off x="12055502" y="-116681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3676362" y="-1832037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188223" y="209516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B2CBF9-22B0-40A3-8F3B-99F91D70E889}"/>
              </a:ext>
            </a:extLst>
          </p:cNvPr>
          <p:cNvSpPr/>
          <p:nvPr/>
        </p:nvSpPr>
        <p:spPr>
          <a:xfrm rot="2430748" flipH="1">
            <a:off x="6635063" y="514570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4DD60-5C10-41AE-92BB-E02D9A364E50}"/>
              </a:ext>
            </a:extLst>
          </p:cNvPr>
          <p:cNvSpPr/>
          <p:nvPr/>
        </p:nvSpPr>
        <p:spPr>
          <a:xfrm rot="2430748" flipH="1">
            <a:off x="10424371" y="-211167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4EB3F5-4CC9-47A7-B831-0EED05958F93}"/>
              </a:ext>
            </a:extLst>
          </p:cNvPr>
          <p:cNvSpPr/>
          <p:nvPr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9F3B01DA-F926-46C2-862C-45082D595B7A}"/>
              </a:ext>
            </a:extLst>
          </p:cNvPr>
          <p:cNvSpPr/>
          <p:nvPr/>
        </p:nvSpPr>
        <p:spPr>
          <a:xfrm rot="2020573">
            <a:off x="1890787" y="1740542"/>
            <a:ext cx="439606" cy="43960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2718711" y="554790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加号 24">
            <a:extLst>
              <a:ext uri="{FF2B5EF4-FFF2-40B4-BE49-F238E27FC236}">
                <a16:creationId xmlns:a16="http://schemas.microsoft.com/office/drawing/2014/main" id="{EB88A93E-55D2-402B-95FD-4C21E9EB49C8}"/>
              </a:ext>
            </a:extLst>
          </p:cNvPr>
          <p:cNvSpPr/>
          <p:nvPr/>
        </p:nvSpPr>
        <p:spPr>
          <a:xfrm rot="19961175">
            <a:off x="9612195" y="3783059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8356290" y="716361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5D01A04-80ED-419C-A349-6B8274A1F717}"/>
              </a:ext>
            </a:extLst>
          </p:cNvPr>
          <p:cNvGrpSpPr/>
          <p:nvPr/>
        </p:nvGrpSpPr>
        <p:grpSpPr>
          <a:xfrm>
            <a:off x="4431733" y="4582062"/>
            <a:ext cx="1409019" cy="335971"/>
            <a:chOff x="1061145" y="5167632"/>
            <a:chExt cx="1409019" cy="28575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D465AD0-5EE4-444D-845F-D45C98C813E2}"/>
                </a:ext>
              </a:extLst>
            </p:cNvPr>
            <p:cNvSpPr/>
            <p:nvPr/>
          </p:nvSpPr>
          <p:spPr>
            <a:xfrm>
              <a:off x="1061145" y="5167632"/>
              <a:ext cx="1409019" cy="2857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28575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B9B02C4-D0F6-4F41-A14E-467A628AF1B3}"/>
                </a:ext>
              </a:extLst>
            </p:cNvPr>
            <p:cNvSpPr txBox="1"/>
            <p:nvPr/>
          </p:nvSpPr>
          <p:spPr>
            <a:xfrm>
              <a:off x="1099245" y="5181905"/>
              <a:ext cx="1318192" cy="23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Report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XXXX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11D6E97-08A1-435E-837E-5C8A39C17461}"/>
              </a:ext>
            </a:extLst>
          </p:cNvPr>
          <p:cNvGrpSpPr/>
          <p:nvPr/>
        </p:nvGrpSpPr>
        <p:grpSpPr>
          <a:xfrm>
            <a:off x="6283439" y="4582062"/>
            <a:ext cx="1492136" cy="335971"/>
            <a:chOff x="2912851" y="5168531"/>
            <a:chExt cx="1492136" cy="28575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C277FC7-7228-4B74-8C7D-CD5AD3BD05EE}"/>
                </a:ext>
              </a:extLst>
            </p:cNvPr>
            <p:cNvSpPr/>
            <p:nvPr/>
          </p:nvSpPr>
          <p:spPr>
            <a:xfrm>
              <a:off x="2925551" y="5168531"/>
              <a:ext cx="1409019" cy="2857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 w="28575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DD884B7-FDB6-4897-B370-32C942DCC0CE}"/>
                </a:ext>
              </a:extLst>
            </p:cNvPr>
            <p:cNvSpPr txBox="1"/>
            <p:nvPr/>
          </p:nvSpPr>
          <p:spPr>
            <a:xfrm>
              <a:off x="2912851" y="5193609"/>
              <a:ext cx="1492136" cy="23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+mn-cs"/>
                </a:rPr>
                <a:t>Time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+mn-cs"/>
                </a:rPr>
                <a:t>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+mn-cs"/>
                </a:rPr>
                <a:t>20XX.XX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2706839D-A775-403D-9F57-F0241FC2F531}"/>
              </a:ext>
            </a:extLst>
          </p:cNvPr>
          <p:cNvSpPr txBox="1"/>
          <p:nvPr/>
        </p:nvSpPr>
        <p:spPr>
          <a:xfrm>
            <a:off x="1660495" y="2098622"/>
            <a:ext cx="95574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b="1" dirty="0">
                <a:gradFill>
                  <a:gsLst>
                    <a:gs pos="0">
                      <a:srgbClr val="000000"/>
                    </a:gs>
                    <a:gs pos="100000">
                      <a:srgbClr val="F0F0F0">
                        <a:lumMod val="10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TEMPLATES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0000"/>
                  </a:gs>
                  <a:gs pos="100000">
                    <a:srgbClr val="F0F0F0">
                      <a:lumMod val="1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8F57478-E3DF-4E6C-B22B-C0344988E6A6}"/>
              </a:ext>
            </a:extLst>
          </p:cNvPr>
          <p:cNvSpPr txBox="1"/>
          <p:nvPr/>
        </p:nvSpPr>
        <p:spPr>
          <a:xfrm>
            <a:off x="2673416" y="3309072"/>
            <a:ext cx="730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400" dirty="0">
                <a:gradFill>
                  <a:gsLst>
                    <a:gs pos="0">
                      <a:srgbClr val="FF0000"/>
                    </a:gs>
                    <a:gs pos="100000">
                      <a:srgbClr val="FF0000">
                        <a:lumMod val="7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E56792BB-C792-9B30-6B27-68CD79DAF827}"/>
              </a:ext>
            </a:extLst>
          </p:cNvPr>
          <p:cNvSpPr/>
          <p:nvPr/>
        </p:nvSpPr>
        <p:spPr>
          <a:xfrm>
            <a:off x="9660976" y="52546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TextBox 3">
            <a:hlinkClick r:id="rId4"/>
            <a:extLst>
              <a:ext uri="{FF2B5EF4-FFF2-40B4-BE49-F238E27FC236}">
                <a16:creationId xmlns:a16="http://schemas.microsoft.com/office/drawing/2014/main" id="{D19166FC-8D00-B9F8-80D8-CE6721938F42}"/>
              </a:ext>
            </a:extLst>
          </p:cNvPr>
          <p:cNvSpPr txBox="1"/>
          <p:nvPr/>
        </p:nvSpPr>
        <p:spPr>
          <a:xfrm>
            <a:off x="3922367" y="593455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0FE8CAB3-2C2F-4DB5-B499-37A2BBAD3B44}"/>
              </a:ext>
            </a:extLst>
          </p:cNvPr>
          <p:cNvSpPr/>
          <p:nvPr/>
        </p:nvSpPr>
        <p:spPr>
          <a:xfrm>
            <a:off x="1019175" y="3602624"/>
            <a:ext cx="1959327" cy="691131"/>
          </a:xfrm>
          <a:custGeom>
            <a:avLst/>
            <a:gdLst>
              <a:gd name="connsiteX0" fmla="*/ 0 w 1959327"/>
              <a:gd name="connsiteY0" fmla="*/ 0 h 691131"/>
              <a:gd name="connsiteX1" fmla="*/ 1959327 w 1959327"/>
              <a:gd name="connsiteY1" fmla="*/ 0 h 691131"/>
              <a:gd name="connsiteX2" fmla="*/ 1959327 w 1959327"/>
              <a:gd name="connsiteY2" fmla="*/ 379827 h 691131"/>
              <a:gd name="connsiteX3" fmla="*/ 1160219 w 1959327"/>
              <a:gd name="connsiteY3" fmla="*/ 379827 h 691131"/>
              <a:gd name="connsiteX4" fmla="*/ 979663 w 1959327"/>
              <a:gd name="connsiteY4" fmla="*/ 691131 h 691131"/>
              <a:gd name="connsiteX5" fmla="*/ 799107 w 1959327"/>
              <a:gd name="connsiteY5" fmla="*/ 379827 h 691131"/>
              <a:gd name="connsiteX6" fmla="*/ 0 w 1959327"/>
              <a:gd name="connsiteY6" fmla="*/ 379827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0" y="0"/>
                </a:moveTo>
                <a:lnTo>
                  <a:pt x="1959327" y="0"/>
                </a:lnTo>
                <a:lnTo>
                  <a:pt x="1959327" y="379827"/>
                </a:lnTo>
                <a:lnTo>
                  <a:pt x="1160219" y="379827"/>
                </a:lnTo>
                <a:lnTo>
                  <a:pt x="979663" y="691131"/>
                </a:lnTo>
                <a:lnTo>
                  <a:pt x="799107" y="379827"/>
                </a:lnTo>
                <a:lnTo>
                  <a:pt x="0" y="37982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A08DBB34-CE45-471C-9523-C1F73B0611CB}"/>
              </a:ext>
            </a:extLst>
          </p:cNvPr>
          <p:cNvSpPr/>
          <p:nvPr/>
        </p:nvSpPr>
        <p:spPr>
          <a:xfrm>
            <a:off x="5116337" y="3602624"/>
            <a:ext cx="1959327" cy="691131"/>
          </a:xfrm>
          <a:custGeom>
            <a:avLst/>
            <a:gdLst>
              <a:gd name="connsiteX0" fmla="*/ 0 w 1959327"/>
              <a:gd name="connsiteY0" fmla="*/ 0 h 691131"/>
              <a:gd name="connsiteX1" fmla="*/ 1959327 w 1959327"/>
              <a:gd name="connsiteY1" fmla="*/ 0 h 691131"/>
              <a:gd name="connsiteX2" fmla="*/ 1959327 w 1959327"/>
              <a:gd name="connsiteY2" fmla="*/ 379827 h 691131"/>
              <a:gd name="connsiteX3" fmla="*/ 1140099 w 1959327"/>
              <a:gd name="connsiteY3" fmla="*/ 379827 h 691131"/>
              <a:gd name="connsiteX4" fmla="*/ 959543 w 1959327"/>
              <a:gd name="connsiteY4" fmla="*/ 691131 h 691131"/>
              <a:gd name="connsiteX5" fmla="*/ 778987 w 1959327"/>
              <a:gd name="connsiteY5" fmla="*/ 379827 h 691131"/>
              <a:gd name="connsiteX6" fmla="*/ 0 w 1959327"/>
              <a:gd name="connsiteY6" fmla="*/ 379827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0" y="0"/>
                </a:moveTo>
                <a:lnTo>
                  <a:pt x="1959327" y="0"/>
                </a:lnTo>
                <a:lnTo>
                  <a:pt x="1959327" y="379827"/>
                </a:lnTo>
                <a:lnTo>
                  <a:pt x="1140099" y="379827"/>
                </a:lnTo>
                <a:lnTo>
                  <a:pt x="959543" y="691131"/>
                </a:lnTo>
                <a:lnTo>
                  <a:pt x="778987" y="379827"/>
                </a:lnTo>
                <a:lnTo>
                  <a:pt x="0" y="37982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AC7E1AF-7123-4363-8B37-8D201E9338E5}"/>
              </a:ext>
            </a:extLst>
          </p:cNvPr>
          <p:cNvSpPr/>
          <p:nvPr/>
        </p:nvSpPr>
        <p:spPr>
          <a:xfrm>
            <a:off x="3067756" y="3291320"/>
            <a:ext cx="1959327" cy="691131"/>
          </a:xfrm>
          <a:custGeom>
            <a:avLst/>
            <a:gdLst>
              <a:gd name="connsiteX0" fmla="*/ 979663 w 1959327"/>
              <a:gd name="connsiteY0" fmla="*/ 0 h 691131"/>
              <a:gd name="connsiteX1" fmla="*/ 1160219 w 1959327"/>
              <a:gd name="connsiteY1" fmla="*/ 311304 h 691131"/>
              <a:gd name="connsiteX2" fmla="*/ 1959327 w 1959327"/>
              <a:gd name="connsiteY2" fmla="*/ 311304 h 691131"/>
              <a:gd name="connsiteX3" fmla="*/ 1959327 w 1959327"/>
              <a:gd name="connsiteY3" fmla="*/ 691131 h 691131"/>
              <a:gd name="connsiteX4" fmla="*/ 0 w 1959327"/>
              <a:gd name="connsiteY4" fmla="*/ 691131 h 691131"/>
              <a:gd name="connsiteX5" fmla="*/ 0 w 1959327"/>
              <a:gd name="connsiteY5" fmla="*/ 311304 h 691131"/>
              <a:gd name="connsiteX6" fmla="*/ 799107 w 1959327"/>
              <a:gd name="connsiteY6" fmla="*/ 311304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979663" y="0"/>
                </a:moveTo>
                <a:lnTo>
                  <a:pt x="1160219" y="311304"/>
                </a:lnTo>
                <a:lnTo>
                  <a:pt x="1959327" y="311304"/>
                </a:lnTo>
                <a:lnTo>
                  <a:pt x="1959327" y="691131"/>
                </a:lnTo>
                <a:lnTo>
                  <a:pt x="0" y="691131"/>
                </a:lnTo>
                <a:lnTo>
                  <a:pt x="0" y="311304"/>
                </a:lnTo>
                <a:lnTo>
                  <a:pt x="799107" y="31130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  <a:lumOff val="2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0F5B46C-E39C-4EFA-A606-0A7FAFCB6151}"/>
              </a:ext>
            </a:extLst>
          </p:cNvPr>
          <p:cNvSpPr/>
          <p:nvPr/>
        </p:nvSpPr>
        <p:spPr>
          <a:xfrm>
            <a:off x="7164917" y="3291320"/>
            <a:ext cx="1959327" cy="691131"/>
          </a:xfrm>
          <a:custGeom>
            <a:avLst/>
            <a:gdLst>
              <a:gd name="connsiteX0" fmla="*/ 979663 w 1959327"/>
              <a:gd name="connsiteY0" fmla="*/ 0 h 691131"/>
              <a:gd name="connsiteX1" fmla="*/ 1160219 w 1959327"/>
              <a:gd name="connsiteY1" fmla="*/ 311304 h 691131"/>
              <a:gd name="connsiteX2" fmla="*/ 1959327 w 1959327"/>
              <a:gd name="connsiteY2" fmla="*/ 311304 h 691131"/>
              <a:gd name="connsiteX3" fmla="*/ 1959327 w 1959327"/>
              <a:gd name="connsiteY3" fmla="*/ 691131 h 691131"/>
              <a:gd name="connsiteX4" fmla="*/ 0 w 1959327"/>
              <a:gd name="connsiteY4" fmla="*/ 691131 h 691131"/>
              <a:gd name="connsiteX5" fmla="*/ 0 w 1959327"/>
              <a:gd name="connsiteY5" fmla="*/ 311304 h 691131"/>
              <a:gd name="connsiteX6" fmla="*/ 799107 w 1959327"/>
              <a:gd name="connsiteY6" fmla="*/ 311304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979663" y="0"/>
                </a:moveTo>
                <a:lnTo>
                  <a:pt x="1160219" y="311304"/>
                </a:lnTo>
                <a:lnTo>
                  <a:pt x="1959327" y="311304"/>
                </a:lnTo>
                <a:lnTo>
                  <a:pt x="1959327" y="691131"/>
                </a:lnTo>
                <a:lnTo>
                  <a:pt x="0" y="691131"/>
                </a:lnTo>
                <a:lnTo>
                  <a:pt x="0" y="311304"/>
                </a:lnTo>
                <a:lnTo>
                  <a:pt x="799107" y="31130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  <a:lumOff val="2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AA19523D-C744-4B43-B32D-67C4078AB8CE}"/>
              </a:ext>
            </a:extLst>
          </p:cNvPr>
          <p:cNvSpPr/>
          <p:nvPr/>
        </p:nvSpPr>
        <p:spPr>
          <a:xfrm flipV="1">
            <a:off x="9213498" y="3602624"/>
            <a:ext cx="1959327" cy="691131"/>
          </a:xfrm>
          <a:custGeom>
            <a:avLst/>
            <a:gdLst>
              <a:gd name="connsiteX0" fmla="*/ 0 w 1959327"/>
              <a:gd name="connsiteY0" fmla="*/ 691131 h 691131"/>
              <a:gd name="connsiteX1" fmla="*/ 1959327 w 1959327"/>
              <a:gd name="connsiteY1" fmla="*/ 691131 h 691131"/>
              <a:gd name="connsiteX2" fmla="*/ 1959327 w 1959327"/>
              <a:gd name="connsiteY2" fmla="*/ 311304 h 691131"/>
              <a:gd name="connsiteX3" fmla="*/ 1160219 w 1959327"/>
              <a:gd name="connsiteY3" fmla="*/ 311304 h 691131"/>
              <a:gd name="connsiteX4" fmla="*/ 979663 w 1959327"/>
              <a:gd name="connsiteY4" fmla="*/ 0 h 691131"/>
              <a:gd name="connsiteX5" fmla="*/ 799107 w 1959327"/>
              <a:gd name="connsiteY5" fmla="*/ 311304 h 691131"/>
              <a:gd name="connsiteX6" fmla="*/ 0 w 1959327"/>
              <a:gd name="connsiteY6" fmla="*/ 311304 h 69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327" h="691131">
                <a:moveTo>
                  <a:pt x="0" y="691131"/>
                </a:moveTo>
                <a:lnTo>
                  <a:pt x="1959327" y="691131"/>
                </a:lnTo>
                <a:lnTo>
                  <a:pt x="1959327" y="311304"/>
                </a:lnTo>
                <a:lnTo>
                  <a:pt x="1160219" y="311304"/>
                </a:lnTo>
                <a:lnTo>
                  <a:pt x="979663" y="0"/>
                </a:lnTo>
                <a:lnTo>
                  <a:pt x="799107" y="311304"/>
                </a:lnTo>
                <a:lnTo>
                  <a:pt x="0" y="31130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BC4C3D-7332-4C47-8DF7-3F494BD9F49F}"/>
              </a:ext>
            </a:extLst>
          </p:cNvPr>
          <p:cNvGrpSpPr/>
          <p:nvPr/>
        </p:nvGrpSpPr>
        <p:grpSpPr>
          <a:xfrm>
            <a:off x="1010967" y="4486275"/>
            <a:ext cx="1975742" cy="856793"/>
            <a:chOff x="2018936" y="4120326"/>
            <a:chExt cx="1975742" cy="85679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43F20BB-C650-4CA1-9535-4BBB01EE685D}"/>
                </a:ext>
              </a:extLst>
            </p:cNvPr>
            <p:cNvSpPr txBox="1"/>
            <p:nvPr/>
          </p:nvSpPr>
          <p:spPr>
            <a:xfrm>
              <a:off x="2018936" y="4467556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B2C355A-3295-4F13-A7E1-033CD97633B1}"/>
                </a:ext>
              </a:extLst>
            </p:cNvPr>
            <p:cNvSpPr txBox="1"/>
            <p:nvPr/>
          </p:nvSpPr>
          <p:spPr>
            <a:xfrm>
              <a:off x="2139513" y="4120326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D5D78B-04E0-4631-8ADD-875529884401}"/>
              </a:ext>
            </a:extLst>
          </p:cNvPr>
          <p:cNvGrpSpPr/>
          <p:nvPr/>
        </p:nvGrpSpPr>
        <p:grpSpPr>
          <a:xfrm>
            <a:off x="5103283" y="4486275"/>
            <a:ext cx="1975742" cy="856793"/>
            <a:chOff x="2018936" y="4120326"/>
            <a:chExt cx="1975742" cy="85679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94F00E2-BB84-437F-86D2-30E437EA0B95}"/>
                </a:ext>
              </a:extLst>
            </p:cNvPr>
            <p:cNvSpPr txBox="1"/>
            <p:nvPr/>
          </p:nvSpPr>
          <p:spPr>
            <a:xfrm>
              <a:off x="2018936" y="4467556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EC4A8A7-EF46-41C4-9AE5-7DE80DEA4575}"/>
                </a:ext>
              </a:extLst>
            </p:cNvPr>
            <p:cNvSpPr txBox="1"/>
            <p:nvPr/>
          </p:nvSpPr>
          <p:spPr>
            <a:xfrm>
              <a:off x="2139513" y="4120326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6BF38FC-39BA-46BD-9487-FF56C52301C1}"/>
              </a:ext>
            </a:extLst>
          </p:cNvPr>
          <p:cNvGrpSpPr/>
          <p:nvPr/>
        </p:nvGrpSpPr>
        <p:grpSpPr>
          <a:xfrm>
            <a:off x="9213498" y="4486275"/>
            <a:ext cx="1975742" cy="856793"/>
            <a:chOff x="2018936" y="4120326"/>
            <a:chExt cx="1975742" cy="85679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84ADE3F-1794-4231-9459-82C6C9622FF0}"/>
                </a:ext>
              </a:extLst>
            </p:cNvPr>
            <p:cNvSpPr txBox="1"/>
            <p:nvPr/>
          </p:nvSpPr>
          <p:spPr>
            <a:xfrm>
              <a:off x="2018936" y="4467556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D86AFE5-9045-49CD-AA5E-7378A718A56D}"/>
                </a:ext>
              </a:extLst>
            </p:cNvPr>
            <p:cNvSpPr txBox="1"/>
            <p:nvPr/>
          </p:nvSpPr>
          <p:spPr>
            <a:xfrm>
              <a:off x="2139513" y="4120326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55E7CF9-E0E6-4278-A665-36798B82CEFC}"/>
              </a:ext>
            </a:extLst>
          </p:cNvPr>
          <p:cNvGrpSpPr/>
          <p:nvPr/>
        </p:nvGrpSpPr>
        <p:grpSpPr>
          <a:xfrm>
            <a:off x="3064395" y="2170510"/>
            <a:ext cx="1975742" cy="856793"/>
            <a:chOff x="2018936" y="4120326"/>
            <a:chExt cx="1975742" cy="85679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B95F4B1-4162-4E92-8C2E-5F779BC05CBC}"/>
                </a:ext>
              </a:extLst>
            </p:cNvPr>
            <p:cNvSpPr txBox="1"/>
            <p:nvPr/>
          </p:nvSpPr>
          <p:spPr>
            <a:xfrm>
              <a:off x="2018936" y="4467556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3B1B066-D9D6-4DA3-AFB6-B0CD3DC0A040}"/>
                </a:ext>
              </a:extLst>
            </p:cNvPr>
            <p:cNvSpPr txBox="1"/>
            <p:nvPr/>
          </p:nvSpPr>
          <p:spPr>
            <a:xfrm>
              <a:off x="2139513" y="4120326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0422E7-CA34-412E-95DE-F557B63BBA11}"/>
              </a:ext>
            </a:extLst>
          </p:cNvPr>
          <p:cNvGrpSpPr/>
          <p:nvPr/>
        </p:nvGrpSpPr>
        <p:grpSpPr>
          <a:xfrm>
            <a:off x="7147377" y="2170510"/>
            <a:ext cx="1975742" cy="856793"/>
            <a:chOff x="2018936" y="4120326"/>
            <a:chExt cx="1975742" cy="85679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705BD48-D704-44F6-BBC0-772C0BA90FA0}"/>
                </a:ext>
              </a:extLst>
            </p:cNvPr>
            <p:cNvSpPr txBox="1"/>
            <p:nvPr/>
          </p:nvSpPr>
          <p:spPr>
            <a:xfrm>
              <a:off x="2018936" y="4467556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3ECEB51-02D2-4277-9B5D-33FB1CDB1154}"/>
                </a:ext>
              </a:extLst>
            </p:cNvPr>
            <p:cNvSpPr txBox="1"/>
            <p:nvPr/>
          </p:nvSpPr>
          <p:spPr>
            <a:xfrm>
              <a:off x="2139513" y="4120326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58AF0BD-64BC-46F3-82F5-CD4399D0405E}"/>
              </a:ext>
            </a:extLst>
          </p:cNvPr>
          <p:cNvSpPr txBox="1"/>
          <p:nvPr/>
        </p:nvSpPr>
        <p:spPr>
          <a:xfrm>
            <a:off x="1131544" y="3063572"/>
            <a:ext cx="173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rPr>
              <a:t>2018</a:t>
            </a: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283C16D-EE2B-4C6E-9F8A-84AF395FCC98}"/>
              </a:ext>
            </a:extLst>
          </p:cNvPr>
          <p:cNvSpPr txBox="1"/>
          <p:nvPr/>
        </p:nvSpPr>
        <p:spPr>
          <a:xfrm>
            <a:off x="5208586" y="3063572"/>
            <a:ext cx="173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rPr>
              <a:t>2020</a:t>
            </a: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1DA91F2-9986-4215-87B0-8EB2AA27238F}"/>
              </a:ext>
            </a:extLst>
          </p:cNvPr>
          <p:cNvSpPr txBox="1"/>
          <p:nvPr/>
        </p:nvSpPr>
        <p:spPr>
          <a:xfrm>
            <a:off x="9307180" y="3063572"/>
            <a:ext cx="173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rPr>
              <a:t>2022</a:t>
            </a: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6436E1-26FC-4904-9AA5-CA576108B63B}"/>
              </a:ext>
            </a:extLst>
          </p:cNvPr>
          <p:cNvSpPr txBox="1"/>
          <p:nvPr/>
        </p:nvSpPr>
        <p:spPr>
          <a:xfrm>
            <a:off x="3129993" y="3992125"/>
            <a:ext cx="173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rPr>
              <a:t>2019</a:t>
            </a: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61E0571-0CB3-4057-BD0A-1681F73A830F}"/>
              </a:ext>
            </a:extLst>
          </p:cNvPr>
          <p:cNvSpPr txBox="1"/>
          <p:nvPr/>
        </p:nvSpPr>
        <p:spPr>
          <a:xfrm>
            <a:off x="7267226" y="3992125"/>
            <a:ext cx="173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rPr>
              <a:t>2021</a:t>
            </a: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5887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4222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38" grpId="0" animBg="1"/>
      <p:bldP spid="40" grpId="0" animBg="1"/>
      <p:bldP spid="4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F13A2B-ED54-4F64-971E-81418ECC70EC}"/>
              </a:ext>
            </a:extLst>
          </p:cNvPr>
          <p:cNvGrpSpPr/>
          <p:nvPr/>
        </p:nvGrpSpPr>
        <p:grpSpPr>
          <a:xfrm>
            <a:off x="2432293" y="1870886"/>
            <a:ext cx="3942863" cy="1657350"/>
            <a:chOff x="2432293" y="1870886"/>
            <a:chExt cx="3942863" cy="1657350"/>
          </a:xfrm>
        </p:grpSpPr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D7101F3F-9849-4073-9FEE-777E191B8F24}"/>
                </a:ext>
              </a:extLst>
            </p:cNvPr>
            <p:cNvSpPr/>
            <p:nvPr/>
          </p:nvSpPr>
          <p:spPr>
            <a:xfrm>
              <a:off x="6148691" y="1988093"/>
              <a:ext cx="226456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AF8193E1-A8E2-4F43-8D20-2429CBB9C228}"/>
                </a:ext>
              </a:extLst>
            </p:cNvPr>
            <p:cNvSpPr/>
            <p:nvPr/>
          </p:nvSpPr>
          <p:spPr>
            <a:xfrm flipV="1">
              <a:off x="6148691" y="3164426"/>
              <a:ext cx="226456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B4E22F5-9CF7-4D85-9314-2796A2695BE3}"/>
                </a:ext>
              </a:extLst>
            </p:cNvPr>
            <p:cNvCxnSpPr/>
            <p:nvPr/>
          </p:nvCxnSpPr>
          <p:spPr>
            <a:xfrm>
              <a:off x="6152906" y="1870886"/>
              <a:ext cx="0" cy="165735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BCF2FC4-88CE-4D93-B0FC-558B4428B0CE}"/>
                </a:ext>
              </a:extLst>
            </p:cNvPr>
            <p:cNvSpPr/>
            <p:nvPr/>
          </p:nvSpPr>
          <p:spPr>
            <a:xfrm>
              <a:off x="2993781" y="2233651"/>
              <a:ext cx="3381375" cy="931821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41EC66E-295A-492E-A92C-A3B51C0EFCA6}"/>
                </a:ext>
              </a:extLst>
            </p:cNvPr>
            <p:cNvSpPr/>
            <p:nvPr/>
          </p:nvSpPr>
          <p:spPr>
            <a:xfrm>
              <a:off x="2432293" y="2233651"/>
              <a:ext cx="931821" cy="9318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8344052-8CB4-493C-9FBF-F8AA8AD3D8CB}"/>
                </a:ext>
              </a:extLst>
            </p:cNvPr>
            <p:cNvSpPr txBox="1"/>
            <p:nvPr/>
          </p:nvSpPr>
          <p:spPr>
            <a:xfrm>
              <a:off x="3458284" y="2444202"/>
              <a:ext cx="274138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Click here to add content that matches the title.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椭圆 21">
              <a:extLst>
                <a:ext uri="{FF2B5EF4-FFF2-40B4-BE49-F238E27FC236}">
                  <a16:creationId xmlns:a16="http://schemas.microsoft.com/office/drawing/2014/main" id="{4D0C4E4D-0880-44AE-A72C-4E80F799538E}"/>
                </a:ext>
              </a:extLst>
            </p:cNvPr>
            <p:cNvSpPr/>
            <p:nvPr/>
          </p:nvSpPr>
          <p:spPr>
            <a:xfrm>
              <a:off x="2675914" y="2496746"/>
              <a:ext cx="448286" cy="405627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2D8227-C276-498D-B08B-CCF178803EE2}"/>
              </a:ext>
            </a:extLst>
          </p:cNvPr>
          <p:cNvGrpSpPr/>
          <p:nvPr/>
        </p:nvGrpSpPr>
        <p:grpSpPr>
          <a:xfrm>
            <a:off x="1288387" y="3355002"/>
            <a:ext cx="3942863" cy="1657350"/>
            <a:chOff x="1288387" y="3355002"/>
            <a:chExt cx="3942863" cy="1657350"/>
          </a:xfrm>
        </p:grpSpPr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B504A0C4-098F-433D-9157-215C3863C20F}"/>
                </a:ext>
              </a:extLst>
            </p:cNvPr>
            <p:cNvSpPr/>
            <p:nvPr/>
          </p:nvSpPr>
          <p:spPr>
            <a:xfrm>
              <a:off x="5004785" y="3472209"/>
              <a:ext cx="226456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EE2A98B0-F838-401E-B510-C9BA3E157709}"/>
                </a:ext>
              </a:extLst>
            </p:cNvPr>
            <p:cNvSpPr/>
            <p:nvPr/>
          </p:nvSpPr>
          <p:spPr>
            <a:xfrm flipV="1">
              <a:off x="5004785" y="4648542"/>
              <a:ext cx="226456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F0AD147-1D91-483C-9B8C-F665DE40A8E9}"/>
                </a:ext>
              </a:extLst>
            </p:cNvPr>
            <p:cNvCxnSpPr/>
            <p:nvPr/>
          </p:nvCxnSpPr>
          <p:spPr>
            <a:xfrm>
              <a:off x="5009000" y="3355002"/>
              <a:ext cx="0" cy="165735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2846F09-B19F-4CEE-9FF9-7B0E6519E377}"/>
                </a:ext>
              </a:extLst>
            </p:cNvPr>
            <p:cNvSpPr/>
            <p:nvPr/>
          </p:nvSpPr>
          <p:spPr>
            <a:xfrm>
              <a:off x="1849875" y="3717767"/>
              <a:ext cx="3381375" cy="931821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7557CE7-B6AE-4D52-BF10-E14AA57D1FC3}"/>
                </a:ext>
              </a:extLst>
            </p:cNvPr>
            <p:cNvSpPr/>
            <p:nvPr/>
          </p:nvSpPr>
          <p:spPr>
            <a:xfrm>
              <a:off x="1288387" y="3717767"/>
              <a:ext cx="931821" cy="9318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28A206A-D5A1-4F34-8745-97F491504F97}"/>
                </a:ext>
              </a:extLst>
            </p:cNvPr>
            <p:cNvSpPr txBox="1"/>
            <p:nvPr/>
          </p:nvSpPr>
          <p:spPr>
            <a:xfrm>
              <a:off x="2309883" y="3934119"/>
              <a:ext cx="274138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Click here to add content that matches the title.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5" name="椭圆 22">
              <a:extLst>
                <a:ext uri="{FF2B5EF4-FFF2-40B4-BE49-F238E27FC236}">
                  <a16:creationId xmlns:a16="http://schemas.microsoft.com/office/drawing/2014/main" id="{3AE22EE8-61E0-48F9-9B6D-D64B73EDC4B0}"/>
                </a:ext>
              </a:extLst>
            </p:cNvPr>
            <p:cNvSpPr/>
            <p:nvPr/>
          </p:nvSpPr>
          <p:spPr>
            <a:xfrm>
              <a:off x="1567251" y="3959534"/>
              <a:ext cx="374092" cy="448286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36" name="图片占位符 35">
            <a:extLst>
              <a:ext uri="{FF2B5EF4-FFF2-40B4-BE49-F238E27FC236}">
                <a16:creationId xmlns:a16="http://schemas.microsoft.com/office/drawing/2014/main" id="{76208454-FE0E-4469-915A-2F901D2B44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5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CAAE264-61DE-48EE-89E3-F1DDB95A3EF9}"/>
              </a:ext>
            </a:extLst>
          </p:cNvPr>
          <p:cNvGrpSpPr/>
          <p:nvPr/>
        </p:nvGrpSpPr>
        <p:grpSpPr>
          <a:xfrm>
            <a:off x="5469133" y="2423764"/>
            <a:ext cx="5490935" cy="857947"/>
            <a:chOff x="5469133" y="2423764"/>
            <a:chExt cx="5490935" cy="85794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FE791E1-FB5B-4A7F-8201-F8A68FF55623}"/>
                </a:ext>
              </a:extLst>
            </p:cNvPr>
            <p:cNvSpPr txBox="1"/>
            <p:nvPr/>
          </p:nvSpPr>
          <p:spPr>
            <a:xfrm>
              <a:off x="5469133" y="2770994"/>
              <a:ext cx="5490935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</a:t>
              </a:r>
              <a:r>
                <a:rPr lang="en-US" altLang="zh-CN" sz="1100" dirty="0" err="1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title.Click</a:t>
              </a: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6E67401-7307-4138-A0FA-B0EEAB8768C3}"/>
                </a:ext>
              </a:extLst>
            </p:cNvPr>
            <p:cNvSpPr txBox="1"/>
            <p:nvPr/>
          </p:nvSpPr>
          <p:spPr>
            <a:xfrm>
              <a:off x="5469134" y="2423764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9090092-F828-45A1-9B8F-E12C4808B993}"/>
              </a:ext>
            </a:extLst>
          </p:cNvPr>
          <p:cNvSpPr txBox="1"/>
          <p:nvPr/>
        </p:nvSpPr>
        <p:spPr>
          <a:xfrm>
            <a:off x="6292140" y="5059809"/>
            <a:ext cx="1353420" cy="67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6B60DE-A9A2-4456-973F-8EB0F17CE56C}"/>
              </a:ext>
            </a:extLst>
          </p:cNvPr>
          <p:cNvSpPr txBox="1"/>
          <p:nvPr/>
        </p:nvSpPr>
        <p:spPr>
          <a:xfrm>
            <a:off x="7960572" y="5059809"/>
            <a:ext cx="1353420" cy="67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BEE8329-9635-4273-A3B5-B2DC00EF37BF}"/>
              </a:ext>
            </a:extLst>
          </p:cNvPr>
          <p:cNvSpPr txBox="1"/>
          <p:nvPr/>
        </p:nvSpPr>
        <p:spPr>
          <a:xfrm>
            <a:off x="9629003" y="5059809"/>
            <a:ext cx="1353420" cy="67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AFD2B92-A6E7-4AAE-A268-F942C9782AA1}"/>
              </a:ext>
            </a:extLst>
          </p:cNvPr>
          <p:cNvGrpSpPr/>
          <p:nvPr/>
        </p:nvGrpSpPr>
        <p:grpSpPr>
          <a:xfrm>
            <a:off x="6482740" y="3964903"/>
            <a:ext cx="972222" cy="972222"/>
            <a:chOff x="1726269" y="2419350"/>
            <a:chExt cx="1196318" cy="119631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D14CADD-4660-4FBA-B21F-D49313CD9937}"/>
                </a:ext>
              </a:extLst>
            </p:cNvPr>
            <p:cNvSpPr/>
            <p:nvPr/>
          </p:nvSpPr>
          <p:spPr>
            <a:xfrm>
              <a:off x="1726269" y="2419350"/>
              <a:ext cx="1196318" cy="11963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8A1B427-F742-4A0E-9C7F-3FB0AC0993E3}"/>
                </a:ext>
              </a:extLst>
            </p:cNvPr>
            <p:cNvSpPr/>
            <p:nvPr/>
          </p:nvSpPr>
          <p:spPr>
            <a:xfrm>
              <a:off x="1851559" y="2544640"/>
              <a:ext cx="945738" cy="945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椭圆 9">
              <a:extLst>
                <a:ext uri="{FF2B5EF4-FFF2-40B4-BE49-F238E27FC236}">
                  <a16:creationId xmlns:a16="http://schemas.microsoft.com/office/drawing/2014/main" id="{98F82C2B-9A08-403F-9A9F-35070907764E}"/>
                </a:ext>
              </a:extLst>
            </p:cNvPr>
            <p:cNvSpPr/>
            <p:nvPr/>
          </p:nvSpPr>
          <p:spPr>
            <a:xfrm>
              <a:off x="2082060" y="2782437"/>
              <a:ext cx="484737" cy="470143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5C06291-DCEA-4E6B-B743-0E478FC40B87}"/>
              </a:ext>
            </a:extLst>
          </p:cNvPr>
          <p:cNvGrpSpPr/>
          <p:nvPr/>
        </p:nvGrpSpPr>
        <p:grpSpPr>
          <a:xfrm>
            <a:off x="8151172" y="3964903"/>
            <a:ext cx="972222" cy="972222"/>
            <a:chOff x="1726269" y="2419350"/>
            <a:chExt cx="1196318" cy="1196318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89CCF17-10F5-45FB-9355-C11E7B424809}"/>
                </a:ext>
              </a:extLst>
            </p:cNvPr>
            <p:cNvSpPr/>
            <p:nvPr/>
          </p:nvSpPr>
          <p:spPr>
            <a:xfrm>
              <a:off x="1726269" y="2419350"/>
              <a:ext cx="1196318" cy="11963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2367CCD-56CF-4EBC-AC3D-21C7CC446C6A}"/>
                </a:ext>
              </a:extLst>
            </p:cNvPr>
            <p:cNvSpPr/>
            <p:nvPr/>
          </p:nvSpPr>
          <p:spPr>
            <a:xfrm>
              <a:off x="1851559" y="2544640"/>
              <a:ext cx="945738" cy="945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椭圆 14">
              <a:extLst>
                <a:ext uri="{FF2B5EF4-FFF2-40B4-BE49-F238E27FC236}">
                  <a16:creationId xmlns:a16="http://schemas.microsoft.com/office/drawing/2014/main" id="{FFD08997-A2F2-4565-9670-562E00E86D37}"/>
                </a:ext>
              </a:extLst>
            </p:cNvPr>
            <p:cNvSpPr/>
            <p:nvPr/>
          </p:nvSpPr>
          <p:spPr>
            <a:xfrm>
              <a:off x="2088068" y="2775141"/>
              <a:ext cx="472720" cy="484737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E02006B-98FB-4850-B599-B000218E4635}"/>
              </a:ext>
            </a:extLst>
          </p:cNvPr>
          <p:cNvGrpSpPr/>
          <p:nvPr/>
        </p:nvGrpSpPr>
        <p:grpSpPr>
          <a:xfrm>
            <a:off x="9819603" y="3964903"/>
            <a:ext cx="972222" cy="972222"/>
            <a:chOff x="1726269" y="2419350"/>
            <a:chExt cx="1196318" cy="119631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8BDDBBB-61EC-477C-BAB3-1AB0C639AE57}"/>
                </a:ext>
              </a:extLst>
            </p:cNvPr>
            <p:cNvSpPr/>
            <p:nvPr/>
          </p:nvSpPr>
          <p:spPr>
            <a:xfrm>
              <a:off x="1726269" y="2419350"/>
              <a:ext cx="1196318" cy="11963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491C4A7-0618-4022-A149-E9E4451D6EB7}"/>
                </a:ext>
              </a:extLst>
            </p:cNvPr>
            <p:cNvSpPr/>
            <p:nvPr/>
          </p:nvSpPr>
          <p:spPr>
            <a:xfrm>
              <a:off x="1851559" y="2544640"/>
              <a:ext cx="945738" cy="945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18">
              <a:extLst>
                <a:ext uri="{FF2B5EF4-FFF2-40B4-BE49-F238E27FC236}">
                  <a16:creationId xmlns:a16="http://schemas.microsoft.com/office/drawing/2014/main" id="{7B049791-A4FB-4283-9411-1942B579CC17}"/>
                </a:ext>
              </a:extLst>
            </p:cNvPr>
            <p:cNvSpPr/>
            <p:nvPr/>
          </p:nvSpPr>
          <p:spPr>
            <a:xfrm>
              <a:off x="2082060" y="2775507"/>
              <a:ext cx="484737" cy="484004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42" name="图片占位符 41">
            <a:extLst>
              <a:ext uri="{FF2B5EF4-FFF2-40B4-BE49-F238E27FC236}">
                <a16:creationId xmlns:a16="http://schemas.microsoft.com/office/drawing/2014/main" id="{7868F71B-EE5B-4976-92D9-903F6BF1A2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13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42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6D918C-2DE4-406C-B6EC-8782DF295DCB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E0585B-E3BE-4E7A-9CAF-DD27F8E2365C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E8ADC35-24D4-457C-9536-2397AF8BB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167426"/>
              </p:ext>
            </p:extLst>
          </p:nvPr>
        </p:nvGraphicFramePr>
        <p:xfrm>
          <a:off x="5485496" y="1837721"/>
          <a:ext cx="6706504" cy="447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30ADE6F9-36F7-4837-ADF4-9FEE7D0F2A4B}"/>
              </a:ext>
            </a:extLst>
          </p:cNvPr>
          <p:cNvGrpSpPr/>
          <p:nvPr/>
        </p:nvGrpSpPr>
        <p:grpSpPr>
          <a:xfrm>
            <a:off x="1556889" y="2504126"/>
            <a:ext cx="4996907" cy="636733"/>
            <a:chOff x="1964420" y="3296842"/>
            <a:chExt cx="4996907" cy="63673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E87A1AA-1E2A-487F-918B-A4EDC5B8E6D5}"/>
                </a:ext>
              </a:extLst>
            </p:cNvPr>
            <p:cNvSpPr txBox="1"/>
            <p:nvPr/>
          </p:nvSpPr>
          <p:spPr>
            <a:xfrm>
              <a:off x="1964420" y="3644072"/>
              <a:ext cx="4996907" cy="2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C9B9035-3A1C-4444-BCA0-6D965CD84CA5}"/>
                </a:ext>
              </a:extLst>
            </p:cNvPr>
            <p:cNvSpPr txBox="1"/>
            <p:nvPr/>
          </p:nvSpPr>
          <p:spPr>
            <a:xfrm>
              <a:off x="1964420" y="3296842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0FDAA6A-1441-4064-965C-BB38A2889C70}"/>
              </a:ext>
            </a:extLst>
          </p:cNvPr>
          <p:cNvGrpSpPr/>
          <p:nvPr/>
        </p:nvGrpSpPr>
        <p:grpSpPr>
          <a:xfrm>
            <a:off x="1556889" y="3339563"/>
            <a:ext cx="4996907" cy="636733"/>
            <a:chOff x="1964420" y="3296842"/>
            <a:chExt cx="4996907" cy="63673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68AEB37-42D2-4F76-9132-3759A84FE2D3}"/>
                </a:ext>
              </a:extLst>
            </p:cNvPr>
            <p:cNvSpPr txBox="1"/>
            <p:nvPr/>
          </p:nvSpPr>
          <p:spPr>
            <a:xfrm>
              <a:off x="1964420" y="3644072"/>
              <a:ext cx="4996907" cy="2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B379EB5-B9F3-43BE-A28C-D7F34E8433ED}"/>
                </a:ext>
              </a:extLst>
            </p:cNvPr>
            <p:cNvSpPr txBox="1"/>
            <p:nvPr/>
          </p:nvSpPr>
          <p:spPr>
            <a:xfrm>
              <a:off x="1964420" y="3296842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8754967-278A-4774-97A6-791A41BC8F7D}"/>
              </a:ext>
            </a:extLst>
          </p:cNvPr>
          <p:cNvGrpSpPr/>
          <p:nvPr/>
        </p:nvGrpSpPr>
        <p:grpSpPr>
          <a:xfrm>
            <a:off x="1556889" y="4175000"/>
            <a:ext cx="4996907" cy="636733"/>
            <a:chOff x="1964420" y="3296842"/>
            <a:chExt cx="4996907" cy="63673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42614BA-B1A5-4227-8CA3-95DE483048FB}"/>
                </a:ext>
              </a:extLst>
            </p:cNvPr>
            <p:cNvSpPr txBox="1"/>
            <p:nvPr/>
          </p:nvSpPr>
          <p:spPr>
            <a:xfrm>
              <a:off x="1964420" y="3644072"/>
              <a:ext cx="4996907" cy="2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07342D6-DDB2-4D7E-BD3C-B26654702CB1}"/>
                </a:ext>
              </a:extLst>
            </p:cNvPr>
            <p:cNvSpPr txBox="1"/>
            <p:nvPr/>
          </p:nvSpPr>
          <p:spPr>
            <a:xfrm>
              <a:off x="1964420" y="3296842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CEE2567-52E3-400B-BC44-F4197CD8F6BF}"/>
              </a:ext>
            </a:extLst>
          </p:cNvPr>
          <p:cNvGrpSpPr/>
          <p:nvPr/>
        </p:nvGrpSpPr>
        <p:grpSpPr>
          <a:xfrm>
            <a:off x="1556889" y="5010437"/>
            <a:ext cx="4996907" cy="636733"/>
            <a:chOff x="1964420" y="3296842"/>
            <a:chExt cx="4996907" cy="63673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0FCCAD-CE98-498A-938D-F5F0458B10B6}"/>
                </a:ext>
              </a:extLst>
            </p:cNvPr>
            <p:cNvSpPr txBox="1"/>
            <p:nvPr/>
          </p:nvSpPr>
          <p:spPr>
            <a:xfrm>
              <a:off x="1964420" y="3644072"/>
              <a:ext cx="4996907" cy="2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6748A6F-C96E-427B-9B90-894DD259A5E6}"/>
                </a:ext>
              </a:extLst>
            </p:cNvPr>
            <p:cNvSpPr txBox="1"/>
            <p:nvPr/>
          </p:nvSpPr>
          <p:spPr>
            <a:xfrm>
              <a:off x="1964420" y="3296842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44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729393" y="-1313116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87085" y="-1020654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1608453" y="-2103946"/>
            <a:ext cx="981838" cy="3452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493417" y="3905182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-682267" y="480992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223553" y="4943761"/>
            <a:ext cx="981838" cy="307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3766863" y="5377512"/>
            <a:ext cx="981838" cy="356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A1AD4A-9860-4638-931B-C43A541F3354}"/>
              </a:ext>
            </a:extLst>
          </p:cNvPr>
          <p:cNvSpPr/>
          <p:nvPr/>
        </p:nvSpPr>
        <p:spPr>
          <a:xfrm rot="2430748">
            <a:off x="10692698" y="2976321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23020-D9F8-4ED1-9A02-30B5B9D61560}"/>
              </a:ext>
            </a:extLst>
          </p:cNvPr>
          <p:cNvSpPr/>
          <p:nvPr/>
        </p:nvSpPr>
        <p:spPr>
          <a:xfrm rot="2430748">
            <a:off x="9384056" y="4088595"/>
            <a:ext cx="981838" cy="4745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74B6E-E069-4482-9548-A206B2E32ABD}"/>
              </a:ext>
            </a:extLst>
          </p:cNvPr>
          <p:cNvSpPr/>
          <p:nvPr/>
        </p:nvSpPr>
        <p:spPr>
          <a:xfrm rot="2430748">
            <a:off x="11151487" y="3922661"/>
            <a:ext cx="981838" cy="395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8C0766-0E79-4E6E-93EA-B87449CBA0FF}"/>
              </a:ext>
            </a:extLst>
          </p:cNvPr>
          <p:cNvSpPr/>
          <p:nvPr/>
        </p:nvSpPr>
        <p:spPr>
          <a:xfrm rot="2430748">
            <a:off x="8025773" y="-3817689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546382-57F8-4172-8782-EB9827926FC2}"/>
              </a:ext>
            </a:extLst>
          </p:cNvPr>
          <p:cNvSpPr/>
          <p:nvPr/>
        </p:nvSpPr>
        <p:spPr>
          <a:xfrm rot="2430748">
            <a:off x="12055502" y="-116681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3676362" y="-1832037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188223" y="209516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B2CBF9-22B0-40A3-8F3B-99F91D70E889}"/>
              </a:ext>
            </a:extLst>
          </p:cNvPr>
          <p:cNvSpPr/>
          <p:nvPr/>
        </p:nvSpPr>
        <p:spPr>
          <a:xfrm rot="2430748" flipH="1">
            <a:off x="6635063" y="514570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4DD60-5C10-41AE-92BB-E02D9A364E50}"/>
              </a:ext>
            </a:extLst>
          </p:cNvPr>
          <p:cNvSpPr/>
          <p:nvPr/>
        </p:nvSpPr>
        <p:spPr>
          <a:xfrm rot="2430748" flipH="1">
            <a:off x="10424371" y="-211167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4EB3F5-4CC9-47A7-B831-0EED05958F93}"/>
              </a:ext>
            </a:extLst>
          </p:cNvPr>
          <p:cNvSpPr/>
          <p:nvPr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9F3B01DA-F926-46C2-862C-45082D595B7A}"/>
              </a:ext>
            </a:extLst>
          </p:cNvPr>
          <p:cNvSpPr/>
          <p:nvPr/>
        </p:nvSpPr>
        <p:spPr>
          <a:xfrm rot="2020573">
            <a:off x="1890787" y="1740542"/>
            <a:ext cx="439606" cy="43960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2718711" y="554790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加号 24">
            <a:extLst>
              <a:ext uri="{FF2B5EF4-FFF2-40B4-BE49-F238E27FC236}">
                <a16:creationId xmlns:a16="http://schemas.microsoft.com/office/drawing/2014/main" id="{EB88A93E-55D2-402B-95FD-4C21E9EB49C8}"/>
              </a:ext>
            </a:extLst>
          </p:cNvPr>
          <p:cNvSpPr/>
          <p:nvPr/>
        </p:nvSpPr>
        <p:spPr>
          <a:xfrm rot="19961175">
            <a:off x="9612195" y="3783059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8356290" y="716361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06839D-A775-403D-9F57-F0241FC2F531}"/>
              </a:ext>
            </a:extLst>
          </p:cNvPr>
          <p:cNvSpPr txBox="1"/>
          <p:nvPr/>
        </p:nvSpPr>
        <p:spPr>
          <a:xfrm>
            <a:off x="3984587" y="3177860"/>
            <a:ext cx="504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729694-A4CD-44C2-8F67-52E0130F930A}"/>
              </a:ext>
            </a:extLst>
          </p:cNvPr>
          <p:cNvSpPr txBox="1"/>
          <p:nvPr/>
        </p:nvSpPr>
        <p:spPr>
          <a:xfrm>
            <a:off x="3992208" y="3981222"/>
            <a:ext cx="4530468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en-US"/>
            </a:defPPr>
            <a:lvl1pPr>
              <a:defRPr sz="8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1400" dirty="0"/>
              <a:t>Click here to add content that matches the title.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870DCD6-ED65-40B0-9EC0-9B5C3709E19E}"/>
              </a:ext>
            </a:extLst>
          </p:cNvPr>
          <p:cNvSpPr txBox="1"/>
          <p:nvPr/>
        </p:nvSpPr>
        <p:spPr>
          <a:xfrm>
            <a:off x="3941045" y="1988433"/>
            <a:ext cx="453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 03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C39345-58A8-457E-BBEC-6EDC2B256B48}"/>
              </a:ext>
            </a:extLst>
          </p:cNvPr>
          <p:cNvCxnSpPr>
            <a:cxnSpLocks/>
          </p:cNvCxnSpPr>
          <p:nvPr/>
        </p:nvCxnSpPr>
        <p:spPr>
          <a:xfrm>
            <a:off x="4072417" y="3018975"/>
            <a:ext cx="6120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EE5A18E-CEDF-4C95-BEF9-B881F68E47B5}"/>
              </a:ext>
            </a:extLst>
          </p:cNvPr>
          <p:cNvGrpSpPr/>
          <p:nvPr/>
        </p:nvGrpSpPr>
        <p:grpSpPr>
          <a:xfrm>
            <a:off x="6807877" y="2064285"/>
            <a:ext cx="851423" cy="851423"/>
            <a:chOff x="1726269" y="2419350"/>
            <a:chExt cx="1196318" cy="119631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8C046A9-940B-42B5-868E-69B338879A74}"/>
                </a:ext>
              </a:extLst>
            </p:cNvPr>
            <p:cNvSpPr/>
            <p:nvPr/>
          </p:nvSpPr>
          <p:spPr>
            <a:xfrm>
              <a:off x="1726269" y="2419350"/>
              <a:ext cx="1196318" cy="11963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D4159F1-B345-4601-B04E-7D8A2F00C3A6}"/>
                </a:ext>
              </a:extLst>
            </p:cNvPr>
            <p:cNvSpPr/>
            <p:nvPr/>
          </p:nvSpPr>
          <p:spPr>
            <a:xfrm>
              <a:off x="1851559" y="2544640"/>
              <a:ext cx="945738" cy="945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12">
              <a:extLst>
                <a:ext uri="{FF2B5EF4-FFF2-40B4-BE49-F238E27FC236}">
                  <a16:creationId xmlns:a16="http://schemas.microsoft.com/office/drawing/2014/main" id="{A0AA55CD-7919-47CF-A66B-33E9269296BD}"/>
                </a:ext>
              </a:extLst>
            </p:cNvPr>
            <p:cNvSpPr/>
            <p:nvPr/>
          </p:nvSpPr>
          <p:spPr>
            <a:xfrm>
              <a:off x="2089907" y="2775141"/>
              <a:ext cx="469041" cy="484737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4826884-8131-451C-9DDB-429545C6DD40}"/>
              </a:ext>
            </a:extLst>
          </p:cNvPr>
          <p:cNvGrpSpPr/>
          <p:nvPr/>
        </p:nvGrpSpPr>
        <p:grpSpPr>
          <a:xfrm>
            <a:off x="6807877" y="3410818"/>
            <a:ext cx="851423" cy="851423"/>
            <a:chOff x="1726269" y="2419350"/>
            <a:chExt cx="1196318" cy="1196318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7D5FDFF-86D1-43D7-AE9D-7468779875F7}"/>
                </a:ext>
              </a:extLst>
            </p:cNvPr>
            <p:cNvSpPr/>
            <p:nvPr/>
          </p:nvSpPr>
          <p:spPr>
            <a:xfrm>
              <a:off x="1726269" y="2419350"/>
              <a:ext cx="1196318" cy="11963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E444ABA-A56A-412D-A6EE-A623F1968CE3}"/>
                </a:ext>
              </a:extLst>
            </p:cNvPr>
            <p:cNvSpPr/>
            <p:nvPr/>
          </p:nvSpPr>
          <p:spPr>
            <a:xfrm>
              <a:off x="1851559" y="2544640"/>
              <a:ext cx="945738" cy="945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" name="椭圆 16">
              <a:extLst>
                <a:ext uri="{FF2B5EF4-FFF2-40B4-BE49-F238E27FC236}">
                  <a16:creationId xmlns:a16="http://schemas.microsoft.com/office/drawing/2014/main" id="{141611FD-4885-4B9B-A622-8E190B926F23}"/>
                </a:ext>
              </a:extLst>
            </p:cNvPr>
            <p:cNvSpPr/>
            <p:nvPr/>
          </p:nvSpPr>
          <p:spPr>
            <a:xfrm>
              <a:off x="2082060" y="2782437"/>
              <a:ext cx="484737" cy="470143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8E36548-55A3-4844-8B9A-218CA9E6E1E9}"/>
              </a:ext>
            </a:extLst>
          </p:cNvPr>
          <p:cNvGrpSpPr/>
          <p:nvPr/>
        </p:nvGrpSpPr>
        <p:grpSpPr>
          <a:xfrm>
            <a:off x="6807877" y="4770399"/>
            <a:ext cx="851423" cy="851423"/>
            <a:chOff x="1726269" y="2419350"/>
            <a:chExt cx="1196318" cy="1196318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8652D79-C321-44D1-ACAE-D0491CEF2CED}"/>
                </a:ext>
              </a:extLst>
            </p:cNvPr>
            <p:cNvSpPr/>
            <p:nvPr/>
          </p:nvSpPr>
          <p:spPr>
            <a:xfrm>
              <a:off x="1726269" y="2419350"/>
              <a:ext cx="1196318" cy="11963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4965149-CA8A-4F8D-8317-FC3815B37C43}"/>
                </a:ext>
              </a:extLst>
            </p:cNvPr>
            <p:cNvSpPr/>
            <p:nvPr/>
          </p:nvSpPr>
          <p:spPr>
            <a:xfrm>
              <a:off x="1851559" y="2544640"/>
              <a:ext cx="945738" cy="945738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椭圆 20">
              <a:extLst>
                <a:ext uri="{FF2B5EF4-FFF2-40B4-BE49-F238E27FC236}">
                  <a16:creationId xmlns:a16="http://schemas.microsoft.com/office/drawing/2014/main" id="{D22A6243-9836-4951-A209-CCF1ADCFFF07}"/>
                </a:ext>
              </a:extLst>
            </p:cNvPr>
            <p:cNvSpPr/>
            <p:nvPr/>
          </p:nvSpPr>
          <p:spPr>
            <a:xfrm>
              <a:off x="2085770" y="2775141"/>
              <a:ext cx="477316" cy="484737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9CE2C97-7E1A-4549-A42C-FBBF8BE12B3E}"/>
              </a:ext>
            </a:extLst>
          </p:cNvPr>
          <p:cNvGrpSpPr/>
          <p:nvPr/>
        </p:nvGrpSpPr>
        <p:grpSpPr>
          <a:xfrm>
            <a:off x="7823348" y="2061023"/>
            <a:ext cx="2873681" cy="856793"/>
            <a:chOff x="1487583" y="3723578"/>
            <a:chExt cx="2873681" cy="85679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1C571B9-22BC-47CB-93CB-D4970EF194DC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F31AB28-7999-4087-AB0F-A9DFF41A46F2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BBDEF92-E5CD-4057-9D68-F11B9EEE22FC}"/>
              </a:ext>
            </a:extLst>
          </p:cNvPr>
          <p:cNvGrpSpPr/>
          <p:nvPr/>
        </p:nvGrpSpPr>
        <p:grpSpPr>
          <a:xfrm>
            <a:off x="7823348" y="3407556"/>
            <a:ext cx="2873681" cy="856793"/>
            <a:chOff x="1487583" y="3723578"/>
            <a:chExt cx="2873681" cy="85679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9CC732D-9EE0-4ACF-9AF4-9F5F49AF6D33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4B5222F-0CDC-4C0E-9972-90FD65FD1842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0C51D2E-C83D-4041-963A-075F7E6377B6}"/>
              </a:ext>
            </a:extLst>
          </p:cNvPr>
          <p:cNvGrpSpPr/>
          <p:nvPr/>
        </p:nvGrpSpPr>
        <p:grpSpPr>
          <a:xfrm>
            <a:off x="7823348" y="4767137"/>
            <a:ext cx="2873681" cy="856793"/>
            <a:chOff x="1487583" y="3723578"/>
            <a:chExt cx="2873681" cy="85679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415B975-C5A7-474D-8046-3AF7345F5E26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84C6D18-1728-4B9D-A583-483620FD0B22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pic>
        <p:nvPicPr>
          <p:cNvPr id="45" name="图片占位符 44">
            <a:extLst>
              <a:ext uri="{FF2B5EF4-FFF2-40B4-BE49-F238E27FC236}">
                <a16:creationId xmlns:a16="http://schemas.microsoft.com/office/drawing/2014/main" id="{7BB04E08-361B-4F4E-BDC5-3239796900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9" b="23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D4924A6-87A5-4ED3-9018-555F378B8242}"/>
              </a:ext>
            </a:extLst>
          </p:cNvPr>
          <p:cNvGrpSpPr/>
          <p:nvPr/>
        </p:nvGrpSpPr>
        <p:grpSpPr>
          <a:xfrm>
            <a:off x="1259114" y="2394858"/>
            <a:ext cx="3632201" cy="1092860"/>
            <a:chOff x="1259114" y="2394858"/>
            <a:chExt cx="3632201" cy="109286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3473B5A-C1CD-4118-AF55-81501A14AF69}"/>
                </a:ext>
              </a:extLst>
            </p:cNvPr>
            <p:cNvGrpSpPr/>
            <p:nvPr/>
          </p:nvGrpSpPr>
          <p:grpSpPr>
            <a:xfrm>
              <a:off x="1259114" y="2394858"/>
              <a:ext cx="3632201" cy="1092860"/>
              <a:chOff x="1143000" y="2267878"/>
              <a:chExt cx="3632201" cy="109286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3A574A7-AAC6-4561-BB39-5F7B175AE78D}"/>
                  </a:ext>
                </a:extLst>
              </p:cNvPr>
              <p:cNvSpPr/>
              <p:nvPr/>
            </p:nvSpPr>
            <p:spPr>
              <a:xfrm>
                <a:off x="1514437" y="2267878"/>
                <a:ext cx="3260764" cy="109286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BDBDB"/>
                  </a:gs>
                </a:gsLst>
                <a:lin ang="18900000" scaled="1"/>
                <a:tileRect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菱形 3">
                <a:extLst>
                  <a:ext uri="{FF2B5EF4-FFF2-40B4-BE49-F238E27FC236}">
                    <a16:creationId xmlns:a16="http://schemas.microsoft.com/office/drawing/2014/main" id="{45DB63C6-8A39-4321-83A8-452FAB69064C}"/>
                  </a:ext>
                </a:extLst>
              </p:cNvPr>
              <p:cNvSpPr/>
              <p:nvPr/>
            </p:nvSpPr>
            <p:spPr>
              <a:xfrm>
                <a:off x="1143000" y="2439658"/>
                <a:ext cx="749300" cy="749300"/>
              </a:xfrm>
              <a:prstGeom prst="diamond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972F50E-6CA6-4EC5-961C-C97B3D3F7822}"/>
                </a:ext>
              </a:extLst>
            </p:cNvPr>
            <p:cNvSpPr txBox="1"/>
            <p:nvPr/>
          </p:nvSpPr>
          <p:spPr>
            <a:xfrm>
              <a:off x="2230173" y="2714957"/>
              <a:ext cx="2370854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83C2AB9-163B-4E0A-826F-6EB2A08F4181}"/>
              </a:ext>
            </a:extLst>
          </p:cNvPr>
          <p:cNvGrpSpPr/>
          <p:nvPr/>
        </p:nvGrpSpPr>
        <p:grpSpPr>
          <a:xfrm>
            <a:off x="1259114" y="4165601"/>
            <a:ext cx="3632201" cy="1092860"/>
            <a:chOff x="1259114" y="2394858"/>
            <a:chExt cx="3632201" cy="109286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7FF269D-E5CC-461C-BE73-AFDBECC4F4E4}"/>
                </a:ext>
              </a:extLst>
            </p:cNvPr>
            <p:cNvGrpSpPr/>
            <p:nvPr/>
          </p:nvGrpSpPr>
          <p:grpSpPr>
            <a:xfrm>
              <a:off x="1259114" y="2394858"/>
              <a:ext cx="3632201" cy="1092860"/>
              <a:chOff x="1143000" y="2267878"/>
              <a:chExt cx="3632201" cy="1092860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89AA99E-CE7F-4DA7-B733-DA8344EA9ECD}"/>
                  </a:ext>
                </a:extLst>
              </p:cNvPr>
              <p:cNvSpPr/>
              <p:nvPr/>
            </p:nvSpPr>
            <p:spPr>
              <a:xfrm>
                <a:off x="1514437" y="2267878"/>
                <a:ext cx="3260764" cy="109286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BDBDB"/>
                  </a:gs>
                </a:gsLst>
                <a:lin ang="18900000" scaled="1"/>
                <a:tileRect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菱形 15">
                <a:extLst>
                  <a:ext uri="{FF2B5EF4-FFF2-40B4-BE49-F238E27FC236}">
                    <a16:creationId xmlns:a16="http://schemas.microsoft.com/office/drawing/2014/main" id="{D61C6216-02B2-435D-85E1-821667C6F17D}"/>
                  </a:ext>
                </a:extLst>
              </p:cNvPr>
              <p:cNvSpPr/>
              <p:nvPr/>
            </p:nvSpPr>
            <p:spPr>
              <a:xfrm>
                <a:off x="1143000" y="2439658"/>
                <a:ext cx="749300" cy="749300"/>
              </a:xfrm>
              <a:prstGeom prst="diamond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dirty="0"/>
                  <a:t>3</a:t>
                </a:r>
                <a:endParaRPr lang="zh-CN" altLang="en-US" dirty="0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9A220E4-6DF6-44F7-96D1-AF0A178EAD18}"/>
                </a:ext>
              </a:extLst>
            </p:cNvPr>
            <p:cNvSpPr txBox="1"/>
            <p:nvPr/>
          </p:nvSpPr>
          <p:spPr>
            <a:xfrm>
              <a:off x="2230173" y="2714957"/>
              <a:ext cx="2370854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1C715DD-AFC1-4C70-9AFC-93B691A459BA}"/>
              </a:ext>
            </a:extLst>
          </p:cNvPr>
          <p:cNvGrpSpPr/>
          <p:nvPr/>
        </p:nvGrpSpPr>
        <p:grpSpPr>
          <a:xfrm flipH="1">
            <a:off x="7160500" y="2394858"/>
            <a:ext cx="3632201" cy="1092860"/>
            <a:chOff x="1259114" y="2394858"/>
            <a:chExt cx="3632201" cy="109286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9852966-77A1-4463-811B-1DDB535DE383}"/>
                </a:ext>
              </a:extLst>
            </p:cNvPr>
            <p:cNvGrpSpPr/>
            <p:nvPr/>
          </p:nvGrpSpPr>
          <p:grpSpPr>
            <a:xfrm>
              <a:off x="1259114" y="2394858"/>
              <a:ext cx="3632201" cy="1092860"/>
              <a:chOff x="1143000" y="2267878"/>
              <a:chExt cx="3632201" cy="109286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4C88C79-1748-4042-A8FD-44D5890D4F19}"/>
                  </a:ext>
                </a:extLst>
              </p:cNvPr>
              <p:cNvSpPr/>
              <p:nvPr/>
            </p:nvSpPr>
            <p:spPr>
              <a:xfrm>
                <a:off x="1514437" y="2267878"/>
                <a:ext cx="3260764" cy="109286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BDBDB"/>
                  </a:gs>
                </a:gsLst>
                <a:lin ang="18900000" scaled="1"/>
                <a:tileRect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菱形 20">
                <a:extLst>
                  <a:ext uri="{FF2B5EF4-FFF2-40B4-BE49-F238E27FC236}">
                    <a16:creationId xmlns:a16="http://schemas.microsoft.com/office/drawing/2014/main" id="{AAF7C6E5-3931-40B0-A95B-3E610D0A1923}"/>
                  </a:ext>
                </a:extLst>
              </p:cNvPr>
              <p:cNvSpPr/>
              <p:nvPr/>
            </p:nvSpPr>
            <p:spPr>
              <a:xfrm>
                <a:off x="1143000" y="2439658"/>
                <a:ext cx="749300" cy="749300"/>
              </a:xfrm>
              <a:prstGeom prst="diamond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6AAB57F-8125-4A8F-A9E0-EF7ED40E7AF1}"/>
                </a:ext>
              </a:extLst>
            </p:cNvPr>
            <p:cNvSpPr txBox="1"/>
            <p:nvPr/>
          </p:nvSpPr>
          <p:spPr>
            <a:xfrm>
              <a:off x="2230173" y="2714957"/>
              <a:ext cx="2370854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E9A20E9-0EA6-46FC-8E14-38AA4C9E8238}"/>
              </a:ext>
            </a:extLst>
          </p:cNvPr>
          <p:cNvGrpSpPr/>
          <p:nvPr/>
        </p:nvGrpSpPr>
        <p:grpSpPr>
          <a:xfrm flipH="1">
            <a:off x="7160500" y="4165601"/>
            <a:ext cx="3632201" cy="1092860"/>
            <a:chOff x="1259114" y="2394858"/>
            <a:chExt cx="3632201" cy="109286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F83DFBFD-586D-4F9F-BAF4-CAA13034DD6E}"/>
                </a:ext>
              </a:extLst>
            </p:cNvPr>
            <p:cNvGrpSpPr/>
            <p:nvPr/>
          </p:nvGrpSpPr>
          <p:grpSpPr>
            <a:xfrm>
              <a:off x="1259114" y="2394858"/>
              <a:ext cx="3632201" cy="1092860"/>
              <a:chOff x="1143000" y="2267878"/>
              <a:chExt cx="3632201" cy="109286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A06BD31-4E79-4064-978B-0D990BC64B63}"/>
                  </a:ext>
                </a:extLst>
              </p:cNvPr>
              <p:cNvSpPr/>
              <p:nvPr/>
            </p:nvSpPr>
            <p:spPr>
              <a:xfrm>
                <a:off x="1514437" y="2267878"/>
                <a:ext cx="3260764" cy="109286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BDBDB"/>
                  </a:gs>
                </a:gsLst>
                <a:lin ang="18900000" scaled="1"/>
                <a:tileRect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537ED43-A01D-428A-AED7-BE489A1CFFBE}"/>
                  </a:ext>
                </a:extLst>
              </p:cNvPr>
              <p:cNvSpPr/>
              <p:nvPr/>
            </p:nvSpPr>
            <p:spPr>
              <a:xfrm>
                <a:off x="1143000" y="2439658"/>
                <a:ext cx="749300" cy="749300"/>
              </a:xfrm>
              <a:prstGeom prst="diamond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dirty="0"/>
                  <a:t>4</a:t>
                </a:r>
                <a:endParaRPr lang="zh-CN" altLang="en-US" dirty="0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E85E27E-30C5-4014-BCCD-302331848E8E}"/>
                </a:ext>
              </a:extLst>
            </p:cNvPr>
            <p:cNvSpPr txBox="1"/>
            <p:nvPr/>
          </p:nvSpPr>
          <p:spPr>
            <a:xfrm>
              <a:off x="2230173" y="2714957"/>
              <a:ext cx="2370854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013666D-8E9E-4B8F-91D3-EFB6C8CBA722}"/>
              </a:ext>
            </a:extLst>
          </p:cNvPr>
          <p:cNvGrpSpPr/>
          <p:nvPr/>
        </p:nvGrpSpPr>
        <p:grpSpPr>
          <a:xfrm>
            <a:off x="5509426" y="2527779"/>
            <a:ext cx="1193032" cy="2597760"/>
            <a:chOff x="5558085" y="2148725"/>
            <a:chExt cx="1095717" cy="2385861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0B0FE12-D777-4B18-AC38-2A908C1AA797}"/>
                </a:ext>
              </a:extLst>
            </p:cNvPr>
            <p:cNvSpPr/>
            <p:nvPr/>
          </p:nvSpPr>
          <p:spPr>
            <a:xfrm rot="1450345">
              <a:off x="5558085" y="2148725"/>
              <a:ext cx="1095716" cy="1095716"/>
            </a:xfrm>
            <a:custGeom>
              <a:avLst/>
              <a:gdLst>
                <a:gd name="connsiteX0" fmla="*/ 742950 w 1485900"/>
                <a:gd name="connsiteY0" fmla="*/ 321272 h 1485900"/>
                <a:gd name="connsiteX1" fmla="*/ 321272 w 1485900"/>
                <a:gd name="connsiteY1" fmla="*/ 742950 h 1485900"/>
                <a:gd name="connsiteX2" fmla="*/ 742950 w 1485900"/>
                <a:gd name="connsiteY2" fmla="*/ 1164628 h 1485900"/>
                <a:gd name="connsiteX3" fmla="*/ 1164628 w 1485900"/>
                <a:gd name="connsiteY3" fmla="*/ 742950 h 1485900"/>
                <a:gd name="connsiteX4" fmla="*/ 742950 w 1485900"/>
                <a:gd name="connsiteY4" fmla="*/ 321272 h 1485900"/>
                <a:gd name="connsiteX5" fmla="*/ 742950 w 1485900"/>
                <a:gd name="connsiteY5" fmla="*/ 0 h 1485900"/>
                <a:gd name="connsiteX6" fmla="*/ 1485900 w 1485900"/>
                <a:gd name="connsiteY6" fmla="*/ 0 h 1485900"/>
                <a:gd name="connsiteX7" fmla="*/ 1485900 w 1485900"/>
                <a:gd name="connsiteY7" fmla="*/ 742950 h 1485900"/>
                <a:gd name="connsiteX8" fmla="*/ 742950 w 1485900"/>
                <a:gd name="connsiteY8" fmla="*/ 1485900 h 1485900"/>
                <a:gd name="connsiteX9" fmla="*/ 0 w 1485900"/>
                <a:gd name="connsiteY9" fmla="*/ 742950 h 1485900"/>
                <a:gd name="connsiteX10" fmla="*/ 742950 w 1485900"/>
                <a:gd name="connsiteY10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5900" h="1485900">
                  <a:moveTo>
                    <a:pt x="742950" y="321272"/>
                  </a:moveTo>
                  <a:cubicBezTo>
                    <a:pt x="510064" y="321272"/>
                    <a:pt x="321272" y="510064"/>
                    <a:pt x="321272" y="742950"/>
                  </a:cubicBezTo>
                  <a:cubicBezTo>
                    <a:pt x="321272" y="975836"/>
                    <a:pt x="510064" y="1164628"/>
                    <a:pt x="742950" y="1164628"/>
                  </a:cubicBezTo>
                  <a:cubicBezTo>
                    <a:pt x="975836" y="1164628"/>
                    <a:pt x="1164628" y="975836"/>
                    <a:pt x="1164628" y="742950"/>
                  </a:cubicBezTo>
                  <a:cubicBezTo>
                    <a:pt x="1164628" y="510064"/>
                    <a:pt x="975836" y="321272"/>
                    <a:pt x="742950" y="321272"/>
                  </a:cubicBezTo>
                  <a:close/>
                  <a:moveTo>
                    <a:pt x="742950" y="0"/>
                  </a:moveTo>
                  <a:lnTo>
                    <a:pt x="1485900" y="0"/>
                  </a:lnTo>
                  <a:lnTo>
                    <a:pt x="1485900" y="742950"/>
                  </a:lnTo>
                  <a:cubicBezTo>
                    <a:pt x="1485900" y="1153270"/>
                    <a:pt x="1153270" y="1485900"/>
                    <a:pt x="742950" y="1485900"/>
                  </a:cubicBezTo>
                  <a:cubicBezTo>
                    <a:pt x="332630" y="1485900"/>
                    <a:pt x="0" y="1153270"/>
                    <a:pt x="0" y="742950"/>
                  </a:cubicBezTo>
                  <a:cubicBezTo>
                    <a:pt x="0" y="332630"/>
                    <a:pt x="332630" y="0"/>
                    <a:pt x="742950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2540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0C7FF4F-F786-4F1A-B538-4B0F5B9B7826}"/>
                </a:ext>
              </a:extLst>
            </p:cNvPr>
            <p:cNvSpPr/>
            <p:nvPr/>
          </p:nvSpPr>
          <p:spPr>
            <a:xfrm rot="17650345" flipH="1">
              <a:off x="5558086" y="3438870"/>
              <a:ext cx="1095716" cy="1095716"/>
            </a:xfrm>
            <a:custGeom>
              <a:avLst/>
              <a:gdLst>
                <a:gd name="connsiteX0" fmla="*/ 742950 w 1485900"/>
                <a:gd name="connsiteY0" fmla="*/ 321272 h 1485900"/>
                <a:gd name="connsiteX1" fmla="*/ 321272 w 1485900"/>
                <a:gd name="connsiteY1" fmla="*/ 742950 h 1485900"/>
                <a:gd name="connsiteX2" fmla="*/ 742950 w 1485900"/>
                <a:gd name="connsiteY2" fmla="*/ 1164628 h 1485900"/>
                <a:gd name="connsiteX3" fmla="*/ 1164628 w 1485900"/>
                <a:gd name="connsiteY3" fmla="*/ 742950 h 1485900"/>
                <a:gd name="connsiteX4" fmla="*/ 742950 w 1485900"/>
                <a:gd name="connsiteY4" fmla="*/ 321272 h 1485900"/>
                <a:gd name="connsiteX5" fmla="*/ 742950 w 1485900"/>
                <a:gd name="connsiteY5" fmla="*/ 0 h 1485900"/>
                <a:gd name="connsiteX6" fmla="*/ 1485900 w 1485900"/>
                <a:gd name="connsiteY6" fmla="*/ 0 h 1485900"/>
                <a:gd name="connsiteX7" fmla="*/ 1485900 w 1485900"/>
                <a:gd name="connsiteY7" fmla="*/ 742950 h 1485900"/>
                <a:gd name="connsiteX8" fmla="*/ 742950 w 1485900"/>
                <a:gd name="connsiteY8" fmla="*/ 1485900 h 1485900"/>
                <a:gd name="connsiteX9" fmla="*/ 0 w 1485900"/>
                <a:gd name="connsiteY9" fmla="*/ 742950 h 1485900"/>
                <a:gd name="connsiteX10" fmla="*/ 742950 w 1485900"/>
                <a:gd name="connsiteY10" fmla="*/ 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5900" h="1485900">
                  <a:moveTo>
                    <a:pt x="742950" y="321272"/>
                  </a:moveTo>
                  <a:cubicBezTo>
                    <a:pt x="510064" y="321272"/>
                    <a:pt x="321272" y="510064"/>
                    <a:pt x="321272" y="742950"/>
                  </a:cubicBezTo>
                  <a:cubicBezTo>
                    <a:pt x="321272" y="975836"/>
                    <a:pt x="510064" y="1164628"/>
                    <a:pt x="742950" y="1164628"/>
                  </a:cubicBezTo>
                  <a:cubicBezTo>
                    <a:pt x="975836" y="1164628"/>
                    <a:pt x="1164628" y="975836"/>
                    <a:pt x="1164628" y="742950"/>
                  </a:cubicBezTo>
                  <a:cubicBezTo>
                    <a:pt x="1164628" y="510064"/>
                    <a:pt x="975836" y="321272"/>
                    <a:pt x="742950" y="321272"/>
                  </a:cubicBezTo>
                  <a:close/>
                  <a:moveTo>
                    <a:pt x="742950" y="0"/>
                  </a:moveTo>
                  <a:lnTo>
                    <a:pt x="1485900" y="0"/>
                  </a:lnTo>
                  <a:lnTo>
                    <a:pt x="1485900" y="742950"/>
                  </a:lnTo>
                  <a:cubicBezTo>
                    <a:pt x="1485900" y="1153270"/>
                    <a:pt x="1153270" y="1485900"/>
                    <a:pt x="742950" y="1485900"/>
                  </a:cubicBezTo>
                  <a:cubicBezTo>
                    <a:pt x="332630" y="1485900"/>
                    <a:pt x="0" y="1153270"/>
                    <a:pt x="0" y="742950"/>
                  </a:cubicBezTo>
                  <a:cubicBezTo>
                    <a:pt x="0" y="332630"/>
                    <a:pt x="332630" y="0"/>
                    <a:pt x="74295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2540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椭圆 33">
            <a:extLst>
              <a:ext uri="{FF2B5EF4-FFF2-40B4-BE49-F238E27FC236}">
                <a16:creationId xmlns:a16="http://schemas.microsoft.com/office/drawing/2014/main" id="{DA3FEEDB-9B72-4219-AE0D-5D1DA3393B2F}"/>
              </a:ext>
            </a:extLst>
          </p:cNvPr>
          <p:cNvSpPr/>
          <p:nvPr/>
        </p:nvSpPr>
        <p:spPr>
          <a:xfrm>
            <a:off x="5947835" y="2952274"/>
            <a:ext cx="296330" cy="355102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椭圆 34">
            <a:extLst>
              <a:ext uri="{FF2B5EF4-FFF2-40B4-BE49-F238E27FC236}">
                <a16:creationId xmlns:a16="http://schemas.microsoft.com/office/drawing/2014/main" id="{E52647C5-B5AE-4510-8697-10A997B9C6FF}"/>
              </a:ext>
            </a:extLst>
          </p:cNvPr>
          <p:cNvSpPr/>
          <p:nvPr/>
        </p:nvSpPr>
        <p:spPr>
          <a:xfrm>
            <a:off x="5934075" y="4346014"/>
            <a:ext cx="323850" cy="355102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82DCB1B-C270-41E6-87FF-4386CFDF87BA}"/>
              </a:ext>
            </a:extLst>
          </p:cNvPr>
          <p:cNvGrpSpPr/>
          <p:nvPr/>
        </p:nvGrpSpPr>
        <p:grpSpPr>
          <a:xfrm>
            <a:off x="1675841" y="2278063"/>
            <a:ext cx="2390696" cy="3128962"/>
            <a:chOff x="1204684" y="2317941"/>
            <a:chExt cx="2390696" cy="3128962"/>
          </a:xfrm>
        </p:grpSpPr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8A1A27F4-862F-4E77-B084-039E72DE0331}"/>
                </a:ext>
              </a:extLst>
            </p:cNvPr>
            <p:cNvSpPr/>
            <p:nvPr/>
          </p:nvSpPr>
          <p:spPr>
            <a:xfrm flipH="1" flipV="1">
              <a:off x="1204685" y="3148845"/>
              <a:ext cx="271235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A756E26-A054-47C5-9DC2-4F591A75A951}"/>
                </a:ext>
              </a:extLst>
            </p:cNvPr>
            <p:cNvSpPr/>
            <p:nvPr/>
          </p:nvSpPr>
          <p:spPr>
            <a:xfrm>
              <a:off x="1475921" y="2317941"/>
              <a:ext cx="2119459" cy="312896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6CC564E-C06D-4D02-92CD-369A42920D33}"/>
                </a:ext>
              </a:extLst>
            </p:cNvPr>
            <p:cNvGrpSpPr/>
            <p:nvPr/>
          </p:nvGrpSpPr>
          <p:grpSpPr>
            <a:xfrm>
              <a:off x="1547779" y="4160204"/>
              <a:ext cx="1975742" cy="856793"/>
              <a:chOff x="1487584" y="3723578"/>
              <a:chExt cx="1975742" cy="856793"/>
            </a:xfrm>
          </p:grpSpPr>
          <p:sp>
            <p:nvSpPr>
              <p:cNvPr id="38" name="文本框 5">
                <a:extLst>
                  <a:ext uri="{FF2B5EF4-FFF2-40B4-BE49-F238E27FC236}">
                    <a16:creationId xmlns:a16="http://schemas.microsoft.com/office/drawing/2014/main" id="{1FBAD55C-0704-43FD-B5AD-9BEF2A3285D4}"/>
                  </a:ext>
                </a:extLst>
              </p:cNvPr>
              <p:cNvSpPr txBox="1"/>
              <p:nvPr/>
            </p:nvSpPr>
            <p:spPr>
              <a:xfrm>
                <a:off x="1487584" y="4070808"/>
                <a:ext cx="197574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39" name="文本框 6">
                <a:extLst>
                  <a:ext uri="{FF2B5EF4-FFF2-40B4-BE49-F238E27FC236}">
                    <a16:creationId xmlns:a16="http://schemas.microsoft.com/office/drawing/2014/main" id="{2A4CE9C7-FF86-490C-99DE-2403D936A71F}"/>
                  </a:ext>
                </a:extLst>
              </p:cNvPr>
              <p:cNvSpPr txBox="1"/>
              <p:nvPr/>
            </p:nvSpPr>
            <p:spPr>
              <a:xfrm>
                <a:off x="1608161" y="3723578"/>
                <a:ext cx="1734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  <p:sp>
          <p:nvSpPr>
            <p:cNvPr id="35" name="箭头: 五边形 34">
              <a:extLst>
                <a:ext uri="{FF2B5EF4-FFF2-40B4-BE49-F238E27FC236}">
                  <a16:creationId xmlns:a16="http://schemas.microsoft.com/office/drawing/2014/main" id="{04768E56-8C6F-438D-8434-5BD885E38C64}"/>
                </a:ext>
              </a:extLst>
            </p:cNvPr>
            <p:cNvSpPr/>
            <p:nvPr/>
          </p:nvSpPr>
          <p:spPr>
            <a:xfrm>
              <a:off x="1204686" y="2556630"/>
              <a:ext cx="1393371" cy="59221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椭圆 9">
              <a:extLst>
                <a:ext uri="{FF2B5EF4-FFF2-40B4-BE49-F238E27FC236}">
                  <a16:creationId xmlns:a16="http://schemas.microsoft.com/office/drawing/2014/main" id="{A2F090A7-0A60-4A65-80F5-2D785AD37F9F}"/>
                </a:ext>
              </a:extLst>
            </p:cNvPr>
            <p:cNvSpPr/>
            <p:nvPr/>
          </p:nvSpPr>
          <p:spPr>
            <a:xfrm>
              <a:off x="2290092" y="3416074"/>
              <a:ext cx="491116" cy="472113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文本框 10">
              <a:extLst>
                <a:ext uri="{FF2B5EF4-FFF2-40B4-BE49-F238E27FC236}">
                  <a16:creationId xmlns:a16="http://schemas.microsoft.com/office/drawing/2014/main" id="{4715D1B7-FD5C-4CDD-BDE2-7CC8306BB462}"/>
                </a:ext>
              </a:extLst>
            </p:cNvPr>
            <p:cNvSpPr txBox="1"/>
            <p:nvPr/>
          </p:nvSpPr>
          <p:spPr>
            <a:xfrm>
              <a:off x="1204684" y="2550211"/>
              <a:ext cx="1393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0F193B6-E4E4-4636-86B1-ACE9290BA992}"/>
              </a:ext>
            </a:extLst>
          </p:cNvPr>
          <p:cNvGrpSpPr/>
          <p:nvPr/>
        </p:nvGrpSpPr>
        <p:grpSpPr>
          <a:xfrm>
            <a:off x="4900652" y="2278063"/>
            <a:ext cx="2390696" cy="3128962"/>
            <a:chOff x="1204684" y="2317941"/>
            <a:chExt cx="2390696" cy="3128962"/>
          </a:xfrm>
        </p:grpSpPr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D8EFEB48-7127-4AD2-B7D6-B387E3D73FC8}"/>
                </a:ext>
              </a:extLst>
            </p:cNvPr>
            <p:cNvSpPr/>
            <p:nvPr/>
          </p:nvSpPr>
          <p:spPr>
            <a:xfrm flipH="1" flipV="1">
              <a:off x="1204685" y="3148845"/>
              <a:ext cx="271235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E434161-FC12-40E8-BE33-36317BB75888}"/>
                </a:ext>
              </a:extLst>
            </p:cNvPr>
            <p:cNvSpPr/>
            <p:nvPr/>
          </p:nvSpPr>
          <p:spPr>
            <a:xfrm>
              <a:off x="1475921" y="2317941"/>
              <a:ext cx="2119459" cy="312896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DDBBC83-8EDB-4F75-B294-8BDFCE6D1022}"/>
                </a:ext>
              </a:extLst>
            </p:cNvPr>
            <p:cNvGrpSpPr/>
            <p:nvPr/>
          </p:nvGrpSpPr>
          <p:grpSpPr>
            <a:xfrm>
              <a:off x="1547779" y="4160204"/>
              <a:ext cx="1975742" cy="856793"/>
              <a:chOff x="1487584" y="3723578"/>
              <a:chExt cx="1975742" cy="856793"/>
            </a:xfrm>
          </p:grpSpPr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35E43488-B8CD-46D4-BA26-F0E2C3E158E6}"/>
                  </a:ext>
                </a:extLst>
              </p:cNvPr>
              <p:cNvSpPr txBox="1"/>
              <p:nvPr/>
            </p:nvSpPr>
            <p:spPr>
              <a:xfrm>
                <a:off x="1487584" y="4070808"/>
                <a:ext cx="197574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48" name="文本框 20">
                <a:extLst>
                  <a:ext uri="{FF2B5EF4-FFF2-40B4-BE49-F238E27FC236}">
                    <a16:creationId xmlns:a16="http://schemas.microsoft.com/office/drawing/2014/main" id="{E5DF6425-05B0-4BC6-9806-BB497D339CAB}"/>
                  </a:ext>
                </a:extLst>
              </p:cNvPr>
              <p:cNvSpPr txBox="1"/>
              <p:nvPr/>
            </p:nvSpPr>
            <p:spPr>
              <a:xfrm>
                <a:off x="1608161" y="3723578"/>
                <a:ext cx="1734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  <p:sp>
          <p:nvSpPr>
            <p:cNvPr id="44" name="箭头: 五边形 43">
              <a:extLst>
                <a:ext uri="{FF2B5EF4-FFF2-40B4-BE49-F238E27FC236}">
                  <a16:creationId xmlns:a16="http://schemas.microsoft.com/office/drawing/2014/main" id="{21352D9D-ADFB-44BB-90DD-5E17DCEEDE15}"/>
                </a:ext>
              </a:extLst>
            </p:cNvPr>
            <p:cNvSpPr/>
            <p:nvPr/>
          </p:nvSpPr>
          <p:spPr>
            <a:xfrm>
              <a:off x="1204686" y="2556630"/>
              <a:ext cx="1393371" cy="59221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5" name="椭圆 17">
              <a:extLst>
                <a:ext uri="{FF2B5EF4-FFF2-40B4-BE49-F238E27FC236}">
                  <a16:creationId xmlns:a16="http://schemas.microsoft.com/office/drawing/2014/main" id="{3A5A793A-B5A0-4239-99E9-1336CA4C9A8E}"/>
                </a:ext>
              </a:extLst>
            </p:cNvPr>
            <p:cNvSpPr/>
            <p:nvPr/>
          </p:nvSpPr>
          <p:spPr>
            <a:xfrm>
              <a:off x="2290092" y="3406914"/>
              <a:ext cx="491116" cy="490432"/>
            </a:xfrm>
            <a:custGeom>
              <a:avLst/>
              <a:gdLst>
                <a:gd name="connsiteX0" fmla="*/ 145802 w 608415"/>
                <a:gd name="connsiteY0" fmla="*/ 316204 h 607568"/>
                <a:gd name="connsiteX1" fmla="*/ 335878 w 608415"/>
                <a:gd name="connsiteY1" fmla="*/ 316204 h 607568"/>
                <a:gd name="connsiteX2" fmla="*/ 355085 w 608415"/>
                <a:gd name="connsiteY2" fmla="*/ 335363 h 607568"/>
                <a:gd name="connsiteX3" fmla="*/ 335878 w 608415"/>
                <a:gd name="connsiteY3" fmla="*/ 354521 h 607568"/>
                <a:gd name="connsiteX4" fmla="*/ 145802 w 608415"/>
                <a:gd name="connsiteY4" fmla="*/ 354521 h 607568"/>
                <a:gd name="connsiteX5" fmla="*/ 126594 w 608415"/>
                <a:gd name="connsiteY5" fmla="*/ 335363 h 607568"/>
                <a:gd name="connsiteX6" fmla="*/ 145802 w 608415"/>
                <a:gd name="connsiteY6" fmla="*/ 316204 h 607568"/>
                <a:gd name="connsiteX7" fmla="*/ 145799 w 608415"/>
                <a:gd name="connsiteY7" fmla="*/ 252977 h 607568"/>
                <a:gd name="connsiteX8" fmla="*/ 430791 w 608415"/>
                <a:gd name="connsiteY8" fmla="*/ 252977 h 607568"/>
                <a:gd name="connsiteX9" fmla="*/ 449995 w 608415"/>
                <a:gd name="connsiteY9" fmla="*/ 272171 h 607568"/>
                <a:gd name="connsiteX10" fmla="*/ 430791 w 608415"/>
                <a:gd name="connsiteY10" fmla="*/ 291365 h 607568"/>
                <a:gd name="connsiteX11" fmla="*/ 145799 w 608415"/>
                <a:gd name="connsiteY11" fmla="*/ 291365 h 607568"/>
                <a:gd name="connsiteX12" fmla="*/ 126594 w 608415"/>
                <a:gd name="connsiteY12" fmla="*/ 272171 h 607568"/>
                <a:gd name="connsiteX13" fmla="*/ 145799 w 608415"/>
                <a:gd name="connsiteY13" fmla="*/ 252977 h 607568"/>
                <a:gd name="connsiteX14" fmla="*/ 145805 w 608415"/>
                <a:gd name="connsiteY14" fmla="*/ 189750 h 607568"/>
                <a:gd name="connsiteX15" fmla="*/ 209279 w 608415"/>
                <a:gd name="connsiteY15" fmla="*/ 189750 h 607568"/>
                <a:gd name="connsiteX16" fmla="*/ 228490 w 608415"/>
                <a:gd name="connsiteY16" fmla="*/ 208944 h 607568"/>
                <a:gd name="connsiteX17" fmla="*/ 209279 w 608415"/>
                <a:gd name="connsiteY17" fmla="*/ 228138 h 607568"/>
                <a:gd name="connsiteX18" fmla="*/ 145805 w 608415"/>
                <a:gd name="connsiteY18" fmla="*/ 228138 h 607568"/>
                <a:gd name="connsiteX19" fmla="*/ 126594 w 608415"/>
                <a:gd name="connsiteY19" fmla="*/ 208944 h 607568"/>
                <a:gd name="connsiteX20" fmla="*/ 145805 w 608415"/>
                <a:gd name="connsiteY20" fmla="*/ 189750 h 607568"/>
                <a:gd name="connsiteX21" fmla="*/ 70060 w 608415"/>
                <a:gd name="connsiteY21" fmla="*/ 133174 h 607568"/>
                <a:gd name="connsiteX22" fmla="*/ 70060 w 608415"/>
                <a:gd name="connsiteY22" fmla="*/ 442788 h 607568"/>
                <a:gd name="connsiteX23" fmla="*/ 538355 w 608415"/>
                <a:gd name="connsiteY23" fmla="*/ 442788 h 607568"/>
                <a:gd name="connsiteX24" fmla="*/ 538355 w 608415"/>
                <a:gd name="connsiteY24" fmla="*/ 133174 h 607568"/>
                <a:gd name="connsiteX25" fmla="*/ 38410 w 608415"/>
                <a:gd name="connsiteY25" fmla="*/ 69962 h 607568"/>
                <a:gd name="connsiteX26" fmla="*/ 38410 w 608415"/>
                <a:gd name="connsiteY26" fmla="*/ 94817 h 607568"/>
                <a:gd name="connsiteX27" fmla="*/ 570005 w 608415"/>
                <a:gd name="connsiteY27" fmla="*/ 94817 h 607568"/>
                <a:gd name="connsiteX28" fmla="*/ 570005 w 608415"/>
                <a:gd name="connsiteY28" fmla="*/ 69962 h 607568"/>
                <a:gd name="connsiteX29" fmla="*/ 304208 w 608415"/>
                <a:gd name="connsiteY29" fmla="*/ 0 h 607568"/>
                <a:gd name="connsiteX30" fmla="*/ 323413 w 608415"/>
                <a:gd name="connsiteY30" fmla="*/ 19178 h 607568"/>
                <a:gd name="connsiteX31" fmla="*/ 323413 w 608415"/>
                <a:gd name="connsiteY31" fmla="*/ 31606 h 607568"/>
                <a:gd name="connsiteX32" fmla="*/ 589210 w 608415"/>
                <a:gd name="connsiteY32" fmla="*/ 31606 h 607568"/>
                <a:gd name="connsiteX33" fmla="*/ 608415 w 608415"/>
                <a:gd name="connsiteY33" fmla="*/ 50784 h 607568"/>
                <a:gd name="connsiteX34" fmla="*/ 608415 w 608415"/>
                <a:gd name="connsiteY34" fmla="*/ 113995 h 607568"/>
                <a:gd name="connsiteX35" fmla="*/ 589210 w 608415"/>
                <a:gd name="connsiteY35" fmla="*/ 133174 h 607568"/>
                <a:gd name="connsiteX36" fmla="*/ 576765 w 608415"/>
                <a:gd name="connsiteY36" fmla="*/ 133174 h 607568"/>
                <a:gd name="connsiteX37" fmla="*/ 576765 w 608415"/>
                <a:gd name="connsiteY37" fmla="*/ 461967 h 607568"/>
                <a:gd name="connsiteX38" fmla="*/ 557560 w 608415"/>
                <a:gd name="connsiteY38" fmla="*/ 481145 h 607568"/>
                <a:gd name="connsiteX39" fmla="*/ 342618 w 608415"/>
                <a:gd name="connsiteY39" fmla="*/ 481145 h 607568"/>
                <a:gd name="connsiteX40" fmla="*/ 414521 w 608415"/>
                <a:gd name="connsiteY40" fmla="*/ 576883 h 607568"/>
                <a:gd name="connsiteX41" fmla="*/ 410680 w 608415"/>
                <a:gd name="connsiteY41" fmla="*/ 603733 h 607568"/>
                <a:gd name="connsiteX42" fmla="*/ 399157 w 608415"/>
                <a:gd name="connsiteY42" fmla="*/ 607568 h 607568"/>
                <a:gd name="connsiteX43" fmla="*/ 383793 w 608415"/>
                <a:gd name="connsiteY43" fmla="*/ 599897 h 607568"/>
                <a:gd name="connsiteX44" fmla="*/ 323413 w 608415"/>
                <a:gd name="connsiteY44" fmla="*/ 519348 h 607568"/>
                <a:gd name="connsiteX45" fmla="*/ 323413 w 608415"/>
                <a:gd name="connsiteY45" fmla="*/ 588390 h 607568"/>
                <a:gd name="connsiteX46" fmla="*/ 304208 w 608415"/>
                <a:gd name="connsiteY46" fmla="*/ 607568 h 607568"/>
                <a:gd name="connsiteX47" fmla="*/ 285003 w 608415"/>
                <a:gd name="connsiteY47" fmla="*/ 588390 h 607568"/>
                <a:gd name="connsiteX48" fmla="*/ 285003 w 608415"/>
                <a:gd name="connsiteY48" fmla="*/ 519348 h 607568"/>
                <a:gd name="connsiteX49" fmla="*/ 224622 w 608415"/>
                <a:gd name="connsiteY49" fmla="*/ 599897 h 607568"/>
                <a:gd name="connsiteX50" fmla="*/ 209258 w 608415"/>
                <a:gd name="connsiteY50" fmla="*/ 607568 h 607568"/>
                <a:gd name="connsiteX51" fmla="*/ 197735 w 608415"/>
                <a:gd name="connsiteY51" fmla="*/ 603733 h 607568"/>
                <a:gd name="connsiteX52" fmla="*/ 193894 w 608415"/>
                <a:gd name="connsiteY52" fmla="*/ 576883 h 607568"/>
                <a:gd name="connsiteX53" fmla="*/ 265798 w 608415"/>
                <a:gd name="connsiteY53" fmla="*/ 481145 h 607568"/>
                <a:gd name="connsiteX54" fmla="*/ 50855 w 608415"/>
                <a:gd name="connsiteY54" fmla="*/ 481145 h 607568"/>
                <a:gd name="connsiteX55" fmla="*/ 31650 w 608415"/>
                <a:gd name="connsiteY55" fmla="*/ 461967 h 607568"/>
                <a:gd name="connsiteX56" fmla="*/ 31650 w 608415"/>
                <a:gd name="connsiteY56" fmla="*/ 133174 h 607568"/>
                <a:gd name="connsiteX57" fmla="*/ 19205 w 608415"/>
                <a:gd name="connsiteY57" fmla="*/ 133174 h 607568"/>
                <a:gd name="connsiteX58" fmla="*/ 0 w 608415"/>
                <a:gd name="connsiteY58" fmla="*/ 113995 h 607568"/>
                <a:gd name="connsiteX59" fmla="*/ 0 w 608415"/>
                <a:gd name="connsiteY59" fmla="*/ 50784 h 607568"/>
                <a:gd name="connsiteX60" fmla="*/ 19205 w 608415"/>
                <a:gd name="connsiteY60" fmla="*/ 31606 h 607568"/>
                <a:gd name="connsiteX61" fmla="*/ 285003 w 608415"/>
                <a:gd name="connsiteY61" fmla="*/ 31606 h 607568"/>
                <a:gd name="connsiteX62" fmla="*/ 285003 w 608415"/>
                <a:gd name="connsiteY62" fmla="*/ 19178 h 607568"/>
                <a:gd name="connsiteX63" fmla="*/ 304208 w 608415"/>
                <a:gd name="connsiteY6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8415" h="607568">
                  <a:moveTo>
                    <a:pt x="145802" y="316204"/>
                  </a:moveTo>
                  <a:lnTo>
                    <a:pt x="335878" y="316204"/>
                  </a:lnTo>
                  <a:cubicBezTo>
                    <a:pt x="346480" y="316204"/>
                    <a:pt x="355085" y="324787"/>
                    <a:pt x="355085" y="335363"/>
                  </a:cubicBezTo>
                  <a:cubicBezTo>
                    <a:pt x="355085" y="345938"/>
                    <a:pt x="346480" y="354521"/>
                    <a:pt x="335878" y="354521"/>
                  </a:cubicBezTo>
                  <a:lnTo>
                    <a:pt x="145802" y="354521"/>
                  </a:lnTo>
                  <a:cubicBezTo>
                    <a:pt x="135199" y="354521"/>
                    <a:pt x="126594" y="345938"/>
                    <a:pt x="126594" y="335363"/>
                  </a:cubicBezTo>
                  <a:cubicBezTo>
                    <a:pt x="126594" y="324787"/>
                    <a:pt x="135199" y="316204"/>
                    <a:pt x="145802" y="316204"/>
                  </a:cubicBezTo>
                  <a:close/>
                  <a:moveTo>
                    <a:pt x="145799" y="252977"/>
                  </a:moveTo>
                  <a:lnTo>
                    <a:pt x="430791" y="252977"/>
                  </a:lnTo>
                  <a:cubicBezTo>
                    <a:pt x="441392" y="252977"/>
                    <a:pt x="449995" y="261576"/>
                    <a:pt x="449995" y="272171"/>
                  </a:cubicBezTo>
                  <a:cubicBezTo>
                    <a:pt x="449995" y="282766"/>
                    <a:pt x="441392" y="291365"/>
                    <a:pt x="430791" y="291365"/>
                  </a:cubicBezTo>
                  <a:lnTo>
                    <a:pt x="145799" y="291365"/>
                  </a:lnTo>
                  <a:cubicBezTo>
                    <a:pt x="135198" y="291365"/>
                    <a:pt x="126594" y="282766"/>
                    <a:pt x="126594" y="272171"/>
                  </a:cubicBezTo>
                  <a:cubicBezTo>
                    <a:pt x="126594" y="261576"/>
                    <a:pt x="135198" y="252977"/>
                    <a:pt x="145799" y="252977"/>
                  </a:cubicBezTo>
                  <a:close/>
                  <a:moveTo>
                    <a:pt x="145805" y="189750"/>
                  </a:moveTo>
                  <a:lnTo>
                    <a:pt x="209279" y="189750"/>
                  </a:lnTo>
                  <a:cubicBezTo>
                    <a:pt x="219884" y="189750"/>
                    <a:pt x="228490" y="198349"/>
                    <a:pt x="228490" y="208944"/>
                  </a:cubicBezTo>
                  <a:cubicBezTo>
                    <a:pt x="228490" y="219539"/>
                    <a:pt x="219884" y="228138"/>
                    <a:pt x="209279" y="228138"/>
                  </a:cubicBezTo>
                  <a:lnTo>
                    <a:pt x="145805" y="228138"/>
                  </a:lnTo>
                  <a:cubicBezTo>
                    <a:pt x="135201" y="228138"/>
                    <a:pt x="126594" y="219539"/>
                    <a:pt x="126594" y="208944"/>
                  </a:cubicBezTo>
                  <a:cubicBezTo>
                    <a:pt x="126594" y="198349"/>
                    <a:pt x="135201" y="189750"/>
                    <a:pt x="145805" y="189750"/>
                  </a:cubicBezTo>
                  <a:close/>
                  <a:moveTo>
                    <a:pt x="70060" y="133174"/>
                  </a:moveTo>
                  <a:lnTo>
                    <a:pt x="70060" y="442788"/>
                  </a:lnTo>
                  <a:lnTo>
                    <a:pt x="538355" y="442788"/>
                  </a:lnTo>
                  <a:lnTo>
                    <a:pt x="538355" y="133174"/>
                  </a:lnTo>
                  <a:close/>
                  <a:moveTo>
                    <a:pt x="38410" y="69962"/>
                  </a:moveTo>
                  <a:lnTo>
                    <a:pt x="38410" y="94817"/>
                  </a:lnTo>
                  <a:lnTo>
                    <a:pt x="570005" y="94817"/>
                  </a:lnTo>
                  <a:lnTo>
                    <a:pt x="570005" y="69962"/>
                  </a:lnTo>
                  <a:close/>
                  <a:moveTo>
                    <a:pt x="304208" y="0"/>
                  </a:moveTo>
                  <a:cubicBezTo>
                    <a:pt x="314809" y="0"/>
                    <a:pt x="323413" y="8592"/>
                    <a:pt x="323413" y="19178"/>
                  </a:cubicBezTo>
                  <a:lnTo>
                    <a:pt x="323413" y="31606"/>
                  </a:lnTo>
                  <a:lnTo>
                    <a:pt x="589210" y="31606"/>
                  </a:lnTo>
                  <a:cubicBezTo>
                    <a:pt x="599811" y="31606"/>
                    <a:pt x="608415" y="40197"/>
                    <a:pt x="608415" y="50784"/>
                  </a:cubicBezTo>
                  <a:lnTo>
                    <a:pt x="608415" y="113995"/>
                  </a:lnTo>
                  <a:cubicBezTo>
                    <a:pt x="608415" y="124582"/>
                    <a:pt x="599811" y="133174"/>
                    <a:pt x="589210" y="133174"/>
                  </a:cubicBezTo>
                  <a:lnTo>
                    <a:pt x="576765" y="133174"/>
                  </a:lnTo>
                  <a:lnTo>
                    <a:pt x="576765" y="461967"/>
                  </a:lnTo>
                  <a:cubicBezTo>
                    <a:pt x="576765" y="472553"/>
                    <a:pt x="568161" y="481145"/>
                    <a:pt x="557560" y="481145"/>
                  </a:cubicBezTo>
                  <a:lnTo>
                    <a:pt x="342618" y="481145"/>
                  </a:lnTo>
                  <a:lnTo>
                    <a:pt x="414521" y="576883"/>
                  </a:lnTo>
                  <a:cubicBezTo>
                    <a:pt x="420974" y="585321"/>
                    <a:pt x="419284" y="597442"/>
                    <a:pt x="410680" y="603733"/>
                  </a:cubicBezTo>
                  <a:cubicBezTo>
                    <a:pt x="407300" y="606341"/>
                    <a:pt x="403306" y="607568"/>
                    <a:pt x="399157" y="607568"/>
                  </a:cubicBezTo>
                  <a:cubicBezTo>
                    <a:pt x="393319" y="607568"/>
                    <a:pt x="387634" y="604960"/>
                    <a:pt x="383793" y="599897"/>
                  </a:cubicBezTo>
                  <a:lnTo>
                    <a:pt x="323413" y="519348"/>
                  </a:lnTo>
                  <a:lnTo>
                    <a:pt x="323413" y="588390"/>
                  </a:lnTo>
                  <a:cubicBezTo>
                    <a:pt x="323413" y="598976"/>
                    <a:pt x="314809" y="607568"/>
                    <a:pt x="304208" y="607568"/>
                  </a:cubicBezTo>
                  <a:cubicBezTo>
                    <a:pt x="293607" y="607568"/>
                    <a:pt x="285003" y="598976"/>
                    <a:pt x="285003" y="588390"/>
                  </a:cubicBezTo>
                  <a:lnTo>
                    <a:pt x="285003" y="519348"/>
                  </a:lnTo>
                  <a:lnTo>
                    <a:pt x="224622" y="599897"/>
                  </a:lnTo>
                  <a:cubicBezTo>
                    <a:pt x="220781" y="604960"/>
                    <a:pt x="215096" y="607568"/>
                    <a:pt x="209258" y="607568"/>
                  </a:cubicBezTo>
                  <a:cubicBezTo>
                    <a:pt x="205110" y="607568"/>
                    <a:pt x="201115" y="606341"/>
                    <a:pt x="197735" y="603733"/>
                  </a:cubicBezTo>
                  <a:cubicBezTo>
                    <a:pt x="189131" y="597442"/>
                    <a:pt x="187441" y="585321"/>
                    <a:pt x="193894" y="576883"/>
                  </a:cubicBezTo>
                  <a:lnTo>
                    <a:pt x="265798" y="481145"/>
                  </a:lnTo>
                  <a:lnTo>
                    <a:pt x="50855" y="481145"/>
                  </a:lnTo>
                  <a:cubicBezTo>
                    <a:pt x="40253" y="481145"/>
                    <a:pt x="31650" y="472553"/>
                    <a:pt x="31650" y="461967"/>
                  </a:cubicBezTo>
                  <a:lnTo>
                    <a:pt x="31650" y="133174"/>
                  </a:lnTo>
                  <a:lnTo>
                    <a:pt x="19205" y="133174"/>
                  </a:lnTo>
                  <a:cubicBezTo>
                    <a:pt x="8604" y="133174"/>
                    <a:pt x="0" y="124582"/>
                    <a:pt x="0" y="113995"/>
                  </a:cubicBezTo>
                  <a:lnTo>
                    <a:pt x="0" y="50784"/>
                  </a:lnTo>
                  <a:cubicBezTo>
                    <a:pt x="0" y="40197"/>
                    <a:pt x="8604" y="31606"/>
                    <a:pt x="19205" y="31606"/>
                  </a:cubicBezTo>
                  <a:lnTo>
                    <a:pt x="285003" y="31606"/>
                  </a:lnTo>
                  <a:lnTo>
                    <a:pt x="285003" y="19178"/>
                  </a:lnTo>
                  <a:cubicBezTo>
                    <a:pt x="285003" y="8592"/>
                    <a:pt x="293607" y="0"/>
                    <a:pt x="3042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文本框 18">
              <a:extLst>
                <a:ext uri="{FF2B5EF4-FFF2-40B4-BE49-F238E27FC236}">
                  <a16:creationId xmlns:a16="http://schemas.microsoft.com/office/drawing/2014/main" id="{7CB2826E-F190-4CC0-B55C-ECC3D6264CD2}"/>
                </a:ext>
              </a:extLst>
            </p:cNvPr>
            <p:cNvSpPr txBox="1"/>
            <p:nvPr/>
          </p:nvSpPr>
          <p:spPr>
            <a:xfrm>
              <a:off x="1204684" y="2550211"/>
              <a:ext cx="1393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A4AC5C7-97A6-4815-B648-F16260792C2D}"/>
              </a:ext>
            </a:extLst>
          </p:cNvPr>
          <p:cNvGrpSpPr/>
          <p:nvPr/>
        </p:nvGrpSpPr>
        <p:grpSpPr>
          <a:xfrm>
            <a:off x="8125463" y="2278063"/>
            <a:ext cx="2390696" cy="3128962"/>
            <a:chOff x="1204684" y="2317941"/>
            <a:chExt cx="2390696" cy="3128962"/>
          </a:xfrm>
        </p:grpSpPr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28D4D71F-397C-4437-8100-694313A05FBD}"/>
                </a:ext>
              </a:extLst>
            </p:cNvPr>
            <p:cNvSpPr/>
            <p:nvPr/>
          </p:nvSpPr>
          <p:spPr>
            <a:xfrm flipH="1" flipV="1">
              <a:off x="1204685" y="3148845"/>
              <a:ext cx="271235" cy="245558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FB83D33-8CF5-4A50-A8D3-7561716BB823}"/>
                </a:ext>
              </a:extLst>
            </p:cNvPr>
            <p:cNvSpPr/>
            <p:nvPr/>
          </p:nvSpPr>
          <p:spPr>
            <a:xfrm>
              <a:off x="1475921" y="2317941"/>
              <a:ext cx="2119459" cy="312896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1724695-9BD6-4B51-86FA-E8379C252F65}"/>
                </a:ext>
              </a:extLst>
            </p:cNvPr>
            <p:cNvGrpSpPr/>
            <p:nvPr/>
          </p:nvGrpSpPr>
          <p:grpSpPr>
            <a:xfrm>
              <a:off x="1547779" y="4160204"/>
              <a:ext cx="1975742" cy="856793"/>
              <a:chOff x="1487584" y="3723578"/>
              <a:chExt cx="1975742" cy="856793"/>
            </a:xfrm>
          </p:grpSpPr>
          <p:sp>
            <p:nvSpPr>
              <p:cNvPr id="56" name="文本框 28">
                <a:extLst>
                  <a:ext uri="{FF2B5EF4-FFF2-40B4-BE49-F238E27FC236}">
                    <a16:creationId xmlns:a16="http://schemas.microsoft.com/office/drawing/2014/main" id="{A615BCE1-6BD6-424A-B984-91E5CB7DCF76}"/>
                  </a:ext>
                </a:extLst>
              </p:cNvPr>
              <p:cNvSpPr txBox="1"/>
              <p:nvPr/>
            </p:nvSpPr>
            <p:spPr>
              <a:xfrm>
                <a:off x="1487584" y="4070808"/>
                <a:ext cx="197574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57" name="文本框 29">
                <a:extLst>
                  <a:ext uri="{FF2B5EF4-FFF2-40B4-BE49-F238E27FC236}">
                    <a16:creationId xmlns:a16="http://schemas.microsoft.com/office/drawing/2014/main" id="{F1213355-4A84-48EB-A9DA-89018C64C467}"/>
                  </a:ext>
                </a:extLst>
              </p:cNvPr>
              <p:cNvSpPr txBox="1"/>
              <p:nvPr/>
            </p:nvSpPr>
            <p:spPr>
              <a:xfrm>
                <a:off x="1608161" y="3723578"/>
                <a:ext cx="1734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  <p:sp>
          <p:nvSpPr>
            <p:cNvPr id="53" name="箭头: 五边形 52">
              <a:extLst>
                <a:ext uri="{FF2B5EF4-FFF2-40B4-BE49-F238E27FC236}">
                  <a16:creationId xmlns:a16="http://schemas.microsoft.com/office/drawing/2014/main" id="{18BC9FBB-725B-4674-8006-12A875CE2ABE}"/>
                </a:ext>
              </a:extLst>
            </p:cNvPr>
            <p:cNvSpPr/>
            <p:nvPr/>
          </p:nvSpPr>
          <p:spPr>
            <a:xfrm>
              <a:off x="1204686" y="2556630"/>
              <a:ext cx="1393371" cy="592215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4" name="椭圆 26">
              <a:extLst>
                <a:ext uri="{FF2B5EF4-FFF2-40B4-BE49-F238E27FC236}">
                  <a16:creationId xmlns:a16="http://schemas.microsoft.com/office/drawing/2014/main" id="{5B2E34DC-61C3-485F-A9AC-CA123D0024EC}"/>
                </a:ext>
              </a:extLst>
            </p:cNvPr>
            <p:cNvSpPr/>
            <p:nvPr/>
          </p:nvSpPr>
          <p:spPr>
            <a:xfrm>
              <a:off x="2290092" y="3413965"/>
              <a:ext cx="491115" cy="476330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5" name="文本框 27">
              <a:extLst>
                <a:ext uri="{FF2B5EF4-FFF2-40B4-BE49-F238E27FC236}">
                  <a16:creationId xmlns:a16="http://schemas.microsoft.com/office/drawing/2014/main" id="{402E42F2-5DEF-4D40-A129-4AF8A3945E94}"/>
                </a:ext>
              </a:extLst>
            </p:cNvPr>
            <p:cNvSpPr txBox="1"/>
            <p:nvPr/>
          </p:nvSpPr>
          <p:spPr>
            <a:xfrm>
              <a:off x="1204684" y="2550211"/>
              <a:ext cx="1393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DDC21B9-3680-47BC-AD1A-65CB1E28FEEC}"/>
              </a:ext>
            </a:extLst>
          </p:cNvPr>
          <p:cNvGrpSpPr/>
          <p:nvPr/>
        </p:nvGrpSpPr>
        <p:grpSpPr>
          <a:xfrm>
            <a:off x="3360476" y="2004664"/>
            <a:ext cx="5490935" cy="857947"/>
            <a:chOff x="5469133" y="2423764"/>
            <a:chExt cx="5490935" cy="85794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66FF2AB-3616-4AE1-81D1-7B58B6C56A9B}"/>
                </a:ext>
              </a:extLst>
            </p:cNvPr>
            <p:cNvSpPr txBox="1"/>
            <p:nvPr/>
          </p:nvSpPr>
          <p:spPr>
            <a:xfrm>
              <a:off x="5469133" y="2770994"/>
              <a:ext cx="5490935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</a:t>
              </a:r>
              <a:r>
                <a:rPr lang="en-US" altLang="zh-CN" sz="1100" dirty="0" err="1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title.Click</a:t>
              </a: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1F52112-6FF2-42A6-93EC-EEB586B761A8}"/>
                </a:ext>
              </a:extLst>
            </p:cNvPr>
            <p:cNvSpPr txBox="1"/>
            <p:nvPr/>
          </p:nvSpPr>
          <p:spPr>
            <a:xfrm>
              <a:off x="6707610" y="2423764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8CBA6DE7-7F9B-440D-A17D-DFC632D9EB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881734DD-966E-4DC8-8A71-0396D476F5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1A2A0D15-9CEA-434C-BD25-390AE36D39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14CF459F-9A7B-4253-A66E-E8B87370D4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3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729393" y="-1313116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87085" y="-1020654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1608453" y="-2103946"/>
            <a:ext cx="981838" cy="3452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493417" y="3905182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-682267" y="480992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223553" y="4943761"/>
            <a:ext cx="981838" cy="307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3766863" y="5377512"/>
            <a:ext cx="981838" cy="356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A1AD4A-9860-4638-931B-C43A541F3354}"/>
              </a:ext>
            </a:extLst>
          </p:cNvPr>
          <p:cNvSpPr/>
          <p:nvPr/>
        </p:nvSpPr>
        <p:spPr>
          <a:xfrm rot="2430748">
            <a:off x="10692698" y="2976321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23020-D9F8-4ED1-9A02-30B5B9D61560}"/>
              </a:ext>
            </a:extLst>
          </p:cNvPr>
          <p:cNvSpPr/>
          <p:nvPr/>
        </p:nvSpPr>
        <p:spPr>
          <a:xfrm rot="2430748">
            <a:off x="9384056" y="4088595"/>
            <a:ext cx="981838" cy="4745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74B6E-E069-4482-9548-A206B2E32ABD}"/>
              </a:ext>
            </a:extLst>
          </p:cNvPr>
          <p:cNvSpPr/>
          <p:nvPr/>
        </p:nvSpPr>
        <p:spPr>
          <a:xfrm rot="2430748">
            <a:off x="11151487" y="3922661"/>
            <a:ext cx="981838" cy="395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8C0766-0E79-4E6E-93EA-B87449CBA0FF}"/>
              </a:ext>
            </a:extLst>
          </p:cNvPr>
          <p:cNvSpPr/>
          <p:nvPr/>
        </p:nvSpPr>
        <p:spPr>
          <a:xfrm rot="2430748">
            <a:off x="8025773" y="-3817689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546382-57F8-4172-8782-EB9827926FC2}"/>
              </a:ext>
            </a:extLst>
          </p:cNvPr>
          <p:cNvSpPr/>
          <p:nvPr/>
        </p:nvSpPr>
        <p:spPr>
          <a:xfrm rot="2430748">
            <a:off x="12055502" y="-116681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3676362" y="-1832037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188223" y="209516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B2CBF9-22B0-40A3-8F3B-99F91D70E889}"/>
              </a:ext>
            </a:extLst>
          </p:cNvPr>
          <p:cNvSpPr/>
          <p:nvPr/>
        </p:nvSpPr>
        <p:spPr>
          <a:xfrm rot="2430748" flipH="1">
            <a:off x="6635063" y="514570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4DD60-5C10-41AE-92BB-E02D9A364E50}"/>
              </a:ext>
            </a:extLst>
          </p:cNvPr>
          <p:cNvSpPr/>
          <p:nvPr/>
        </p:nvSpPr>
        <p:spPr>
          <a:xfrm rot="2430748" flipH="1">
            <a:off x="10424371" y="-211167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4EB3F5-4CC9-47A7-B831-0EED05958F93}"/>
              </a:ext>
            </a:extLst>
          </p:cNvPr>
          <p:cNvSpPr/>
          <p:nvPr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9F3B01DA-F926-46C2-862C-45082D595B7A}"/>
              </a:ext>
            </a:extLst>
          </p:cNvPr>
          <p:cNvSpPr/>
          <p:nvPr/>
        </p:nvSpPr>
        <p:spPr>
          <a:xfrm rot="2020573">
            <a:off x="1890787" y="1740542"/>
            <a:ext cx="439606" cy="43960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2718711" y="554790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加号 24">
            <a:extLst>
              <a:ext uri="{FF2B5EF4-FFF2-40B4-BE49-F238E27FC236}">
                <a16:creationId xmlns:a16="http://schemas.microsoft.com/office/drawing/2014/main" id="{EB88A93E-55D2-402B-95FD-4C21E9EB49C8}"/>
              </a:ext>
            </a:extLst>
          </p:cNvPr>
          <p:cNvSpPr/>
          <p:nvPr/>
        </p:nvSpPr>
        <p:spPr>
          <a:xfrm rot="19961175">
            <a:off x="9612195" y="3783059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8356290" y="716361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06839D-A775-403D-9F57-F0241FC2F531}"/>
              </a:ext>
            </a:extLst>
          </p:cNvPr>
          <p:cNvSpPr txBox="1"/>
          <p:nvPr/>
        </p:nvSpPr>
        <p:spPr>
          <a:xfrm>
            <a:off x="3984586" y="3177860"/>
            <a:ext cx="486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729694-A4CD-44C2-8F67-52E0130F930A}"/>
              </a:ext>
            </a:extLst>
          </p:cNvPr>
          <p:cNvSpPr txBox="1"/>
          <p:nvPr/>
        </p:nvSpPr>
        <p:spPr>
          <a:xfrm>
            <a:off x="3992208" y="3981222"/>
            <a:ext cx="4530468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en-US" altLang="zh-CN" sz="1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870DCD6-ED65-40B0-9EC0-9B5C3709E19E}"/>
              </a:ext>
            </a:extLst>
          </p:cNvPr>
          <p:cNvSpPr txBox="1"/>
          <p:nvPr/>
        </p:nvSpPr>
        <p:spPr>
          <a:xfrm>
            <a:off x="3941045" y="1988433"/>
            <a:ext cx="453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rPr>
              <a:t>PART 04</a:t>
            </a:r>
            <a:endParaRPr lang="zh-CN" altLang="en-US" sz="60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a typeface="微软雅黑" panose="020B0503020204020204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C39345-58A8-457E-BBEC-6EDC2B256B48}"/>
              </a:ext>
            </a:extLst>
          </p:cNvPr>
          <p:cNvCxnSpPr>
            <a:cxnSpLocks/>
          </p:cNvCxnSpPr>
          <p:nvPr/>
        </p:nvCxnSpPr>
        <p:spPr>
          <a:xfrm>
            <a:off x="4072417" y="3018975"/>
            <a:ext cx="6120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934449" y="-1257735"/>
            <a:ext cx="1421767" cy="4459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157650" y="-1181648"/>
            <a:ext cx="1421767" cy="445988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2397407" y="-2227227"/>
            <a:ext cx="1421767" cy="50000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3288508" y="3310909"/>
            <a:ext cx="1319694" cy="41396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2112824" y="4215655"/>
            <a:ext cx="1319694" cy="413969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3018644" y="4349488"/>
            <a:ext cx="1319694" cy="4139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5605080" y="-1536798"/>
            <a:ext cx="981838" cy="44114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7692883" y="-1723835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-368979" y="325801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5645131" y="585785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5252966" y="2854102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80037FC-830D-4813-89E9-E2DE2F8AB6C2}"/>
              </a:ext>
            </a:extLst>
          </p:cNvPr>
          <p:cNvSpPr txBox="1"/>
          <p:nvPr/>
        </p:nvSpPr>
        <p:spPr>
          <a:xfrm>
            <a:off x="7945302" y="1649311"/>
            <a:ext cx="301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B416C99-0F00-4589-91D6-B2857B4BD85A}"/>
              </a:ext>
            </a:extLst>
          </p:cNvPr>
          <p:cNvSpPr txBox="1"/>
          <p:nvPr/>
        </p:nvSpPr>
        <p:spPr>
          <a:xfrm>
            <a:off x="7078980" y="1201441"/>
            <a:ext cx="85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a typeface="微软雅黑" panose="020B0503020204020204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4D5F69A-743B-4803-B112-F17B150172F5}"/>
              </a:ext>
            </a:extLst>
          </p:cNvPr>
          <p:cNvCxnSpPr>
            <a:cxnSpLocks/>
          </p:cNvCxnSpPr>
          <p:nvPr/>
        </p:nvCxnSpPr>
        <p:spPr>
          <a:xfrm rot="-2460000">
            <a:off x="7693384" y="1656765"/>
            <a:ext cx="6120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B7CCF26-AE30-4906-BC1D-DBDEFE597339}"/>
              </a:ext>
            </a:extLst>
          </p:cNvPr>
          <p:cNvSpPr txBox="1"/>
          <p:nvPr/>
        </p:nvSpPr>
        <p:spPr>
          <a:xfrm>
            <a:off x="7945302" y="2927417"/>
            <a:ext cx="291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264EF85-9E48-4797-9890-622C272C8304}"/>
              </a:ext>
            </a:extLst>
          </p:cNvPr>
          <p:cNvSpPr txBox="1"/>
          <p:nvPr/>
        </p:nvSpPr>
        <p:spPr>
          <a:xfrm>
            <a:off x="7078980" y="2479547"/>
            <a:ext cx="85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a typeface="微软雅黑" panose="020B0503020204020204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916E764-DADC-407F-976D-EAE3E92699A6}"/>
              </a:ext>
            </a:extLst>
          </p:cNvPr>
          <p:cNvCxnSpPr>
            <a:cxnSpLocks/>
          </p:cNvCxnSpPr>
          <p:nvPr/>
        </p:nvCxnSpPr>
        <p:spPr>
          <a:xfrm rot="-2460000">
            <a:off x="7693384" y="2934871"/>
            <a:ext cx="6120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89802D3D-EA18-4877-B478-F5024478D477}"/>
              </a:ext>
            </a:extLst>
          </p:cNvPr>
          <p:cNvSpPr txBox="1"/>
          <p:nvPr/>
        </p:nvSpPr>
        <p:spPr>
          <a:xfrm>
            <a:off x="7945302" y="4205523"/>
            <a:ext cx="301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28260E-B521-4DA6-A7A6-09FEA4AE22B4}"/>
              </a:ext>
            </a:extLst>
          </p:cNvPr>
          <p:cNvSpPr txBox="1"/>
          <p:nvPr/>
        </p:nvSpPr>
        <p:spPr>
          <a:xfrm>
            <a:off x="7078980" y="3757653"/>
            <a:ext cx="85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a typeface="微软雅黑" panose="020B0503020204020204" pitchFamily="34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A0C47AE-47F3-4E38-BEE2-56F38BCAA9F6}"/>
              </a:ext>
            </a:extLst>
          </p:cNvPr>
          <p:cNvCxnSpPr>
            <a:cxnSpLocks/>
          </p:cNvCxnSpPr>
          <p:nvPr/>
        </p:nvCxnSpPr>
        <p:spPr>
          <a:xfrm rot="-2460000">
            <a:off x="7693384" y="4212977"/>
            <a:ext cx="6120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949463C7-16F7-4225-A1F0-247EA987B2F2}"/>
              </a:ext>
            </a:extLst>
          </p:cNvPr>
          <p:cNvSpPr txBox="1"/>
          <p:nvPr/>
        </p:nvSpPr>
        <p:spPr>
          <a:xfrm>
            <a:off x="7945302" y="5483629"/>
            <a:ext cx="291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7DA5F6F-F1D1-4F9E-8F17-FC60CF9B6940}"/>
              </a:ext>
            </a:extLst>
          </p:cNvPr>
          <p:cNvSpPr txBox="1"/>
          <p:nvPr/>
        </p:nvSpPr>
        <p:spPr>
          <a:xfrm>
            <a:off x="7078980" y="5035759"/>
            <a:ext cx="85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a typeface="微软雅黑" panose="020B0503020204020204" pitchFamily="34" charset="-122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C60AE6B-13AF-45E3-80DA-C15916BB3B03}"/>
              </a:ext>
            </a:extLst>
          </p:cNvPr>
          <p:cNvCxnSpPr>
            <a:cxnSpLocks/>
          </p:cNvCxnSpPr>
          <p:nvPr/>
        </p:nvCxnSpPr>
        <p:spPr>
          <a:xfrm rot="-2460000">
            <a:off x="7693384" y="5491083"/>
            <a:ext cx="6120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2A8FFA2C-060A-475F-82FA-7D031F6D1123}"/>
              </a:ext>
            </a:extLst>
          </p:cNvPr>
          <p:cNvSpPr txBox="1"/>
          <p:nvPr/>
        </p:nvSpPr>
        <p:spPr>
          <a:xfrm rot="18651378">
            <a:off x="366052" y="3358435"/>
            <a:ext cx="4110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8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24" grpId="0" animBg="1"/>
      <p:bldP spid="26" grpId="0" animBg="1"/>
      <p:bldP spid="29" grpId="0"/>
      <p:bldP spid="30" grpId="0"/>
      <p:bldP spid="33" grpId="0"/>
      <p:bldP spid="34" grpId="0"/>
      <p:bldP spid="39" grpId="0"/>
      <p:bldP spid="40" grpId="0"/>
      <p:bldP spid="44" grpId="0"/>
      <p:bldP spid="45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A727764-D2CE-492B-99DD-FF00ECC48289}"/>
              </a:ext>
            </a:extLst>
          </p:cNvPr>
          <p:cNvGrpSpPr/>
          <p:nvPr/>
        </p:nvGrpSpPr>
        <p:grpSpPr>
          <a:xfrm>
            <a:off x="4423613" y="2688047"/>
            <a:ext cx="3364662" cy="2643916"/>
            <a:chOff x="4413669" y="3251733"/>
            <a:chExt cx="3384550" cy="265954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22203F6-8513-4864-83BD-5158D14AD625}"/>
                </a:ext>
              </a:extLst>
            </p:cNvPr>
            <p:cNvGrpSpPr/>
            <p:nvPr/>
          </p:nvGrpSpPr>
          <p:grpSpPr>
            <a:xfrm>
              <a:off x="4413669" y="3429000"/>
              <a:ext cx="3384550" cy="2482277"/>
              <a:chOff x="6350422" y="3124773"/>
              <a:chExt cx="3384550" cy="2482277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688F4EC4-A155-4154-854A-739E071D84A8}"/>
                  </a:ext>
                </a:extLst>
              </p:cNvPr>
              <p:cNvSpPr/>
              <p:nvPr/>
            </p:nvSpPr>
            <p:spPr>
              <a:xfrm rot="16200000" flipV="1">
                <a:off x="7073531" y="2401665"/>
                <a:ext cx="1938333" cy="3384549"/>
              </a:xfrm>
              <a:custGeom>
                <a:avLst/>
                <a:gdLst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971712 w 1938333"/>
                  <a:gd name="connsiteY10" fmla="*/ 2435012 h 3384549"/>
                  <a:gd name="connsiteX11" fmla="*/ 971712 w 1938333"/>
                  <a:gd name="connsiteY11" fmla="*/ 2435012 h 3384549"/>
                  <a:gd name="connsiteX12" fmla="*/ 431351 w 1938333"/>
                  <a:gd name="connsiteY12" fmla="*/ 3384549 h 3384549"/>
                  <a:gd name="connsiteX13" fmla="*/ 975296 w 1938333"/>
                  <a:gd name="connsiteY13" fmla="*/ 3384549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971712 w 1938333"/>
                  <a:gd name="connsiteY10" fmla="*/ 2435012 h 3384549"/>
                  <a:gd name="connsiteX11" fmla="*/ 431351 w 1938333"/>
                  <a:gd name="connsiteY11" fmla="*/ 3384549 h 3384549"/>
                  <a:gd name="connsiteX12" fmla="*/ 975296 w 1938333"/>
                  <a:gd name="connsiteY12" fmla="*/ 3384549 h 3384549"/>
                  <a:gd name="connsiteX13" fmla="*/ 1938333 w 1938333"/>
                  <a:gd name="connsiteY13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431351 w 1938333"/>
                  <a:gd name="connsiteY10" fmla="*/ 3384549 h 3384549"/>
                  <a:gd name="connsiteX11" fmla="*/ 975296 w 1938333"/>
                  <a:gd name="connsiteY11" fmla="*/ 3384549 h 3384549"/>
                  <a:gd name="connsiteX12" fmla="*/ 1938333 w 1938333"/>
                  <a:gd name="connsiteY12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697194 w 1938333"/>
                  <a:gd name="connsiteY6" fmla="*/ 467146 h 3384549"/>
                  <a:gd name="connsiteX7" fmla="*/ 0 w 1938333"/>
                  <a:gd name="connsiteY7" fmla="*/ 1692274 h 3384549"/>
                  <a:gd name="connsiteX8" fmla="*/ 697194 w 1938333"/>
                  <a:gd name="connsiteY8" fmla="*/ 2917402 h 3384549"/>
                  <a:gd name="connsiteX9" fmla="*/ 431351 w 1938333"/>
                  <a:gd name="connsiteY9" fmla="*/ 3384549 h 3384549"/>
                  <a:gd name="connsiteX10" fmla="*/ 975296 w 1938333"/>
                  <a:gd name="connsiteY10" fmla="*/ 3384549 h 3384549"/>
                  <a:gd name="connsiteX11" fmla="*/ 1938333 w 1938333"/>
                  <a:gd name="connsiteY11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697194 w 1938333"/>
                  <a:gd name="connsiteY5" fmla="*/ 467146 h 3384549"/>
                  <a:gd name="connsiteX6" fmla="*/ 0 w 1938333"/>
                  <a:gd name="connsiteY6" fmla="*/ 1692274 h 3384549"/>
                  <a:gd name="connsiteX7" fmla="*/ 697194 w 1938333"/>
                  <a:gd name="connsiteY7" fmla="*/ 2917402 h 3384549"/>
                  <a:gd name="connsiteX8" fmla="*/ 431351 w 1938333"/>
                  <a:gd name="connsiteY8" fmla="*/ 3384549 h 3384549"/>
                  <a:gd name="connsiteX9" fmla="*/ 975296 w 1938333"/>
                  <a:gd name="connsiteY9" fmla="*/ 3384549 h 3384549"/>
                  <a:gd name="connsiteX10" fmla="*/ 1938333 w 1938333"/>
                  <a:gd name="connsiteY10" fmla="*/ 1692274 h 338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8333" h="3384549">
                    <a:moveTo>
                      <a:pt x="1938333" y="1692274"/>
                    </a:moveTo>
                    <a:lnTo>
                      <a:pt x="975296" y="0"/>
                    </a:lnTo>
                    <a:lnTo>
                      <a:pt x="431351" y="0"/>
                    </a:lnTo>
                    <a:lnTo>
                      <a:pt x="697194" y="467146"/>
                    </a:lnTo>
                    <a:lnTo>
                      <a:pt x="697194" y="467146"/>
                    </a:lnTo>
                    <a:lnTo>
                      <a:pt x="697194" y="467146"/>
                    </a:lnTo>
                    <a:lnTo>
                      <a:pt x="0" y="1692274"/>
                    </a:lnTo>
                    <a:lnTo>
                      <a:pt x="697194" y="2917402"/>
                    </a:lnTo>
                    <a:lnTo>
                      <a:pt x="431351" y="3384549"/>
                    </a:lnTo>
                    <a:lnTo>
                      <a:pt x="975296" y="3384549"/>
                    </a:lnTo>
                    <a:lnTo>
                      <a:pt x="1938333" y="16922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箭头: V 形 17">
                <a:extLst>
                  <a:ext uri="{FF2B5EF4-FFF2-40B4-BE49-F238E27FC236}">
                    <a16:creationId xmlns:a16="http://schemas.microsoft.com/office/drawing/2014/main" id="{F12AE84F-466B-4CED-9BC6-3F11CD667596}"/>
                  </a:ext>
                </a:extLst>
              </p:cNvPr>
              <p:cNvSpPr/>
              <p:nvPr/>
            </p:nvSpPr>
            <p:spPr>
              <a:xfrm rot="5400000">
                <a:off x="7289206" y="3161284"/>
                <a:ext cx="1506982" cy="3384550"/>
              </a:xfrm>
              <a:prstGeom prst="chevron">
                <a:avLst>
                  <a:gd name="adj" fmla="val 6390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1FFDED9-D756-4005-9BAD-B2D4A02E95D8}"/>
                </a:ext>
              </a:extLst>
            </p:cNvPr>
            <p:cNvGrpSpPr/>
            <p:nvPr/>
          </p:nvGrpSpPr>
          <p:grpSpPr>
            <a:xfrm>
              <a:off x="4928438" y="3378199"/>
              <a:ext cx="2355012" cy="1727198"/>
              <a:chOff x="6350422" y="3124773"/>
              <a:chExt cx="3384550" cy="2482277"/>
            </a:xfrm>
          </p:grpSpPr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EA7F6A50-8A40-4307-AAEC-0232240B79B6}"/>
                  </a:ext>
                </a:extLst>
              </p:cNvPr>
              <p:cNvSpPr/>
              <p:nvPr/>
            </p:nvSpPr>
            <p:spPr>
              <a:xfrm rot="16200000" flipV="1">
                <a:off x="7073531" y="2401665"/>
                <a:ext cx="1938333" cy="3384549"/>
              </a:xfrm>
              <a:custGeom>
                <a:avLst/>
                <a:gdLst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971712 w 1938333"/>
                  <a:gd name="connsiteY10" fmla="*/ 2435012 h 3384549"/>
                  <a:gd name="connsiteX11" fmla="*/ 971712 w 1938333"/>
                  <a:gd name="connsiteY11" fmla="*/ 2435012 h 3384549"/>
                  <a:gd name="connsiteX12" fmla="*/ 431351 w 1938333"/>
                  <a:gd name="connsiteY12" fmla="*/ 3384549 h 3384549"/>
                  <a:gd name="connsiteX13" fmla="*/ 975296 w 1938333"/>
                  <a:gd name="connsiteY13" fmla="*/ 3384549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971712 w 1938333"/>
                  <a:gd name="connsiteY10" fmla="*/ 2435012 h 3384549"/>
                  <a:gd name="connsiteX11" fmla="*/ 431351 w 1938333"/>
                  <a:gd name="connsiteY11" fmla="*/ 3384549 h 3384549"/>
                  <a:gd name="connsiteX12" fmla="*/ 975296 w 1938333"/>
                  <a:gd name="connsiteY12" fmla="*/ 3384549 h 3384549"/>
                  <a:gd name="connsiteX13" fmla="*/ 1938333 w 1938333"/>
                  <a:gd name="connsiteY13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431351 w 1938333"/>
                  <a:gd name="connsiteY10" fmla="*/ 3384549 h 3384549"/>
                  <a:gd name="connsiteX11" fmla="*/ 975296 w 1938333"/>
                  <a:gd name="connsiteY11" fmla="*/ 3384549 h 3384549"/>
                  <a:gd name="connsiteX12" fmla="*/ 1938333 w 1938333"/>
                  <a:gd name="connsiteY12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697194 w 1938333"/>
                  <a:gd name="connsiteY6" fmla="*/ 467146 h 3384549"/>
                  <a:gd name="connsiteX7" fmla="*/ 0 w 1938333"/>
                  <a:gd name="connsiteY7" fmla="*/ 1692274 h 3384549"/>
                  <a:gd name="connsiteX8" fmla="*/ 697194 w 1938333"/>
                  <a:gd name="connsiteY8" fmla="*/ 2917402 h 3384549"/>
                  <a:gd name="connsiteX9" fmla="*/ 431351 w 1938333"/>
                  <a:gd name="connsiteY9" fmla="*/ 3384549 h 3384549"/>
                  <a:gd name="connsiteX10" fmla="*/ 975296 w 1938333"/>
                  <a:gd name="connsiteY10" fmla="*/ 3384549 h 3384549"/>
                  <a:gd name="connsiteX11" fmla="*/ 1938333 w 1938333"/>
                  <a:gd name="connsiteY11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697194 w 1938333"/>
                  <a:gd name="connsiteY5" fmla="*/ 467146 h 3384549"/>
                  <a:gd name="connsiteX6" fmla="*/ 0 w 1938333"/>
                  <a:gd name="connsiteY6" fmla="*/ 1692274 h 3384549"/>
                  <a:gd name="connsiteX7" fmla="*/ 697194 w 1938333"/>
                  <a:gd name="connsiteY7" fmla="*/ 2917402 h 3384549"/>
                  <a:gd name="connsiteX8" fmla="*/ 431351 w 1938333"/>
                  <a:gd name="connsiteY8" fmla="*/ 3384549 h 3384549"/>
                  <a:gd name="connsiteX9" fmla="*/ 975296 w 1938333"/>
                  <a:gd name="connsiteY9" fmla="*/ 3384549 h 3384549"/>
                  <a:gd name="connsiteX10" fmla="*/ 1938333 w 1938333"/>
                  <a:gd name="connsiteY10" fmla="*/ 1692274 h 338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8333" h="3384549">
                    <a:moveTo>
                      <a:pt x="1938333" y="1692274"/>
                    </a:moveTo>
                    <a:lnTo>
                      <a:pt x="975296" y="0"/>
                    </a:lnTo>
                    <a:lnTo>
                      <a:pt x="431351" y="0"/>
                    </a:lnTo>
                    <a:lnTo>
                      <a:pt x="697194" y="467146"/>
                    </a:lnTo>
                    <a:lnTo>
                      <a:pt x="697194" y="467146"/>
                    </a:lnTo>
                    <a:lnTo>
                      <a:pt x="697194" y="467146"/>
                    </a:lnTo>
                    <a:lnTo>
                      <a:pt x="0" y="1692274"/>
                    </a:lnTo>
                    <a:lnTo>
                      <a:pt x="697194" y="2917402"/>
                    </a:lnTo>
                    <a:lnTo>
                      <a:pt x="431351" y="3384549"/>
                    </a:lnTo>
                    <a:lnTo>
                      <a:pt x="975296" y="3384549"/>
                    </a:lnTo>
                    <a:lnTo>
                      <a:pt x="1938333" y="169227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箭头: V 形 25">
                <a:extLst>
                  <a:ext uri="{FF2B5EF4-FFF2-40B4-BE49-F238E27FC236}">
                    <a16:creationId xmlns:a16="http://schemas.microsoft.com/office/drawing/2014/main" id="{00AA3ACC-AC7B-43AA-B886-1A9603C63E2B}"/>
                  </a:ext>
                </a:extLst>
              </p:cNvPr>
              <p:cNvSpPr/>
              <p:nvPr/>
            </p:nvSpPr>
            <p:spPr>
              <a:xfrm rot="5400000">
                <a:off x="7289206" y="3161284"/>
                <a:ext cx="1506982" cy="3384550"/>
              </a:xfrm>
              <a:prstGeom prst="chevron">
                <a:avLst>
                  <a:gd name="adj" fmla="val 63905"/>
                </a:avLst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09C0373-0B90-4A44-AF0F-3AC4273E8A2A}"/>
                </a:ext>
              </a:extLst>
            </p:cNvPr>
            <p:cNvGrpSpPr/>
            <p:nvPr/>
          </p:nvGrpSpPr>
          <p:grpSpPr>
            <a:xfrm>
              <a:off x="5303088" y="3251733"/>
              <a:ext cx="1605712" cy="1177652"/>
              <a:chOff x="6350422" y="3124773"/>
              <a:chExt cx="3384550" cy="2482277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CF99CEFC-D230-4969-AE27-C0973EA75E8D}"/>
                  </a:ext>
                </a:extLst>
              </p:cNvPr>
              <p:cNvSpPr/>
              <p:nvPr/>
            </p:nvSpPr>
            <p:spPr>
              <a:xfrm rot="16200000" flipV="1">
                <a:off x="7073531" y="2401665"/>
                <a:ext cx="1938333" cy="3384549"/>
              </a:xfrm>
              <a:custGeom>
                <a:avLst/>
                <a:gdLst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971712 w 1938333"/>
                  <a:gd name="connsiteY10" fmla="*/ 2435012 h 3384549"/>
                  <a:gd name="connsiteX11" fmla="*/ 971712 w 1938333"/>
                  <a:gd name="connsiteY11" fmla="*/ 2435012 h 3384549"/>
                  <a:gd name="connsiteX12" fmla="*/ 431351 w 1938333"/>
                  <a:gd name="connsiteY12" fmla="*/ 3384549 h 3384549"/>
                  <a:gd name="connsiteX13" fmla="*/ 975296 w 1938333"/>
                  <a:gd name="connsiteY13" fmla="*/ 3384549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971712 w 1938333"/>
                  <a:gd name="connsiteY10" fmla="*/ 2435012 h 3384549"/>
                  <a:gd name="connsiteX11" fmla="*/ 431351 w 1938333"/>
                  <a:gd name="connsiteY11" fmla="*/ 3384549 h 3384549"/>
                  <a:gd name="connsiteX12" fmla="*/ 975296 w 1938333"/>
                  <a:gd name="connsiteY12" fmla="*/ 3384549 h 3384549"/>
                  <a:gd name="connsiteX13" fmla="*/ 1938333 w 1938333"/>
                  <a:gd name="connsiteY13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993152 w 1938333"/>
                  <a:gd name="connsiteY6" fmla="*/ 987212 h 3384549"/>
                  <a:gd name="connsiteX7" fmla="*/ 697194 w 1938333"/>
                  <a:gd name="connsiteY7" fmla="*/ 467146 h 3384549"/>
                  <a:gd name="connsiteX8" fmla="*/ 0 w 1938333"/>
                  <a:gd name="connsiteY8" fmla="*/ 1692274 h 3384549"/>
                  <a:gd name="connsiteX9" fmla="*/ 697194 w 1938333"/>
                  <a:gd name="connsiteY9" fmla="*/ 2917402 h 3384549"/>
                  <a:gd name="connsiteX10" fmla="*/ 431351 w 1938333"/>
                  <a:gd name="connsiteY10" fmla="*/ 3384549 h 3384549"/>
                  <a:gd name="connsiteX11" fmla="*/ 975296 w 1938333"/>
                  <a:gd name="connsiteY11" fmla="*/ 3384549 h 3384549"/>
                  <a:gd name="connsiteX12" fmla="*/ 1938333 w 1938333"/>
                  <a:gd name="connsiteY12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993152 w 1938333"/>
                  <a:gd name="connsiteY5" fmla="*/ 987212 h 3384549"/>
                  <a:gd name="connsiteX6" fmla="*/ 697194 w 1938333"/>
                  <a:gd name="connsiteY6" fmla="*/ 467146 h 3384549"/>
                  <a:gd name="connsiteX7" fmla="*/ 0 w 1938333"/>
                  <a:gd name="connsiteY7" fmla="*/ 1692274 h 3384549"/>
                  <a:gd name="connsiteX8" fmla="*/ 697194 w 1938333"/>
                  <a:gd name="connsiteY8" fmla="*/ 2917402 h 3384549"/>
                  <a:gd name="connsiteX9" fmla="*/ 431351 w 1938333"/>
                  <a:gd name="connsiteY9" fmla="*/ 3384549 h 3384549"/>
                  <a:gd name="connsiteX10" fmla="*/ 975296 w 1938333"/>
                  <a:gd name="connsiteY10" fmla="*/ 3384549 h 3384549"/>
                  <a:gd name="connsiteX11" fmla="*/ 1938333 w 1938333"/>
                  <a:gd name="connsiteY11" fmla="*/ 1692274 h 3384549"/>
                  <a:gd name="connsiteX0" fmla="*/ 1938333 w 1938333"/>
                  <a:gd name="connsiteY0" fmla="*/ 1692274 h 3384549"/>
                  <a:gd name="connsiteX1" fmla="*/ 975296 w 1938333"/>
                  <a:gd name="connsiteY1" fmla="*/ 0 h 3384549"/>
                  <a:gd name="connsiteX2" fmla="*/ 431351 w 1938333"/>
                  <a:gd name="connsiteY2" fmla="*/ 0 h 3384549"/>
                  <a:gd name="connsiteX3" fmla="*/ 697194 w 1938333"/>
                  <a:gd name="connsiteY3" fmla="*/ 467146 h 3384549"/>
                  <a:gd name="connsiteX4" fmla="*/ 697194 w 1938333"/>
                  <a:gd name="connsiteY4" fmla="*/ 467146 h 3384549"/>
                  <a:gd name="connsiteX5" fmla="*/ 697194 w 1938333"/>
                  <a:gd name="connsiteY5" fmla="*/ 467146 h 3384549"/>
                  <a:gd name="connsiteX6" fmla="*/ 0 w 1938333"/>
                  <a:gd name="connsiteY6" fmla="*/ 1692274 h 3384549"/>
                  <a:gd name="connsiteX7" fmla="*/ 697194 w 1938333"/>
                  <a:gd name="connsiteY7" fmla="*/ 2917402 h 3384549"/>
                  <a:gd name="connsiteX8" fmla="*/ 431351 w 1938333"/>
                  <a:gd name="connsiteY8" fmla="*/ 3384549 h 3384549"/>
                  <a:gd name="connsiteX9" fmla="*/ 975296 w 1938333"/>
                  <a:gd name="connsiteY9" fmla="*/ 3384549 h 3384549"/>
                  <a:gd name="connsiteX10" fmla="*/ 1938333 w 1938333"/>
                  <a:gd name="connsiteY10" fmla="*/ 1692274 h 338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8333" h="3384549">
                    <a:moveTo>
                      <a:pt x="1938333" y="1692274"/>
                    </a:moveTo>
                    <a:lnTo>
                      <a:pt x="975296" y="0"/>
                    </a:lnTo>
                    <a:lnTo>
                      <a:pt x="431351" y="0"/>
                    </a:lnTo>
                    <a:lnTo>
                      <a:pt x="697194" y="467146"/>
                    </a:lnTo>
                    <a:lnTo>
                      <a:pt x="697194" y="467146"/>
                    </a:lnTo>
                    <a:lnTo>
                      <a:pt x="697194" y="467146"/>
                    </a:lnTo>
                    <a:lnTo>
                      <a:pt x="0" y="1692274"/>
                    </a:lnTo>
                    <a:lnTo>
                      <a:pt x="697194" y="2917402"/>
                    </a:lnTo>
                    <a:lnTo>
                      <a:pt x="431351" y="3384549"/>
                    </a:lnTo>
                    <a:lnTo>
                      <a:pt x="975296" y="3384549"/>
                    </a:lnTo>
                    <a:lnTo>
                      <a:pt x="1938333" y="16922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4EFFE882-5D0B-48CE-B838-407CDB1968F7}"/>
                  </a:ext>
                </a:extLst>
              </p:cNvPr>
              <p:cNvSpPr/>
              <p:nvPr/>
            </p:nvSpPr>
            <p:spPr>
              <a:xfrm rot="5400000">
                <a:off x="7289206" y="3161284"/>
                <a:ext cx="1506982" cy="3384550"/>
              </a:xfrm>
              <a:prstGeom prst="chevron">
                <a:avLst>
                  <a:gd name="adj" fmla="val 63905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600D9EE-3045-4D2A-95DE-783206476CE6}"/>
              </a:ext>
            </a:extLst>
          </p:cNvPr>
          <p:cNvGrpSpPr/>
          <p:nvPr/>
        </p:nvGrpSpPr>
        <p:grpSpPr>
          <a:xfrm>
            <a:off x="8215159" y="2542402"/>
            <a:ext cx="2873681" cy="856793"/>
            <a:chOff x="1487583" y="3723578"/>
            <a:chExt cx="2873681" cy="85679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223D62F-06FA-4F99-A453-092C3FB1F8D6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DB2368C-3242-497B-ACF7-E8F8AE2E3E66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99128F0-DB11-4BE8-BC4B-DE52F18BABC8}"/>
              </a:ext>
            </a:extLst>
          </p:cNvPr>
          <p:cNvGrpSpPr/>
          <p:nvPr/>
        </p:nvGrpSpPr>
        <p:grpSpPr>
          <a:xfrm>
            <a:off x="8215159" y="4295002"/>
            <a:ext cx="2873681" cy="856793"/>
            <a:chOff x="1487583" y="3723578"/>
            <a:chExt cx="2873681" cy="85679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ED08FDD-35F7-4270-9E5D-33416E527CE5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8AB9646-0687-4080-B9F4-3EA61AAE31FC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6078E5-04E7-4299-9FD8-7A874A80805C}"/>
              </a:ext>
            </a:extLst>
          </p:cNvPr>
          <p:cNvGrpSpPr/>
          <p:nvPr/>
        </p:nvGrpSpPr>
        <p:grpSpPr>
          <a:xfrm>
            <a:off x="1123606" y="2542402"/>
            <a:ext cx="2873681" cy="856793"/>
            <a:chOff x="1487583" y="3723578"/>
            <a:chExt cx="2873681" cy="85679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188CD54-5ECE-434B-823E-09DE8B2A8F0C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834249A-9D08-40C7-8B56-865EEFFBB667}"/>
                </a:ext>
              </a:extLst>
            </p:cNvPr>
            <p:cNvSpPr txBox="1"/>
            <p:nvPr/>
          </p:nvSpPr>
          <p:spPr>
            <a:xfrm>
              <a:off x="2626676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r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4AEBE1B-F644-4AF8-8942-91384CDE66A7}"/>
              </a:ext>
            </a:extLst>
          </p:cNvPr>
          <p:cNvGrpSpPr/>
          <p:nvPr/>
        </p:nvGrpSpPr>
        <p:grpSpPr>
          <a:xfrm>
            <a:off x="1123606" y="4295002"/>
            <a:ext cx="2873681" cy="856793"/>
            <a:chOff x="1487583" y="3723578"/>
            <a:chExt cx="2873681" cy="85679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06F2A54-E114-4F23-836F-AD9B0F72D39D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F0D6201-39AD-4045-89DF-64F118DDFE77}"/>
                </a:ext>
              </a:extLst>
            </p:cNvPr>
            <p:cNvSpPr txBox="1"/>
            <p:nvPr/>
          </p:nvSpPr>
          <p:spPr>
            <a:xfrm>
              <a:off x="2626676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r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sp>
        <p:nvSpPr>
          <p:cNvPr id="44" name="椭圆 42">
            <a:extLst>
              <a:ext uri="{FF2B5EF4-FFF2-40B4-BE49-F238E27FC236}">
                <a16:creationId xmlns:a16="http://schemas.microsoft.com/office/drawing/2014/main" id="{8829AB21-BFBF-4331-BF2D-878E26ECA70E}"/>
              </a:ext>
            </a:extLst>
          </p:cNvPr>
          <p:cNvSpPr/>
          <p:nvPr/>
        </p:nvSpPr>
        <p:spPr>
          <a:xfrm>
            <a:off x="5904859" y="2886158"/>
            <a:ext cx="402727" cy="482600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357894E0-EA9F-483F-85BF-B158CD29610B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26F84B3-5778-43C2-9AEF-E1DAF191D832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en-US"/>
            </a:defPPr>
            <a:lvl1pPr algn="ctr">
              <a:defRPr sz="80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dirty="0"/>
              <a:t>Click here to add content that matches the title.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B136A90-3182-494C-998D-EA6CF21852F1}"/>
              </a:ext>
            </a:extLst>
          </p:cNvPr>
          <p:cNvSpPr/>
          <p:nvPr/>
        </p:nvSpPr>
        <p:spPr>
          <a:xfrm>
            <a:off x="1726269" y="2419350"/>
            <a:ext cx="1196318" cy="11963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47562B3-0F6C-43C1-83A2-89891C2AB364}"/>
              </a:ext>
            </a:extLst>
          </p:cNvPr>
          <p:cNvSpPr/>
          <p:nvPr/>
        </p:nvSpPr>
        <p:spPr>
          <a:xfrm>
            <a:off x="1851559" y="2544640"/>
            <a:ext cx="945738" cy="945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椭圆 30">
            <a:extLst>
              <a:ext uri="{FF2B5EF4-FFF2-40B4-BE49-F238E27FC236}">
                <a16:creationId xmlns:a16="http://schemas.microsoft.com/office/drawing/2014/main" id="{1DD62418-8CB6-40E9-9C30-1EDAD4C5C561}"/>
              </a:ext>
            </a:extLst>
          </p:cNvPr>
          <p:cNvSpPr/>
          <p:nvPr/>
        </p:nvSpPr>
        <p:spPr>
          <a:xfrm>
            <a:off x="2082060" y="2775537"/>
            <a:ext cx="484737" cy="483946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A26AF61-9361-4354-8005-05A4A304273A}"/>
              </a:ext>
            </a:extLst>
          </p:cNvPr>
          <p:cNvSpPr/>
          <p:nvPr/>
        </p:nvSpPr>
        <p:spPr>
          <a:xfrm>
            <a:off x="3612055" y="2419350"/>
            <a:ext cx="1196318" cy="11963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CA734C82-48C8-4D13-96AF-4AF209166422}"/>
              </a:ext>
            </a:extLst>
          </p:cNvPr>
          <p:cNvSpPr/>
          <p:nvPr/>
        </p:nvSpPr>
        <p:spPr>
          <a:xfrm>
            <a:off x="3737345" y="2544640"/>
            <a:ext cx="945738" cy="945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椭圆 34">
            <a:extLst>
              <a:ext uri="{FF2B5EF4-FFF2-40B4-BE49-F238E27FC236}">
                <a16:creationId xmlns:a16="http://schemas.microsoft.com/office/drawing/2014/main" id="{03AB7DAD-A09B-4465-8B87-8728B700A4B9}"/>
              </a:ext>
            </a:extLst>
          </p:cNvPr>
          <p:cNvSpPr/>
          <p:nvPr/>
        </p:nvSpPr>
        <p:spPr>
          <a:xfrm>
            <a:off x="3971557" y="2775141"/>
            <a:ext cx="477316" cy="484737"/>
          </a:xfrm>
          <a:custGeom>
            <a:avLst/>
            <a:gdLst>
              <a:gd name="connsiteX0" fmla="*/ 87620 w 596114"/>
              <a:gd name="connsiteY0" fmla="*/ 437153 h 605381"/>
              <a:gd name="connsiteX1" fmla="*/ 147471 w 596114"/>
              <a:gd name="connsiteY1" fmla="*/ 437153 h 605381"/>
              <a:gd name="connsiteX2" fmla="*/ 155808 w 596114"/>
              <a:gd name="connsiteY2" fmla="*/ 476105 h 605381"/>
              <a:gd name="connsiteX3" fmla="*/ 87620 w 596114"/>
              <a:gd name="connsiteY3" fmla="*/ 476105 h 605381"/>
              <a:gd name="connsiteX4" fmla="*/ 68166 w 596114"/>
              <a:gd name="connsiteY4" fmla="*/ 456679 h 605381"/>
              <a:gd name="connsiteX5" fmla="*/ 87620 w 596114"/>
              <a:gd name="connsiteY5" fmla="*/ 437153 h 605381"/>
              <a:gd name="connsiteX6" fmla="*/ 241113 w 596114"/>
              <a:gd name="connsiteY6" fmla="*/ 372802 h 605381"/>
              <a:gd name="connsiteX7" fmla="*/ 230888 w 596114"/>
              <a:gd name="connsiteY7" fmla="*/ 419692 h 605381"/>
              <a:gd name="connsiteX8" fmla="*/ 277846 w 596114"/>
              <a:gd name="connsiteY8" fmla="*/ 409481 h 605381"/>
              <a:gd name="connsiteX9" fmla="*/ 87625 w 596114"/>
              <a:gd name="connsiteY9" fmla="*/ 339420 h 605381"/>
              <a:gd name="connsiteX10" fmla="*/ 168439 w 596114"/>
              <a:gd name="connsiteY10" fmla="*/ 339420 h 605381"/>
              <a:gd name="connsiteX11" fmla="*/ 160000 w 596114"/>
              <a:gd name="connsiteY11" fmla="*/ 378372 h 605381"/>
              <a:gd name="connsiteX12" fmla="*/ 87625 w 596114"/>
              <a:gd name="connsiteY12" fmla="*/ 378372 h 605381"/>
              <a:gd name="connsiteX13" fmla="*/ 68166 w 596114"/>
              <a:gd name="connsiteY13" fmla="*/ 358946 h 605381"/>
              <a:gd name="connsiteX14" fmla="*/ 87625 w 596114"/>
              <a:gd name="connsiteY14" fmla="*/ 339420 h 605381"/>
              <a:gd name="connsiteX15" fmla="*/ 87622 w 596114"/>
              <a:gd name="connsiteY15" fmla="*/ 241687 h 605381"/>
              <a:gd name="connsiteX16" fmla="*/ 239005 w 596114"/>
              <a:gd name="connsiteY16" fmla="*/ 241687 h 605381"/>
              <a:gd name="connsiteX17" fmla="*/ 199993 w 596114"/>
              <a:gd name="connsiteY17" fmla="*/ 280639 h 605381"/>
              <a:gd name="connsiteX18" fmla="*/ 87622 w 596114"/>
              <a:gd name="connsiteY18" fmla="*/ 280639 h 605381"/>
              <a:gd name="connsiteX19" fmla="*/ 68166 w 596114"/>
              <a:gd name="connsiteY19" fmla="*/ 261213 h 605381"/>
              <a:gd name="connsiteX20" fmla="*/ 87622 w 596114"/>
              <a:gd name="connsiteY20" fmla="*/ 241687 h 605381"/>
              <a:gd name="connsiteX21" fmla="*/ 87627 w 596114"/>
              <a:gd name="connsiteY21" fmla="*/ 143954 h 605381"/>
              <a:gd name="connsiteX22" fmla="*/ 336949 w 596114"/>
              <a:gd name="connsiteY22" fmla="*/ 143954 h 605381"/>
              <a:gd name="connsiteX23" fmla="*/ 297927 w 596114"/>
              <a:gd name="connsiteY23" fmla="*/ 182906 h 605381"/>
              <a:gd name="connsiteX24" fmla="*/ 87627 w 596114"/>
              <a:gd name="connsiteY24" fmla="*/ 182906 h 605381"/>
              <a:gd name="connsiteX25" fmla="*/ 68166 w 596114"/>
              <a:gd name="connsiteY25" fmla="*/ 163480 h 605381"/>
              <a:gd name="connsiteX26" fmla="*/ 87627 w 596114"/>
              <a:gd name="connsiteY26" fmla="*/ 143954 h 605381"/>
              <a:gd name="connsiteX27" fmla="*/ 515787 w 596114"/>
              <a:gd name="connsiteY27" fmla="*/ 93955 h 605381"/>
              <a:gd name="connsiteX28" fmla="*/ 484936 w 596114"/>
              <a:gd name="connsiteY28" fmla="*/ 106334 h 605381"/>
              <a:gd name="connsiteX29" fmla="*/ 257196 w 596114"/>
              <a:gd name="connsiteY29" fmla="*/ 333744 h 605381"/>
              <a:gd name="connsiteX30" fmla="*/ 316961 w 596114"/>
              <a:gd name="connsiteY30" fmla="*/ 393422 h 605381"/>
              <a:gd name="connsiteX31" fmla="*/ 544701 w 596114"/>
              <a:gd name="connsiteY31" fmla="*/ 166012 h 605381"/>
              <a:gd name="connsiteX32" fmla="*/ 546190 w 596114"/>
              <a:gd name="connsiteY32" fmla="*/ 107821 h 605381"/>
              <a:gd name="connsiteX33" fmla="*/ 515787 w 596114"/>
              <a:gd name="connsiteY33" fmla="*/ 93955 h 605381"/>
              <a:gd name="connsiteX34" fmla="*/ 515178 w 596114"/>
              <a:gd name="connsiteY34" fmla="*/ 54984 h 605381"/>
              <a:gd name="connsiteX35" fmla="*/ 573094 w 596114"/>
              <a:gd name="connsiteY35" fmla="*/ 79668 h 605381"/>
              <a:gd name="connsiteX36" fmla="*/ 572300 w 596114"/>
              <a:gd name="connsiteY36" fmla="*/ 193571 h 605381"/>
              <a:gd name="connsiteX37" fmla="*/ 330760 w 596114"/>
              <a:gd name="connsiteY37" fmla="*/ 434760 h 605381"/>
              <a:gd name="connsiteX38" fmla="*/ 321031 w 596114"/>
              <a:gd name="connsiteY38" fmla="*/ 440014 h 605381"/>
              <a:gd name="connsiteX39" fmla="*/ 209543 w 596114"/>
              <a:gd name="connsiteY39" fmla="*/ 464202 h 605381"/>
              <a:gd name="connsiteX40" fmla="*/ 191674 w 596114"/>
              <a:gd name="connsiteY40" fmla="*/ 458849 h 605381"/>
              <a:gd name="connsiteX41" fmla="*/ 186412 w 596114"/>
              <a:gd name="connsiteY41" fmla="*/ 441005 h 605381"/>
              <a:gd name="connsiteX42" fmla="*/ 210536 w 596114"/>
              <a:gd name="connsiteY42" fmla="*/ 329680 h 605381"/>
              <a:gd name="connsiteX43" fmla="*/ 215798 w 596114"/>
              <a:gd name="connsiteY43" fmla="*/ 319965 h 605381"/>
              <a:gd name="connsiteX44" fmla="*/ 457338 w 596114"/>
              <a:gd name="connsiteY44" fmla="*/ 78776 h 605381"/>
              <a:gd name="connsiteX45" fmla="*/ 515178 w 596114"/>
              <a:gd name="connsiteY45" fmla="*/ 54984 h 605381"/>
              <a:gd name="connsiteX46" fmla="*/ 42688 w 596114"/>
              <a:gd name="connsiteY46" fmla="*/ 0 h 605381"/>
              <a:gd name="connsiteX47" fmla="*/ 398388 w 596114"/>
              <a:gd name="connsiteY47" fmla="*/ 0 h 605381"/>
              <a:gd name="connsiteX48" fmla="*/ 441076 w 596114"/>
              <a:gd name="connsiteY48" fmla="*/ 41337 h 605381"/>
              <a:gd name="connsiteX49" fmla="*/ 402160 w 596114"/>
              <a:gd name="connsiteY49" fmla="*/ 78907 h 605381"/>
              <a:gd name="connsiteX50" fmla="*/ 402160 w 596114"/>
              <a:gd name="connsiteY50" fmla="*/ 42625 h 605381"/>
              <a:gd name="connsiteX51" fmla="*/ 398388 w 596114"/>
              <a:gd name="connsiteY51" fmla="*/ 38958 h 605381"/>
              <a:gd name="connsiteX52" fmla="*/ 42688 w 596114"/>
              <a:gd name="connsiteY52" fmla="*/ 38958 h 605381"/>
              <a:gd name="connsiteX53" fmla="*/ 39015 w 596114"/>
              <a:gd name="connsiteY53" fmla="*/ 42625 h 605381"/>
              <a:gd name="connsiteX54" fmla="*/ 39015 w 596114"/>
              <a:gd name="connsiteY54" fmla="*/ 562656 h 605381"/>
              <a:gd name="connsiteX55" fmla="*/ 42688 w 596114"/>
              <a:gd name="connsiteY55" fmla="*/ 566423 h 605381"/>
              <a:gd name="connsiteX56" fmla="*/ 398388 w 596114"/>
              <a:gd name="connsiteY56" fmla="*/ 566423 h 605381"/>
              <a:gd name="connsiteX57" fmla="*/ 402160 w 596114"/>
              <a:gd name="connsiteY57" fmla="*/ 562656 h 605381"/>
              <a:gd name="connsiteX58" fmla="*/ 402160 w 596114"/>
              <a:gd name="connsiteY58" fmla="*/ 418622 h 605381"/>
              <a:gd name="connsiteX59" fmla="*/ 441175 w 596114"/>
              <a:gd name="connsiteY59" fmla="*/ 379664 h 605381"/>
              <a:gd name="connsiteX60" fmla="*/ 441175 w 596114"/>
              <a:gd name="connsiteY60" fmla="*/ 562656 h 605381"/>
              <a:gd name="connsiteX61" fmla="*/ 398388 w 596114"/>
              <a:gd name="connsiteY61" fmla="*/ 605381 h 605381"/>
              <a:gd name="connsiteX62" fmla="*/ 42688 w 596114"/>
              <a:gd name="connsiteY62" fmla="*/ 605381 h 605381"/>
              <a:gd name="connsiteX63" fmla="*/ 0 w 596114"/>
              <a:gd name="connsiteY63" fmla="*/ 562656 h 605381"/>
              <a:gd name="connsiteX64" fmla="*/ 0 w 596114"/>
              <a:gd name="connsiteY64" fmla="*/ 42625 h 605381"/>
              <a:gd name="connsiteX65" fmla="*/ 42688 w 596114"/>
              <a:gd name="connsiteY65" fmla="*/ 0 h 60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6114" h="605381">
                <a:moveTo>
                  <a:pt x="87620" y="437153"/>
                </a:moveTo>
                <a:lnTo>
                  <a:pt x="147471" y="437153"/>
                </a:lnTo>
                <a:cubicBezTo>
                  <a:pt x="145585" y="450930"/>
                  <a:pt x="148562" y="464608"/>
                  <a:pt x="155808" y="476105"/>
                </a:cubicBezTo>
                <a:lnTo>
                  <a:pt x="87620" y="476105"/>
                </a:lnTo>
                <a:cubicBezTo>
                  <a:pt x="76900" y="476105"/>
                  <a:pt x="68166" y="467383"/>
                  <a:pt x="68166" y="456679"/>
                </a:cubicBezTo>
                <a:cubicBezTo>
                  <a:pt x="68166" y="445875"/>
                  <a:pt x="76900" y="437153"/>
                  <a:pt x="87620" y="437153"/>
                </a:cubicBezTo>
                <a:close/>
                <a:moveTo>
                  <a:pt x="241113" y="372802"/>
                </a:moveTo>
                <a:lnTo>
                  <a:pt x="230888" y="419692"/>
                </a:lnTo>
                <a:lnTo>
                  <a:pt x="277846" y="409481"/>
                </a:lnTo>
                <a:close/>
                <a:moveTo>
                  <a:pt x="87625" y="339420"/>
                </a:moveTo>
                <a:lnTo>
                  <a:pt x="168439" y="339420"/>
                </a:lnTo>
                <a:lnTo>
                  <a:pt x="160000" y="378372"/>
                </a:lnTo>
                <a:lnTo>
                  <a:pt x="87625" y="378372"/>
                </a:lnTo>
                <a:cubicBezTo>
                  <a:pt x="76903" y="378372"/>
                  <a:pt x="68166" y="369650"/>
                  <a:pt x="68166" y="358946"/>
                </a:cubicBezTo>
                <a:cubicBezTo>
                  <a:pt x="68166" y="348142"/>
                  <a:pt x="76903" y="339420"/>
                  <a:pt x="87625" y="339420"/>
                </a:cubicBezTo>
                <a:close/>
                <a:moveTo>
                  <a:pt x="87622" y="241687"/>
                </a:moveTo>
                <a:lnTo>
                  <a:pt x="239005" y="241687"/>
                </a:lnTo>
                <a:lnTo>
                  <a:pt x="199993" y="280639"/>
                </a:lnTo>
                <a:lnTo>
                  <a:pt x="87622" y="280639"/>
                </a:lnTo>
                <a:cubicBezTo>
                  <a:pt x="76902" y="280639"/>
                  <a:pt x="68166" y="271917"/>
                  <a:pt x="68166" y="261213"/>
                </a:cubicBezTo>
                <a:cubicBezTo>
                  <a:pt x="68166" y="250409"/>
                  <a:pt x="76902" y="241687"/>
                  <a:pt x="87622" y="241687"/>
                </a:cubicBezTo>
                <a:close/>
                <a:moveTo>
                  <a:pt x="87627" y="143954"/>
                </a:moveTo>
                <a:lnTo>
                  <a:pt x="336949" y="143954"/>
                </a:lnTo>
                <a:lnTo>
                  <a:pt x="297927" y="182906"/>
                </a:lnTo>
                <a:lnTo>
                  <a:pt x="87627" y="182906"/>
                </a:lnTo>
                <a:cubicBezTo>
                  <a:pt x="76904" y="182906"/>
                  <a:pt x="68166" y="174184"/>
                  <a:pt x="68166" y="163480"/>
                </a:cubicBezTo>
                <a:cubicBezTo>
                  <a:pt x="68166" y="152676"/>
                  <a:pt x="76904" y="143954"/>
                  <a:pt x="87627" y="143954"/>
                </a:cubicBezTo>
                <a:close/>
                <a:moveTo>
                  <a:pt x="515787" y="93955"/>
                </a:moveTo>
                <a:cubicBezTo>
                  <a:pt x="504643" y="93695"/>
                  <a:pt x="493425" y="97809"/>
                  <a:pt x="484936" y="106334"/>
                </a:cubicBezTo>
                <a:lnTo>
                  <a:pt x="257196" y="333744"/>
                </a:lnTo>
                <a:lnTo>
                  <a:pt x="316961" y="393422"/>
                </a:lnTo>
                <a:lnTo>
                  <a:pt x="544701" y="166012"/>
                </a:lnTo>
                <a:cubicBezTo>
                  <a:pt x="560784" y="149953"/>
                  <a:pt x="561082" y="124376"/>
                  <a:pt x="546190" y="107821"/>
                </a:cubicBezTo>
                <a:cubicBezTo>
                  <a:pt x="538000" y="98850"/>
                  <a:pt x="526930" y="94215"/>
                  <a:pt x="515787" y="93955"/>
                </a:cubicBezTo>
                <a:close/>
                <a:moveTo>
                  <a:pt x="515178" y="54984"/>
                </a:moveTo>
                <a:cubicBezTo>
                  <a:pt x="536138" y="55083"/>
                  <a:pt x="557110" y="63262"/>
                  <a:pt x="573094" y="79668"/>
                </a:cubicBezTo>
                <a:cubicBezTo>
                  <a:pt x="603870" y="111291"/>
                  <a:pt x="603969" y="161948"/>
                  <a:pt x="572300" y="193571"/>
                </a:cubicBezTo>
                <a:lnTo>
                  <a:pt x="330760" y="434760"/>
                </a:lnTo>
                <a:cubicBezTo>
                  <a:pt x="328179" y="437337"/>
                  <a:pt x="324704" y="439221"/>
                  <a:pt x="321031" y="440014"/>
                </a:cubicBezTo>
                <a:lnTo>
                  <a:pt x="209543" y="464202"/>
                </a:lnTo>
                <a:cubicBezTo>
                  <a:pt x="203090" y="465590"/>
                  <a:pt x="196340" y="463607"/>
                  <a:pt x="191674" y="458849"/>
                </a:cubicBezTo>
                <a:cubicBezTo>
                  <a:pt x="186908" y="454190"/>
                  <a:pt x="185022" y="447350"/>
                  <a:pt x="186412" y="441005"/>
                </a:cubicBezTo>
                <a:lnTo>
                  <a:pt x="210536" y="329680"/>
                </a:lnTo>
                <a:cubicBezTo>
                  <a:pt x="211330" y="325913"/>
                  <a:pt x="213217" y="322542"/>
                  <a:pt x="215798" y="319965"/>
                </a:cubicBezTo>
                <a:cubicBezTo>
                  <a:pt x="225825" y="310051"/>
                  <a:pt x="439369" y="96719"/>
                  <a:pt x="457338" y="78776"/>
                </a:cubicBezTo>
                <a:cubicBezTo>
                  <a:pt x="473271" y="62865"/>
                  <a:pt x="494219" y="54885"/>
                  <a:pt x="515178" y="54984"/>
                </a:cubicBezTo>
                <a:close/>
                <a:moveTo>
                  <a:pt x="42688" y="0"/>
                </a:moveTo>
                <a:lnTo>
                  <a:pt x="398388" y="0"/>
                </a:lnTo>
                <a:cubicBezTo>
                  <a:pt x="421519" y="0"/>
                  <a:pt x="440381" y="18438"/>
                  <a:pt x="441076" y="41337"/>
                </a:cubicBezTo>
                <a:lnTo>
                  <a:pt x="402160" y="78907"/>
                </a:lnTo>
                <a:lnTo>
                  <a:pt x="402160" y="42625"/>
                </a:lnTo>
                <a:cubicBezTo>
                  <a:pt x="402160" y="40643"/>
                  <a:pt x="400473" y="38958"/>
                  <a:pt x="398388" y="38958"/>
                </a:cubicBezTo>
                <a:lnTo>
                  <a:pt x="42688" y="38958"/>
                </a:lnTo>
                <a:cubicBezTo>
                  <a:pt x="40702" y="38958"/>
                  <a:pt x="39015" y="40643"/>
                  <a:pt x="39015" y="42625"/>
                </a:cubicBezTo>
                <a:lnTo>
                  <a:pt x="39015" y="562656"/>
                </a:lnTo>
                <a:cubicBezTo>
                  <a:pt x="39015" y="564738"/>
                  <a:pt x="40702" y="566423"/>
                  <a:pt x="42688" y="566423"/>
                </a:cubicBezTo>
                <a:lnTo>
                  <a:pt x="398388" y="566423"/>
                </a:lnTo>
                <a:cubicBezTo>
                  <a:pt x="400473" y="566423"/>
                  <a:pt x="402160" y="564738"/>
                  <a:pt x="402160" y="562656"/>
                </a:cubicBezTo>
                <a:lnTo>
                  <a:pt x="402160" y="418622"/>
                </a:lnTo>
                <a:lnTo>
                  <a:pt x="441175" y="379664"/>
                </a:lnTo>
                <a:lnTo>
                  <a:pt x="441175" y="562656"/>
                </a:lnTo>
                <a:cubicBezTo>
                  <a:pt x="441175" y="586249"/>
                  <a:pt x="422015" y="605381"/>
                  <a:pt x="398388" y="605381"/>
                </a:cubicBezTo>
                <a:lnTo>
                  <a:pt x="42688" y="605381"/>
                </a:lnTo>
                <a:cubicBezTo>
                  <a:pt x="19160" y="605381"/>
                  <a:pt x="0" y="586249"/>
                  <a:pt x="0" y="562656"/>
                </a:cubicBezTo>
                <a:lnTo>
                  <a:pt x="0" y="42625"/>
                </a:lnTo>
                <a:cubicBezTo>
                  <a:pt x="0" y="19132"/>
                  <a:pt x="19160" y="0"/>
                  <a:pt x="42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3D7190D-97FE-4797-864E-AB497E469160}"/>
              </a:ext>
            </a:extLst>
          </p:cNvPr>
          <p:cNvSpPr/>
          <p:nvPr/>
        </p:nvSpPr>
        <p:spPr>
          <a:xfrm>
            <a:off x="5497841" y="2419350"/>
            <a:ext cx="1196318" cy="11963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518E36C-53F1-439E-9176-780FA32D5831}"/>
              </a:ext>
            </a:extLst>
          </p:cNvPr>
          <p:cNvSpPr/>
          <p:nvPr/>
        </p:nvSpPr>
        <p:spPr>
          <a:xfrm>
            <a:off x="5623131" y="2544640"/>
            <a:ext cx="945738" cy="945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椭圆 38">
            <a:extLst>
              <a:ext uri="{FF2B5EF4-FFF2-40B4-BE49-F238E27FC236}">
                <a16:creationId xmlns:a16="http://schemas.microsoft.com/office/drawing/2014/main" id="{70D4E0E7-06A9-4157-92D3-36C1E1C2C2B1}"/>
              </a:ext>
            </a:extLst>
          </p:cNvPr>
          <p:cNvSpPr/>
          <p:nvPr/>
        </p:nvSpPr>
        <p:spPr>
          <a:xfrm>
            <a:off x="5861458" y="2775141"/>
            <a:ext cx="469085" cy="484737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A40811A-99D9-40C0-BF3D-070A68D1231E}"/>
              </a:ext>
            </a:extLst>
          </p:cNvPr>
          <p:cNvSpPr/>
          <p:nvPr/>
        </p:nvSpPr>
        <p:spPr>
          <a:xfrm>
            <a:off x="7383627" y="2419350"/>
            <a:ext cx="1196318" cy="11963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DE4B0AD-EED0-47E3-B362-20A4CAC45E28}"/>
              </a:ext>
            </a:extLst>
          </p:cNvPr>
          <p:cNvSpPr/>
          <p:nvPr/>
        </p:nvSpPr>
        <p:spPr>
          <a:xfrm>
            <a:off x="7508917" y="2544640"/>
            <a:ext cx="945738" cy="945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椭圆 42">
            <a:extLst>
              <a:ext uri="{FF2B5EF4-FFF2-40B4-BE49-F238E27FC236}">
                <a16:creationId xmlns:a16="http://schemas.microsoft.com/office/drawing/2014/main" id="{3318EFBB-E1B7-4681-AE66-B1F3ECEDA6EE}"/>
              </a:ext>
            </a:extLst>
          </p:cNvPr>
          <p:cNvSpPr/>
          <p:nvPr/>
        </p:nvSpPr>
        <p:spPr>
          <a:xfrm>
            <a:off x="7739418" y="2775508"/>
            <a:ext cx="484737" cy="484004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A827B7E-1D50-4312-9213-EB202BEF3A20}"/>
              </a:ext>
            </a:extLst>
          </p:cNvPr>
          <p:cNvSpPr/>
          <p:nvPr/>
        </p:nvSpPr>
        <p:spPr>
          <a:xfrm>
            <a:off x="9269413" y="2419350"/>
            <a:ext cx="1196318" cy="119631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C2B4A48-FFD1-4924-AC69-BDFFBCE65B20}"/>
              </a:ext>
            </a:extLst>
          </p:cNvPr>
          <p:cNvSpPr/>
          <p:nvPr/>
        </p:nvSpPr>
        <p:spPr>
          <a:xfrm>
            <a:off x="9394703" y="2544640"/>
            <a:ext cx="945738" cy="945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椭圆 46">
            <a:extLst>
              <a:ext uri="{FF2B5EF4-FFF2-40B4-BE49-F238E27FC236}">
                <a16:creationId xmlns:a16="http://schemas.microsoft.com/office/drawing/2014/main" id="{077735BF-97CB-4CEA-8B93-CE3946A4A493}"/>
              </a:ext>
            </a:extLst>
          </p:cNvPr>
          <p:cNvSpPr/>
          <p:nvPr/>
        </p:nvSpPr>
        <p:spPr>
          <a:xfrm>
            <a:off x="9625204" y="2775514"/>
            <a:ext cx="484737" cy="483992"/>
          </a:xfrm>
          <a:custGeom>
            <a:avLst/>
            <a:gdLst>
              <a:gd name="connsiteX0" fmla="*/ 25829 w 578320"/>
              <a:gd name="connsiteY0" fmla="*/ 524911 h 577432"/>
              <a:gd name="connsiteX1" fmla="*/ 220466 w 578320"/>
              <a:gd name="connsiteY1" fmla="*/ 524911 h 577432"/>
              <a:gd name="connsiteX2" fmla="*/ 247217 w 578320"/>
              <a:gd name="connsiteY2" fmla="*/ 550711 h 577432"/>
              <a:gd name="connsiteX3" fmla="*/ 220466 w 578320"/>
              <a:gd name="connsiteY3" fmla="*/ 577432 h 577432"/>
              <a:gd name="connsiteX4" fmla="*/ 25829 w 578320"/>
              <a:gd name="connsiteY4" fmla="*/ 577432 h 577432"/>
              <a:gd name="connsiteX5" fmla="*/ 0 w 578320"/>
              <a:gd name="connsiteY5" fmla="*/ 550711 h 577432"/>
              <a:gd name="connsiteX6" fmla="*/ 25829 w 578320"/>
              <a:gd name="connsiteY6" fmla="*/ 524911 h 577432"/>
              <a:gd name="connsiteX7" fmla="*/ 25820 w 578320"/>
              <a:gd name="connsiteY7" fmla="*/ 458632 h 577432"/>
              <a:gd name="connsiteX8" fmla="*/ 165988 w 578320"/>
              <a:gd name="connsiteY8" fmla="*/ 458632 h 577432"/>
              <a:gd name="connsiteX9" fmla="*/ 245294 w 578320"/>
              <a:gd name="connsiteY9" fmla="*/ 493646 h 577432"/>
              <a:gd name="connsiteX10" fmla="*/ 220396 w 578320"/>
              <a:gd name="connsiteY10" fmla="*/ 511153 h 577432"/>
              <a:gd name="connsiteX11" fmla="*/ 25820 w 578320"/>
              <a:gd name="connsiteY11" fmla="*/ 511153 h 577432"/>
              <a:gd name="connsiteX12" fmla="*/ 0 w 578320"/>
              <a:gd name="connsiteY12" fmla="*/ 484432 h 577432"/>
              <a:gd name="connsiteX13" fmla="*/ 25820 w 578320"/>
              <a:gd name="connsiteY13" fmla="*/ 458632 h 577432"/>
              <a:gd name="connsiteX14" fmla="*/ 468575 w 578320"/>
              <a:gd name="connsiteY14" fmla="*/ 396938 h 577432"/>
              <a:gd name="connsiteX15" fmla="*/ 551576 w 578320"/>
              <a:gd name="connsiteY15" fmla="*/ 396938 h 577432"/>
              <a:gd name="connsiteX16" fmla="*/ 578320 w 578320"/>
              <a:gd name="connsiteY16" fmla="*/ 422738 h 577432"/>
              <a:gd name="connsiteX17" fmla="*/ 551576 w 578320"/>
              <a:gd name="connsiteY17" fmla="*/ 449459 h 577432"/>
              <a:gd name="connsiteX18" fmla="*/ 424308 w 578320"/>
              <a:gd name="connsiteY18" fmla="*/ 449459 h 577432"/>
              <a:gd name="connsiteX19" fmla="*/ 468575 w 578320"/>
              <a:gd name="connsiteY19" fmla="*/ 396938 h 577432"/>
              <a:gd name="connsiteX20" fmla="*/ 25826 w 578320"/>
              <a:gd name="connsiteY20" fmla="*/ 392352 h 577432"/>
              <a:gd name="connsiteX21" fmla="*/ 106996 w 578320"/>
              <a:gd name="connsiteY21" fmla="*/ 392352 h 577432"/>
              <a:gd name="connsiteX22" fmla="*/ 149425 w 578320"/>
              <a:gd name="connsiteY22" fmla="*/ 444725 h 577432"/>
              <a:gd name="connsiteX23" fmla="*/ 25826 w 578320"/>
              <a:gd name="connsiteY23" fmla="*/ 444725 h 577432"/>
              <a:gd name="connsiteX24" fmla="*/ 0 w 578320"/>
              <a:gd name="connsiteY24" fmla="*/ 418998 h 577432"/>
              <a:gd name="connsiteX25" fmla="*/ 25826 w 578320"/>
              <a:gd name="connsiteY25" fmla="*/ 392352 h 577432"/>
              <a:gd name="connsiteX26" fmla="*/ 495311 w 578320"/>
              <a:gd name="connsiteY26" fmla="*/ 330659 h 577432"/>
              <a:gd name="connsiteX27" fmla="*/ 551573 w 578320"/>
              <a:gd name="connsiteY27" fmla="*/ 330659 h 577432"/>
              <a:gd name="connsiteX28" fmla="*/ 578320 w 578320"/>
              <a:gd name="connsiteY28" fmla="*/ 357305 h 577432"/>
              <a:gd name="connsiteX29" fmla="*/ 551573 w 578320"/>
              <a:gd name="connsiteY29" fmla="*/ 383032 h 577432"/>
              <a:gd name="connsiteX30" fmla="*/ 475942 w 578320"/>
              <a:gd name="connsiteY30" fmla="*/ 383032 h 577432"/>
              <a:gd name="connsiteX31" fmla="*/ 495311 w 578320"/>
              <a:gd name="connsiteY31" fmla="*/ 330659 h 577432"/>
              <a:gd name="connsiteX32" fmla="*/ 25814 w 578320"/>
              <a:gd name="connsiteY32" fmla="*/ 325924 h 577432"/>
              <a:gd name="connsiteX33" fmla="*/ 82051 w 578320"/>
              <a:gd name="connsiteY33" fmla="*/ 325924 h 577432"/>
              <a:gd name="connsiteX34" fmla="*/ 99568 w 578320"/>
              <a:gd name="connsiteY34" fmla="*/ 378445 h 577432"/>
              <a:gd name="connsiteX35" fmla="*/ 25814 w 578320"/>
              <a:gd name="connsiteY35" fmla="*/ 378445 h 577432"/>
              <a:gd name="connsiteX36" fmla="*/ 0 w 578320"/>
              <a:gd name="connsiteY36" fmla="*/ 352645 h 577432"/>
              <a:gd name="connsiteX37" fmla="*/ 25814 w 578320"/>
              <a:gd name="connsiteY37" fmla="*/ 325924 h 577432"/>
              <a:gd name="connsiteX38" fmla="*/ 297074 w 578320"/>
              <a:gd name="connsiteY38" fmla="*/ 302072 h 577432"/>
              <a:gd name="connsiteX39" fmla="*/ 297074 w 578320"/>
              <a:gd name="connsiteY39" fmla="*/ 349966 h 577432"/>
              <a:gd name="connsiteX40" fmla="*/ 326589 w 578320"/>
              <a:gd name="connsiteY40" fmla="*/ 326019 h 577432"/>
              <a:gd name="connsiteX41" fmla="*/ 297074 w 578320"/>
              <a:gd name="connsiteY41" fmla="*/ 302072 h 577432"/>
              <a:gd name="connsiteX42" fmla="*/ 498167 w 578320"/>
              <a:gd name="connsiteY42" fmla="*/ 264231 h 577432"/>
              <a:gd name="connsiteX43" fmla="*/ 551603 w 578320"/>
              <a:gd name="connsiteY43" fmla="*/ 264231 h 577432"/>
              <a:gd name="connsiteX44" fmla="*/ 578320 w 578320"/>
              <a:gd name="connsiteY44" fmla="*/ 290952 h 577432"/>
              <a:gd name="connsiteX45" fmla="*/ 551603 w 578320"/>
              <a:gd name="connsiteY45" fmla="*/ 316752 h 577432"/>
              <a:gd name="connsiteX46" fmla="*/ 497246 w 578320"/>
              <a:gd name="connsiteY46" fmla="*/ 316752 h 577432"/>
              <a:gd name="connsiteX47" fmla="*/ 499089 w 578320"/>
              <a:gd name="connsiteY47" fmla="*/ 288188 h 577432"/>
              <a:gd name="connsiteX48" fmla="*/ 498167 w 578320"/>
              <a:gd name="connsiteY48" fmla="*/ 264231 h 577432"/>
              <a:gd name="connsiteX49" fmla="*/ 25843 w 578320"/>
              <a:gd name="connsiteY49" fmla="*/ 259645 h 577432"/>
              <a:gd name="connsiteX50" fmla="*/ 81222 w 578320"/>
              <a:gd name="connsiteY50" fmla="*/ 259645 h 577432"/>
              <a:gd name="connsiteX51" fmla="*/ 78453 w 578320"/>
              <a:gd name="connsiteY51" fmla="*/ 288209 h 577432"/>
              <a:gd name="connsiteX52" fmla="*/ 80299 w 578320"/>
              <a:gd name="connsiteY52" fmla="*/ 312166 h 577432"/>
              <a:gd name="connsiteX53" fmla="*/ 25843 w 578320"/>
              <a:gd name="connsiteY53" fmla="*/ 312166 h 577432"/>
              <a:gd name="connsiteX54" fmla="*/ 0 w 578320"/>
              <a:gd name="connsiteY54" fmla="*/ 286366 h 577432"/>
              <a:gd name="connsiteX55" fmla="*/ 25843 w 578320"/>
              <a:gd name="connsiteY55" fmla="*/ 259645 h 577432"/>
              <a:gd name="connsiteX56" fmla="*/ 282316 w 578320"/>
              <a:gd name="connsiteY56" fmla="*/ 225625 h 577432"/>
              <a:gd name="connsiteX57" fmla="*/ 255567 w 578320"/>
              <a:gd name="connsiteY57" fmla="*/ 245888 h 577432"/>
              <a:gd name="connsiteX58" fmla="*/ 282316 w 578320"/>
              <a:gd name="connsiteY58" fmla="*/ 267993 h 577432"/>
              <a:gd name="connsiteX59" fmla="*/ 478752 w 578320"/>
              <a:gd name="connsiteY59" fmla="*/ 197951 h 577432"/>
              <a:gd name="connsiteX60" fmla="*/ 551584 w 578320"/>
              <a:gd name="connsiteY60" fmla="*/ 197951 h 577432"/>
              <a:gd name="connsiteX61" fmla="*/ 578320 w 578320"/>
              <a:gd name="connsiteY61" fmla="*/ 224672 h 577432"/>
              <a:gd name="connsiteX62" fmla="*/ 551584 w 578320"/>
              <a:gd name="connsiteY62" fmla="*/ 250472 h 577432"/>
              <a:gd name="connsiteX63" fmla="*/ 495347 w 578320"/>
              <a:gd name="connsiteY63" fmla="*/ 250472 h 577432"/>
              <a:gd name="connsiteX64" fmla="*/ 478752 w 578320"/>
              <a:gd name="connsiteY64" fmla="*/ 197951 h 577432"/>
              <a:gd name="connsiteX65" fmla="*/ 25834 w 578320"/>
              <a:gd name="connsiteY65" fmla="*/ 194253 h 577432"/>
              <a:gd name="connsiteX66" fmla="*/ 101491 w 578320"/>
              <a:gd name="connsiteY66" fmla="*/ 194253 h 577432"/>
              <a:gd name="connsiteX67" fmla="*/ 83038 w 578320"/>
              <a:gd name="connsiteY67" fmla="*/ 246774 h 577432"/>
              <a:gd name="connsiteX68" fmla="*/ 25834 w 578320"/>
              <a:gd name="connsiteY68" fmla="*/ 246774 h 577432"/>
              <a:gd name="connsiteX69" fmla="*/ 0 w 578320"/>
              <a:gd name="connsiteY69" fmla="*/ 220053 h 577432"/>
              <a:gd name="connsiteX70" fmla="*/ 25834 w 578320"/>
              <a:gd name="connsiteY70" fmla="*/ 194253 h 577432"/>
              <a:gd name="connsiteX71" fmla="*/ 289695 w 578320"/>
              <a:gd name="connsiteY71" fmla="*/ 180494 h 577432"/>
              <a:gd name="connsiteX72" fmla="*/ 297074 w 578320"/>
              <a:gd name="connsiteY72" fmla="*/ 188784 h 577432"/>
              <a:gd name="connsiteX73" fmla="*/ 297074 w 578320"/>
              <a:gd name="connsiteY73" fmla="*/ 200757 h 577432"/>
              <a:gd name="connsiteX74" fmla="*/ 353338 w 578320"/>
              <a:gd name="connsiteY74" fmla="*/ 236678 h 577432"/>
              <a:gd name="connsiteX75" fmla="*/ 338580 w 578320"/>
              <a:gd name="connsiteY75" fmla="*/ 251415 h 577432"/>
              <a:gd name="connsiteX76" fmla="*/ 297074 w 578320"/>
              <a:gd name="connsiteY76" fmla="*/ 225625 h 577432"/>
              <a:gd name="connsiteX77" fmla="*/ 297074 w 578320"/>
              <a:gd name="connsiteY77" fmla="*/ 270756 h 577432"/>
              <a:gd name="connsiteX78" fmla="*/ 356105 w 578320"/>
              <a:gd name="connsiteY78" fmla="*/ 323256 h 577432"/>
              <a:gd name="connsiteX79" fmla="*/ 297074 w 578320"/>
              <a:gd name="connsiteY79" fmla="*/ 373913 h 577432"/>
              <a:gd name="connsiteX80" fmla="*/ 297074 w 578320"/>
              <a:gd name="connsiteY80" fmla="*/ 388650 h 577432"/>
              <a:gd name="connsiteX81" fmla="*/ 289695 w 578320"/>
              <a:gd name="connsiteY81" fmla="*/ 396939 h 577432"/>
              <a:gd name="connsiteX82" fmla="*/ 282316 w 578320"/>
              <a:gd name="connsiteY82" fmla="*/ 388650 h 577432"/>
              <a:gd name="connsiteX83" fmla="*/ 282316 w 578320"/>
              <a:gd name="connsiteY83" fmla="*/ 373913 h 577432"/>
              <a:gd name="connsiteX84" fmla="*/ 222362 w 578320"/>
              <a:gd name="connsiteY84" fmla="*/ 329703 h 577432"/>
              <a:gd name="connsiteX85" fmla="*/ 237120 w 578320"/>
              <a:gd name="connsiteY85" fmla="*/ 314966 h 577432"/>
              <a:gd name="connsiteX86" fmla="*/ 282316 w 578320"/>
              <a:gd name="connsiteY86" fmla="*/ 349966 h 577432"/>
              <a:gd name="connsiteX87" fmla="*/ 282316 w 578320"/>
              <a:gd name="connsiteY87" fmla="*/ 299309 h 577432"/>
              <a:gd name="connsiteX88" fmla="*/ 225129 w 578320"/>
              <a:gd name="connsiteY88" fmla="*/ 251415 h 577432"/>
              <a:gd name="connsiteX89" fmla="*/ 282316 w 578320"/>
              <a:gd name="connsiteY89" fmla="*/ 200757 h 577432"/>
              <a:gd name="connsiteX90" fmla="*/ 282316 w 578320"/>
              <a:gd name="connsiteY90" fmla="*/ 188784 h 577432"/>
              <a:gd name="connsiteX91" fmla="*/ 289695 w 578320"/>
              <a:gd name="connsiteY91" fmla="*/ 180494 h 577432"/>
              <a:gd name="connsiteX92" fmla="*/ 288699 w 578320"/>
              <a:gd name="connsiteY92" fmla="*/ 157519 h 577432"/>
              <a:gd name="connsiteX93" fmla="*/ 157752 w 578320"/>
              <a:gd name="connsiteY93" fmla="*/ 288255 h 577432"/>
              <a:gd name="connsiteX94" fmla="*/ 288699 w 578320"/>
              <a:gd name="connsiteY94" fmla="*/ 419912 h 577432"/>
              <a:gd name="connsiteX95" fmla="*/ 420567 w 578320"/>
              <a:gd name="connsiteY95" fmla="*/ 288255 h 577432"/>
              <a:gd name="connsiteX96" fmla="*/ 288699 w 578320"/>
              <a:gd name="connsiteY96" fmla="*/ 157519 h 577432"/>
              <a:gd name="connsiteX97" fmla="*/ 428895 w 578320"/>
              <a:gd name="connsiteY97" fmla="*/ 132559 h 577432"/>
              <a:gd name="connsiteX98" fmla="*/ 551571 w 578320"/>
              <a:gd name="connsiteY98" fmla="*/ 132559 h 577432"/>
              <a:gd name="connsiteX99" fmla="*/ 578320 w 578320"/>
              <a:gd name="connsiteY99" fmla="*/ 158359 h 577432"/>
              <a:gd name="connsiteX100" fmla="*/ 551571 w 578320"/>
              <a:gd name="connsiteY100" fmla="*/ 185080 h 577432"/>
              <a:gd name="connsiteX101" fmla="*/ 471324 w 578320"/>
              <a:gd name="connsiteY101" fmla="*/ 185080 h 577432"/>
              <a:gd name="connsiteX102" fmla="*/ 428895 w 578320"/>
              <a:gd name="connsiteY102" fmla="*/ 132559 h 577432"/>
              <a:gd name="connsiteX103" fmla="*/ 25822 w 578320"/>
              <a:gd name="connsiteY103" fmla="*/ 127973 h 577432"/>
              <a:gd name="connsiteX104" fmla="*/ 154012 w 578320"/>
              <a:gd name="connsiteY104" fmla="*/ 127973 h 577432"/>
              <a:gd name="connsiteX105" fmla="*/ 108823 w 578320"/>
              <a:gd name="connsiteY105" fmla="*/ 180494 h 577432"/>
              <a:gd name="connsiteX106" fmla="*/ 25822 w 578320"/>
              <a:gd name="connsiteY106" fmla="*/ 180494 h 577432"/>
              <a:gd name="connsiteX107" fmla="*/ 0 w 578320"/>
              <a:gd name="connsiteY107" fmla="*/ 153773 h 577432"/>
              <a:gd name="connsiteX108" fmla="*/ 25822 w 578320"/>
              <a:gd name="connsiteY108" fmla="*/ 127973 h 577432"/>
              <a:gd name="connsiteX109" fmla="*/ 288699 w 578320"/>
              <a:gd name="connsiteY109" fmla="*/ 105041 h 577432"/>
              <a:gd name="connsiteX110" fmla="*/ 473130 w 578320"/>
              <a:gd name="connsiteY110" fmla="*/ 288255 h 577432"/>
              <a:gd name="connsiteX111" fmla="*/ 288699 w 578320"/>
              <a:gd name="connsiteY111" fmla="*/ 472390 h 577432"/>
              <a:gd name="connsiteX112" fmla="*/ 105189 w 578320"/>
              <a:gd name="connsiteY112" fmla="*/ 288255 h 577432"/>
              <a:gd name="connsiteX113" fmla="*/ 288699 w 578320"/>
              <a:gd name="connsiteY113" fmla="*/ 105041 h 577432"/>
              <a:gd name="connsiteX114" fmla="*/ 357002 w 578320"/>
              <a:gd name="connsiteY114" fmla="*/ 66280 h 577432"/>
              <a:gd name="connsiteX115" fmla="*/ 551578 w 578320"/>
              <a:gd name="connsiteY115" fmla="*/ 66280 h 577432"/>
              <a:gd name="connsiteX116" fmla="*/ 578320 w 578320"/>
              <a:gd name="connsiteY116" fmla="*/ 92080 h 577432"/>
              <a:gd name="connsiteX117" fmla="*/ 551578 w 578320"/>
              <a:gd name="connsiteY117" fmla="*/ 118801 h 577432"/>
              <a:gd name="connsiteX118" fmla="*/ 411410 w 578320"/>
              <a:gd name="connsiteY118" fmla="*/ 118801 h 577432"/>
              <a:gd name="connsiteX119" fmla="*/ 333026 w 578320"/>
              <a:gd name="connsiteY119" fmla="*/ 82865 h 577432"/>
              <a:gd name="connsiteX120" fmla="*/ 357002 w 578320"/>
              <a:gd name="connsiteY120" fmla="*/ 66280 h 577432"/>
              <a:gd name="connsiteX121" fmla="*/ 356932 w 578320"/>
              <a:gd name="connsiteY121" fmla="*/ 0 h 577432"/>
              <a:gd name="connsiteX122" fmla="*/ 551569 w 578320"/>
              <a:gd name="connsiteY122" fmla="*/ 0 h 577432"/>
              <a:gd name="connsiteX123" fmla="*/ 578320 w 578320"/>
              <a:gd name="connsiteY123" fmla="*/ 25800 h 577432"/>
              <a:gd name="connsiteX124" fmla="*/ 551569 w 578320"/>
              <a:gd name="connsiteY124" fmla="*/ 52521 h 577432"/>
              <a:gd name="connsiteX125" fmla="*/ 356932 w 578320"/>
              <a:gd name="connsiteY125" fmla="*/ 52521 h 577432"/>
              <a:gd name="connsiteX126" fmla="*/ 331103 w 578320"/>
              <a:gd name="connsiteY126" fmla="*/ 25800 h 577432"/>
              <a:gd name="connsiteX127" fmla="*/ 356932 w 578320"/>
              <a:gd name="connsiteY127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78320" h="577432">
                <a:moveTo>
                  <a:pt x="25829" y="524911"/>
                </a:moveTo>
                <a:lnTo>
                  <a:pt x="220466" y="524911"/>
                </a:lnTo>
                <a:cubicBezTo>
                  <a:pt x="235225" y="524911"/>
                  <a:pt x="247217" y="535968"/>
                  <a:pt x="247217" y="550711"/>
                </a:cubicBezTo>
                <a:cubicBezTo>
                  <a:pt x="247217" y="565454"/>
                  <a:pt x="235225" y="577432"/>
                  <a:pt x="220466" y="577432"/>
                </a:cubicBezTo>
                <a:lnTo>
                  <a:pt x="25829" y="577432"/>
                </a:lnTo>
                <a:cubicBezTo>
                  <a:pt x="11992" y="577432"/>
                  <a:pt x="0" y="565454"/>
                  <a:pt x="0" y="550711"/>
                </a:cubicBezTo>
                <a:cubicBezTo>
                  <a:pt x="0" y="535968"/>
                  <a:pt x="11992" y="524911"/>
                  <a:pt x="25829" y="524911"/>
                </a:cubicBezTo>
                <a:close/>
                <a:moveTo>
                  <a:pt x="25820" y="458632"/>
                </a:moveTo>
                <a:lnTo>
                  <a:pt x="165988" y="458632"/>
                </a:lnTo>
                <a:cubicBezTo>
                  <a:pt x="189042" y="475218"/>
                  <a:pt x="215785" y="488118"/>
                  <a:pt x="245294" y="493646"/>
                </a:cubicBezTo>
                <a:cubicBezTo>
                  <a:pt x="241606" y="503782"/>
                  <a:pt x="232384" y="511153"/>
                  <a:pt x="220396" y="511153"/>
                </a:cubicBezTo>
                <a:lnTo>
                  <a:pt x="25820" y="511153"/>
                </a:lnTo>
                <a:cubicBezTo>
                  <a:pt x="11988" y="511153"/>
                  <a:pt x="0" y="499175"/>
                  <a:pt x="0" y="484432"/>
                </a:cubicBezTo>
                <a:cubicBezTo>
                  <a:pt x="0" y="470611"/>
                  <a:pt x="11988" y="458632"/>
                  <a:pt x="25820" y="458632"/>
                </a:cubicBezTo>
                <a:close/>
                <a:moveTo>
                  <a:pt x="468575" y="396938"/>
                </a:moveTo>
                <a:lnTo>
                  <a:pt x="551576" y="396938"/>
                </a:lnTo>
                <a:cubicBezTo>
                  <a:pt x="566331" y="396938"/>
                  <a:pt x="578320" y="408917"/>
                  <a:pt x="578320" y="422738"/>
                </a:cubicBezTo>
                <a:cubicBezTo>
                  <a:pt x="578320" y="437481"/>
                  <a:pt x="566331" y="449459"/>
                  <a:pt x="551576" y="449459"/>
                </a:cubicBezTo>
                <a:lnTo>
                  <a:pt x="424308" y="449459"/>
                </a:lnTo>
                <a:cubicBezTo>
                  <a:pt x="441830" y="434717"/>
                  <a:pt x="456586" y="416288"/>
                  <a:pt x="468575" y="396938"/>
                </a:cubicBezTo>
                <a:close/>
                <a:moveTo>
                  <a:pt x="25826" y="392352"/>
                </a:moveTo>
                <a:lnTo>
                  <a:pt x="106996" y="392352"/>
                </a:lnTo>
                <a:cubicBezTo>
                  <a:pt x="118064" y="412566"/>
                  <a:pt x="131900" y="430024"/>
                  <a:pt x="149425" y="444725"/>
                </a:cubicBezTo>
                <a:lnTo>
                  <a:pt x="25826" y="444725"/>
                </a:lnTo>
                <a:cubicBezTo>
                  <a:pt x="11991" y="444725"/>
                  <a:pt x="0" y="432781"/>
                  <a:pt x="0" y="418998"/>
                </a:cubicBezTo>
                <a:cubicBezTo>
                  <a:pt x="0" y="404297"/>
                  <a:pt x="11991" y="392352"/>
                  <a:pt x="25826" y="392352"/>
                </a:cubicBezTo>
                <a:close/>
                <a:moveTo>
                  <a:pt x="495311" y="330659"/>
                </a:moveTo>
                <a:lnTo>
                  <a:pt x="551573" y="330659"/>
                </a:lnTo>
                <a:cubicBezTo>
                  <a:pt x="566330" y="330659"/>
                  <a:pt x="578320" y="342604"/>
                  <a:pt x="578320" y="357305"/>
                </a:cubicBezTo>
                <a:cubicBezTo>
                  <a:pt x="578320" y="371088"/>
                  <a:pt x="566330" y="383032"/>
                  <a:pt x="551573" y="383032"/>
                </a:cubicBezTo>
                <a:lnTo>
                  <a:pt x="475942" y="383032"/>
                </a:lnTo>
                <a:cubicBezTo>
                  <a:pt x="485165" y="366493"/>
                  <a:pt x="490699" y="349036"/>
                  <a:pt x="495311" y="330659"/>
                </a:cubicBezTo>
                <a:close/>
                <a:moveTo>
                  <a:pt x="25814" y="325924"/>
                </a:moveTo>
                <a:lnTo>
                  <a:pt x="82051" y="325924"/>
                </a:lnTo>
                <a:cubicBezTo>
                  <a:pt x="85739" y="344353"/>
                  <a:pt x="91271" y="361860"/>
                  <a:pt x="99568" y="378445"/>
                </a:cubicBezTo>
                <a:lnTo>
                  <a:pt x="25814" y="378445"/>
                </a:lnTo>
                <a:cubicBezTo>
                  <a:pt x="11985" y="378445"/>
                  <a:pt x="0" y="367388"/>
                  <a:pt x="0" y="352645"/>
                </a:cubicBezTo>
                <a:cubicBezTo>
                  <a:pt x="0" y="337903"/>
                  <a:pt x="11985" y="325924"/>
                  <a:pt x="25814" y="325924"/>
                </a:cubicBezTo>
                <a:close/>
                <a:moveTo>
                  <a:pt x="297074" y="302072"/>
                </a:moveTo>
                <a:lnTo>
                  <a:pt x="297074" y="349966"/>
                </a:lnTo>
                <a:cubicBezTo>
                  <a:pt x="310909" y="349045"/>
                  <a:pt x="326589" y="341677"/>
                  <a:pt x="326589" y="326019"/>
                </a:cubicBezTo>
                <a:cubicBezTo>
                  <a:pt x="326589" y="310361"/>
                  <a:pt x="309987" y="304835"/>
                  <a:pt x="297074" y="302072"/>
                </a:cubicBezTo>
                <a:close/>
                <a:moveTo>
                  <a:pt x="498167" y="264231"/>
                </a:moveTo>
                <a:lnTo>
                  <a:pt x="551603" y="264231"/>
                </a:lnTo>
                <a:cubicBezTo>
                  <a:pt x="566343" y="264231"/>
                  <a:pt x="578320" y="276210"/>
                  <a:pt x="578320" y="290952"/>
                </a:cubicBezTo>
                <a:cubicBezTo>
                  <a:pt x="578320" y="304774"/>
                  <a:pt x="566343" y="316752"/>
                  <a:pt x="551603" y="316752"/>
                </a:cubicBezTo>
                <a:lnTo>
                  <a:pt x="497246" y="316752"/>
                </a:lnTo>
                <a:cubicBezTo>
                  <a:pt x="498167" y="307538"/>
                  <a:pt x="499089" y="298324"/>
                  <a:pt x="499089" y="288188"/>
                </a:cubicBezTo>
                <a:cubicBezTo>
                  <a:pt x="499089" y="279895"/>
                  <a:pt x="499089" y="272524"/>
                  <a:pt x="498167" y="264231"/>
                </a:cubicBezTo>
                <a:close/>
                <a:moveTo>
                  <a:pt x="25843" y="259645"/>
                </a:moveTo>
                <a:lnTo>
                  <a:pt x="81222" y="259645"/>
                </a:lnTo>
                <a:cubicBezTo>
                  <a:pt x="79376" y="269781"/>
                  <a:pt x="78453" y="278995"/>
                  <a:pt x="78453" y="288209"/>
                </a:cubicBezTo>
                <a:cubicBezTo>
                  <a:pt x="78453" y="296502"/>
                  <a:pt x="79376" y="304795"/>
                  <a:pt x="80299" y="312166"/>
                </a:cubicBezTo>
                <a:lnTo>
                  <a:pt x="25843" y="312166"/>
                </a:lnTo>
                <a:cubicBezTo>
                  <a:pt x="11999" y="312166"/>
                  <a:pt x="0" y="301109"/>
                  <a:pt x="0" y="286366"/>
                </a:cubicBezTo>
                <a:cubicBezTo>
                  <a:pt x="0" y="271624"/>
                  <a:pt x="11999" y="259645"/>
                  <a:pt x="25843" y="259645"/>
                </a:cubicBezTo>
                <a:close/>
                <a:moveTo>
                  <a:pt x="282316" y="225625"/>
                </a:moveTo>
                <a:cubicBezTo>
                  <a:pt x="265713" y="225625"/>
                  <a:pt x="255567" y="235757"/>
                  <a:pt x="255567" y="245888"/>
                </a:cubicBezTo>
                <a:cubicBezTo>
                  <a:pt x="255567" y="257862"/>
                  <a:pt x="264791" y="264309"/>
                  <a:pt x="282316" y="267993"/>
                </a:cubicBezTo>
                <a:close/>
                <a:moveTo>
                  <a:pt x="478752" y="197951"/>
                </a:moveTo>
                <a:lnTo>
                  <a:pt x="551584" y="197951"/>
                </a:lnTo>
                <a:cubicBezTo>
                  <a:pt x="566335" y="197951"/>
                  <a:pt x="578320" y="209930"/>
                  <a:pt x="578320" y="224672"/>
                </a:cubicBezTo>
                <a:cubicBezTo>
                  <a:pt x="578320" y="239415"/>
                  <a:pt x="566335" y="250472"/>
                  <a:pt x="551584" y="250472"/>
                </a:cubicBezTo>
                <a:lnTo>
                  <a:pt x="495347" y="250472"/>
                </a:lnTo>
                <a:cubicBezTo>
                  <a:pt x="492581" y="232044"/>
                  <a:pt x="486128" y="214537"/>
                  <a:pt x="478752" y="197951"/>
                </a:cubicBezTo>
                <a:close/>
                <a:moveTo>
                  <a:pt x="25834" y="194253"/>
                </a:moveTo>
                <a:lnTo>
                  <a:pt x="101491" y="194253"/>
                </a:lnTo>
                <a:cubicBezTo>
                  <a:pt x="93187" y="209917"/>
                  <a:pt x="86729" y="228346"/>
                  <a:pt x="83038" y="246774"/>
                </a:cubicBezTo>
                <a:lnTo>
                  <a:pt x="25834" y="246774"/>
                </a:lnTo>
                <a:cubicBezTo>
                  <a:pt x="11994" y="246774"/>
                  <a:pt x="0" y="234796"/>
                  <a:pt x="0" y="220053"/>
                </a:cubicBezTo>
                <a:cubicBezTo>
                  <a:pt x="0" y="205310"/>
                  <a:pt x="11994" y="194253"/>
                  <a:pt x="25834" y="194253"/>
                </a:cubicBezTo>
                <a:close/>
                <a:moveTo>
                  <a:pt x="289695" y="180494"/>
                </a:moveTo>
                <a:cubicBezTo>
                  <a:pt x="293384" y="180494"/>
                  <a:pt x="297074" y="184178"/>
                  <a:pt x="297074" y="188784"/>
                </a:cubicBezTo>
                <a:lnTo>
                  <a:pt x="297074" y="200757"/>
                </a:lnTo>
                <a:cubicBezTo>
                  <a:pt x="315521" y="201678"/>
                  <a:pt x="353338" y="213652"/>
                  <a:pt x="353338" y="236678"/>
                </a:cubicBezTo>
                <a:cubicBezTo>
                  <a:pt x="353338" y="245888"/>
                  <a:pt x="346881" y="251415"/>
                  <a:pt x="338580" y="251415"/>
                </a:cubicBezTo>
                <a:cubicBezTo>
                  <a:pt x="322900" y="251415"/>
                  <a:pt x="322900" y="225625"/>
                  <a:pt x="297074" y="225625"/>
                </a:cubicBezTo>
                <a:lnTo>
                  <a:pt x="297074" y="270756"/>
                </a:lnTo>
                <a:cubicBezTo>
                  <a:pt x="328434" y="277204"/>
                  <a:pt x="356105" y="286414"/>
                  <a:pt x="356105" y="323256"/>
                </a:cubicBezTo>
                <a:cubicBezTo>
                  <a:pt x="356105" y="355492"/>
                  <a:pt x="332124" y="372071"/>
                  <a:pt x="297074" y="373913"/>
                </a:cubicBezTo>
                <a:lnTo>
                  <a:pt x="297074" y="388650"/>
                </a:lnTo>
                <a:cubicBezTo>
                  <a:pt x="297074" y="392334"/>
                  <a:pt x="293384" y="396939"/>
                  <a:pt x="289695" y="396939"/>
                </a:cubicBezTo>
                <a:cubicBezTo>
                  <a:pt x="285083" y="396939"/>
                  <a:pt x="282316" y="392334"/>
                  <a:pt x="282316" y="388650"/>
                </a:cubicBezTo>
                <a:lnTo>
                  <a:pt x="282316" y="373913"/>
                </a:lnTo>
                <a:cubicBezTo>
                  <a:pt x="241732" y="372992"/>
                  <a:pt x="222362" y="349045"/>
                  <a:pt x="222362" y="329703"/>
                </a:cubicBezTo>
                <a:cubicBezTo>
                  <a:pt x="222362" y="320493"/>
                  <a:pt x="227896" y="314966"/>
                  <a:pt x="237120" y="314966"/>
                </a:cubicBezTo>
                <a:cubicBezTo>
                  <a:pt x="263869" y="314966"/>
                  <a:pt x="242654" y="348124"/>
                  <a:pt x="282316" y="349966"/>
                </a:cubicBezTo>
                <a:lnTo>
                  <a:pt x="282316" y="299309"/>
                </a:lnTo>
                <a:cubicBezTo>
                  <a:pt x="247266" y="292861"/>
                  <a:pt x="225129" y="278125"/>
                  <a:pt x="225129" y="251415"/>
                </a:cubicBezTo>
                <a:cubicBezTo>
                  <a:pt x="225129" y="219178"/>
                  <a:pt x="252800" y="201678"/>
                  <a:pt x="282316" y="200757"/>
                </a:cubicBezTo>
                <a:lnTo>
                  <a:pt x="282316" y="188784"/>
                </a:lnTo>
                <a:cubicBezTo>
                  <a:pt x="282316" y="184178"/>
                  <a:pt x="285083" y="180494"/>
                  <a:pt x="289695" y="180494"/>
                </a:cubicBezTo>
                <a:close/>
                <a:moveTo>
                  <a:pt x="288699" y="157519"/>
                </a:moveTo>
                <a:cubicBezTo>
                  <a:pt x="216770" y="157519"/>
                  <a:pt x="157752" y="216443"/>
                  <a:pt x="157752" y="288255"/>
                </a:cubicBezTo>
                <a:cubicBezTo>
                  <a:pt x="157752" y="360989"/>
                  <a:pt x="216770" y="419912"/>
                  <a:pt x="288699" y="419912"/>
                </a:cubicBezTo>
                <a:cubicBezTo>
                  <a:pt x="361549" y="419912"/>
                  <a:pt x="420567" y="360989"/>
                  <a:pt x="420567" y="288255"/>
                </a:cubicBezTo>
                <a:cubicBezTo>
                  <a:pt x="420567" y="216443"/>
                  <a:pt x="361549" y="157519"/>
                  <a:pt x="288699" y="157519"/>
                </a:cubicBezTo>
                <a:close/>
                <a:moveTo>
                  <a:pt x="428895" y="132559"/>
                </a:moveTo>
                <a:lnTo>
                  <a:pt x="551571" y="132559"/>
                </a:lnTo>
                <a:cubicBezTo>
                  <a:pt x="566329" y="132559"/>
                  <a:pt x="578320" y="143616"/>
                  <a:pt x="578320" y="158359"/>
                </a:cubicBezTo>
                <a:cubicBezTo>
                  <a:pt x="578320" y="173101"/>
                  <a:pt x="566329" y="185080"/>
                  <a:pt x="551571" y="185080"/>
                </a:cubicBezTo>
                <a:lnTo>
                  <a:pt x="471324" y="185080"/>
                </a:lnTo>
                <a:cubicBezTo>
                  <a:pt x="460256" y="164808"/>
                  <a:pt x="445498" y="147301"/>
                  <a:pt x="428895" y="132559"/>
                </a:cubicBezTo>
                <a:close/>
                <a:moveTo>
                  <a:pt x="25822" y="127973"/>
                </a:moveTo>
                <a:lnTo>
                  <a:pt x="154012" y="127973"/>
                </a:lnTo>
                <a:cubicBezTo>
                  <a:pt x="136490" y="142715"/>
                  <a:pt x="121734" y="160222"/>
                  <a:pt x="108823" y="180494"/>
                </a:cubicBezTo>
                <a:lnTo>
                  <a:pt x="25822" y="180494"/>
                </a:lnTo>
                <a:cubicBezTo>
                  <a:pt x="11989" y="180494"/>
                  <a:pt x="0" y="168515"/>
                  <a:pt x="0" y="153773"/>
                </a:cubicBezTo>
                <a:cubicBezTo>
                  <a:pt x="0" y="139951"/>
                  <a:pt x="11989" y="127973"/>
                  <a:pt x="25822" y="127973"/>
                </a:cubicBezTo>
                <a:close/>
                <a:moveTo>
                  <a:pt x="288699" y="105041"/>
                </a:moveTo>
                <a:cubicBezTo>
                  <a:pt x="390136" y="105041"/>
                  <a:pt x="473130" y="186981"/>
                  <a:pt x="473130" y="288255"/>
                </a:cubicBezTo>
                <a:cubicBezTo>
                  <a:pt x="473130" y="389530"/>
                  <a:pt x="390136" y="472390"/>
                  <a:pt x="288699" y="472390"/>
                </a:cubicBezTo>
                <a:cubicBezTo>
                  <a:pt x="187261" y="472390"/>
                  <a:pt x="105189" y="389530"/>
                  <a:pt x="105189" y="288255"/>
                </a:cubicBezTo>
                <a:cubicBezTo>
                  <a:pt x="105189" y="186981"/>
                  <a:pt x="187261" y="105041"/>
                  <a:pt x="288699" y="105041"/>
                </a:cubicBezTo>
                <a:close/>
                <a:moveTo>
                  <a:pt x="357002" y="66280"/>
                </a:moveTo>
                <a:lnTo>
                  <a:pt x="551578" y="66280"/>
                </a:lnTo>
                <a:cubicBezTo>
                  <a:pt x="566332" y="66280"/>
                  <a:pt x="578320" y="78258"/>
                  <a:pt x="578320" y="92080"/>
                </a:cubicBezTo>
                <a:cubicBezTo>
                  <a:pt x="578320" y="106822"/>
                  <a:pt x="566332" y="118801"/>
                  <a:pt x="551578" y="118801"/>
                </a:cubicBezTo>
                <a:lnTo>
                  <a:pt x="411410" y="118801"/>
                </a:lnTo>
                <a:cubicBezTo>
                  <a:pt x="388356" y="102215"/>
                  <a:pt x="361613" y="89315"/>
                  <a:pt x="333026" y="82865"/>
                </a:cubicBezTo>
                <a:cubicBezTo>
                  <a:pt x="336715" y="73651"/>
                  <a:pt x="345936" y="66280"/>
                  <a:pt x="357002" y="66280"/>
                </a:cubicBezTo>
                <a:close/>
                <a:moveTo>
                  <a:pt x="356932" y="0"/>
                </a:moveTo>
                <a:lnTo>
                  <a:pt x="551569" y="0"/>
                </a:lnTo>
                <a:cubicBezTo>
                  <a:pt x="566328" y="0"/>
                  <a:pt x="578320" y="11978"/>
                  <a:pt x="578320" y="25800"/>
                </a:cubicBezTo>
                <a:cubicBezTo>
                  <a:pt x="578320" y="40542"/>
                  <a:pt x="566328" y="52521"/>
                  <a:pt x="551569" y="52521"/>
                </a:cubicBezTo>
                <a:lnTo>
                  <a:pt x="356932" y="52521"/>
                </a:lnTo>
                <a:cubicBezTo>
                  <a:pt x="343095" y="52521"/>
                  <a:pt x="331103" y="40542"/>
                  <a:pt x="331103" y="25800"/>
                </a:cubicBezTo>
                <a:cubicBezTo>
                  <a:pt x="331103" y="11978"/>
                  <a:pt x="343095" y="0"/>
                  <a:pt x="3569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对话气泡: 矩形 47">
            <a:extLst>
              <a:ext uri="{FF2B5EF4-FFF2-40B4-BE49-F238E27FC236}">
                <a16:creationId xmlns:a16="http://schemas.microsoft.com/office/drawing/2014/main" id="{BC5BF8E1-E020-45A3-BA19-32348D12AC1C}"/>
              </a:ext>
            </a:extLst>
          </p:cNvPr>
          <p:cNvSpPr/>
          <p:nvPr/>
        </p:nvSpPr>
        <p:spPr>
          <a:xfrm>
            <a:off x="1539295" y="4211440"/>
            <a:ext cx="1570264" cy="891829"/>
          </a:xfrm>
          <a:prstGeom prst="wedgeRectCallout">
            <a:avLst>
              <a:gd name="adj1" fmla="val -12514"/>
              <a:gd name="adj2" fmla="val -7065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对话气泡: 矩形 48">
            <a:extLst>
              <a:ext uri="{FF2B5EF4-FFF2-40B4-BE49-F238E27FC236}">
                <a16:creationId xmlns:a16="http://schemas.microsoft.com/office/drawing/2014/main" id="{34110ABA-7073-4FA9-A3F6-1E34D0BFD8C9}"/>
              </a:ext>
            </a:extLst>
          </p:cNvPr>
          <p:cNvSpPr/>
          <p:nvPr/>
        </p:nvSpPr>
        <p:spPr>
          <a:xfrm>
            <a:off x="3425081" y="4211440"/>
            <a:ext cx="1570264" cy="891829"/>
          </a:xfrm>
          <a:prstGeom prst="wedgeRectCallout">
            <a:avLst>
              <a:gd name="adj1" fmla="val -12514"/>
              <a:gd name="adj2" fmla="val -7065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对话气泡: 矩形 49">
            <a:extLst>
              <a:ext uri="{FF2B5EF4-FFF2-40B4-BE49-F238E27FC236}">
                <a16:creationId xmlns:a16="http://schemas.microsoft.com/office/drawing/2014/main" id="{1A06E054-C07D-42BC-89F0-779BDAF41D2A}"/>
              </a:ext>
            </a:extLst>
          </p:cNvPr>
          <p:cNvSpPr/>
          <p:nvPr/>
        </p:nvSpPr>
        <p:spPr>
          <a:xfrm>
            <a:off x="5310867" y="4211440"/>
            <a:ext cx="1570264" cy="891829"/>
          </a:xfrm>
          <a:prstGeom prst="wedgeRectCallout">
            <a:avLst>
              <a:gd name="adj1" fmla="val -12514"/>
              <a:gd name="adj2" fmla="val -7065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对话气泡: 矩形 50">
            <a:extLst>
              <a:ext uri="{FF2B5EF4-FFF2-40B4-BE49-F238E27FC236}">
                <a16:creationId xmlns:a16="http://schemas.microsoft.com/office/drawing/2014/main" id="{C64099E7-5C4B-4C4A-9C00-9AC64AB6BF97}"/>
              </a:ext>
            </a:extLst>
          </p:cNvPr>
          <p:cNvSpPr/>
          <p:nvPr/>
        </p:nvSpPr>
        <p:spPr>
          <a:xfrm>
            <a:off x="7196653" y="4211440"/>
            <a:ext cx="1570264" cy="891829"/>
          </a:xfrm>
          <a:prstGeom prst="wedgeRectCallout">
            <a:avLst>
              <a:gd name="adj1" fmla="val -12514"/>
              <a:gd name="adj2" fmla="val -7065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对话气泡: 矩形 51">
            <a:extLst>
              <a:ext uri="{FF2B5EF4-FFF2-40B4-BE49-F238E27FC236}">
                <a16:creationId xmlns:a16="http://schemas.microsoft.com/office/drawing/2014/main" id="{0D6E6646-5C39-4A42-9DBE-331D389472D7}"/>
              </a:ext>
            </a:extLst>
          </p:cNvPr>
          <p:cNvSpPr/>
          <p:nvPr/>
        </p:nvSpPr>
        <p:spPr>
          <a:xfrm>
            <a:off x="9082439" y="4211440"/>
            <a:ext cx="1570264" cy="891829"/>
          </a:xfrm>
          <a:prstGeom prst="wedgeRectCallout">
            <a:avLst>
              <a:gd name="adj1" fmla="val -12514"/>
              <a:gd name="adj2" fmla="val -7065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1A4FC82-2CBC-40C0-8264-02EE907F2EEC}"/>
              </a:ext>
            </a:extLst>
          </p:cNvPr>
          <p:cNvSpPr txBox="1"/>
          <p:nvPr/>
        </p:nvSpPr>
        <p:spPr>
          <a:xfrm>
            <a:off x="1580857" y="4466652"/>
            <a:ext cx="15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l"/>
            <a:r>
              <a:rPr lang="en-US" altLang="zh-CN" sz="1800" dirty="0"/>
              <a:t>Add title text</a:t>
            </a:r>
            <a:endParaRPr lang="zh-CN" altLang="en-US" sz="18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623EAB2-AE11-4BB1-BE54-A1BB777179B8}"/>
              </a:ext>
            </a:extLst>
          </p:cNvPr>
          <p:cNvSpPr txBox="1"/>
          <p:nvPr/>
        </p:nvSpPr>
        <p:spPr>
          <a:xfrm>
            <a:off x="3466643" y="4466652"/>
            <a:ext cx="15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l"/>
            <a:r>
              <a:rPr lang="en-US" altLang="zh-CN" sz="1800" dirty="0"/>
              <a:t>Add title text</a:t>
            </a:r>
            <a:endParaRPr lang="zh-CN" altLang="en-US" sz="18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88771D9-A40C-4C91-9420-79E8BC26F9FB}"/>
              </a:ext>
            </a:extLst>
          </p:cNvPr>
          <p:cNvSpPr txBox="1"/>
          <p:nvPr/>
        </p:nvSpPr>
        <p:spPr>
          <a:xfrm>
            <a:off x="5366026" y="4466652"/>
            <a:ext cx="15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l"/>
            <a:r>
              <a:rPr lang="en-US" altLang="zh-CN" sz="1800" dirty="0"/>
              <a:t>Add title text</a:t>
            </a:r>
            <a:endParaRPr lang="zh-CN" altLang="en-US" sz="18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CE32C13-09CF-49AA-8761-3353F026D38B}"/>
              </a:ext>
            </a:extLst>
          </p:cNvPr>
          <p:cNvSpPr txBox="1"/>
          <p:nvPr/>
        </p:nvSpPr>
        <p:spPr>
          <a:xfrm>
            <a:off x="7238215" y="4466652"/>
            <a:ext cx="15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l"/>
            <a:r>
              <a:rPr lang="en-US" altLang="zh-CN" sz="1800" dirty="0"/>
              <a:t>Add title text</a:t>
            </a:r>
            <a:endParaRPr lang="zh-CN" altLang="en-US" sz="18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5F91597-D191-47BC-9FE6-46DC967B620E}"/>
              </a:ext>
            </a:extLst>
          </p:cNvPr>
          <p:cNvSpPr txBox="1"/>
          <p:nvPr/>
        </p:nvSpPr>
        <p:spPr>
          <a:xfrm>
            <a:off x="9124004" y="4466652"/>
            <a:ext cx="15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l"/>
            <a:r>
              <a:rPr lang="en-US" altLang="zh-CN" sz="1800" dirty="0"/>
              <a:t>Add title text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100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  <p:bldP spid="58" grpId="0" animBg="1"/>
      <p:bldP spid="33" grpId="0" animBg="1"/>
      <p:bldP spid="34" grpId="0" animBg="1"/>
      <p:bldP spid="59" grpId="0" animBg="1"/>
      <p:bldP spid="37" grpId="0" animBg="1"/>
      <p:bldP spid="38" grpId="0" animBg="1"/>
      <p:bldP spid="60" grpId="0" animBg="1"/>
      <p:bldP spid="41" grpId="0" animBg="1"/>
      <p:bldP spid="42" grpId="0" animBg="1"/>
      <p:bldP spid="61" grpId="0" animBg="1"/>
      <p:bldP spid="45" grpId="0" animBg="1"/>
      <p:bldP spid="46" grpId="0" animBg="1"/>
      <p:bldP spid="6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FB600C3-1D5A-4167-B6CE-FCF8BC823A0F}"/>
              </a:ext>
            </a:extLst>
          </p:cNvPr>
          <p:cNvSpPr/>
          <p:nvPr/>
        </p:nvSpPr>
        <p:spPr>
          <a:xfrm>
            <a:off x="1835057" y="2242023"/>
            <a:ext cx="2094553" cy="20945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CBECAF1-7C33-48F3-B446-4AB947571E30}"/>
              </a:ext>
            </a:extLst>
          </p:cNvPr>
          <p:cNvSpPr/>
          <p:nvPr/>
        </p:nvSpPr>
        <p:spPr>
          <a:xfrm>
            <a:off x="5055201" y="2242023"/>
            <a:ext cx="2094553" cy="20945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23A044F-88C5-495A-81B5-4ABACFB919CE}"/>
              </a:ext>
            </a:extLst>
          </p:cNvPr>
          <p:cNvSpPr/>
          <p:nvPr/>
        </p:nvSpPr>
        <p:spPr>
          <a:xfrm>
            <a:off x="8275345" y="2242023"/>
            <a:ext cx="2094553" cy="20945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83448C0-EA5C-4D80-8FA8-ED8D9C8F19D0}"/>
              </a:ext>
            </a:extLst>
          </p:cNvPr>
          <p:cNvGrpSpPr/>
          <p:nvPr/>
        </p:nvGrpSpPr>
        <p:grpSpPr>
          <a:xfrm>
            <a:off x="1445492" y="4657538"/>
            <a:ext cx="2873681" cy="856793"/>
            <a:chOff x="1487583" y="3723578"/>
            <a:chExt cx="2873681" cy="85679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0B69AA-5005-4321-BC89-36FC0A3A65F6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18F1A71-009A-4439-8439-27BEF24EE003}"/>
                </a:ext>
              </a:extLst>
            </p:cNvPr>
            <p:cNvSpPr txBox="1"/>
            <p:nvPr/>
          </p:nvSpPr>
          <p:spPr>
            <a:xfrm>
              <a:off x="2057129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B753DC0-86B7-477D-817A-78EAE129F33E}"/>
              </a:ext>
            </a:extLst>
          </p:cNvPr>
          <p:cNvGrpSpPr/>
          <p:nvPr/>
        </p:nvGrpSpPr>
        <p:grpSpPr>
          <a:xfrm>
            <a:off x="4665636" y="4657538"/>
            <a:ext cx="2873681" cy="856793"/>
            <a:chOff x="1487583" y="3723578"/>
            <a:chExt cx="2873681" cy="85679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04B8B70-5B3B-4D05-AC3C-4748D26DE87C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A4D0649-2475-4480-A6F5-3B3A0E613B06}"/>
                </a:ext>
              </a:extLst>
            </p:cNvPr>
            <p:cNvSpPr txBox="1"/>
            <p:nvPr/>
          </p:nvSpPr>
          <p:spPr>
            <a:xfrm>
              <a:off x="2057129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553B1E0-0362-4E11-BCAC-1CAC09640194}"/>
              </a:ext>
            </a:extLst>
          </p:cNvPr>
          <p:cNvGrpSpPr/>
          <p:nvPr/>
        </p:nvGrpSpPr>
        <p:grpSpPr>
          <a:xfrm>
            <a:off x="7885780" y="4657538"/>
            <a:ext cx="2873681" cy="856793"/>
            <a:chOff x="1487583" y="3723578"/>
            <a:chExt cx="2873681" cy="85679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E20F42A-811A-4919-A448-11BF28A4F845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016E198-E6F5-4617-BFE6-85A9475466AE}"/>
                </a:ext>
              </a:extLst>
            </p:cNvPr>
            <p:cNvSpPr txBox="1"/>
            <p:nvPr/>
          </p:nvSpPr>
          <p:spPr>
            <a:xfrm>
              <a:off x="2057129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3BD77122-EC96-46C3-9EBE-B6F3721D39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/>
      </p:pic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3A7E2657-C1E8-48FE-A5E2-320B568DA5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4" b="12464"/>
          <a:stretch>
            <a:fillRect/>
          </a:stretch>
        </p:blipFill>
        <p:spPr/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EBDF55F3-2DFD-4504-B658-0B7A24991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r="12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2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B31073-D919-40DD-9C8B-7D5C2EFC9199}"/>
              </a:ext>
            </a:extLst>
          </p:cNvPr>
          <p:cNvSpPr/>
          <p:nvPr/>
        </p:nvSpPr>
        <p:spPr>
          <a:xfrm>
            <a:off x="1200150" y="2317941"/>
            <a:ext cx="2263176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FF65A6-6901-46A2-9F58-6EFEE1B34D54}"/>
              </a:ext>
            </a:extLst>
          </p:cNvPr>
          <p:cNvSpPr/>
          <p:nvPr/>
        </p:nvSpPr>
        <p:spPr>
          <a:xfrm>
            <a:off x="3709658" y="2317941"/>
            <a:ext cx="2263176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623958-E16C-473F-B1DE-C36A30994C15}"/>
              </a:ext>
            </a:extLst>
          </p:cNvPr>
          <p:cNvSpPr/>
          <p:nvPr/>
        </p:nvSpPr>
        <p:spPr>
          <a:xfrm>
            <a:off x="6219166" y="2317941"/>
            <a:ext cx="2263176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59A734-A1E0-4D04-A999-7011A5BBB55E}"/>
              </a:ext>
            </a:extLst>
          </p:cNvPr>
          <p:cNvSpPr/>
          <p:nvPr/>
        </p:nvSpPr>
        <p:spPr>
          <a:xfrm>
            <a:off x="8728674" y="2317941"/>
            <a:ext cx="2263176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792781-F64B-4590-AF48-18E4247AEEB6}"/>
              </a:ext>
            </a:extLst>
          </p:cNvPr>
          <p:cNvSpPr/>
          <p:nvPr/>
        </p:nvSpPr>
        <p:spPr>
          <a:xfrm>
            <a:off x="1200150" y="2317940"/>
            <a:ext cx="2263176" cy="11400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D97FD0-C538-4AE5-90A9-F4A23E2FDF94}"/>
              </a:ext>
            </a:extLst>
          </p:cNvPr>
          <p:cNvSpPr/>
          <p:nvPr/>
        </p:nvSpPr>
        <p:spPr>
          <a:xfrm>
            <a:off x="3709658" y="2317940"/>
            <a:ext cx="2263176" cy="11400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2C1C6DD-A9FD-492A-8E6C-C247C763F19E}"/>
              </a:ext>
            </a:extLst>
          </p:cNvPr>
          <p:cNvSpPr/>
          <p:nvPr/>
        </p:nvSpPr>
        <p:spPr>
          <a:xfrm>
            <a:off x="6219166" y="2317940"/>
            <a:ext cx="2263176" cy="11400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3E374C-8350-42D4-9DA7-EFA4E56F7BA5}"/>
              </a:ext>
            </a:extLst>
          </p:cNvPr>
          <p:cNvSpPr/>
          <p:nvPr/>
        </p:nvSpPr>
        <p:spPr>
          <a:xfrm>
            <a:off x="8728674" y="2317940"/>
            <a:ext cx="2263176" cy="11400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F55EC28-CD46-48FA-A974-BED9DEEC7B27}"/>
              </a:ext>
            </a:extLst>
          </p:cNvPr>
          <p:cNvGrpSpPr/>
          <p:nvPr/>
        </p:nvGrpSpPr>
        <p:grpSpPr>
          <a:xfrm>
            <a:off x="1473070" y="3957004"/>
            <a:ext cx="1975742" cy="856793"/>
            <a:chOff x="1487584" y="3723578"/>
            <a:chExt cx="1975742" cy="85679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9E99F61-44EB-407C-98E0-307891F5A892}"/>
                </a:ext>
              </a:extLst>
            </p:cNvPr>
            <p:cNvSpPr txBox="1"/>
            <p:nvPr/>
          </p:nvSpPr>
          <p:spPr>
            <a:xfrm>
              <a:off x="1487584" y="4070808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C4A68BF-8F16-4AD1-AFFC-597883EEE8A0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3E8D92-5139-4604-9935-A53E55603FB9}"/>
              </a:ext>
            </a:extLst>
          </p:cNvPr>
          <p:cNvGrpSpPr/>
          <p:nvPr/>
        </p:nvGrpSpPr>
        <p:grpSpPr>
          <a:xfrm>
            <a:off x="3911431" y="3957004"/>
            <a:ext cx="1975742" cy="856793"/>
            <a:chOff x="1487584" y="3723578"/>
            <a:chExt cx="1975742" cy="85679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2A78575-90B5-41BA-BD69-8A5D624CDE2C}"/>
                </a:ext>
              </a:extLst>
            </p:cNvPr>
            <p:cNvSpPr txBox="1"/>
            <p:nvPr/>
          </p:nvSpPr>
          <p:spPr>
            <a:xfrm>
              <a:off x="1487584" y="4070808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4E52B30-1BC6-4569-9CE5-D7BD86366A37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D47CAF9-1763-4D4F-8B55-94B97E36FE5F}"/>
              </a:ext>
            </a:extLst>
          </p:cNvPr>
          <p:cNvGrpSpPr/>
          <p:nvPr/>
        </p:nvGrpSpPr>
        <p:grpSpPr>
          <a:xfrm>
            <a:off x="6494937" y="3957004"/>
            <a:ext cx="1975742" cy="856793"/>
            <a:chOff x="1487584" y="3723578"/>
            <a:chExt cx="1975742" cy="85679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B787370-8764-4D1F-AED4-6D168FE31A78}"/>
                </a:ext>
              </a:extLst>
            </p:cNvPr>
            <p:cNvSpPr txBox="1"/>
            <p:nvPr/>
          </p:nvSpPr>
          <p:spPr>
            <a:xfrm>
              <a:off x="1487584" y="4070808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CA4AF10-B9D8-41E0-88E7-BF3B26502037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C6EB560-415E-4CBE-8415-28A65EFE41F2}"/>
              </a:ext>
            </a:extLst>
          </p:cNvPr>
          <p:cNvGrpSpPr/>
          <p:nvPr/>
        </p:nvGrpSpPr>
        <p:grpSpPr>
          <a:xfrm>
            <a:off x="8904270" y="3957004"/>
            <a:ext cx="1975742" cy="856793"/>
            <a:chOff x="1487584" y="3723578"/>
            <a:chExt cx="1975742" cy="85679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94A8A36-1DA1-4534-B43C-EF44CF08457A}"/>
                </a:ext>
              </a:extLst>
            </p:cNvPr>
            <p:cNvSpPr txBox="1"/>
            <p:nvPr/>
          </p:nvSpPr>
          <p:spPr>
            <a:xfrm>
              <a:off x="1487584" y="4070808"/>
              <a:ext cx="197574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53249AE-3314-4A15-92ED-E14179A59DE0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2533754-3050-47F3-93EF-C80AFA0DC7EC}"/>
              </a:ext>
            </a:extLst>
          </p:cNvPr>
          <p:cNvGrpSpPr/>
          <p:nvPr/>
        </p:nvGrpSpPr>
        <p:grpSpPr>
          <a:xfrm>
            <a:off x="1682744" y="2444332"/>
            <a:ext cx="1297988" cy="913600"/>
            <a:chOff x="1682744" y="2444332"/>
            <a:chExt cx="1297988" cy="91360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512ECA9-20E4-4729-B03F-CC12E2677A1E}"/>
                </a:ext>
              </a:extLst>
            </p:cNvPr>
            <p:cNvSpPr txBox="1"/>
            <p:nvPr/>
          </p:nvSpPr>
          <p:spPr>
            <a:xfrm>
              <a:off x="1682744" y="244433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b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2018</a:t>
              </a:r>
              <a:endParaRPr lang="zh-CN" altLang="en-US" sz="20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CAF047D-7E02-4395-A5BC-875EC2160F52}"/>
                </a:ext>
              </a:extLst>
            </p:cNvPr>
            <p:cNvSpPr txBox="1"/>
            <p:nvPr/>
          </p:nvSpPr>
          <p:spPr>
            <a:xfrm>
              <a:off x="1682744" y="295782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2019</a:t>
              </a:r>
              <a:endPara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76C9A55F-B29C-42AC-9459-D24D5A6DDB47}"/>
                </a:ext>
              </a:extLst>
            </p:cNvPr>
            <p:cNvSpPr/>
            <p:nvPr/>
          </p:nvSpPr>
          <p:spPr>
            <a:xfrm rot="5400000">
              <a:off x="2275047" y="2753795"/>
              <a:ext cx="113380" cy="294674"/>
            </a:xfrm>
            <a:prstGeom prst="chevron">
              <a:avLst>
                <a:gd name="adj" fmla="val 836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BD51C0C-34BC-4D6E-B328-39565CC4DB25}"/>
              </a:ext>
            </a:extLst>
          </p:cNvPr>
          <p:cNvGrpSpPr/>
          <p:nvPr/>
        </p:nvGrpSpPr>
        <p:grpSpPr>
          <a:xfrm>
            <a:off x="4192252" y="2444332"/>
            <a:ext cx="1297988" cy="913600"/>
            <a:chOff x="1682744" y="2444332"/>
            <a:chExt cx="1297988" cy="91360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FFD3DC5-6AC9-4E75-9761-FF79A6BADEE4}"/>
                </a:ext>
              </a:extLst>
            </p:cNvPr>
            <p:cNvSpPr txBox="1"/>
            <p:nvPr/>
          </p:nvSpPr>
          <p:spPr>
            <a:xfrm>
              <a:off x="1682744" y="244433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2019</a:t>
              </a:r>
              <a:endParaRPr lang="zh-CN" altLang="en-US" sz="20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F5CA2A7-C0D0-4E0F-AC4F-CD498E89A418}"/>
                </a:ext>
              </a:extLst>
            </p:cNvPr>
            <p:cNvSpPr txBox="1"/>
            <p:nvPr/>
          </p:nvSpPr>
          <p:spPr>
            <a:xfrm>
              <a:off x="1682744" y="295782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2020</a:t>
              </a:r>
              <a:endPara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3A122E31-3AC5-4FDC-B636-62AE35EFAE6C}"/>
                </a:ext>
              </a:extLst>
            </p:cNvPr>
            <p:cNvSpPr/>
            <p:nvPr/>
          </p:nvSpPr>
          <p:spPr>
            <a:xfrm rot="5400000">
              <a:off x="2275047" y="2753795"/>
              <a:ext cx="113380" cy="294674"/>
            </a:xfrm>
            <a:prstGeom prst="chevron">
              <a:avLst>
                <a:gd name="adj" fmla="val 836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0CA603F-FCB3-4A53-9B37-AD8FA24AE262}"/>
              </a:ext>
            </a:extLst>
          </p:cNvPr>
          <p:cNvGrpSpPr/>
          <p:nvPr/>
        </p:nvGrpSpPr>
        <p:grpSpPr>
          <a:xfrm>
            <a:off x="6713237" y="2444332"/>
            <a:ext cx="1297988" cy="913600"/>
            <a:chOff x="1682744" y="2444332"/>
            <a:chExt cx="1297988" cy="91360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9D21546-0BDA-488D-93F6-A6E92D79F8F7}"/>
                </a:ext>
              </a:extLst>
            </p:cNvPr>
            <p:cNvSpPr txBox="1"/>
            <p:nvPr/>
          </p:nvSpPr>
          <p:spPr>
            <a:xfrm>
              <a:off x="1682744" y="244433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2020</a:t>
              </a:r>
              <a:endParaRPr lang="zh-CN" altLang="en-US" sz="20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E8BCC1B-4B5E-4988-9B96-0484493550BB}"/>
                </a:ext>
              </a:extLst>
            </p:cNvPr>
            <p:cNvSpPr txBox="1"/>
            <p:nvPr/>
          </p:nvSpPr>
          <p:spPr>
            <a:xfrm>
              <a:off x="1682744" y="295782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2021</a:t>
              </a:r>
              <a:endPara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1819D967-B072-4EB7-A1AF-1D10D522528E}"/>
                </a:ext>
              </a:extLst>
            </p:cNvPr>
            <p:cNvSpPr/>
            <p:nvPr/>
          </p:nvSpPr>
          <p:spPr>
            <a:xfrm rot="5400000">
              <a:off x="2275047" y="2753795"/>
              <a:ext cx="113380" cy="294674"/>
            </a:xfrm>
            <a:prstGeom prst="chevron">
              <a:avLst>
                <a:gd name="adj" fmla="val 836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F3914B5-A4F3-4C70-8DBB-16EAA2C7F93B}"/>
              </a:ext>
            </a:extLst>
          </p:cNvPr>
          <p:cNvGrpSpPr/>
          <p:nvPr/>
        </p:nvGrpSpPr>
        <p:grpSpPr>
          <a:xfrm>
            <a:off x="9211268" y="2444332"/>
            <a:ext cx="1297988" cy="913600"/>
            <a:chOff x="1682744" y="2444332"/>
            <a:chExt cx="1297988" cy="91360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77CE6EA-F896-4074-BF94-1126FD81A4E0}"/>
                </a:ext>
              </a:extLst>
            </p:cNvPr>
            <p:cNvSpPr txBox="1"/>
            <p:nvPr/>
          </p:nvSpPr>
          <p:spPr>
            <a:xfrm>
              <a:off x="1682744" y="244433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2021</a:t>
              </a:r>
              <a:endParaRPr lang="zh-CN" altLang="en-US" sz="20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DF06EBE-A2F9-41DD-9E5C-994C74720C88}"/>
                </a:ext>
              </a:extLst>
            </p:cNvPr>
            <p:cNvSpPr txBox="1"/>
            <p:nvPr/>
          </p:nvSpPr>
          <p:spPr>
            <a:xfrm>
              <a:off x="1682744" y="2957822"/>
              <a:ext cx="1297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20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2022</a:t>
              </a:r>
              <a:endPara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C24941DE-D2F7-451C-AEED-131941FA089B}"/>
                </a:ext>
              </a:extLst>
            </p:cNvPr>
            <p:cNvSpPr/>
            <p:nvPr/>
          </p:nvSpPr>
          <p:spPr>
            <a:xfrm rot="5400000">
              <a:off x="2275047" y="2753795"/>
              <a:ext cx="113380" cy="294674"/>
            </a:xfrm>
            <a:prstGeom prst="chevron">
              <a:avLst>
                <a:gd name="adj" fmla="val 836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6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AF3802-EE8B-41D9-BEC6-F8295324EEE4}"/>
              </a:ext>
            </a:extLst>
          </p:cNvPr>
          <p:cNvSpPr/>
          <p:nvPr/>
        </p:nvSpPr>
        <p:spPr>
          <a:xfrm>
            <a:off x="1667361" y="2148211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31D78F-EC3B-4764-A1F0-B17F47F7FA71}"/>
              </a:ext>
            </a:extLst>
          </p:cNvPr>
          <p:cNvSpPr/>
          <p:nvPr/>
        </p:nvSpPr>
        <p:spPr>
          <a:xfrm>
            <a:off x="4118599" y="2148211"/>
            <a:ext cx="1523450" cy="15234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3FA25C-7609-483B-A757-35A138BE737C}"/>
              </a:ext>
            </a:extLst>
          </p:cNvPr>
          <p:cNvSpPr/>
          <p:nvPr/>
        </p:nvSpPr>
        <p:spPr>
          <a:xfrm>
            <a:off x="6569837" y="2148211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EB4AD0-C1A4-435A-B960-C61D1D76BB17}"/>
              </a:ext>
            </a:extLst>
          </p:cNvPr>
          <p:cNvSpPr/>
          <p:nvPr/>
        </p:nvSpPr>
        <p:spPr>
          <a:xfrm>
            <a:off x="9021076" y="2148211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A9A32A-F244-473D-8898-1F745E8D4C74}"/>
              </a:ext>
            </a:extLst>
          </p:cNvPr>
          <p:cNvSpPr/>
          <p:nvPr/>
        </p:nvSpPr>
        <p:spPr>
          <a:xfrm>
            <a:off x="1667361" y="4131225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C4777F-9636-43CF-B3F5-DA809C990D85}"/>
              </a:ext>
            </a:extLst>
          </p:cNvPr>
          <p:cNvSpPr/>
          <p:nvPr/>
        </p:nvSpPr>
        <p:spPr>
          <a:xfrm>
            <a:off x="4118599" y="4131225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0DF3D9-2E87-4217-88F6-589503CAE9C1}"/>
              </a:ext>
            </a:extLst>
          </p:cNvPr>
          <p:cNvSpPr/>
          <p:nvPr/>
        </p:nvSpPr>
        <p:spPr>
          <a:xfrm>
            <a:off x="6569837" y="4131225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DB47C3-FF13-4299-B131-F5772660793F}"/>
              </a:ext>
            </a:extLst>
          </p:cNvPr>
          <p:cNvSpPr/>
          <p:nvPr/>
        </p:nvSpPr>
        <p:spPr>
          <a:xfrm>
            <a:off x="9021076" y="4131225"/>
            <a:ext cx="1523450" cy="15234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13">
            <a:extLst>
              <a:ext uri="{FF2B5EF4-FFF2-40B4-BE49-F238E27FC236}">
                <a16:creationId xmlns:a16="http://schemas.microsoft.com/office/drawing/2014/main" id="{DBC7797A-0EFF-4868-8C2C-B98EC354C6C5}"/>
              </a:ext>
            </a:extLst>
          </p:cNvPr>
          <p:cNvSpPr/>
          <p:nvPr/>
        </p:nvSpPr>
        <p:spPr>
          <a:xfrm>
            <a:off x="2126474" y="2368598"/>
            <a:ext cx="605223" cy="62547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椭圆 14">
            <a:extLst>
              <a:ext uri="{FF2B5EF4-FFF2-40B4-BE49-F238E27FC236}">
                <a16:creationId xmlns:a16="http://schemas.microsoft.com/office/drawing/2014/main" id="{DB0E55E7-793E-4CF9-8159-E7E94A424FAE}"/>
              </a:ext>
            </a:extLst>
          </p:cNvPr>
          <p:cNvSpPr/>
          <p:nvPr/>
        </p:nvSpPr>
        <p:spPr>
          <a:xfrm>
            <a:off x="4590611" y="2368598"/>
            <a:ext cx="579425" cy="625476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椭圆 15">
            <a:extLst>
              <a:ext uri="{FF2B5EF4-FFF2-40B4-BE49-F238E27FC236}">
                <a16:creationId xmlns:a16="http://schemas.microsoft.com/office/drawing/2014/main" id="{5BC715A1-D900-4247-B756-2821563963D8}"/>
              </a:ext>
            </a:extLst>
          </p:cNvPr>
          <p:cNvSpPr/>
          <p:nvPr/>
        </p:nvSpPr>
        <p:spPr>
          <a:xfrm>
            <a:off x="7071263" y="2368598"/>
            <a:ext cx="520600" cy="625476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16">
            <a:extLst>
              <a:ext uri="{FF2B5EF4-FFF2-40B4-BE49-F238E27FC236}">
                <a16:creationId xmlns:a16="http://schemas.microsoft.com/office/drawing/2014/main" id="{4505AD8D-8774-4BC9-8950-B39BD5EDDFCE}"/>
              </a:ext>
            </a:extLst>
          </p:cNvPr>
          <p:cNvSpPr/>
          <p:nvPr/>
        </p:nvSpPr>
        <p:spPr>
          <a:xfrm>
            <a:off x="9497586" y="2368598"/>
            <a:ext cx="570431" cy="625476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椭圆 17">
            <a:extLst>
              <a:ext uri="{FF2B5EF4-FFF2-40B4-BE49-F238E27FC236}">
                <a16:creationId xmlns:a16="http://schemas.microsoft.com/office/drawing/2014/main" id="{37266FCD-92A4-4687-8D3C-4CD79946622A}"/>
              </a:ext>
            </a:extLst>
          </p:cNvPr>
          <p:cNvSpPr/>
          <p:nvPr/>
        </p:nvSpPr>
        <p:spPr>
          <a:xfrm>
            <a:off x="9470063" y="4352122"/>
            <a:ext cx="625476" cy="624456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椭圆 18">
            <a:extLst>
              <a:ext uri="{FF2B5EF4-FFF2-40B4-BE49-F238E27FC236}">
                <a16:creationId xmlns:a16="http://schemas.microsoft.com/office/drawing/2014/main" id="{9A98A765-2559-48E1-881A-97DBB5BF70D8}"/>
              </a:ext>
            </a:extLst>
          </p:cNvPr>
          <p:cNvSpPr/>
          <p:nvPr/>
        </p:nvSpPr>
        <p:spPr>
          <a:xfrm>
            <a:off x="7018824" y="4468852"/>
            <a:ext cx="625476" cy="390995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椭圆 19">
            <a:extLst>
              <a:ext uri="{FF2B5EF4-FFF2-40B4-BE49-F238E27FC236}">
                <a16:creationId xmlns:a16="http://schemas.microsoft.com/office/drawing/2014/main" id="{2CF474D1-701C-4915-BCA9-416577030B10}"/>
              </a:ext>
            </a:extLst>
          </p:cNvPr>
          <p:cNvSpPr/>
          <p:nvPr/>
        </p:nvSpPr>
        <p:spPr>
          <a:xfrm>
            <a:off x="4619345" y="4351612"/>
            <a:ext cx="521957" cy="625476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20">
            <a:extLst>
              <a:ext uri="{FF2B5EF4-FFF2-40B4-BE49-F238E27FC236}">
                <a16:creationId xmlns:a16="http://schemas.microsoft.com/office/drawing/2014/main" id="{A5DAAA78-6D6B-4231-A45E-9EEC862A4867}"/>
              </a:ext>
            </a:extLst>
          </p:cNvPr>
          <p:cNvSpPr/>
          <p:nvPr/>
        </p:nvSpPr>
        <p:spPr>
          <a:xfrm>
            <a:off x="2159436" y="4351612"/>
            <a:ext cx="539301" cy="625476"/>
          </a:xfrm>
          <a:custGeom>
            <a:avLst/>
            <a:gdLst>
              <a:gd name="connsiteX0" fmla="*/ 232301 w 523313"/>
              <a:gd name="connsiteY0" fmla="*/ 453100 h 606933"/>
              <a:gd name="connsiteX1" fmla="*/ 443362 w 523313"/>
              <a:gd name="connsiteY1" fmla="*/ 453100 h 606933"/>
              <a:gd name="connsiteX2" fmla="*/ 443362 w 523313"/>
              <a:gd name="connsiteY2" fmla="*/ 496498 h 606933"/>
              <a:gd name="connsiteX3" fmla="*/ 232301 w 523313"/>
              <a:gd name="connsiteY3" fmla="*/ 496498 h 606933"/>
              <a:gd name="connsiteX4" fmla="*/ 166906 w 523313"/>
              <a:gd name="connsiteY4" fmla="*/ 405116 h 606933"/>
              <a:gd name="connsiteX5" fmla="*/ 197654 w 523313"/>
              <a:gd name="connsiteY5" fmla="*/ 435818 h 606933"/>
              <a:gd name="connsiteX6" fmla="*/ 118601 w 523313"/>
              <a:gd name="connsiteY6" fmla="*/ 514704 h 606933"/>
              <a:gd name="connsiteX7" fmla="*/ 70777 w 523313"/>
              <a:gd name="connsiteY7" fmla="*/ 466951 h 606933"/>
              <a:gd name="connsiteX8" fmla="*/ 101525 w 523313"/>
              <a:gd name="connsiteY8" fmla="*/ 436249 h 606933"/>
              <a:gd name="connsiteX9" fmla="*/ 118601 w 523313"/>
              <a:gd name="connsiteY9" fmla="*/ 453300 h 606933"/>
              <a:gd name="connsiteX10" fmla="*/ 232301 w 523313"/>
              <a:gd name="connsiteY10" fmla="*/ 344783 h 606933"/>
              <a:gd name="connsiteX11" fmla="*/ 443362 w 523313"/>
              <a:gd name="connsiteY11" fmla="*/ 344783 h 606933"/>
              <a:gd name="connsiteX12" fmla="*/ 443362 w 523313"/>
              <a:gd name="connsiteY12" fmla="*/ 388251 h 606933"/>
              <a:gd name="connsiteX13" fmla="*/ 232301 w 523313"/>
              <a:gd name="connsiteY13" fmla="*/ 388251 h 606933"/>
              <a:gd name="connsiteX14" fmla="*/ 166906 w 523313"/>
              <a:gd name="connsiteY14" fmla="*/ 296939 h 606933"/>
              <a:gd name="connsiteX15" fmla="*/ 197654 w 523313"/>
              <a:gd name="connsiteY15" fmla="*/ 327627 h 606933"/>
              <a:gd name="connsiteX16" fmla="*/ 118601 w 523313"/>
              <a:gd name="connsiteY16" fmla="*/ 406527 h 606933"/>
              <a:gd name="connsiteX17" fmla="*/ 70777 w 523313"/>
              <a:gd name="connsiteY17" fmla="*/ 358795 h 606933"/>
              <a:gd name="connsiteX18" fmla="*/ 101525 w 523313"/>
              <a:gd name="connsiteY18" fmla="*/ 328106 h 606933"/>
              <a:gd name="connsiteX19" fmla="*/ 118601 w 523313"/>
              <a:gd name="connsiteY19" fmla="*/ 345150 h 606933"/>
              <a:gd name="connsiteX20" fmla="*/ 232301 w 523313"/>
              <a:gd name="connsiteY20" fmla="*/ 236606 h 606933"/>
              <a:gd name="connsiteX21" fmla="*/ 443362 w 523313"/>
              <a:gd name="connsiteY21" fmla="*/ 236606 h 606933"/>
              <a:gd name="connsiteX22" fmla="*/ 443362 w 523313"/>
              <a:gd name="connsiteY22" fmla="*/ 280004 h 606933"/>
              <a:gd name="connsiteX23" fmla="*/ 232301 w 523313"/>
              <a:gd name="connsiteY23" fmla="*/ 280004 h 606933"/>
              <a:gd name="connsiteX24" fmla="*/ 166906 w 523313"/>
              <a:gd name="connsiteY24" fmla="*/ 188762 h 606933"/>
              <a:gd name="connsiteX25" fmla="*/ 197654 w 523313"/>
              <a:gd name="connsiteY25" fmla="*/ 219470 h 606933"/>
              <a:gd name="connsiteX26" fmla="*/ 118601 w 523313"/>
              <a:gd name="connsiteY26" fmla="*/ 298421 h 606933"/>
              <a:gd name="connsiteX27" fmla="*/ 70777 w 523313"/>
              <a:gd name="connsiteY27" fmla="*/ 250610 h 606933"/>
              <a:gd name="connsiteX28" fmla="*/ 101525 w 523313"/>
              <a:gd name="connsiteY28" fmla="*/ 219902 h 606933"/>
              <a:gd name="connsiteX29" fmla="*/ 118601 w 523313"/>
              <a:gd name="connsiteY29" fmla="*/ 236956 h 606933"/>
              <a:gd name="connsiteX30" fmla="*/ 393684 w 523313"/>
              <a:gd name="connsiteY30" fmla="*/ 74154 h 606933"/>
              <a:gd name="connsiteX31" fmla="*/ 393684 w 523313"/>
              <a:gd name="connsiteY31" fmla="*/ 129434 h 606933"/>
              <a:gd name="connsiteX32" fmla="*/ 449096 w 523313"/>
              <a:gd name="connsiteY32" fmla="*/ 129434 h 606933"/>
              <a:gd name="connsiteX33" fmla="*/ 43513 w 523313"/>
              <a:gd name="connsiteY33" fmla="*/ 43448 h 606933"/>
              <a:gd name="connsiteX34" fmla="*/ 43513 w 523313"/>
              <a:gd name="connsiteY34" fmla="*/ 563533 h 606933"/>
              <a:gd name="connsiteX35" fmla="*/ 479848 w 523313"/>
              <a:gd name="connsiteY35" fmla="*/ 563533 h 606933"/>
              <a:gd name="connsiteX36" fmla="*/ 479848 w 523313"/>
              <a:gd name="connsiteY36" fmla="*/ 172883 h 606933"/>
              <a:gd name="connsiteX37" fmla="*/ 350219 w 523313"/>
              <a:gd name="connsiteY37" fmla="*/ 172883 h 606933"/>
              <a:gd name="connsiteX38" fmla="*/ 350219 w 523313"/>
              <a:gd name="connsiteY38" fmla="*/ 43448 h 606933"/>
              <a:gd name="connsiteX39" fmla="*/ 0 w 523313"/>
              <a:gd name="connsiteY39" fmla="*/ 0 h 606933"/>
              <a:gd name="connsiteX40" fmla="*/ 380971 w 523313"/>
              <a:gd name="connsiteY40" fmla="*/ 0 h 606933"/>
              <a:gd name="connsiteX41" fmla="*/ 523313 w 523313"/>
              <a:gd name="connsiteY41" fmla="*/ 142177 h 606933"/>
              <a:gd name="connsiteX42" fmla="*/ 523313 w 523313"/>
              <a:gd name="connsiteY42" fmla="*/ 606933 h 606933"/>
              <a:gd name="connsiteX43" fmla="*/ 0 w 523313"/>
              <a:gd name="connsiteY43" fmla="*/ 606933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3313" h="606933">
                <a:moveTo>
                  <a:pt x="232301" y="453100"/>
                </a:moveTo>
                <a:lnTo>
                  <a:pt x="443362" y="453100"/>
                </a:lnTo>
                <a:lnTo>
                  <a:pt x="443362" y="496498"/>
                </a:lnTo>
                <a:lnTo>
                  <a:pt x="232301" y="496498"/>
                </a:lnTo>
                <a:close/>
                <a:moveTo>
                  <a:pt x="166906" y="405116"/>
                </a:moveTo>
                <a:lnTo>
                  <a:pt x="197654" y="435818"/>
                </a:lnTo>
                <a:lnTo>
                  <a:pt x="118601" y="514704"/>
                </a:lnTo>
                <a:lnTo>
                  <a:pt x="70777" y="466951"/>
                </a:lnTo>
                <a:lnTo>
                  <a:pt x="101525" y="436249"/>
                </a:lnTo>
                <a:lnTo>
                  <a:pt x="118601" y="453300"/>
                </a:lnTo>
                <a:close/>
                <a:moveTo>
                  <a:pt x="232301" y="344783"/>
                </a:moveTo>
                <a:lnTo>
                  <a:pt x="443362" y="344783"/>
                </a:lnTo>
                <a:lnTo>
                  <a:pt x="443362" y="388251"/>
                </a:lnTo>
                <a:lnTo>
                  <a:pt x="232301" y="388251"/>
                </a:lnTo>
                <a:close/>
                <a:moveTo>
                  <a:pt x="166906" y="296939"/>
                </a:moveTo>
                <a:lnTo>
                  <a:pt x="197654" y="327627"/>
                </a:lnTo>
                <a:lnTo>
                  <a:pt x="118601" y="406527"/>
                </a:lnTo>
                <a:lnTo>
                  <a:pt x="70777" y="358795"/>
                </a:lnTo>
                <a:lnTo>
                  <a:pt x="101525" y="328106"/>
                </a:lnTo>
                <a:lnTo>
                  <a:pt x="118601" y="345150"/>
                </a:lnTo>
                <a:close/>
                <a:moveTo>
                  <a:pt x="232301" y="236606"/>
                </a:moveTo>
                <a:lnTo>
                  <a:pt x="443362" y="236606"/>
                </a:lnTo>
                <a:lnTo>
                  <a:pt x="443362" y="280004"/>
                </a:lnTo>
                <a:lnTo>
                  <a:pt x="232301" y="280004"/>
                </a:lnTo>
                <a:close/>
                <a:moveTo>
                  <a:pt x="166906" y="188762"/>
                </a:moveTo>
                <a:lnTo>
                  <a:pt x="197654" y="219470"/>
                </a:lnTo>
                <a:lnTo>
                  <a:pt x="118601" y="298421"/>
                </a:lnTo>
                <a:lnTo>
                  <a:pt x="70777" y="250610"/>
                </a:lnTo>
                <a:lnTo>
                  <a:pt x="101525" y="219902"/>
                </a:lnTo>
                <a:lnTo>
                  <a:pt x="118601" y="236956"/>
                </a:lnTo>
                <a:close/>
                <a:moveTo>
                  <a:pt x="393684" y="74154"/>
                </a:moveTo>
                <a:lnTo>
                  <a:pt x="393684" y="129434"/>
                </a:lnTo>
                <a:lnTo>
                  <a:pt x="449096" y="129434"/>
                </a:lnTo>
                <a:close/>
                <a:moveTo>
                  <a:pt x="43513" y="43448"/>
                </a:moveTo>
                <a:lnTo>
                  <a:pt x="43513" y="563533"/>
                </a:lnTo>
                <a:lnTo>
                  <a:pt x="479848" y="563533"/>
                </a:lnTo>
                <a:lnTo>
                  <a:pt x="479848" y="172883"/>
                </a:lnTo>
                <a:lnTo>
                  <a:pt x="350219" y="172883"/>
                </a:lnTo>
                <a:lnTo>
                  <a:pt x="350219" y="43448"/>
                </a:lnTo>
                <a:close/>
                <a:moveTo>
                  <a:pt x="0" y="0"/>
                </a:moveTo>
                <a:lnTo>
                  <a:pt x="380971" y="0"/>
                </a:lnTo>
                <a:lnTo>
                  <a:pt x="523313" y="142177"/>
                </a:lnTo>
                <a:lnTo>
                  <a:pt x="523313" y="606933"/>
                </a:lnTo>
                <a:lnTo>
                  <a:pt x="0" y="6069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A9820A-9998-4F7E-9B07-0EBE1669C415}"/>
              </a:ext>
            </a:extLst>
          </p:cNvPr>
          <p:cNvSpPr txBox="1"/>
          <p:nvPr/>
        </p:nvSpPr>
        <p:spPr>
          <a:xfrm>
            <a:off x="1667361" y="3135501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D4065B4-BA1C-4121-A6DE-19AE625B25C3}"/>
              </a:ext>
            </a:extLst>
          </p:cNvPr>
          <p:cNvSpPr txBox="1"/>
          <p:nvPr/>
        </p:nvSpPr>
        <p:spPr>
          <a:xfrm>
            <a:off x="1667361" y="5118515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A1D120-4612-40FC-9398-2A2DCFA2A588}"/>
              </a:ext>
            </a:extLst>
          </p:cNvPr>
          <p:cNvSpPr txBox="1"/>
          <p:nvPr/>
        </p:nvSpPr>
        <p:spPr>
          <a:xfrm>
            <a:off x="4131298" y="3135501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</a:rPr>
              <a:t>Add title 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23C4989-125D-46FD-8189-924A035A150B}"/>
              </a:ext>
            </a:extLst>
          </p:cNvPr>
          <p:cNvSpPr txBox="1"/>
          <p:nvPr/>
        </p:nvSpPr>
        <p:spPr>
          <a:xfrm>
            <a:off x="4131298" y="5118515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DCDD196-DA21-4E4E-B519-57492EC2AD79}"/>
              </a:ext>
            </a:extLst>
          </p:cNvPr>
          <p:cNvSpPr txBox="1"/>
          <p:nvPr/>
        </p:nvSpPr>
        <p:spPr>
          <a:xfrm>
            <a:off x="6575353" y="3135501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5652E58-0B54-47A4-B8C6-873F1F4A9660}"/>
              </a:ext>
            </a:extLst>
          </p:cNvPr>
          <p:cNvSpPr txBox="1"/>
          <p:nvPr/>
        </p:nvSpPr>
        <p:spPr>
          <a:xfrm>
            <a:off x="6575353" y="5118515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808CA54-26E5-4B5C-AAFC-3E2F9286FDC6}"/>
              </a:ext>
            </a:extLst>
          </p:cNvPr>
          <p:cNvSpPr txBox="1"/>
          <p:nvPr/>
        </p:nvSpPr>
        <p:spPr>
          <a:xfrm>
            <a:off x="9013891" y="3135501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A6F181-BD35-47EA-8AC9-BE9C4FAD2AD1}"/>
              </a:ext>
            </a:extLst>
          </p:cNvPr>
          <p:cNvSpPr txBox="1"/>
          <p:nvPr/>
        </p:nvSpPr>
        <p:spPr>
          <a:xfrm>
            <a:off x="9013891" y="5118515"/>
            <a:ext cx="152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600" dirty="0"/>
              <a:t>Add title text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505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4" grpId="0" animBg="1"/>
      <p:bldP spid="38" grpId="0" animBg="1"/>
      <p:bldP spid="37" grpId="0" animBg="1"/>
      <p:bldP spid="36" grpId="0" animBg="1"/>
      <p:bldP spid="3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729393" y="-1313116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87085" y="-1020654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1608453" y="-2103946"/>
            <a:ext cx="981838" cy="3452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493417" y="3905182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-682267" y="480992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223553" y="4943761"/>
            <a:ext cx="981838" cy="307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3766863" y="5377512"/>
            <a:ext cx="981838" cy="356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A1AD4A-9860-4638-931B-C43A541F3354}"/>
              </a:ext>
            </a:extLst>
          </p:cNvPr>
          <p:cNvSpPr/>
          <p:nvPr/>
        </p:nvSpPr>
        <p:spPr>
          <a:xfrm rot="2430748">
            <a:off x="10692698" y="2976321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23020-D9F8-4ED1-9A02-30B5B9D61560}"/>
              </a:ext>
            </a:extLst>
          </p:cNvPr>
          <p:cNvSpPr/>
          <p:nvPr/>
        </p:nvSpPr>
        <p:spPr>
          <a:xfrm rot="2430748">
            <a:off x="9384056" y="4088595"/>
            <a:ext cx="981838" cy="4745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74B6E-E069-4482-9548-A206B2E32ABD}"/>
              </a:ext>
            </a:extLst>
          </p:cNvPr>
          <p:cNvSpPr/>
          <p:nvPr/>
        </p:nvSpPr>
        <p:spPr>
          <a:xfrm rot="2430748">
            <a:off x="11151487" y="3922661"/>
            <a:ext cx="981838" cy="395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8C0766-0E79-4E6E-93EA-B87449CBA0FF}"/>
              </a:ext>
            </a:extLst>
          </p:cNvPr>
          <p:cNvSpPr/>
          <p:nvPr/>
        </p:nvSpPr>
        <p:spPr>
          <a:xfrm rot="2430748">
            <a:off x="8025773" y="-3817689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546382-57F8-4172-8782-EB9827926FC2}"/>
              </a:ext>
            </a:extLst>
          </p:cNvPr>
          <p:cNvSpPr/>
          <p:nvPr/>
        </p:nvSpPr>
        <p:spPr>
          <a:xfrm rot="2430748">
            <a:off x="12055502" y="-116681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3676362" y="-1832037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188223" y="209516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B2CBF9-22B0-40A3-8F3B-99F91D70E889}"/>
              </a:ext>
            </a:extLst>
          </p:cNvPr>
          <p:cNvSpPr/>
          <p:nvPr/>
        </p:nvSpPr>
        <p:spPr>
          <a:xfrm rot="2430748" flipH="1">
            <a:off x="6635063" y="514570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4DD60-5C10-41AE-92BB-E02D9A364E50}"/>
              </a:ext>
            </a:extLst>
          </p:cNvPr>
          <p:cNvSpPr/>
          <p:nvPr/>
        </p:nvSpPr>
        <p:spPr>
          <a:xfrm rot="2430748" flipH="1">
            <a:off x="10424371" y="-211167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4EB3F5-4CC9-47A7-B831-0EED05958F93}"/>
              </a:ext>
            </a:extLst>
          </p:cNvPr>
          <p:cNvSpPr/>
          <p:nvPr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9F3B01DA-F926-46C2-862C-45082D595B7A}"/>
              </a:ext>
            </a:extLst>
          </p:cNvPr>
          <p:cNvSpPr/>
          <p:nvPr/>
        </p:nvSpPr>
        <p:spPr>
          <a:xfrm rot="2020573">
            <a:off x="1890787" y="1740542"/>
            <a:ext cx="439606" cy="43960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2718711" y="554790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加号 24">
            <a:extLst>
              <a:ext uri="{FF2B5EF4-FFF2-40B4-BE49-F238E27FC236}">
                <a16:creationId xmlns:a16="http://schemas.microsoft.com/office/drawing/2014/main" id="{EB88A93E-55D2-402B-95FD-4C21E9EB49C8}"/>
              </a:ext>
            </a:extLst>
          </p:cNvPr>
          <p:cNvSpPr/>
          <p:nvPr/>
        </p:nvSpPr>
        <p:spPr>
          <a:xfrm rot="19961175">
            <a:off x="9612195" y="3783059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8356290" y="716361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06839D-A775-403D-9F57-F0241FC2F531}"/>
              </a:ext>
            </a:extLst>
          </p:cNvPr>
          <p:cNvSpPr txBox="1"/>
          <p:nvPr/>
        </p:nvSpPr>
        <p:spPr>
          <a:xfrm>
            <a:off x="2276519" y="2189054"/>
            <a:ext cx="7421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gradFill>
                  <a:gsLst>
                    <a:gs pos="0">
                      <a:schemeClr val="tx1"/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endParaRPr lang="zh-CN" altLang="en-US" sz="8800" b="1" dirty="0">
              <a:gradFill>
                <a:gsLst>
                  <a:gs pos="0">
                    <a:schemeClr val="tx1"/>
                  </a:gs>
                  <a:gs pos="100000">
                    <a:schemeClr val="bg2">
                      <a:lumMod val="10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729694-A4CD-44C2-8F67-52E0130F930A}"/>
              </a:ext>
            </a:extLst>
          </p:cNvPr>
          <p:cNvSpPr txBox="1"/>
          <p:nvPr/>
        </p:nvSpPr>
        <p:spPr>
          <a:xfrm>
            <a:off x="3066736" y="3824787"/>
            <a:ext cx="6025244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1400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88CB0A5-0AE1-8137-6D63-CCF11D0CF948}"/>
              </a:ext>
            </a:extLst>
          </p:cNvPr>
          <p:cNvGrpSpPr/>
          <p:nvPr/>
        </p:nvGrpSpPr>
        <p:grpSpPr>
          <a:xfrm>
            <a:off x="4431733" y="4582062"/>
            <a:ext cx="1409019" cy="335971"/>
            <a:chOff x="1061145" y="5167632"/>
            <a:chExt cx="1409019" cy="28575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8187D23-80E7-8D6C-CE84-03D4508D8307}"/>
                </a:ext>
              </a:extLst>
            </p:cNvPr>
            <p:cNvSpPr/>
            <p:nvPr/>
          </p:nvSpPr>
          <p:spPr>
            <a:xfrm>
              <a:off x="1061145" y="5167632"/>
              <a:ext cx="1409019" cy="2857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28575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5F50328-F466-3E06-D907-6F53FEC7F578}"/>
                </a:ext>
              </a:extLst>
            </p:cNvPr>
            <p:cNvSpPr txBox="1"/>
            <p:nvPr/>
          </p:nvSpPr>
          <p:spPr>
            <a:xfrm>
              <a:off x="1099245" y="5181905"/>
              <a:ext cx="1318192" cy="23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Report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100000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XXXX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D0D0E2B-592C-56DC-1E87-D74C6EED7EA5}"/>
              </a:ext>
            </a:extLst>
          </p:cNvPr>
          <p:cNvGrpSpPr/>
          <p:nvPr/>
        </p:nvGrpSpPr>
        <p:grpSpPr>
          <a:xfrm>
            <a:off x="6283439" y="4582062"/>
            <a:ext cx="1492136" cy="335971"/>
            <a:chOff x="2912851" y="5168531"/>
            <a:chExt cx="1492136" cy="28575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2640CAF-81F4-E60B-522C-C58103339E63}"/>
                </a:ext>
              </a:extLst>
            </p:cNvPr>
            <p:cNvSpPr/>
            <p:nvPr/>
          </p:nvSpPr>
          <p:spPr>
            <a:xfrm>
              <a:off x="2925551" y="5168531"/>
              <a:ext cx="1409019" cy="2857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 w="28575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6A7D5DC-16B5-EACF-3213-6E45ADEECC0B}"/>
                </a:ext>
              </a:extLst>
            </p:cNvPr>
            <p:cNvSpPr txBox="1"/>
            <p:nvPr/>
          </p:nvSpPr>
          <p:spPr>
            <a:xfrm>
              <a:off x="2912851" y="5193609"/>
              <a:ext cx="1492136" cy="23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+mn-cs"/>
                </a:rPr>
                <a:t>Time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+mn-cs"/>
                </a:rPr>
                <a:t>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>
                          <a:lumMod val="95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  <a:cs typeface="+mn-cs"/>
                </a:rPr>
                <a:t>20XX.XX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endParaRPr>
            </a:p>
          </p:txBody>
        </p:sp>
      </p:grp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ED068555-1C45-3D0E-4088-7D63BAE9989E}"/>
              </a:ext>
            </a:extLst>
          </p:cNvPr>
          <p:cNvSpPr/>
          <p:nvPr/>
        </p:nvSpPr>
        <p:spPr>
          <a:xfrm>
            <a:off x="9660976" y="52546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TextBox 3">
            <a:hlinkClick r:id="rId4"/>
            <a:extLst>
              <a:ext uri="{FF2B5EF4-FFF2-40B4-BE49-F238E27FC236}">
                <a16:creationId xmlns:a16="http://schemas.microsoft.com/office/drawing/2014/main" id="{CC4097A5-6C12-F77B-17C0-527355466141}"/>
              </a:ext>
            </a:extLst>
          </p:cNvPr>
          <p:cNvSpPr txBox="1"/>
          <p:nvPr/>
        </p:nvSpPr>
        <p:spPr>
          <a:xfrm>
            <a:off x="3922367" y="593455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729393" y="-1313116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87085" y="-1020654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1608453" y="-2103946"/>
            <a:ext cx="981838" cy="3452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493417" y="3905182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-682267" y="480992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223553" y="4943761"/>
            <a:ext cx="981838" cy="307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3766863" y="5377512"/>
            <a:ext cx="981838" cy="356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A1AD4A-9860-4638-931B-C43A541F3354}"/>
              </a:ext>
            </a:extLst>
          </p:cNvPr>
          <p:cNvSpPr/>
          <p:nvPr/>
        </p:nvSpPr>
        <p:spPr>
          <a:xfrm rot="2430748">
            <a:off x="10692698" y="2976321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23020-D9F8-4ED1-9A02-30B5B9D61560}"/>
              </a:ext>
            </a:extLst>
          </p:cNvPr>
          <p:cNvSpPr/>
          <p:nvPr/>
        </p:nvSpPr>
        <p:spPr>
          <a:xfrm rot="2430748">
            <a:off x="9384056" y="4088595"/>
            <a:ext cx="981838" cy="4745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74B6E-E069-4482-9548-A206B2E32ABD}"/>
              </a:ext>
            </a:extLst>
          </p:cNvPr>
          <p:cNvSpPr/>
          <p:nvPr/>
        </p:nvSpPr>
        <p:spPr>
          <a:xfrm rot="2430748">
            <a:off x="11151487" y="3922661"/>
            <a:ext cx="981838" cy="395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8C0766-0E79-4E6E-93EA-B87449CBA0FF}"/>
              </a:ext>
            </a:extLst>
          </p:cNvPr>
          <p:cNvSpPr/>
          <p:nvPr/>
        </p:nvSpPr>
        <p:spPr>
          <a:xfrm rot="2430748">
            <a:off x="8025773" y="-3817689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546382-57F8-4172-8782-EB9827926FC2}"/>
              </a:ext>
            </a:extLst>
          </p:cNvPr>
          <p:cNvSpPr/>
          <p:nvPr/>
        </p:nvSpPr>
        <p:spPr>
          <a:xfrm rot="2430748">
            <a:off x="12055502" y="-116681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3676362" y="-1832037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188223" y="209516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B2CBF9-22B0-40A3-8F3B-99F91D70E889}"/>
              </a:ext>
            </a:extLst>
          </p:cNvPr>
          <p:cNvSpPr/>
          <p:nvPr/>
        </p:nvSpPr>
        <p:spPr>
          <a:xfrm rot="2430748" flipH="1">
            <a:off x="6635063" y="514570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4DD60-5C10-41AE-92BB-E02D9A364E50}"/>
              </a:ext>
            </a:extLst>
          </p:cNvPr>
          <p:cNvSpPr/>
          <p:nvPr/>
        </p:nvSpPr>
        <p:spPr>
          <a:xfrm rot="2430748" flipH="1">
            <a:off x="10424371" y="-211167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4EB3F5-4CC9-47A7-B831-0EED05958F93}"/>
              </a:ext>
            </a:extLst>
          </p:cNvPr>
          <p:cNvSpPr/>
          <p:nvPr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9F3B01DA-F926-46C2-862C-45082D595B7A}"/>
              </a:ext>
            </a:extLst>
          </p:cNvPr>
          <p:cNvSpPr/>
          <p:nvPr/>
        </p:nvSpPr>
        <p:spPr>
          <a:xfrm rot="2020573">
            <a:off x="1890787" y="1740542"/>
            <a:ext cx="439606" cy="43960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2718711" y="554790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加号 24">
            <a:extLst>
              <a:ext uri="{FF2B5EF4-FFF2-40B4-BE49-F238E27FC236}">
                <a16:creationId xmlns:a16="http://schemas.microsoft.com/office/drawing/2014/main" id="{EB88A93E-55D2-402B-95FD-4C21E9EB49C8}"/>
              </a:ext>
            </a:extLst>
          </p:cNvPr>
          <p:cNvSpPr/>
          <p:nvPr/>
        </p:nvSpPr>
        <p:spPr>
          <a:xfrm rot="19961175">
            <a:off x="9612195" y="3783059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8356290" y="716361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06839D-A775-403D-9F57-F0241FC2F531}"/>
              </a:ext>
            </a:extLst>
          </p:cNvPr>
          <p:cNvSpPr txBox="1"/>
          <p:nvPr/>
        </p:nvSpPr>
        <p:spPr>
          <a:xfrm>
            <a:off x="3984587" y="3177860"/>
            <a:ext cx="46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4800" b="1" dirty="0">
              <a:gradFill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729694-A4CD-44C2-8F67-52E0130F930A}"/>
              </a:ext>
            </a:extLst>
          </p:cNvPr>
          <p:cNvSpPr txBox="1"/>
          <p:nvPr/>
        </p:nvSpPr>
        <p:spPr>
          <a:xfrm>
            <a:off x="3992208" y="3981222"/>
            <a:ext cx="4530468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en-US"/>
            </a:defPPr>
            <a:lvl1pPr>
              <a:defRPr sz="8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1400" dirty="0"/>
              <a:t>Click here to add content that matches the title.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870DCD6-ED65-40B0-9EC0-9B5C3709E19E}"/>
              </a:ext>
            </a:extLst>
          </p:cNvPr>
          <p:cNvSpPr txBox="1"/>
          <p:nvPr/>
        </p:nvSpPr>
        <p:spPr>
          <a:xfrm>
            <a:off x="3941045" y="1988433"/>
            <a:ext cx="453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 01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C39345-58A8-457E-BBEC-6EDC2B256B48}"/>
              </a:ext>
            </a:extLst>
          </p:cNvPr>
          <p:cNvCxnSpPr>
            <a:cxnSpLocks/>
          </p:cNvCxnSpPr>
          <p:nvPr/>
        </p:nvCxnSpPr>
        <p:spPr>
          <a:xfrm>
            <a:off x="4072417" y="3018975"/>
            <a:ext cx="6120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1DBA4A-3C4C-4CF8-A789-AA2883FD8BA4}"/>
              </a:ext>
            </a:extLst>
          </p:cNvPr>
          <p:cNvSpPr/>
          <p:nvPr/>
        </p:nvSpPr>
        <p:spPr>
          <a:xfrm>
            <a:off x="1784350" y="2941297"/>
            <a:ext cx="2444750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178EAD-0964-4C3D-A16B-E96A1086EDCA}"/>
              </a:ext>
            </a:extLst>
          </p:cNvPr>
          <p:cNvSpPr txBox="1"/>
          <p:nvPr/>
        </p:nvSpPr>
        <p:spPr>
          <a:xfrm>
            <a:off x="2079166" y="4542198"/>
            <a:ext cx="2134255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1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1BA95E-A454-4C28-81B3-5CB1EF7C60F2}"/>
              </a:ext>
            </a:extLst>
          </p:cNvPr>
          <p:cNvSpPr/>
          <p:nvPr/>
        </p:nvSpPr>
        <p:spPr>
          <a:xfrm>
            <a:off x="2201159" y="5533482"/>
            <a:ext cx="1629769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2732EE-3C7E-4A0B-8568-BED02DB0DB36}"/>
              </a:ext>
            </a:extLst>
          </p:cNvPr>
          <p:cNvSpPr txBox="1"/>
          <p:nvPr/>
        </p:nvSpPr>
        <p:spPr>
          <a:xfrm>
            <a:off x="2079166" y="5518093"/>
            <a:ext cx="187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8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rPr>
              <a:t>Add title text</a:t>
            </a:r>
            <a:endParaRPr lang="zh-CN" altLang="en-US" sz="18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0896B2-AEE4-4EAD-B4B8-FC6D1C1353CA}"/>
              </a:ext>
            </a:extLst>
          </p:cNvPr>
          <p:cNvSpPr/>
          <p:nvPr/>
        </p:nvSpPr>
        <p:spPr>
          <a:xfrm>
            <a:off x="4883150" y="2427445"/>
            <a:ext cx="2444750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A27ED2-B353-486F-8507-E69ACB4BB8C8}"/>
              </a:ext>
            </a:extLst>
          </p:cNvPr>
          <p:cNvSpPr txBox="1"/>
          <p:nvPr/>
        </p:nvSpPr>
        <p:spPr>
          <a:xfrm>
            <a:off x="5177966" y="4028346"/>
            <a:ext cx="2134255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1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9267F1-428F-444F-8D3E-EB24F53F5AE2}"/>
              </a:ext>
            </a:extLst>
          </p:cNvPr>
          <p:cNvSpPr/>
          <p:nvPr/>
        </p:nvSpPr>
        <p:spPr>
          <a:xfrm>
            <a:off x="5299959" y="5019630"/>
            <a:ext cx="1629769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8A4CFB-D9E5-46DE-8F72-53FB4721355D}"/>
              </a:ext>
            </a:extLst>
          </p:cNvPr>
          <p:cNvSpPr txBox="1"/>
          <p:nvPr/>
        </p:nvSpPr>
        <p:spPr>
          <a:xfrm>
            <a:off x="5177966" y="5004241"/>
            <a:ext cx="187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8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rPr>
              <a:t>Add title text</a:t>
            </a:r>
            <a:endParaRPr lang="zh-CN" altLang="en-US" sz="18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96D14C7-5851-4DF7-902F-269D99CA79B0}"/>
              </a:ext>
            </a:extLst>
          </p:cNvPr>
          <p:cNvSpPr/>
          <p:nvPr/>
        </p:nvSpPr>
        <p:spPr>
          <a:xfrm>
            <a:off x="7981950" y="1913593"/>
            <a:ext cx="2444750" cy="31289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rgbClr val="DBDBDB"/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AFC0CF-76B1-47AA-89C4-94075F250A00}"/>
              </a:ext>
            </a:extLst>
          </p:cNvPr>
          <p:cNvSpPr txBox="1"/>
          <p:nvPr/>
        </p:nvSpPr>
        <p:spPr>
          <a:xfrm>
            <a:off x="8276766" y="3514494"/>
            <a:ext cx="2134255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1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07A8CC-19A1-4802-8F0A-2A957BE8CF45}"/>
              </a:ext>
            </a:extLst>
          </p:cNvPr>
          <p:cNvSpPr/>
          <p:nvPr/>
        </p:nvSpPr>
        <p:spPr>
          <a:xfrm>
            <a:off x="8398759" y="4505778"/>
            <a:ext cx="1629769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A9D5E72-B754-4D5B-AA5A-5CAE2D50D1E2}"/>
              </a:ext>
            </a:extLst>
          </p:cNvPr>
          <p:cNvSpPr txBox="1"/>
          <p:nvPr/>
        </p:nvSpPr>
        <p:spPr>
          <a:xfrm>
            <a:off x="8276766" y="4490389"/>
            <a:ext cx="187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18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rPr>
              <a:t>Add title text</a:t>
            </a:r>
            <a:endParaRPr lang="zh-CN" altLang="en-US" sz="18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F497DA7C-B8FB-40D7-82D5-F861AF8760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 b="11861"/>
          <a:stretch>
            <a:fillRect/>
          </a:stretch>
        </p:blipFill>
        <p:spPr/>
      </p:pic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37092502-9896-40FE-A439-81A0DD7848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 b="11861"/>
          <a:stretch>
            <a:fillRect/>
          </a:stretch>
        </p:blipFill>
        <p:spPr/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26AAFA37-6A24-44FF-A5CC-B1A956B305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7" b="28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8" grpId="0"/>
      <p:bldP spid="12" grpId="0" animBg="1"/>
      <p:bldP spid="14" grpId="0"/>
      <p:bldP spid="15" grpId="0" animBg="1"/>
      <p:bldP spid="16" grpId="0"/>
      <p:bldP spid="18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D762BE0-653A-4AB3-9145-07D184E7AF63}"/>
              </a:ext>
            </a:extLst>
          </p:cNvPr>
          <p:cNvGrpSpPr/>
          <p:nvPr/>
        </p:nvGrpSpPr>
        <p:grpSpPr>
          <a:xfrm>
            <a:off x="4281715" y="2275473"/>
            <a:ext cx="3628572" cy="856793"/>
            <a:chOff x="2648588" y="3296842"/>
            <a:chExt cx="3628572" cy="85679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5B815C-E0F7-4082-8545-04DCFED7E3DF}"/>
                </a:ext>
              </a:extLst>
            </p:cNvPr>
            <p:cNvSpPr txBox="1"/>
            <p:nvPr/>
          </p:nvSpPr>
          <p:spPr>
            <a:xfrm>
              <a:off x="2648588" y="3644072"/>
              <a:ext cx="3628572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</a:t>
              </a:r>
              <a:r>
                <a:rPr lang="en-US" altLang="zh-CN" sz="1100" dirty="0" err="1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title.Click</a:t>
              </a: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E249349-51B8-4DEE-8DC6-5133CC6F6D65}"/>
                </a:ext>
              </a:extLst>
            </p:cNvPr>
            <p:cNvSpPr txBox="1"/>
            <p:nvPr/>
          </p:nvSpPr>
          <p:spPr>
            <a:xfrm>
              <a:off x="2955883" y="3296842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E548716-7CEA-45B6-B461-0A00D170EA31}"/>
              </a:ext>
            </a:extLst>
          </p:cNvPr>
          <p:cNvGrpSpPr/>
          <p:nvPr/>
        </p:nvGrpSpPr>
        <p:grpSpPr>
          <a:xfrm>
            <a:off x="1886856" y="3916886"/>
            <a:ext cx="1297988" cy="1505665"/>
            <a:chOff x="1886856" y="3916886"/>
            <a:chExt cx="1297988" cy="1505665"/>
          </a:xfrm>
        </p:grpSpPr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E7C28522-A2DE-46C4-83FA-F57F8FA26F41}"/>
                </a:ext>
              </a:extLst>
            </p:cNvPr>
            <p:cNvSpPr/>
            <p:nvPr/>
          </p:nvSpPr>
          <p:spPr>
            <a:xfrm rot="5400000">
              <a:off x="1783018" y="4020726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accent2">
                    <a:lumMod val="75000"/>
                    <a:lumOff val="2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21">
              <a:extLst>
                <a:ext uri="{FF2B5EF4-FFF2-40B4-BE49-F238E27FC236}">
                  <a16:creationId xmlns:a16="http://schemas.microsoft.com/office/drawing/2014/main" id="{1CAB2773-D739-4365-B64B-E590083118A2}"/>
                </a:ext>
              </a:extLst>
            </p:cNvPr>
            <p:cNvSpPr/>
            <p:nvPr/>
          </p:nvSpPr>
          <p:spPr>
            <a:xfrm>
              <a:off x="2333086" y="4279193"/>
              <a:ext cx="405529" cy="4191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728B2A8-243F-4010-B1C9-1C290C62E1CF}"/>
                </a:ext>
              </a:extLst>
            </p:cNvPr>
            <p:cNvSpPr txBox="1"/>
            <p:nvPr/>
          </p:nvSpPr>
          <p:spPr>
            <a:xfrm>
              <a:off x="1886856" y="4783601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E088B65-10F9-4D61-9F9F-026291E25A00}"/>
              </a:ext>
            </a:extLst>
          </p:cNvPr>
          <p:cNvGrpSpPr/>
          <p:nvPr/>
        </p:nvGrpSpPr>
        <p:grpSpPr>
          <a:xfrm>
            <a:off x="3310915" y="3916885"/>
            <a:ext cx="1297989" cy="1505665"/>
            <a:chOff x="3310915" y="3916885"/>
            <a:chExt cx="1297989" cy="1505665"/>
          </a:xfrm>
        </p:grpSpPr>
        <p:sp>
          <p:nvSpPr>
            <p:cNvPr id="7" name="六边形 6">
              <a:extLst>
                <a:ext uri="{FF2B5EF4-FFF2-40B4-BE49-F238E27FC236}">
                  <a16:creationId xmlns:a16="http://schemas.microsoft.com/office/drawing/2014/main" id="{9B7FE96A-0B02-476E-82F9-7D08F18B00CA}"/>
                </a:ext>
              </a:extLst>
            </p:cNvPr>
            <p:cNvSpPr/>
            <p:nvPr/>
          </p:nvSpPr>
          <p:spPr>
            <a:xfrm rot="5400000">
              <a:off x="3207078" y="4020725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22">
              <a:extLst>
                <a:ext uri="{FF2B5EF4-FFF2-40B4-BE49-F238E27FC236}">
                  <a16:creationId xmlns:a16="http://schemas.microsoft.com/office/drawing/2014/main" id="{C34EF3FF-301B-4B6D-BBE1-B91C8248A4CB}"/>
                </a:ext>
              </a:extLst>
            </p:cNvPr>
            <p:cNvSpPr/>
            <p:nvPr/>
          </p:nvSpPr>
          <p:spPr>
            <a:xfrm>
              <a:off x="3757145" y="4279193"/>
              <a:ext cx="405529" cy="4191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59F2F88-6939-4DBF-8C8F-444BA0080CBD}"/>
                </a:ext>
              </a:extLst>
            </p:cNvPr>
            <p:cNvSpPr txBox="1"/>
            <p:nvPr/>
          </p:nvSpPr>
          <p:spPr>
            <a:xfrm>
              <a:off x="3310915" y="4783601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E04CAA2-E367-43A3-984A-DA69B46D577F}"/>
              </a:ext>
            </a:extLst>
          </p:cNvPr>
          <p:cNvGrpSpPr/>
          <p:nvPr/>
        </p:nvGrpSpPr>
        <p:grpSpPr>
          <a:xfrm>
            <a:off x="4734974" y="3916885"/>
            <a:ext cx="1297990" cy="1505665"/>
            <a:chOff x="4734974" y="3916885"/>
            <a:chExt cx="1297990" cy="1505665"/>
          </a:xfrm>
        </p:grpSpPr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23DB7219-AF07-42A1-99BA-F86DEDE4D35E}"/>
                </a:ext>
              </a:extLst>
            </p:cNvPr>
            <p:cNvSpPr/>
            <p:nvPr/>
          </p:nvSpPr>
          <p:spPr>
            <a:xfrm rot="5400000">
              <a:off x="4631138" y="4020725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accent2">
                    <a:lumMod val="75000"/>
                    <a:lumOff val="2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23">
              <a:extLst>
                <a:ext uri="{FF2B5EF4-FFF2-40B4-BE49-F238E27FC236}">
                  <a16:creationId xmlns:a16="http://schemas.microsoft.com/office/drawing/2014/main" id="{C659DA1E-FE1A-4C35-8FC7-E0DF7AD68129}"/>
                </a:ext>
              </a:extLst>
            </p:cNvPr>
            <p:cNvSpPr/>
            <p:nvPr/>
          </p:nvSpPr>
          <p:spPr>
            <a:xfrm>
              <a:off x="5174420" y="4279510"/>
              <a:ext cx="419100" cy="418466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0E02177-6CEB-4447-8AAC-CBF2FF9E15AB}"/>
                </a:ext>
              </a:extLst>
            </p:cNvPr>
            <p:cNvSpPr txBox="1"/>
            <p:nvPr/>
          </p:nvSpPr>
          <p:spPr>
            <a:xfrm>
              <a:off x="4734974" y="4783601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DDCB555-7D05-4962-B382-56A7DBDDB0FF}"/>
              </a:ext>
            </a:extLst>
          </p:cNvPr>
          <p:cNvGrpSpPr/>
          <p:nvPr/>
        </p:nvGrpSpPr>
        <p:grpSpPr>
          <a:xfrm>
            <a:off x="6159036" y="3916885"/>
            <a:ext cx="1297988" cy="1505665"/>
            <a:chOff x="6159036" y="3916885"/>
            <a:chExt cx="1297988" cy="1505665"/>
          </a:xfrm>
        </p:grpSpPr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2797AFE4-A609-43DC-82E6-E99882519C9B}"/>
                </a:ext>
              </a:extLst>
            </p:cNvPr>
            <p:cNvSpPr/>
            <p:nvPr/>
          </p:nvSpPr>
          <p:spPr>
            <a:xfrm rot="5400000">
              <a:off x="6055198" y="4020725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24">
              <a:extLst>
                <a:ext uri="{FF2B5EF4-FFF2-40B4-BE49-F238E27FC236}">
                  <a16:creationId xmlns:a16="http://schemas.microsoft.com/office/drawing/2014/main" id="{12C4D6D0-1795-4499-A5EB-AD9C8DABE6B3}"/>
                </a:ext>
              </a:extLst>
            </p:cNvPr>
            <p:cNvSpPr/>
            <p:nvPr/>
          </p:nvSpPr>
          <p:spPr>
            <a:xfrm>
              <a:off x="6598481" y="4307800"/>
              <a:ext cx="419100" cy="361886"/>
            </a:xfrm>
            <a:custGeom>
              <a:avLst/>
              <a:gdLst>
                <a:gd name="connsiteX0" fmla="*/ 389514 w 603899"/>
                <a:gd name="connsiteY0" fmla="*/ 386484 h 521458"/>
                <a:gd name="connsiteX1" fmla="*/ 374816 w 603899"/>
                <a:gd name="connsiteY1" fmla="*/ 476168 h 521458"/>
                <a:gd name="connsiteX2" fmla="*/ 421062 w 603899"/>
                <a:gd name="connsiteY2" fmla="*/ 451823 h 521458"/>
                <a:gd name="connsiteX3" fmla="*/ 463187 w 603899"/>
                <a:gd name="connsiteY3" fmla="*/ 451823 h 521458"/>
                <a:gd name="connsiteX4" fmla="*/ 509434 w 603899"/>
                <a:gd name="connsiteY4" fmla="*/ 476168 h 521458"/>
                <a:gd name="connsiteX5" fmla="*/ 500471 w 603899"/>
                <a:gd name="connsiteY5" fmla="*/ 421570 h 521458"/>
                <a:gd name="connsiteX6" fmla="*/ 500471 w 603899"/>
                <a:gd name="connsiteY6" fmla="*/ 421391 h 521458"/>
                <a:gd name="connsiteX7" fmla="*/ 494735 w 603899"/>
                <a:gd name="connsiteY7" fmla="*/ 386484 h 521458"/>
                <a:gd name="connsiteX8" fmla="*/ 442214 w 603899"/>
                <a:gd name="connsiteY8" fmla="*/ 400089 h 521458"/>
                <a:gd name="connsiteX9" fmla="*/ 389514 w 603899"/>
                <a:gd name="connsiteY9" fmla="*/ 386484 h 521458"/>
                <a:gd name="connsiteX10" fmla="*/ 442214 w 603899"/>
                <a:gd name="connsiteY10" fmla="*/ 218751 h 521458"/>
                <a:gd name="connsiteX11" fmla="*/ 369259 w 603899"/>
                <a:gd name="connsiteY11" fmla="*/ 291608 h 521458"/>
                <a:gd name="connsiteX12" fmla="*/ 442214 w 603899"/>
                <a:gd name="connsiteY12" fmla="*/ 364287 h 521458"/>
                <a:gd name="connsiteX13" fmla="*/ 514990 w 603899"/>
                <a:gd name="connsiteY13" fmla="*/ 291608 h 521458"/>
                <a:gd name="connsiteX14" fmla="*/ 442214 w 603899"/>
                <a:gd name="connsiteY14" fmla="*/ 218751 h 521458"/>
                <a:gd name="connsiteX15" fmla="*/ 92303 w 603899"/>
                <a:gd name="connsiteY15" fmla="*/ 199982 h 521458"/>
                <a:gd name="connsiteX16" fmla="*/ 264405 w 603899"/>
                <a:gd name="connsiteY16" fmla="*/ 199982 h 521458"/>
                <a:gd name="connsiteX17" fmla="*/ 282332 w 603899"/>
                <a:gd name="connsiteY17" fmla="*/ 217871 h 521458"/>
                <a:gd name="connsiteX18" fmla="*/ 264405 w 603899"/>
                <a:gd name="connsiteY18" fmla="*/ 235759 h 521458"/>
                <a:gd name="connsiteX19" fmla="*/ 92303 w 603899"/>
                <a:gd name="connsiteY19" fmla="*/ 235759 h 521458"/>
                <a:gd name="connsiteX20" fmla="*/ 74376 w 603899"/>
                <a:gd name="connsiteY20" fmla="*/ 217871 h 521458"/>
                <a:gd name="connsiteX21" fmla="*/ 92303 w 603899"/>
                <a:gd name="connsiteY21" fmla="*/ 199982 h 521458"/>
                <a:gd name="connsiteX22" fmla="*/ 92302 w 603899"/>
                <a:gd name="connsiteY22" fmla="*/ 102955 h 521458"/>
                <a:gd name="connsiteX23" fmla="*/ 498684 w 603899"/>
                <a:gd name="connsiteY23" fmla="*/ 102955 h 521458"/>
                <a:gd name="connsiteX24" fmla="*/ 516610 w 603899"/>
                <a:gd name="connsiteY24" fmla="*/ 120843 h 521458"/>
                <a:gd name="connsiteX25" fmla="*/ 498684 w 603899"/>
                <a:gd name="connsiteY25" fmla="*/ 138732 h 521458"/>
                <a:gd name="connsiteX26" fmla="*/ 92302 w 603899"/>
                <a:gd name="connsiteY26" fmla="*/ 138732 h 521458"/>
                <a:gd name="connsiteX27" fmla="*/ 74376 w 603899"/>
                <a:gd name="connsiteY27" fmla="*/ 120843 h 521458"/>
                <a:gd name="connsiteX28" fmla="*/ 92302 w 603899"/>
                <a:gd name="connsiteY28" fmla="*/ 102955 h 521458"/>
                <a:gd name="connsiteX29" fmla="*/ 41765 w 603899"/>
                <a:gd name="connsiteY29" fmla="*/ 35802 h 521458"/>
                <a:gd name="connsiteX30" fmla="*/ 35850 w 603899"/>
                <a:gd name="connsiteY30" fmla="*/ 41709 h 521458"/>
                <a:gd name="connsiteX31" fmla="*/ 35850 w 603899"/>
                <a:gd name="connsiteY31" fmla="*/ 394181 h 521458"/>
                <a:gd name="connsiteX32" fmla="*/ 41765 w 603899"/>
                <a:gd name="connsiteY32" fmla="*/ 400089 h 521458"/>
                <a:gd name="connsiteX33" fmla="*/ 350437 w 603899"/>
                <a:gd name="connsiteY33" fmla="*/ 400089 h 521458"/>
                <a:gd name="connsiteX34" fmla="*/ 350975 w 603899"/>
                <a:gd name="connsiteY34" fmla="*/ 400089 h 521458"/>
                <a:gd name="connsiteX35" fmla="*/ 357607 w 603899"/>
                <a:gd name="connsiteY35" fmla="*/ 360169 h 521458"/>
                <a:gd name="connsiteX36" fmla="*/ 357607 w 603899"/>
                <a:gd name="connsiteY36" fmla="*/ 359811 h 521458"/>
                <a:gd name="connsiteX37" fmla="*/ 333408 w 603899"/>
                <a:gd name="connsiteY37" fmla="*/ 291608 h 521458"/>
                <a:gd name="connsiteX38" fmla="*/ 442214 w 603899"/>
                <a:gd name="connsiteY38" fmla="*/ 182949 h 521458"/>
                <a:gd name="connsiteX39" fmla="*/ 550841 w 603899"/>
                <a:gd name="connsiteY39" fmla="*/ 291608 h 521458"/>
                <a:gd name="connsiteX40" fmla="*/ 526642 w 603899"/>
                <a:gd name="connsiteY40" fmla="*/ 359811 h 521458"/>
                <a:gd name="connsiteX41" fmla="*/ 526821 w 603899"/>
                <a:gd name="connsiteY41" fmla="*/ 360169 h 521458"/>
                <a:gd name="connsiteX42" fmla="*/ 533274 w 603899"/>
                <a:gd name="connsiteY42" fmla="*/ 400089 h 521458"/>
                <a:gd name="connsiteX43" fmla="*/ 561954 w 603899"/>
                <a:gd name="connsiteY43" fmla="*/ 400089 h 521458"/>
                <a:gd name="connsiteX44" fmla="*/ 568049 w 603899"/>
                <a:gd name="connsiteY44" fmla="*/ 394181 h 521458"/>
                <a:gd name="connsiteX45" fmla="*/ 568049 w 603899"/>
                <a:gd name="connsiteY45" fmla="*/ 41709 h 521458"/>
                <a:gd name="connsiteX46" fmla="*/ 561954 w 603899"/>
                <a:gd name="connsiteY46" fmla="*/ 35802 h 521458"/>
                <a:gd name="connsiteX47" fmla="*/ 41765 w 603899"/>
                <a:gd name="connsiteY47" fmla="*/ 0 h 521458"/>
                <a:gd name="connsiteX48" fmla="*/ 561954 w 603899"/>
                <a:gd name="connsiteY48" fmla="*/ 0 h 521458"/>
                <a:gd name="connsiteX49" fmla="*/ 603899 w 603899"/>
                <a:gd name="connsiteY49" fmla="*/ 41709 h 521458"/>
                <a:gd name="connsiteX50" fmla="*/ 603899 w 603899"/>
                <a:gd name="connsiteY50" fmla="*/ 394181 h 521458"/>
                <a:gd name="connsiteX51" fmla="*/ 561954 w 603899"/>
                <a:gd name="connsiteY51" fmla="*/ 435891 h 521458"/>
                <a:gd name="connsiteX52" fmla="*/ 539189 w 603899"/>
                <a:gd name="connsiteY52" fmla="*/ 435891 h 521458"/>
                <a:gd name="connsiteX53" fmla="*/ 548331 w 603899"/>
                <a:gd name="connsiteY53" fmla="*/ 491742 h 521458"/>
                <a:gd name="connsiteX54" fmla="*/ 539010 w 603899"/>
                <a:gd name="connsiteY54" fmla="*/ 517162 h 521458"/>
                <a:gd name="connsiteX55" fmla="*/ 525566 w 603899"/>
                <a:gd name="connsiteY55" fmla="*/ 521458 h 521458"/>
                <a:gd name="connsiteX56" fmla="*/ 511943 w 603899"/>
                <a:gd name="connsiteY56" fmla="*/ 517878 h 521458"/>
                <a:gd name="connsiteX57" fmla="*/ 446516 w 603899"/>
                <a:gd name="connsiteY57" fmla="*/ 483508 h 521458"/>
                <a:gd name="connsiteX58" fmla="*/ 437912 w 603899"/>
                <a:gd name="connsiteY58" fmla="*/ 483508 h 521458"/>
                <a:gd name="connsiteX59" fmla="*/ 372485 w 603899"/>
                <a:gd name="connsiteY59" fmla="*/ 517878 h 521458"/>
                <a:gd name="connsiteX60" fmla="*/ 345239 w 603899"/>
                <a:gd name="connsiteY60" fmla="*/ 517162 h 521458"/>
                <a:gd name="connsiteX61" fmla="*/ 335918 w 603899"/>
                <a:gd name="connsiteY61" fmla="*/ 491742 h 521458"/>
                <a:gd name="connsiteX62" fmla="*/ 345060 w 603899"/>
                <a:gd name="connsiteY62" fmla="*/ 435891 h 521458"/>
                <a:gd name="connsiteX63" fmla="*/ 41765 w 603899"/>
                <a:gd name="connsiteY63" fmla="*/ 435891 h 521458"/>
                <a:gd name="connsiteX64" fmla="*/ 0 w 603899"/>
                <a:gd name="connsiteY64" fmla="*/ 394181 h 521458"/>
                <a:gd name="connsiteX65" fmla="*/ 0 w 603899"/>
                <a:gd name="connsiteY65" fmla="*/ 41709 h 521458"/>
                <a:gd name="connsiteX66" fmla="*/ 41765 w 603899"/>
                <a:gd name="connsiteY66" fmla="*/ 0 h 52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3899" h="521458">
                  <a:moveTo>
                    <a:pt x="389514" y="386484"/>
                  </a:moveTo>
                  <a:lnTo>
                    <a:pt x="374816" y="476168"/>
                  </a:lnTo>
                  <a:lnTo>
                    <a:pt x="421062" y="451823"/>
                  </a:lnTo>
                  <a:cubicBezTo>
                    <a:pt x="433252" y="445378"/>
                    <a:pt x="450998" y="445378"/>
                    <a:pt x="463187" y="451823"/>
                  </a:cubicBezTo>
                  <a:lnTo>
                    <a:pt x="509434" y="476168"/>
                  </a:lnTo>
                  <a:lnTo>
                    <a:pt x="500471" y="421570"/>
                  </a:lnTo>
                  <a:cubicBezTo>
                    <a:pt x="500471" y="421570"/>
                    <a:pt x="500471" y="421570"/>
                    <a:pt x="500471" y="421391"/>
                  </a:cubicBezTo>
                  <a:lnTo>
                    <a:pt x="494735" y="386484"/>
                  </a:lnTo>
                  <a:cubicBezTo>
                    <a:pt x="479140" y="395256"/>
                    <a:pt x="461215" y="400089"/>
                    <a:pt x="442214" y="400089"/>
                  </a:cubicBezTo>
                  <a:cubicBezTo>
                    <a:pt x="423034" y="400089"/>
                    <a:pt x="405109" y="395256"/>
                    <a:pt x="389514" y="386484"/>
                  </a:cubicBezTo>
                  <a:close/>
                  <a:moveTo>
                    <a:pt x="442214" y="218751"/>
                  </a:moveTo>
                  <a:cubicBezTo>
                    <a:pt x="402062" y="218751"/>
                    <a:pt x="369259" y="251331"/>
                    <a:pt x="369259" y="291608"/>
                  </a:cubicBezTo>
                  <a:cubicBezTo>
                    <a:pt x="369259" y="331707"/>
                    <a:pt x="402062" y="364287"/>
                    <a:pt x="442214" y="364287"/>
                  </a:cubicBezTo>
                  <a:cubicBezTo>
                    <a:pt x="482367" y="364287"/>
                    <a:pt x="514990" y="331707"/>
                    <a:pt x="514990" y="291608"/>
                  </a:cubicBezTo>
                  <a:cubicBezTo>
                    <a:pt x="514990" y="251331"/>
                    <a:pt x="482367" y="218751"/>
                    <a:pt x="442214" y="218751"/>
                  </a:cubicBezTo>
                  <a:close/>
                  <a:moveTo>
                    <a:pt x="92303" y="199982"/>
                  </a:moveTo>
                  <a:lnTo>
                    <a:pt x="264405" y="199982"/>
                  </a:lnTo>
                  <a:cubicBezTo>
                    <a:pt x="274265" y="199982"/>
                    <a:pt x="282332" y="208032"/>
                    <a:pt x="282332" y="217871"/>
                  </a:cubicBezTo>
                  <a:cubicBezTo>
                    <a:pt x="282332" y="227888"/>
                    <a:pt x="274265" y="235759"/>
                    <a:pt x="264405" y="235759"/>
                  </a:cubicBezTo>
                  <a:lnTo>
                    <a:pt x="92303" y="235759"/>
                  </a:lnTo>
                  <a:cubicBezTo>
                    <a:pt x="82444" y="235759"/>
                    <a:pt x="74376" y="227888"/>
                    <a:pt x="74376" y="217871"/>
                  </a:cubicBezTo>
                  <a:cubicBezTo>
                    <a:pt x="74376" y="208032"/>
                    <a:pt x="82444" y="199982"/>
                    <a:pt x="92303" y="199982"/>
                  </a:cubicBezTo>
                  <a:close/>
                  <a:moveTo>
                    <a:pt x="92302" y="102955"/>
                  </a:moveTo>
                  <a:lnTo>
                    <a:pt x="498684" y="102955"/>
                  </a:lnTo>
                  <a:cubicBezTo>
                    <a:pt x="508544" y="102955"/>
                    <a:pt x="516610" y="111005"/>
                    <a:pt x="516610" y="120843"/>
                  </a:cubicBezTo>
                  <a:cubicBezTo>
                    <a:pt x="516610" y="130682"/>
                    <a:pt x="508544" y="138732"/>
                    <a:pt x="498684" y="138732"/>
                  </a:cubicBezTo>
                  <a:lnTo>
                    <a:pt x="92302" y="138732"/>
                  </a:lnTo>
                  <a:cubicBezTo>
                    <a:pt x="82443" y="138732"/>
                    <a:pt x="74376" y="130682"/>
                    <a:pt x="74376" y="120843"/>
                  </a:cubicBezTo>
                  <a:cubicBezTo>
                    <a:pt x="74376" y="111005"/>
                    <a:pt x="82443" y="102955"/>
                    <a:pt x="92302" y="102955"/>
                  </a:cubicBezTo>
                  <a:close/>
                  <a:moveTo>
                    <a:pt x="41765" y="35802"/>
                  </a:moveTo>
                  <a:cubicBezTo>
                    <a:pt x="38539" y="35802"/>
                    <a:pt x="35850" y="38487"/>
                    <a:pt x="35850" y="41709"/>
                  </a:cubicBezTo>
                  <a:lnTo>
                    <a:pt x="35850" y="394181"/>
                  </a:lnTo>
                  <a:cubicBezTo>
                    <a:pt x="35850" y="397404"/>
                    <a:pt x="38539" y="400089"/>
                    <a:pt x="41765" y="400089"/>
                  </a:cubicBezTo>
                  <a:lnTo>
                    <a:pt x="350437" y="400089"/>
                  </a:lnTo>
                  <a:cubicBezTo>
                    <a:pt x="350617" y="400089"/>
                    <a:pt x="350796" y="400089"/>
                    <a:pt x="350975" y="400089"/>
                  </a:cubicBezTo>
                  <a:lnTo>
                    <a:pt x="357607" y="360169"/>
                  </a:lnTo>
                  <a:cubicBezTo>
                    <a:pt x="357607" y="360169"/>
                    <a:pt x="357607" y="359990"/>
                    <a:pt x="357607" y="359811"/>
                  </a:cubicBezTo>
                  <a:cubicBezTo>
                    <a:pt x="342550" y="341194"/>
                    <a:pt x="333408" y="317386"/>
                    <a:pt x="333408" y="291608"/>
                  </a:cubicBezTo>
                  <a:cubicBezTo>
                    <a:pt x="333408" y="231640"/>
                    <a:pt x="382165" y="182949"/>
                    <a:pt x="442214" y="182949"/>
                  </a:cubicBezTo>
                  <a:cubicBezTo>
                    <a:pt x="502084" y="182949"/>
                    <a:pt x="550841" y="231640"/>
                    <a:pt x="550841" y="291608"/>
                  </a:cubicBezTo>
                  <a:cubicBezTo>
                    <a:pt x="550841" y="317386"/>
                    <a:pt x="541878" y="341194"/>
                    <a:pt x="526642" y="359811"/>
                  </a:cubicBezTo>
                  <a:cubicBezTo>
                    <a:pt x="526642" y="359990"/>
                    <a:pt x="526821" y="360169"/>
                    <a:pt x="526821" y="360169"/>
                  </a:cubicBezTo>
                  <a:lnTo>
                    <a:pt x="533274" y="400089"/>
                  </a:lnTo>
                  <a:lnTo>
                    <a:pt x="561954" y="400089"/>
                  </a:lnTo>
                  <a:cubicBezTo>
                    <a:pt x="565181" y="400089"/>
                    <a:pt x="568049" y="397404"/>
                    <a:pt x="568049" y="394181"/>
                  </a:cubicBezTo>
                  <a:lnTo>
                    <a:pt x="568049" y="41709"/>
                  </a:lnTo>
                  <a:cubicBezTo>
                    <a:pt x="568049" y="38487"/>
                    <a:pt x="565181" y="35802"/>
                    <a:pt x="561954" y="35802"/>
                  </a:cubicBezTo>
                  <a:close/>
                  <a:moveTo>
                    <a:pt x="41765" y="0"/>
                  </a:moveTo>
                  <a:lnTo>
                    <a:pt x="561954" y="0"/>
                  </a:lnTo>
                  <a:cubicBezTo>
                    <a:pt x="585078" y="0"/>
                    <a:pt x="603899" y="18617"/>
                    <a:pt x="603899" y="41709"/>
                  </a:cubicBezTo>
                  <a:lnTo>
                    <a:pt x="603899" y="394181"/>
                  </a:lnTo>
                  <a:cubicBezTo>
                    <a:pt x="603899" y="417095"/>
                    <a:pt x="585078" y="435891"/>
                    <a:pt x="561954" y="435891"/>
                  </a:cubicBezTo>
                  <a:lnTo>
                    <a:pt x="539189" y="435891"/>
                  </a:lnTo>
                  <a:lnTo>
                    <a:pt x="548331" y="491742"/>
                  </a:lnTo>
                  <a:cubicBezTo>
                    <a:pt x="550124" y="502125"/>
                    <a:pt x="546539" y="511791"/>
                    <a:pt x="539010" y="517162"/>
                  </a:cubicBezTo>
                  <a:cubicBezTo>
                    <a:pt x="535067" y="520026"/>
                    <a:pt x="530406" y="521458"/>
                    <a:pt x="525566" y="521458"/>
                  </a:cubicBezTo>
                  <a:cubicBezTo>
                    <a:pt x="521085" y="521458"/>
                    <a:pt x="516424" y="520205"/>
                    <a:pt x="511943" y="517878"/>
                  </a:cubicBezTo>
                  <a:lnTo>
                    <a:pt x="446516" y="483508"/>
                  </a:lnTo>
                  <a:cubicBezTo>
                    <a:pt x="444724" y="482613"/>
                    <a:pt x="439705" y="482613"/>
                    <a:pt x="437912" y="483508"/>
                  </a:cubicBezTo>
                  <a:lnTo>
                    <a:pt x="372485" y="517878"/>
                  </a:lnTo>
                  <a:cubicBezTo>
                    <a:pt x="362985" y="522890"/>
                    <a:pt x="352768" y="522532"/>
                    <a:pt x="345239" y="517162"/>
                  </a:cubicBezTo>
                  <a:cubicBezTo>
                    <a:pt x="337710" y="511791"/>
                    <a:pt x="334305" y="502125"/>
                    <a:pt x="335918" y="491742"/>
                  </a:cubicBezTo>
                  <a:lnTo>
                    <a:pt x="345060" y="435891"/>
                  </a:lnTo>
                  <a:lnTo>
                    <a:pt x="41765" y="435891"/>
                  </a:lnTo>
                  <a:cubicBezTo>
                    <a:pt x="18821" y="435891"/>
                    <a:pt x="0" y="417274"/>
                    <a:pt x="0" y="394181"/>
                  </a:cubicBezTo>
                  <a:lnTo>
                    <a:pt x="0" y="41709"/>
                  </a:lnTo>
                  <a:cubicBezTo>
                    <a:pt x="0" y="18617"/>
                    <a:pt x="18821" y="0"/>
                    <a:pt x="417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525B2D2-219C-4430-B20C-91062250197F}"/>
                </a:ext>
              </a:extLst>
            </p:cNvPr>
            <p:cNvSpPr txBox="1"/>
            <p:nvPr/>
          </p:nvSpPr>
          <p:spPr>
            <a:xfrm>
              <a:off x="6159036" y="4783601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364FF07-D22A-471F-8F1E-8916BA02D4D4}"/>
              </a:ext>
            </a:extLst>
          </p:cNvPr>
          <p:cNvGrpSpPr/>
          <p:nvPr/>
        </p:nvGrpSpPr>
        <p:grpSpPr>
          <a:xfrm>
            <a:off x="7565607" y="3916885"/>
            <a:ext cx="1315478" cy="1505665"/>
            <a:chOff x="7565607" y="3916885"/>
            <a:chExt cx="1315478" cy="1505665"/>
          </a:xfrm>
        </p:grpSpPr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E8CEDF81-408A-4CDC-95C2-9E710EED53D2}"/>
                </a:ext>
              </a:extLst>
            </p:cNvPr>
            <p:cNvSpPr/>
            <p:nvPr/>
          </p:nvSpPr>
          <p:spPr>
            <a:xfrm rot="5400000">
              <a:off x="7479259" y="4020725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accent2">
                    <a:lumMod val="75000"/>
                    <a:lumOff val="25000"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25">
              <a:extLst>
                <a:ext uri="{FF2B5EF4-FFF2-40B4-BE49-F238E27FC236}">
                  <a16:creationId xmlns:a16="http://schemas.microsoft.com/office/drawing/2014/main" id="{60CE0A72-D6E1-4902-8CD5-A2F0D3388911}"/>
                </a:ext>
              </a:extLst>
            </p:cNvPr>
            <p:cNvSpPr/>
            <p:nvPr/>
          </p:nvSpPr>
          <p:spPr>
            <a:xfrm>
              <a:off x="8022541" y="4310293"/>
              <a:ext cx="419100" cy="356899"/>
            </a:xfrm>
            <a:custGeom>
              <a:avLst/>
              <a:gdLst>
                <a:gd name="connsiteX0" fmla="*/ 303714 w 607639"/>
                <a:gd name="connsiteY0" fmla="*/ 173520 h 517456"/>
                <a:gd name="connsiteX1" fmla="*/ 337586 w 607639"/>
                <a:gd name="connsiteY1" fmla="*/ 207321 h 517456"/>
                <a:gd name="connsiteX2" fmla="*/ 303714 w 607639"/>
                <a:gd name="connsiteY2" fmla="*/ 241122 h 517456"/>
                <a:gd name="connsiteX3" fmla="*/ 269842 w 607639"/>
                <a:gd name="connsiteY3" fmla="*/ 207321 h 517456"/>
                <a:gd name="connsiteX4" fmla="*/ 303714 w 607639"/>
                <a:gd name="connsiteY4" fmla="*/ 173520 h 517456"/>
                <a:gd name="connsiteX5" fmla="*/ 303758 w 607639"/>
                <a:gd name="connsiteY5" fmla="*/ 139994 h 517456"/>
                <a:gd name="connsiteX6" fmla="*/ 236373 w 607639"/>
                <a:gd name="connsiteY6" fmla="*/ 207277 h 517456"/>
                <a:gd name="connsiteX7" fmla="*/ 303758 w 607639"/>
                <a:gd name="connsiteY7" fmla="*/ 274559 h 517456"/>
                <a:gd name="connsiteX8" fmla="*/ 371054 w 607639"/>
                <a:gd name="connsiteY8" fmla="*/ 207277 h 517456"/>
                <a:gd name="connsiteX9" fmla="*/ 303758 w 607639"/>
                <a:gd name="connsiteY9" fmla="*/ 139994 h 517456"/>
                <a:gd name="connsiteX10" fmla="*/ 282839 w 607639"/>
                <a:gd name="connsiteY10" fmla="*/ 68801 h 517456"/>
                <a:gd name="connsiteX11" fmla="*/ 303669 w 607639"/>
                <a:gd name="connsiteY11" fmla="*/ 68801 h 517456"/>
                <a:gd name="connsiteX12" fmla="*/ 303847 w 607639"/>
                <a:gd name="connsiteY12" fmla="*/ 68801 h 517456"/>
                <a:gd name="connsiteX13" fmla="*/ 324588 w 607639"/>
                <a:gd name="connsiteY13" fmla="*/ 68801 h 517456"/>
                <a:gd name="connsiteX14" fmla="*/ 327703 w 607639"/>
                <a:gd name="connsiteY14" fmla="*/ 99465 h 517456"/>
                <a:gd name="connsiteX15" fmla="*/ 363221 w 607639"/>
                <a:gd name="connsiteY15" fmla="*/ 114219 h 517456"/>
                <a:gd name="connsiteX16" fmla="*/ 387166 w 607639"/>
                <a:gd name="connsiteY16" fmla="*/ 94665 h 517456"/>
                <a:gd name="connsiteX17" fmla="*/ 416541 w 607639"/>
                <a:gd name="connsiteY17" fmla="*/ 124085 h 517456"/>
                <a:gd name="connsiteX18" fmla="*/ 396958 w 607639"/>
                <a:gd name="connsiteY18" fmla="*/ 147993 h 517456"/>
                <a:gd name="connsiteX19" fmla="*/ 411645 w 607639"/>
                <a:gd name="connsiteY19" fmla="*/ 183457 h 517456"/>
                <a:gd name="connsiteX20" fmla="*/ 442445 w 607639"/>
                <a:gd name="connsiteY20" fmla="*/ 186479 h 517456"/>
                <a:gd name="connsiteX21" fmla="*/ 442445 w 607639"/>
                <a:gd name="connsiteY21" fmla="*/ 228075 h 517456"/>
                <a:gd name="connsiteX22" fmla="*/ 411645 w 607639"/>
                <a:gd name="connsiteY22" fmla="*/ 231185 h 517456"/>
                <a:gd name="connsiteX23" fmla="*/ 396958 w 607639"/>
                <a:gd name="connsiteY23" fmla="*/ 266649 h 517456"/>
                <a:gd name="connsiteX24" fmla="*/ 416541 w 607639"/>
                <a:gd name="connsiteY24" fmla="*/ 290558 h 517456"/>
                <a:gd name="connsiteX25" fmla="*/ 387166 w 607639"/>
                <a:gd name="connsiteY25" fmla="*/ 319977 h 517456"/>
                <a:gd name="connsiteX26" fmla="*/ 363221 w 607639"/>
                <a:gd name="connsiteY26" fmla="*/ 300423 h 517456"/>
                <a:gd name="connsiteX27" fmla="*/ 327703 w 607639"/>
                <a:gd name="connsiteY27" fmla="*/ 315177 h 517456"/>
                <a:gd name="connsiteX28" fmla="*/ 324588 w 607639"/>
                <a:gd name="connsiteY28" fmla="*/ 345841 h 517456"/>
                <a:gd name="connsiteX29" fmla="*/ 303847 w 607639"/>
                <a:gd name="connsiteY29" fmla="*/ 345841 h 517456"/>
                <a:gd name="connsiteX30" fmla="*/ 303669 w 607639"/>
                <a:gd name="connsiteY30" fmla="*/ 345841 h 517456"/>
                <a:gd name="connsiteX31" fmla="*/ 282839 w 607639"/>
                <a:gd name="connsiteY31" fmla="*/ 345841 h 517456"/>
                <a:gd name="connsiteX32" fmla="*/ 279813 w 607639"/>
                <a:gd name="connsiteY32" fmla="*/ 315177 h 517456"/>
                <a:gd name="connsiteX33" fmla="*/ 244295 w 607639"/>
                <a:gd name="connsiteY33" fmla="*/ 300423 h 517456"/>
                <a:gd name="connsiteX34" fmla="*/ 220350 w 607639"/>
                <a:gd name="connsiteY34" fmla="*/ 319977 h 517456"/>
                <a:gd name="connsiteX35" fmla="*/ 190886 w 607639"/>
                <a:gd name="connsiteY35" fmla="*/ 290558 h 517456"/>
                <a:gd name="connsiteX36" fmla="*/ 210558 w 607639"/>
                <a:gd name="connsiteY36" fmla="*/ 266649 h 517456"/>
                <a:gd name="connsiteX37" fmla="*/ 195782 w 607639"/>
                <a:gd name="connsiteY37" fmla="*/ 231185 h 517456"/>
                <a:gd name="connsiteX38" fmla="*/ 164982 w 607639"/>
                <a:gd name="connsiteY38" fmla="*/ 228075 h 517456"/>
                <a:gd name="connsiteX39" fmla="*/ 164982 w 607639"/>
                <a:gd name="connsiteY39" fmla="*/ 186568 h 517456"/>
                <a:gd name="connsiteX40" fmla="*/ 195782 w 607639"/>
                <a:gd name="connsiteY40" fmla="*/ 183457 h 517456"/>
                <a:gd name="connsiteX41" fmla="*/ 210558 w 607639"/>
                <a:gd name="connsiteY41" fmla="*/ 147993 h 517456"/>
                <a:gd name="connsiteX42" fmla="*/ 190886 w 607639"/>
                <a:gd name="connsiteY42" fmla="*/ 124085 h 517456"/>
                <a:gd name="connsiteX43" fmla="*/ 220350 w 607639"/>
                <a:gd name="connsiteY43" fmla="*/ 94665 h 517456"/>
                <a:gd name="connsiteX44" fmla="*/ 244295 w 607639"/>
                <a:gd name="connsiteY44" fmla="*/ 114219 h 517456"/>
                <a:gd name="connsiteX45" fmla="*/ 279813 w 607639"/>
                <a:gd name="connsiteY45" fmla="*/ 99465 h 517456"/>
                <a:gd name="connsiteX46" fmla="*/ 38005 w 607639"/>
                <a:gd name="connsiteY46" fmla="*/ 37951 h 517456"/>
                <a:gd name="connsiteX47" fmla="*/ 38005 w 607639"/>
                <a:gd name="connsiteY47" fmla="*/ 376049 h 517456"/>
                <a:gd name="connsiteX48" fmla="*/ 569634 w 607639"/>
                <a:gd name="connsiteY48" fmla="*/ 376049 h 517456"/>
                <a:gd name="connsiteX49" fmla="*/ 569634 w 607639"/>
                <a:gd name="connsiteY49" fmla="*/ 37951 h 517456"/>
                <a:gd name="connsiteX50" fmla="*/ 28482 w 607639"/>
                <a:gd name="connsiteY50" fmla="*/ 0 h 517456"/>
                <a:gd name="connsiteX51" fmla="*/ 579157 w 607639"/>
                <a:gd name="connsiteY51" fmla="*/ 0 h 517456"/>
                <a:gd name="connsiteX52" fmla="*/ 607639 w 607639"/>
                <a:gd name="connsiteY52" fmla="*/ 28441 h 517456"/>
                <a:gd name="connsiteX53" fmla="*/ 607639 w 607639"/>
                <a:gd name="connsiteY53" fmla="*/ 385559 h 517456"/>
                <a:gd name="connsiteX54" fmla="*/ 579157 w 607639"/>
                <a:gd name="connsiteY54" fmla="*/ 414000 h 517456"/>
                <a:gd name="connsiteX55" fmla="*/ 351304 w 607639"/>
                <a:gd name="connsiteY55" fmla="*/ 414000 h 517456"/>
                <a:gd name="connsiteX56" fmla="*/ 351304 w 607639"/>
                <a:gd name="connsiteY56" fmla="*/ 479593 h 517456"/>
                <a:gd name="connsiteX57" fmla="*/ 437906 w 607639"/>
                <a:gd name="connsiteY57" fmla="*/ 479593 h 517456"/>
                <a:gd name="connsiteX58" fmla="*/ 437906 w 607639"/>
                <a:gd name="connsiteY58" fmla="*/ 517456 h 517456"/>
                <a:gd name="connsiteX59" fmla="*/ 169733 w 607639"/>
                <a:gd name="connsiteY59" fmla="*/ 517456 h 517456"/>
                <a:gd name="connsiteX60" fmla="*/ 169733 w 607639"/>
                <a:gd name="connsiteY60" fmla="*/ 479593 h 517456"/>
                <a:gd name="connsiteX61" fmla="*/ 256335 w 607639"/>
                <a:gd name="connsiteY61" fmla="*/ 479593 h 517456"/>
                <a:gd name="connsiteX62" fmla="*/ 256335 w 607639"/>
                <a:gd name="connsiteY62" fmla="*/ 414000 h 517456"/>
                <a:gd name="connsiteX63" fmla="*/ 28482 w 607639"/>
                <a:gd name="connsiteY63" fmla="*/ 414000 h 517456"/>
                <a:gd name="connsiteX64" fmla="*/ 0 w 607639"/>
                <a:gd name="connsiteY64" fmla="*/ 385559 h 517456"/>
                <a:gd name="connsiteX65" fmla="*/ 0 w 607639"/>
                <a:gd name="connsiteY65" fmla="*/ 28441 h 517456"/>
                <a:gd name="connsiteX66" fmla="*/ 28482 w 607639"/>
                <a:gd name="connsiteY66" fmla="*/ 0 h 5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7639" h="517456">
                  <a:moveTo>
                    <a:pt x="303714" y="173520"/>
                  </a:moveTo>
                  <a:cubicBezTo>
                    <a:pt x="322421" y="173520"/>
                    <a:pt x="337586" y="188653"/>
                    <a:pt x="337586" y="207321"/>
                  </a:cubicBezTo>
                  <a:cubicBezTo>
                    <a:pt x="337586" y="225989"/>
                    <a:pt x="322421" y="241122"/>
                    <a:pt x="303714" y="241122"/>
                  </a:cubicBezTo>
                  <a:cubicBezTo>
                    <a:pt x="285007" y="241122"/>
                    <a:pt x="269842" y="225989"/>
                    <a:pt x="269842" y="207321"/>
                  </a:cubicBezTo>
                  <a:cubicBezTo>
                    <a:pt x="269842" y="188653"/>
                    <a:pt x="285007" y="173520"/>
                    <a:pt x="303714" y="173520"/>
                  </a:cubicBezTo>
                  <a:close/>
                  <a:moveTo>
                    <a:pt x="303758" y="139994"/>
                  </a:moveTo>
                  <a:cubicBezTo>
                    <a:pt x="266549" y="139994"/>
                    <a:pt x="236373" y="170125"/>
                    <a:pt x="236373" y="207277"/>
                  </a:cubicBezTo>
                  <a:cubicBezTo>
                    <a:pt x="236373" y="244517"/>
                    <a:pt x="266549" y="274559"/>
                    <a:pt x="303758" y="274559"/>
                  </a:cubicBezTo>
                  <a:cubicBezTo>
                    <a:pt x="340967" y="274559"/>
                    <a:pt x="371054" y="244517"/>
                    <a:pt x="371054" y="207277"/>
                  </a:cubicBezTo>
                  <a:cubicBezTo>
                    <a:pt x="371054" y="170125"/>
                    <a:pt x="340967" y="139994"/>
                    <a:pt x="303758" y="139994"/>
                  </a:cubicBezTo>
                  <a:close/>
                  <a:moveTo>
                    <a:pt x="282839" y="68801"/>
                  </a:moveTo>
                  <a:lnTo>
                    <a:pt x="303669" y="68801"/>
                  </a:lnTo>
                  <a:lnTo>
                    <a:pt x="303847" y="68801"/>
                  </a:lnTo>
                  <a:lnTo>
                    <a:pt x="324588" y="68801"/>
                  </a:lnTo>
                  <a:lnTo>
                    <a:pt x="327703" y="99465"/>
                  </a:lnTo>
                  <a:cubicBezTo>
                    <a:pt x="340522" y="102309"/>
                    <a:pt x="352450" y="107375"/>
                    <a:pt x="363221" y="114219"/>
                  </a:cubicBezTo>
                  <a:lnTo>
                    <a:pt x="387166" y="94665"/>
                  </a:lnTo>
                  <a:lnTo>
                    <a:pt x="416541" y="124085"/>
                  </a:lnTo>
                  <a:lnTo>
                    <a:pt x="396958" y="147993"/>
                  </a:lnTo>
                  <a:cubicBezTo>
                    <a:pt x="403812" y="158748"/>
                    <a:pt x="408797" y="170658"/>
                    <a:pt x="411645" y="183457"/>
                  </a:cubicBezTo>
                  <a:lnTo>
                    <a:pt x="442445" y="186479"/>
                  </a:lnTo>
                  <a:lnTo>
                    <a:pt x="442445" y="228075"/>
                  </a:lnTo>
                  <a:lnTo>
                    <a:pt x="411645" y="231185"/>
                  </a:lnTo>
                  <a:cubicBezTo>
                    <a:pt x="408886" y="243984"/>
                    <a:pt x="403812" y="255894"/>
                    <a:pt x="396958" y="266649"/>
                  </a:cubicBezTo>
                  <a:lnTo>
                    <a:pt x="416541" y="290558"/>
                  </a:lnTo>
                  <a:lnTo>
                    <a:pt x="387166" y="319977"/>
                  </a:lnTo>
                  <a:lnTo>
                    <a:pt x="363221" y="300423"/>
                  </a:lnTo>
                  <a:cubicBezTo>
                    <a:pt x="352450" y="307267"/>
                    <a:pt x="340522" y="312333"/>
                    <a:pt x="327703" y="315177"/>
                  </a:cubicBezTo>
                  <a:lnTo>
                    <a:pt x="324588" y="345841"/>
                  </a:lnTo>
                  <a:lnTo>
                    <a:pt x="303847" y="345841"/>
                  </a:lnTo>
                  <a:lnTo>
                    <a:pt x="303669" y="345841"/>
                  </a:lnTo>
                  <a:lnTo>
                    <a:pt x="282839" y="345841"/>
                  </a:lnTo>
                  <a:lnTo>
                    <a:pt x="279813" y="315177"/>
                  </a:lnTo>
                  <a:cubicBezTo>
                    <a:pt x="266994" y="312333"/>
                    <a:pt x="254977" y="307267"/>
                    <a:pt x="244295" y="300423"/>
                  </a:cubicBezTo>
                  <a:lnTo>
                    <a:pt x="220350" y="319977"/>
                  </a:lnTo>
                  <a:lnTo>
                    <a:pt x="190886" y="290558"/>
                  </a:lnTo>
                  <a:lnTo>
                    <a:pt x="210558" y="266649"/>
                  </a:lnTo>
                  <a:cubicBezTo>
                    <a:pt x="203704" y="255894"/>
                    <a:pt x="198630" y="243984"/>
                    <a:pt x="195782" y="231185"/>
                  </a:cubicBezTo>
                  <a:lnTo>
                    <a:pt x="164982" y="228075"/>
                  </a:lnTo>
                  <a:lnTo>
                    <a:pt x="164982" y="186568"/>
                  </a:lnTo>
                  <a:lnTo>
                    <a:pt x="195782" y="183457"/>
                  </a:lnTo>
                  <a:cubicBezTo>
                    <a:pt x="198630" y="170658"/>
                    <a:pt x="203704" y="158748"/>
                    <a:pt x="210558" y="147993"/>
                  </a:cubicBezTo>
                  <a:lnTo>
                    <a:pt x="190886" y="124085"/>
                  </a:lnTo>
                  <a:lnTo>
                    <a:pt x="220350" y="94665"/>
                  </a:lnTo>
                  <a:lnTo>
                    <a:pt x="244295" y="114219"/>
                  </a:lnTo>
                  <a:cubicBezTo>
                    <a:pt x="254977" y="107375"/>
                    <a:pt x="266905" y="102309"/>
                    <a:pt x="279813" y="99465"/>
                  </a:cubicBezTo>
                  <a:close/>
                  <a:moveTo>
                    <a:pt x="38005" y="37951"/>
                  </a:moveTo>
                  <a:lnTo>
                    <a:pt x="38005" y="376049"/>
                  </a:lnTo>
                  <a:lnTo>
                    <a:pt x="569634" y="376049"/>
                  </a:lnTo>
                  <a:lnTo>
                    <a:pt x="569634" y="37951"/>
                  </a:lnTo>
                  <a:close/>
                  <a:moveTo>
                    <a:pt x="28482" y="0"/>
                  </a:moveTo>
                  <a:lnTo>
                    <a:pt x="579157" y="0"/>
                  </a:lnTo>
                  <a:cubicBezTo>
                    <a:pt x="594822" y="0"/>
                    <a:pt x="607639" y="12799"/>
                    <a:pt x="607639" y="28441"/>
                  </a:cubicBezTo>
                  <a:lnTo>
                    <a:pt x="607639" y="385559"/>
                  </a:lnTo>
                  <a:cubicBezTo>
                    <a:pt x="607639" y="401202"/>
                    <a:pt x="594822" y="414000"/>
                    <a:pt x="579157" y="414000"/>
                  </a:cubicBezTo>
                  <a:lnTo>
                    <a:pt x="351304" y="414000"/>
                  </a:lnTo>
                  <a:lnTo>
                    <a:pt x="351304" y="479593"/>
                  </a:lnTo>
                  <a:lnTo>
                    <a:pt x="437906" y="479593"/>
                  </a:lnTo>
                  <a:lnTo>
                    <a:pt x="437906" y="517456"/>
                  </a:lnTo>
                  <a:lnTo>
                    <a:pt x="169733" y="517456"/>
                  </a:lnTo>
                  <a:lnTo>
                    <a:pt x="169733" y="479593"/>
                  </a:lnTo>
                  <a:lnTo>
                    <a:pt x="256335" y="479593"/>
                  </a:lnTo>
                  <a:lnTo>
                    <a:pt x="256335" y="414000"/>
                  </a:lnTo>
                  <a:lnTo>
                    <a:pt x="28482" y="414000"/>
                  </a:lnTo>
                  <a:cubicBezTo>
                    <a:pt x="12817" y="414000"/>
                    <a:pt x="0" y="401202"/>
                    <a:pt x="0" y="385559"/>
                  </a:cubicBezTo>
                  <a:lnTo>
                    <a:pt x="0" y="28441"/>
                  </a:lnTo>
                  <a:cubicBezTo>
                    <a:pt x="0" y="12799"/>
                    <a:pt x="12817" y="0"/>
                    <a:pt x="28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E23EFD4-E0C2-48C1-8565-5158021AF82D}"/>
                </a:ext>
              </a:extLst>
            </p:cNvPr>
            <p:cNvSpPr txBox="1"/>
            <p:nvPr/>
          </p:nvSpPr>
          <p:spPr>
            <a:xfrm>
              <a:off x="7565607" y="4783601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B28E8E0-70EB-4610-9636-8A0835315A63}"/>
              </a:ext>
            </a:extLst>
          </p:cNvPr>
          <p:cNvGrpSpPr/>
          <p:nvPr/>
        </p:nvGrpSpPr>
        <p:grpSpPr>
          <a:xfrm>
            <a:off x="9007158" y="3916887"/>
            <a:ext cx="1298888" cy="1505665"/>
            <a:chOff x="9007158" y="3916887"/>
            <a:chExt cx="1298888" cy="1505665"/>
          </a:xfrm>
        </p:grpSpPr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BE92C865-C36D-4BEB-BD91-3C3E7668B1FE}"/>
                </a:ext>
              </a:extLst>
            </p:cNvPr>
            <p:cNvSpPr/>
            <p:nvPr/>
          </p:nvSpPr>
          <p:spPr>
            <a:xfrm rot="5400000">
              <a:off x="8903318" y="4020727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26">
              <a:extLst>
                <a:ext uri="{FF2B5EF4-FFF2-40B4-BE49-F238E27FC236}">
                  <a16:creationId xmlns:a16="http://schemas.microsoft.com/office/drawing/2014/main" id="{C3A44B72-FF77-4BE0-93F1-37826FBE521D}"/>
                </a:ext>
              </a:extLst>
            </p:cNvPr>
            <p:cNvSpPr/>
            <p:nvPr/>
          </p:nvSpPr>
          <p:spPr>
            <a:xfrm>
              <a:off x="9446600" y="4287301"/>
              <a:ext cx="419100" cy="402883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7A48983-1AE6-40FC-A22A-14BF5875BC26}"/>
                </a:ext>
              </a:extLst>
            </p:cNvPr>
            <p:cNvSpPr txBox="1"/>
            <p:nvPr/>
          </p:nvSpPr>
          <p:spPr>
            <a:xfrm>
              <a:off x="9008058" y="4783601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39E9745-F1BB-40FD-A3DA-5D3CC052744D}"/>
              </a:ext>
            </a:extLst>
          </p:cNvPr>
          <p:cNvGrpSpPr/>
          <p:nvPr/>
        </p:nvGrpSpPr>
        <p:grpSpPr>
          <a:xfrm>
            <a:off x="8295128" y="2628862"/>
            <a:ext cx="1307412" cy="1505665"/>
            <a:chOff x="8295128" y="2628862"/>
            <a:chExt cx="1307412" cy="1505665"/>
          </a:xfrm>
        </p:grpSpPr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C8E76741-FA4C-4785-AD29-0F2B4D417345}"/>
                </a:ext>
              </a:extLst>
            </p:cNvPr>
            <p:cNvSpPr/>
            <p:nvPr/>
          </p:nvSpPr>
          <p:spPr>
            <a:xfrm rot="5400000">
              <a:off x="8191288" y="2732702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27">
              <a:extLst>
                <a:ext uri="{FF2B5EF4-FFF2-40B4-BE49-F238E27FC236}">
                  <a16:creationId xmlns:a16="http://schemas.microsoft.com/office/drawing/2014/main" id="{3C29F530-C1F3-4798-BCEA-BD0C7934190F}"/>
                </a:ext>
              </a:extLst>
            </p:cNvPr>
            <p:cNvSpPr/>
            <p:nvPr/>
          </p:nvSpPr>
          <p:spPr>
            <a:xfrm>
              <a:off x="8771802" y="3022213"/>
              <a:ext cx="348827" cy="419100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CA8CE6B-6E9A-4C1C-8E69-B2292E278A4B}"/>
                </a:ext>
              </a:extLst>
            </p:cNvPr>
            <p:cNvSpPr txBox="1"/>
            <p:nvPr/>
          </p:nvSpPr>
          <p:spPr>
            <a:xfrm>
              <a:off x="8304552" y="3509076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D303D13-AC0D-4FC2-8309-948E3A79121B}"/>
              </a:ext>
            </a:extLst>
          </p:cNvPr>
          <p:cNvGrpSpPr/>
          <p:nvPr/>
        </p:nvGrpSpPr>
        <p:grpSpPr>
          <a:xfrm>
            <a:off x="2598888" y="2628862"/>
            <a:ext cx="1300939" cy="1505665"/>
            <a:chOff x="2598888" y="2628862"/>
            <a:chExt cx="1300939" cy="1505665"/>
          </a:xfrm>
        </p:grpSpPr>
        <p:sp>
          <p:nvSpPr>
            <p:cNvPr id="5" name="六边形 4">
              <a:extLst>
                <a:ext uri="{FF2B5EF4-FFF2-40B4-BE49-F238E27FC236}">
                  <a16:creationId xmlns:a16="http://schemas.microsoft.com/office/drawing/2014/main" id="{C69B7652-EFD6-48F2-B0BF-C08E1F501AD5}"/>
                </a:ext>
              </a:extLst>
            </p:cNvPr>
            <p:cNvSpPr/>
            <p:nvPr/>
          </p:nvSpPr>
          <p:spPr>
            <a:xfrm rot="5400000">
              <a:off x="2495048" y="2732702"/>
              <a:ext cx="1505665" cy="1297986"/>
            </a:xfrm>
            <a:prstGeom prst="hexagon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18900000" scaled="1"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20">
              <a:extLst>
                <a:ext uri="{FF2B5EF4-FFF2-40B4-BE49-F238E27FC236}">
                  <a16:creationId xmlns:a16="http://schemas.microsoft.com/office/drawing/2014/main" id="{4A7BF4B3-E68D-442E-AD27-89AD6C893DA8}"/>
                </a:ext>
              </a:extLst>
            </p:cNvPr>
            <p:cNvSpPr/>
            <p:nvPr/>
          </p:nvSpPr>
          <p:spPr>
            <a:xfrm>
              <a:off x="3073011" y="3022214"/>
              <a:ext cx="349737" cy="419099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EA150EB-97C1-43E1-AAA1-2621DD121B01}"/>
                </a:ext>
              </a:extLst>
            </p:cNvPr>
            <p:cNvSpPr txBox="1"/>
            <p:nvPr/>
          </p:nvSpPr>
          <p:spPr>
            <a:xfrm>
              <a:off x="2601839" y="3509076"/>
              <a:ext cx="1297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200" b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</a:rPr>
                <a:t>Add title text</a:t>
              </a:r>
              <a:endParaRPr lang="zh-CN" altLang="en-US" sz="1200" b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6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47A7638-F175-49F2-96A6-CA080C9FD6F7}"/>
              </a:ext>
            </a:extLst>
          </p:cNvPr>
          <p:cNvGrpSpPr/>
          <p:nvPr/>
        </p:nvGrpSpPr>
        <p:grpSpPr>
          <a:xfrm>
            <a:off x="1491360" y="2204501"/>
            <a:ext cx="4404118" cy="1627271"/>
            <a:chOff x="1480847" y="2204501"/>
            <a:chExt cx="4404118" cy="1627271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C500B30A-3EF6-41C0-B331-C7B8DC343220}"/>
                </a:ext>
              </a:extLst>
            </p:cNvPr>
            <p:cNvSpPr/>
            <p:nvPr/>
          </p:nvSpPr>
          <p:spPr>
            <a:xfrm>
              <a:off x="1480847" y="2204501"/>
              <a:ext cx="4404118" cy="162727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BD022B4-DDBE-408D-8B50-FB43A92284D0}"/>
                </a:ext>
              </a:extLst>
            </p:cNvPr>
            <p:cNvCxnSpPr/>
            <p:nvPr/>
          </p:nvCxnSpPr>
          <p:spPr>
            <a:xfrm>
              <a:off x="2846614" y="2415793"/>
              <a:ext cx="0" cy="120468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897B067-DEC8-4013-B442-4147176F31F9}"/>
                </a:ext>
              </a:extLst>
            </p:cNvPr>
            <p:cNvGrpSpPr/>
            <p:nvPr/>
          </p:nvGrpSpPr>
          <p:grpSpPr>
            <a:xfrm>
              <a:off x="1823022" y="2632977"/>
              <a:ext cx="770318" cy="770318"/>
              <a:chOff x="5493182" y="-656603"/>
              <a:chExt cx="877778" cy="877778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C797DF0-6585-465E-8AA6-8691749A2B5C}"/>
                  </a:ext>
                </a:extLst>
              </p:cNvPr>
              <p:cNvSpPr/>
              <p:nvPr/>
            </p:nvSpPr>
            <p:spPr>
              <a:xfrm>
                <a:off x="5493182" y="-656603"/>
                <a:ext cx="877778" cy="87777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4" name="椭圆 11">
                <a:extLst>
                  <a:ext uri="{FF2B5EF4-FFF2-40B4-BE49-F238E27FC236}">
                    <a16:creationId xmlns:a16="http://schemas.microsoft.com/office/drawing/2014/main" id="{A12D4FE7-14FA-4587-9808-8439D7B06830}"/>
                  </a:ext>
                </a:extLst>
              </p:cNvPr>
              <p:cNvSpPr/>
              <p:nvPr/>
            </p:nvSpPr>
            <p:spPr>
              <a:xfrm>
                <a:off x="5675897" y="-473470"/>
                <a:ext cx="512347" cy="511512"/>
              </a:xfrm>
              <a:custGeom>
                <a:avLst/>
                <a:gdLst>
                  <a:gd name="connsiteX0" fmla="*/ 140017 w 606581"/>
                  <a:gd name="connsiteY0" fmla="*/ 411043 h 605592"/>
                  <a:gd name="connsiteX1" fmla="*/ 178821 w 606581"/>
                  <a:gd name="connsiteY1" fmla="*/ 427078 h 605592"/>
                  <a:gd name="connsiteX2" fmla="*/ 178821 w 606581"/>
                  <a:gd name="connsiteY2" fmla="*/ 504564 h 605592"/>
                  <a:gd name="connsiteX3" fmla="*/ 93692 w 606581"/>
                  <a:gd name="connsiteY3" fmla="*/ 589557 h 605592"/>
                  <a:gd name="connsiteX4" fmla="*/ 54887 w 606581"/>
                  <a:gd name="connsiteY4" fmla="*/ 605592 h 605592"/>
                  <a:gd name="connsiteX5" fmla="*/ 16083 w 606581"/>
                  <a:gd name="connsiteY5" fmla="*/ 589557 h 605592"/>
                  <a:gd name="connsiteX6" fmla="*/ 16083 w 606581"/>
                  <a:gd name="connsiteY6" fmla="*/ 511979 h 605592"/>
                  <a:gd name="connsiteX7" fmla="*/ 101212 w 606581"/>
                  <a:gd name="connsiteY7" fmla="*/ 427078 h 605592"/>
                  <a:gd name="connsiteX8" fmla="*/ 140017 w 606581"/>
                  <a:gd name="connsiteY8" fmla="*/ 411043 h 605592"/>
                  <a:gd name="connsiteX9" fmla="*/ 382501 w 606581"/>
                  <a:gd name="connsiteY9" fmla="*/ 49537 h 605592"/>
                  <a:gd name="connsiteX10" fmla="*/ 557044 w 606581"/>
                  <a:gd name="connsiteY10" fmla="*/ 223798 h 605592"/>
                  <a:gd name="connsiteX11" fmla="*/ 382501 w 606581"/>
                  <a:gd name="connsiteY11" fmla="*/ 398059 h 605592"/>
                  <a:gd name="connsiteX12" fmla="*/ 207957 w 606581"/>
                  <a:gd name="connsiteY12" fmla="*/ 223798 h 605592"/>
                  <a:gd name="connsiteX13" fmla="*/ 382501 w 606581"/>
                  <a:gd name="connsiteY13" fmla="*/ 49537 h 605592"/>
                  <a:gd name="connsiteX14" fmla="*/ 382536 w 606581"/>
                  <a:gd name="connsiteY14" fmla="*/ 24750 h 605592"/>
                  <a:gd name="connsiteX15" fmla="*/ 304914 w 606581"/>
                  <a:gd name="connsiteY15" fmla="*/ 40417 h 605592"/>
                  <a:gd name="connsiteX16" fmla="*/ 241591 w 606581"/>
                  <a:gd name="connsiteY16" fmla="*/ 83058 h 605592"/>
                  <a:gd name="connsiteX17" fmla="*/ 198880 w 606581"/>
                  <a:gd name="connsiteY17" fmla="*/ 146278 h 605592"/>
                  <a:gd name="connsiteX18" fmla="*/ 183189 w 606581"/>
                  <a:gd name="connsiteY18" fmla="*/ 223774 h 605592"/>
                  <a:gd name="connsiteX19" fmla="*/ 198880 w 606581"/>
                  <a:gd name="connsiteY19" fmla="*/ 301177 h 605592"/>
                  <a:gd name="connsiteX20" fmla="*/ 241591 w 606581"/>
                  <a:gd name="connsiteY20" fmla="*/ 364490 h 605592"/>
                  <a:gd name="connsiteX21" fmla="*/ 304914 w 606581"/>
                  <a:gd name="connsiteY21" fmla="*/ 407131 h 605592"/>
                  <a:gd name="connsiteX22" fmla="*/ 382536 w 606581"/>
                  <a:gd name="connsiteY22" fmla="*/ 422705 h 605592"/>
                  <a:gd name="connsiteX23" fmla="*/ 460158 w 606581"/>
                  <a:gd name="connsiteY23" fmla="*/ 407131 h 605592"/>
                  <a:gd name="connsiteX24" fmla="*/ 523481 w 606581"/>
                  <a:gd name="connsiteY24" fmla="*/ 364490 h 605592"/>
                  <a:gd name="connsiteX25" fmla="*/ 566192 w 606581"/>
                  <a:gd name="connsiteY25" fmla="*/ 301177 h 605592"/>
                  <a:gd name="connsiteX26" fmla="*/ 581883 w 606581"/>
                  <a:gd name="connsiteY26" fmla="*/ 223774 h 605592"/>
                  <a:gd name="connsiteX27" fmla="*/ 566192 w 606581"/>
                  <a:gd name="connsiteY27" fmla="*/ 146278 h 605592"/>
                  <a:gd name="connsiteX28" fmla="*/ 523481 w 606581"/>
                  <a:gd name="connsiteY28" fmla="*/ 83058 h 605592"/>
                  <a:gd name="connsiteX29" fmla="*/ 460158 w 606581"/>
                  <a:gd name="connsiteY29" fmla="*/ 40417 h 605592"/>
                  <a:gd name="connsiteX30" fmla="*/ 382536 w 606581"/>
                  <a:gd name="connsiteY30" fmla="*/ 24750 h 605592"/>
                  <a:gd name="connsiteX31" fmla="*/ 382536 w 606581"/>
                  <a:gd name="connsiteY31" fmla="*/ 0 h 605592"/>
                  <a:gd name="connsiteX32" fmla="*/ 469721 w 606581"/>
                  <a:gd name="connsiteY32" fmla="*/ 17613 h 605592"/>
                  <a:gd name="connsiteX33" fmla="*/ 540937 w 606581"/>
                  <a:gd name="connsiteY33" fmla="*/ 65538 h 605592"/>
                  <a:gd name="connsiteX34" fmla="*/ 588940 w 606581"/>
                  <a:gd name="connsiteY34" fmla="*/ 136637 h 605592"/>
                  <a:gd name="connsiteX35" fmla="*/ 606581 w 606581"/>
                  <a:gd name="connsiteY35" fmla="*/ 223774 h 605592"/>
                  <a:gd name="connsiteX36" fmla="*/ 588940 w 606581"/>
                  <a:gd name="connsiteY36" fmla="*/ 310818 h 605592"/>
                  <a:gd name="connsiteX37" fmla="*/ 540937 w 606581"/>
                  <a:gd name="connsiteY37" fmla="*/ 381917 h 605592"/>
                  <a:gd name="connsiteX38" fmla="*/ 469721 w 606581"/>
                  <a:gd name="connsiteY38" fmla="*/ 429842 h 605592"/>
                  <a:gd name="connsiteX39" fmla="*/ 382536 w 606581"/>
                  <a:gd name="connsiteY39" fmla="*/ 447455 h 605592"/>
                  <a:gd name="connsiteX40" fmla="*/ 295258 w 606581"/>
                  <a:gd name="connsiteY40" fmla="*/ 429842 h 605592"/>
                  <a:gd name="connsiteX41" fmla="*/ 240105 w 606581"/>
                  <a:gd name="connsiteY41" fmla="*/ 396471 h 605592"/>
                  <a:gd name="connsiteX42" fmla="*/ 209558 w 606581"/>
                  <a:gd name="connsiteY42" fmla="*/ 427061 h 605592"/>
                  <a:gd name="connsiteX43" fmla="*/ 196373 w 606581"/>
                  <a:gd name="connsiteY43" fmla="*/ 409541 h 605592"/>
                  <a:gd name="connsiteX44" fmla="*/ 178918 w 606581"/>
                  <a:gd name="connsiteY44" fmla="*/ 396378 h 605592"/>
                  <a:gd name="connsiteX45" fmla="*/ 209465 w 606581"/>
                  <a:gd name="connsiteY45" fmla="*/ 365880 h 605592"/>
                  <a:gd name="connsiteX46" fmla="*/ 176040 w 606581"/>
                  <a:gd name="connsiteY46" fmla="*/ 310818 h 605592"/>
                  <a:gd name="connsiteX47" fmla="*/ 158491 w 606581"/>
                  <a:gd name="connsiteY47" fmla="*/ 223774 h 605592"/>
                  <a:gd name="connsiteX48" fmla="*/ 176040 w 606581"/>
                  <a:gd name="connsiteY48" fmla="*/ 136637 h 605592"/>
                  <a:gd name="connsiteX49" fmla="*/ 224043 w 606581"/>
                  <a:gd name="connsiteY49" fmla="*/ 65538 h 605592"/>
                  <a:gd name="connsiteX50" fmla="*/ 295258 w 606581"/>
                  <a:gd name="connsiteY50" fmla="*/ 17613 h 605592"/>
                  <a:gd name="connsiteX51" fmla="*/ 382536 w 606581"/>
                  <a:gd name="connsiteY51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6581" h="605592">
                    <a:moveTo>
                      <a:pt x="140017" y="411043"/>
                    </a:moveTo>
                    <a:cubicBezTo>
                      <a:pt x="154035" y="411043"/>
                      <a:pt x="168053" y="416326"/>
                      <a:pt x="178821" y="427078"/>
                    </a:cubicBezTo>
                    <a:cubicBezTo>
                      <a:pt x="200266" y="448488"/>
                      <a:pt x="200266" y="483153"/>
                      <a:pt x="178821" y="504564"/>
                    </a:cubicBezTo>
                    <a:lnTo>
                      <a:pt x="93692" y="589557"/>
                    </a:lnTo>
                    <a:cubicBezTo>
                      <a:pt x="83016" y="600216"/>
                      <a:pt x="68905" y="605592"/>
                      <a:pt x="54887" y="605592"/>
                    </a:cubicBezTo>
                    <a:cubicBezTo>
                      <a:pt x="40870" y="605592"/>
                      <a:pt x="26759" y="600216"/>
                      <a:pt x="16083" y="589557"/>
                    </a:cubicBezTo>
                    <a:cubicBezTo>
                      <a:pt x="-5362" y="568147"/>
                      <a:pt x="-5362" y="533389"/>
                      <a:pt x="16083" y="511979"/>
                    </a:cubicBezTo>
                    <a:lnTo>
                      <a:pt x="101212" y="427078"/>
                    </a:lnTo>
                    <a:cubicBezTo>
                      <a:pt x="111888" y="416326"/>
                      <a:pt x="125999" y="411043"/>
                      <a:pt x="140017" y="411043"/>
                    </a:cubicBezTo>
                    <a:close/>
                    <a:moveTo>
                      <a:pt x="382501" y="49537"/>
                    </a:moveTo>
                    <a:cubicBezTo>
                      <a:pt x="478871" y="49537"/>
                      <a:pt x="557044" y="127491"/>
                      <a:pt x="557044" y="223798"/>
                    </a:cubicBezTo>
                    <a:cubicBezTo>
                      <a:pt x="557044" y="320012"/>
                      <a:pt x="478871" y="398059"/>
                      <a:pt x="382501" y="398059"/>
                    </a:cubicBezTo>
                    <a:cubicBezTo>
                      <a:pt x="286130" y="398059"/>
                      <a:pt x="207957" y="320012"/>
                      <a:pt x="207957" y="223798"/>
                    </a:cubicBezTo>
                    <a:cubicBezTo>
                      <a:pt x="207957" y="127491"/>
                      <a:pt x="286130" y="49537"/>
                      <a:pt x="382501" y="49537"/>
                    </a:cubicBezTo>
                    <a:close/>
                    <a:moveTo>
                      <a:pt x="382536" y="24750"/>
                    </a:moveTo>
                    <a:cubicBezTo>
                      <a:pt x="355610" y="24750"/>
                      <a:pt x="329519" y="30034"/>
                      <a:pt x="304914" y="40417"/>
                    </a:cubicBezTo>
                    <a:cubicBezTo>
                      <a:pt x="281238" y="50428"/>
                      <a:pt x="259882" y="64796"/>
                      <a:pt x="241591" y="83058"/>
                    </a:cubicBezTo>
                    <a:cubicBezTo>
                      <a:pt x="223300" y="101319"/>
                      <a:pt x="208908" y="122547"/>
                      <a:pt x="198880" y="146278"/>
                    </a:cubicBezTo>
                    <a:cubicBezTo>
                      <a:pt x="188481" y="170843"/>
                      <a:pt x="183189" y="196891"/>
                      <a:pt x="183189" y="223774"/>
                    </a:cubicBezTo>
                    <a:cubicBezTo>
                      <a:pt x="183189" y="250564"/>
                      <a:pt x="188481" y="276705"/>
                      <a:pt x="198880" y="301177"/>
                    </a:cubicBezTo>
                    <a:cubicBezTo>
                      <a:pt x="208908" y="324908"/>
                      <a:pt x="223300" y="346228"/>
                      <a:pt x="241591" y="364490"/>
                    </a:cubicBezTo>
                    <a:cubicBezTo>
                      <a:pt x="259882" y="382752"/>
                      <a:pt x="281238" y="397027"/>
                      <a:pt x="304914" y="407131"/>
                    </a:cubicBezTo>
                    <a:cubicBezTo>
                      <a:pt x="329519" y="417513"/>
                      <a:pt x="355610" y="422705"/>
                      <a:pt x="382536" y="422705"/>
                    </a:cubicBezTo>
                    <a:cubicBezTo>
                      <a:pt x="409462" y="422705"/>
                      <a:pt x="435553" y="417513"/>
                      <a:pt x="460158" y="407131"/>
                    </a:cubicBezTo>
                    <a:cubicBezTo>
                      <a:pt x="483834" y="397027"/>
                      <a:pt x="505190" y="382752"/>
                      <a:pt x="523481" y="364490"/>
                    </a:cubicBezTo>
                    <a:cubicBezTo>
                      <a:pt x="541772" y="346228"/>
                      <a:pt x="556164" y="324908"/>
                      <a:pt x="566192" y="301177"/>
                    </a:cubicBezTo>
                    <a:cubicBezTo>
                      <a:pt x="576591" y="276705"/>
                      <a:pt x="581883" y="250564"/>
                      <a:pt x="581883" y="223774"/>
                    </a:cubicBezTo>
                    <a:cubicBezTo>
                      <a:pt x="581883" y="196891"/>
                      <a:pt x="576591" y="170843"/>
                      <a:pt x="566192" y="146278"/>
                    </a:cubicBezTo>
                    <a:cubicBezTo>
                      <a:pt x="556164" y="122547"/>
                      <a:pt x="541772" y="101319"/>
                      <a:pt x="523481" y="83058"/>
                    </a:cubicBezTo>
                    <a:cubicBezTo>
                      <a:pt x="505190" y="64796"/>
                      <a:pt x="483834" y="50428"/>
                      <a:pt x="460158" y="40417"/>
                    </a:cubicBezTo>
                    <a:cubicBezTo>
                      <a:pt x="435553" y="30034"/>
                      <a:pt x="409462" y="24750"/>
                      <a:pt x="382536" y="24750"/>
                    </a:cubicBezTo>
                    <a:close/>
                    <a:moveTo>
                      <a:pt x="382536" y="0"/>
                    </a:moveTo>
                    <a:cubicBezTo>
                      <a:pt x="412712" y="0"/>
                      <a:pt x="442145" y="5933"/>
                      <a:pt x="469721" y="17613"/>
                    </a:cubicBezTo>
                    <a:cubicBezTo>
                      <a:pt x="496462" y="28922"/>
                      <a:pt x="520417" y="45051"/>
                      <a:pt x="540937" y="65538"/>
                    </a:cubicBezTo>
                    <a:cubicBezTo>
                      <a:pt x="561549" y="86117"/>
                      <a:pt x="577705" y="110033"/>
                      <a:pt x="588940" y="136637"/>
                    </a:cubicBezTo>
                    <a:cubicBezTo>
                      <a:pt x="600639" y="164262"/>
                      <a:pt x="606581" y="193554"/>
                      <a:pt x="606581" y="223774"/>
                    </a:cubicBezTo>
                    <a:cubicBezTo>
                      <a:pt x="606581" y="253901"/>
                      <a:pt x="600639" y="283194"/>
                      <a:pt x="588940" y="310818"/>
                    </a:cubicBezTo>
                    <a:cubicBezTo>
                      <a:pt x="577705" y="337515"/>
                      <a:pt x="561549" y="361431"/>
                      <a:pt x="540937" y="381917"/>
                    </a:cubicBezTo>
                    <a:cubicBezTo>
                      <a:pt x="520417" y="402496"/>
                      <a:pt x="496462" y="418626"/>
                      <a:pt x="469721" y="429842"/>
                    </a:cubicBezTo>
                    <a:cubicBezTo>
                      <a:pt x="442145" y="441522"/>
                      <a:pt x="412805" y="447455"/>
                      <a:pt x="382536" y="447455"/>
                    </a:cubicBezTo>
                    <a:cubicBezTo>
                      <a:pt x="352267" y="447455"/>
                      <a:pt x="322927" y="441522"/>
                      <a:pt x="295258" y="429842"/>
                    </a:cubicBezTo>
                    <a:cubicBezTo>
                      <a:pt x="275295" y="421407"/>
                      <a:pt x="256818" y="410190"/>
                      <a:pt x="240105" y="396471"/>
                    </a:cubicBezTo>
                    <a:lnTo>
                      <a:pt x="209558" y="427061"/>
                    </a:lnTo>
                    <a:cubicBezTo>
                      <a:pt x="206030" y="420758"/>
                      <a:pt x="201666" y="414918"/>
                      <a:pt x="196373" y="409541"/>
                    </a:cubicBezTo>
                    <a:cubicBezTo>
                      <a:pt x="191081" y="404350"/>
                      <a:pt x="185232" y="399901"/>
                      <a:pt x="178918" y="396378"/>
                    </a:cubicBezTo>
                    <a:lnTo>
                      <a:pt x="209465" y="365880"/>
                    </a:lnTo>
                    <a:cubicBezTo>
                      <a:pt x="195724" y="349287"/>
                      <a:pt x="184582" y="330840"/>
                      <a:pt x="176040" y="310818"/>
                    </a:cubicBezTo>
                    <a:cubicBezTo>
                      <a:pt x="164341" y="283194"/>
                      <a:pt x="158491" y="253901"/>
                      <a:pt x="158491" y="223774"/>
                    </a:cubicBezTo>
                    <a:cubicBezTo>
                      <a:pt x="158491" y="193554"/>
                      <a:pt x="164341" y="164262"/>
                      <a:pt x="176040" y="136637"/>
                    </a:cubicBezTo>
                    <a:cubicBezTo>
                      <a:pt x="187367" y="110033"/>
                      <a:pt x="203523" y="86117"/>
                      <a:pt x="224043" y="65538"/>
                    </a:cubicBezTo>
                    <a:cubicBezTo>
                      <a:pt x="244655" y="45051"/>
                      <a:pt x="268610" y="28922"/>
                      <a:pt x="295258" y="17613"/>
                    </a:cubicBezTo>
                    <a:cubicBezTo>
                      <a:pt x="322927" y="5933"/>
                      <a:pt x="352267" y="0"/>
                      <a:pt x="382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569E685-885A-4B85-96C2-02BB75B3B471}"/>
                </a:ext>
              </a:extLst>
            </p:cNvPr>
            <p:cNvGrpSpPr/>
            <p:nvPr/>
          </p:nvGrpSpPr>
          <p:grpSpPr>
            <a:xfrm>
              <a:off x="3010322" y="2589163"/>
              <a:ext cx="2741383" cy="856793"/>
              <a:chOff x="1964420" y="3296842"/>
              <a:chExt cx="2741383" cy="856793"/>
            </a:xfrm>
          </p:grpSpPr>
          <p:sp>
            <p:nvSpPr>
              <p:cNvPr id="51" name="文本框 14">
                <a:extLst>
                  <a:ext uri="{FF2B5EF4-FFF2-40B4-BE49-F238E27FC236}">
                    <a16:creationId xmlns:a16="http://schemas.microsoft.com/office/drawing/2014/main" id="{0929EF25-FBED-4F66-B55B-3BF73F8ACD02}"/>
                  </a:ext>
                </a:extLst>
              </p:cNvPr>
              <p:cNvSpPr txBox="1"/>
              <p:nvPr/>
            </p:nvSpPr>
            <p:spPr>
              <a:xfrm>
                <a:off x="1964421" y="3644072"/>
                <a:ext cx="274138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52" name="文本框 15">
                <a:extLst>
                  <a:ext uri="{FF2B5EF4-FFF2-40B4-BE49-F238E27FC236}">
                    <a16:creationId xmlns:a16="http://schemas.microsoft.com/office/drawing/2014/main" id="{53B5B4C6-21AC-4744-99AB-F62242244CFD}"/>
                  </a:ext>
                </a:extLst>
              </p:cNvPr>
              <p:cNvSpPr txBox="1"/>
              <p:nvPr/>
            </p:nvSpPr>
            <p:spPr>
              <a:xfrm>
                <a:off x="1964420" y="3296842"/>
                <a:ext cx="2222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6D3DF43-B0A6-4779-98A7-48F70479330F}"/>
              </a:ext>
            </a:extLst>
          </p:cNvPr>
          <p:cNvGrpSpPr/>
          <p:nvPr/>
        </p:nvGrpSpPr>
        <p:grpSpPr>
          <a:xfrm>
            <a:off x="1491360" y="4187168"/>
            <a:ext cx="4404118" cy="1627271"/>
            <a:chOff x="1480847" y="2204501"/>
            <a:chExt cx="4404118" cy="1627271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471F5676-EF6C-47FC-B28D-CF90C5701924}"/>
                </a:ext>
              </a:extLst>
            </p:cNvPr>
            <p:cNvSpPr/>
            <p:nvPr/>
          </p:nvSpPr>
          <p:spPr>
            <a:xfrm>
              <a:off x="1480847" y="2204501"/>
              <a:ext cx="4404118" cy="162727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B895548-80A8-4C8E-9F38-554F51F6C011}"/>
                </a:ext>
              </a:extLst>
            </p:cNvPr>
            <p:cNvCxnSpPr/>
            <p:nvPr/>
          </p:nvCxnSpPr>
          <p:spPr>
            <a:xfrm>
              <a:off x="2846614" y="2415793"/>
              <a:ext cx="0" cy="120468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B8770D91-C667-4B62-979F-B23AC6DB0A4F}"/>
                </a:ext>
              </a:extLst>
            </p:cNvPr>
            <p:cNvGrpSpPr/>
            <p:nvPr/>
          </p:nvGrpSpPr>
          <p:grpSpPr>
            <a:xfrm>
              <a:off x="1823022" y="2632977"/>
              <a:ext cx="770318" cy="770318"/>
              <a:chOff x="5493182" y="-656603"/>
              <a:chExt cx="877778" cy="877778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903A9C6D-F221-4719-AF23-46867B6B26A4}"/>
                  </a:ext>
                </a:extLst>
              </p:cNvPr>
              <p:cNvSpPr/>
              <p:nvPr/>
            </p:nvSpPr>
            <p:spPr>
              <a:xfrm>
                <a:off x="5493182" y="-656603"/>
                <a:ext cx="877778" cy="87777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" name="椭圆 25">
                <a:extLst>
                  <a:ext uri="{FF2B5EF4-FFF2-40B4-BE49-F238E27FC236}">
                    <a16:creationId xmlns:a16="http://schemas.microsoft.com/office/drawing/2014/main" id="{74BC00ED-B1C2-46DA-BFFE-5FE055B40130}"/>
                  </a:ext>
                </a:extLst>
              </p:cNvPr>
              <p:cNvSpPr/>
              <p:nvPr/>
            </p:nvSpPr>
            <p:spPr>
              <a:xfrm>
                <a:off x="5675897" y="-473500"/>
                <a:ext cx="512348" cy="511573"/>
              </a:xfrm>
              <a:custGeom>
                <a:avLst/>
                <a:gdLst>
                  <a:gd name="T0" fmla="*/ 6894 w 7804"/>
                  <a:gd name="T1" fmla="*/ 3038 h 7804"/>
                  <a:gd name="T2" fmla="*/ 6614 w 7804"/>
                  <a:gd name="T3" fmla="*/ 2704 h 7804"/>
                  <a:gd name="T4" fmla="*/ 6826 w 7804"/>
                  <a:gd name="T5" fmla="*/ 2200 h 7804"/>
                  <a:gd name="T6" fmla="*/ 6496 w 7804"/>
                  <a:gd name="T7" fmla="*/ 978 h 7804"/>
                  <a:gd name="T8" fmla="*/ 5604 w 7804"/>
                  <a:gd name="T9" fmla="*/ 978 h 7804"/>
                  <a:gd name="T10" fmla="*/ 5254 w 7804"/>
                  <a:gd name="T11" fmla="*/ 1222 h 7804"/>
                  <a:gd name="T12" fmla="*/ 4973 w 7804"/>
                  <a:gd name="T13" fmla="*/ 1137 h 7804"/>
                  <a:gd name="T14" fmla="*/ 4766 w 7804"/>
                  <a:gd name="T15" fmla="*/ 631 h 7804"/>
                  <a:gd name="T16" fmla="*/ 3668 w 7804"/>
                  <a:gd name="T17" fmla="*/ 0 h 7804"/>
                  <a:gd name="T18" fmla="*/ 3038 w 7804"/>
                  <a:gd name="T19" fmla="*/ 910 h 7804"/>
                  <a:gd name="T20" fmla="*/ 2704 w 7804"/>
                  <a:gd name="T21" fmla="*/ 1190 h 7804"/>
                  <a:gd name="T22" fmla="*/ 2398 w 7804"/>
                  <a:gd name="T23" fmla="*/ 1175 h 7804"/>
                  <a:gd name="T24" fmla="*/ 1754 w 7804"/>
                  <a:gd name="T25" fmla="*/ 793 h 7804"/>
                  <a:gd name="T26" fmla="*/ 978 w 7804"/>
                  <a:gd name="T27" fmla="*/ 1308 h 7804"/>
                  <a:gd name="T28" fmla="*/ 1175 w 7804"/>
                  <a:gd name="T29" fmla="*/ 2398 h 7804"/>
                  <a:gd name="T30" fmla="*/ 1137 w 7804"/>
                  <a:gd name="T31" fmla="*/ 2831 h 7804"/>
                  <a:gd name="T32" fmla="*/ 631 w 7804"/>
                  <a:gd name="T33" fmla="*/ 3038 h 7804"/>
                  <a:gd name="T34" fmla="*/ 0 w 7804"/>
                  <a:gd name="T35" fmla="*/ 4136 h 7804"/>
                  <a:gd name="T36" fmla="*/ 910 w 7804"/>
                  <a:gd name="T37" fmla="*/ 4766 h 7804"/>
                  <a:gd name="T38" fmla="*/ 1190 w 7804"/>
                  <a:gd name="T39" fmla="*/ 5100 h 7804"/>
                  <a:gd name="T40" fmla="*/ 978 w 7804"/>
                  <a:gd name="T41" fmla="*/ 5604 h 7804"/>
                  <a:gd name="T42" fmla="*/ 1308 w 7804"/>
                  <a:gd name="T43" fmla="*/ 6826 h 7804"/>
                  <a:gd name="T44" fmla="*/ 2200 w 7804"/>
                  <a:gd name="T45" fmla="*/ 6826 h 7804"/>
                  <a:gd name="T46" fmla="*/ 2550 w 7804"/>
                  <a:gd name="T47" fmla="*/ 6582 h 7804"/>
                  <a:gd name="T48" fmla="*/ 2831 w 7804"/>
                  <a:gd name="T49" fmla="*/ 6667 h 7804"/>
                  <a:gd name="T50" fmla="*/ 3038 w 7804"/>
                  <a:gd name="T51" fmla="*/ 7173 h 7804"/>
                  <a:gd name="T52" fmla="*/ 4136 w 7804"/>
                  <a:gd name="T53" fmla="*/ 7804 h 7804"/>
                  <a:gd name="T54" fmla="*/ 4766 w 7804"/>
                  <a:gd name="T55" fmla="*/ 6894 h 7804"/>
                  <a:gd name="T56" fmla="*/ 5100 w 7804"/>
                  <a:gd name="T57" fmla="*/ 6614 h 7804"/>
                  <a:gd name="T58" fmla="*/ 5406 w 7804"/>
                  <a:gd name="T59" fmla="*/ 6629 h 7804"/>
                  <a:gd name="T60" fmla="*/ 6050 w 7804"/>
                  <a:gd name="T61" fmla="*/ 7011 h 7804"/>
                  <a:gd name="T62" fmla="*/ 6647 w 7804"/>
                  <a:gd name="T63" fmla="*/ 6675 h 7804"/>
                  <a:gd name="T64" fmla="*/ 6826 w 7804"/>
                  <a:gd name="T65" fmla="*/ 6496 h 7804"/>
                  <a:gd name="T66" fmla="*/ 6629 w 7804"/>
                  <a:gd name="T67" fmla="*/ 5406 h 7804"/>
                  <a:gd name="T68" fmla="*/ 6667 w 7804"/>
                  <a:gd name="T69" fmla="*/ 4972 h 7804"/>
                  <a:gd name="T70" fmla="*/ 7173 w 7804"/>
                  <a:gd name="T71" fmla="*/ 4766 h 7804"/>
                  <a:gd name="T72" fmla="*/ 7804 w 7804"/>
                  <a:gd name="T73" fmla="*/ 3668 h 7804"/>
                  <a:gd name="T74" fmla="*/ 5608 w 7804"/>
                  <a:gd name="T75" fmla="*/ 3902 h 7804"/>
                  <a:gd name="T76" fmla="*/ 2196 w 7804"/>
                  <a:gd name="T77" fmla="*/ 3902 h 7804"/>
                  <a:gd name="T78" fmla="*/ 5608 w 7804"/>
                  <a:gd name="T79" fmla="*/ 3902 h 7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04" h="7804">
                    <a:moveTo>
                      <a:pt x="7173" y="3038"/>
                    </a:moveTo>
                    <a:lnTo>
                      <a:pt x="6894" y="3038"/>
                    </a:lnTo>
                    <a:cubicBezTo>
                      <a:pt x="6824" y="3038"/>
                      <a:pt x="6714" y="2953"/>
                      <a:pt x="6667" y="2831"/>
                    </a:cubicBezTo>
                    <a:cubicBezTo>
                      <a:pt x="6650" y="2789"/>
                      <a:pt x="6632" y="2746"/>
                      <a:pt x="6614" y="2704"/>
                    </a:cubicBezTo>
                    <a:cubicBezTo>
                      <a:pt x="6561" y="2585"/>
                      <a:pt x="6579" y="2447"/>
                      <a:pt x="6629" y="2398"/>
                    </a:cubicBezTo>
                    <a:lnTo>
                      <a:pt x="6826" y="2200"/>
                    </a:lnTo>
                    <a:cubicBezTo>
                      <a:pt x="7072" y="1954"/>
                      <a:pt x="7072" y="1554"/>
                      <a:pt x="6826" y="1308"/>
                    </a:cubicBezTo>
                    <a:lnTo>
                      <a:pt x="6496" y="978"/>
                    </a:lnTo>
                    <a:cubicBezTo>
                      <a:pt x="6377" y="859"/>
                      <a:pt x="6218" y="793"/>
                      <a:pt x="6050" y="793"/>
                    </a:cubicBezTo>
                    <a:cubicBezTo>
                      <a:pt x="5882" y="793"/>
                      <a:pt x="5723" y="859"/>
                      <a:pt x="5604" y="978"/>
                    </a:cubicBezTo>
                    <a:lnTo>
                      <a:pt x="5406" y="1176"/>
                    </a:lnTo>
                    <a:cubicBezTo>
                      <a:pt x="5378" y="1204"/>
                      <a:pt x="5319" y="1222"/>
                      <a:pt x="5254" y="1222"/>
                    </a:cubicBezTo>
                    <a:cubicBezTo>
                      <a:pt x="5201" y="1222"/>
                      <a:pt x="5147" y="1211"/>
                      <a:pt x="5100" y="1190"/>
                    </a:cubicBezTo>
                    <a:cubicBezTo>
                      <a:pt x="5058" y="1172"/>
                      <a:pt x="5015" y="1154"/>
                      <a:pt x="4973" y="1137"/>
                    </a:cubicBezTo>
                    <a:cubicBezTo>
                      <a:pt x="4851" y="1090"/>
                      <a:pt x="4766" y="980"/>
                      <a:pt x="4766" y="910"/>
                    </a:cubicBezTo>
                    <a:lnTo>
                      <a:pt x="4766" y="631"/>
                    </a:lnTo>
                    <a:cubicBezTo>
                      <a:pt x="4766" y="283"/>
                      <a:pt x="4483" y="0"/>
                      <a:pt x="4136" y="0"/>
                    </a:cubicBezTo>
                    <a:lnTo>
                      <a:pt x="3668" y="0"/>
                    </a:lnTo>
                    <a:cubicBezTo>
                      <a:pt x="3321" y="0"/>
                      <a:pt x="3038" y="283"/>
                      <a:pt x="3038" y="631"/>
                    </a:cubicBezTo>
                    <a:lnTo>
                      <a:pt x="3038" y="910"/>
                    </a:lnTo>
                    <a:cubicBezTo>
                      <a:pt x="3038" y="980"/>
                      <a:pt x="2953" y="1090"/>
                      <a:pt x="2831" y="1137"/>
                    </a:cubicBezTo>
                    <a:cubicBezTo>
                      <a:pt x="2789" y="1154"/>
                      <a:pt x="2746" y="1172"/>
                      <a:pt x="2704" y="1190"/>
                    </a:cubicBezTo>
                    <a:cubicBezTo>
                      <a:pt x="2657" y="1211"/>
                      <a:pt x="2603" y="1222"/>
                      <a:pt x="2550" y="1222"/>
                    </a:cubicBezTo>
                    <a:cubicBezTo>
                      <a:pt x="2485" y="1222"/>
                      <a:pt x="2426" y="1204"/>
                      <a:pt x="2398" y="1175"/>
                    </a:cubicBezTo>
                    <a:lnTo>
                      <a:pt x="2200" y="978"/>
                    </a:lnTo>
                    <a:cubicBezTo>
                      <a:pt x="2081" y="859"/>
                      <a:pt x="1922" y="793"/>
                      <a:pt x="1754" y="793"/>
                    </a:cubicBezTo>
                    <a:cubicBezTo>
                      <a:pt x="1585" y="793"/>
                      <a:pt x="1427" y="859"/>
                      <a:pt x="1308" y="978"/>
                    </a:cubicBezTo>
                    <a:lnTo>
                      <a:pt x="978" y="1308"/>
                    </a:lnTo>
                    <a:cubicBezTo>
                      <a:pt x="732" y="1554"/>
                      <a:pt x="732" y="1954"/>
                      <a:pt x="978" y="2200"/>
                    </a:cubicBezTo>
                    <a:lnTo>
                      <a:pt x="1175" y="2398"/>
                    </a:lnTo>
                    <a:cubicBezTo>
                      <a:pt x="1225" y="2447"/>
                      <a:pt x="1243" y="2585"/>
                      <a:pt x="1190" y="2704"/>
                    </a:cubicBezTo>
                    <a:cubicBezTo>
                      <a:pt x="1172" y="2746"/>
                      <a:pt x="1154" y="2789"/>
                      <a:pt x="1137" y="2831"/>
                    </a:cubicBezTo>
                    <a:cubicBezTo>
                      <a:pt x="1090" y="2953"/>
                      <a:pt x="980" y="3038"/>
                      <a:pt x="910" y="3038"/>
                    </a:cubicBezTo>
                    <a:lnTo>
                      <a:pt x="631" y="3038"/>
                    </a:lnTo>
                    <a:cubicBezTo>
                      <a:pt x="283" y="3038"/>
                      <a:pt x="0" y="3321"/>
                      <a:pt x="0" y="3668"/>
                    </a:cubicBezTo>
                    <a:lnTo>
                      <a:pt x="0" y="4136"/>
                    </a:lnTo>
                    <a:cubicBezTo>
                      <a:pt x="0" y="4483"/>
                      <a:pt x="283" y="4766"/>
                      <a:pt x="631" y="4766"/>
                    </a:cubicBezTo>
                    <a:lnTo>
                      <a:pt x="910" y="4766"/>
                    </a:lnTo>
                    <a:cubicBezTo>
                      <a:pt x="980" y="4766"/>
                      <a:pt x="1090" y="4851"/>
                      <a:pt x="1137" y="4972"/>
                    </a:cubicBezTo>
                    <a:cubicBezTo>
                      <a:pt x="1154" y="5015"/>
                      <a:pt x="1172" y="5058"/>
                      <a:pt x="1190" y="5100"/>
                    </a:cubicBezTo>
                    <a:cubicBezTo>
                      <a:pt x="1243" y="5219"/>
                      <a:pt x="1225" y="5357"/>
                      <a:pt x="1175" y="5406"/>
                    </a:cubicBezTo>
                    <a:lnTo>
                      <a:pt x="978" y="5604"/>
                    </a:lnTo>
                    <a:cubicBezTo>
                      <a:pt x="732" y="5850"/>
                      <a:pt x="732" y="6250"/>
                      <a:pt x="978" y="6496"/>
                    </a:cubicBezTo>
                    <a:lnTo>
                      <a:pt x="1308" y="6826"/>
                    </a:lnTo>
                    <a:cubicBezTo>
                      <a:pt x="1427" y="6945"/>
                      <a:pt x="1586" y="7011"/>
                      <a:pt x="1754" y="7011"/>
                    </a:cubicBezTo>
                    <a:cubicBezTo>
                      <a:pt x="1922" y="7011"/>
                      <a:pt x="2081" y="6945"/>
                      <a:pt x="2200" y="6826"/>
                    </a:cubicBezTo>
                    <a:lnTo>
                      <a:pt x="2398" y="6628"/>
                    </a:lnTo>
                    <a:cubicBezTo>
                      <a:pt x="2427" y="6599"/>
                      <a:pt x="2484" y="6582"/>
                      <a:pt x="2550" y="6582"/>
                    </a:cubicBezTo>
                    <a:cubicBezTo>
                      <a:pt x="2602" y="6582"/>
                      <a:pt x="2657" y="6593"/>
                      <a:pt x="2704" y="6614"/>
                    </a:cubicBezTo>
                    <a:cubicBezTo>
                      <a:pt x="2745" y="6632"/>
                      <a:pt x="2788" y="6650"/>
                      <a:pt x="2831" y="6667"/>
                    </a:cubicBezTo>
                    <a:cubicBezTo>
                      <a:pt x="2953" y="6714"/>
                      <a:pt x="3038" y="6824"/>
                      <a:pt x="3038" y="6894"/>
                    </a:cubicBezTo>
                    <a:lnTo>
                      <a:pt x="3038" y="7173"/>
                    </a:lnTo>
                    <a:cubicBezTo>
                      <a:pt x="3038" y="7521"/>
                      <a:pt x="3321" y="7804"/>
                      <a:pt x="3668" y="7804"/>
                    </a:cubicBezTo>
                    <a:lnTo>
                      <a:pt x="4136" y="7804"/>
                    </a:lnTo>
                    <a:cubicBezTo>
                      <a:pt x="4483" y="7804"/>
                      <a:pt x="4766" y="7521"/>
                      <a:pt x="4766" y="7173"/>
                    </a:cubicBezTo>
                    <a:lnTo>
                      <a:pt x="4766" y="6894"/>
                    </a:lnTo>
                    <a:cubicBezTo>
                      <a:pt x="4766" y="6824"/>
                      <a:pt x="4851" y="6714"/>
                      <a:pt x="4972" y="6667"/>
                    </a:cubicBezTo>
                    <a:cubicBezTo>
                      <a:pt x="5015" y="6650"/>
                      <a:pt x="5058" y="6632"/>
                      <a:pt x="5100" y="6614"/>
                    </a:cubicBezTo>
                    <a:cubicBezTo>
                      <a:pt x="5146" y="6593"/>
                      <a:pt x="5201" y="6582"/>
                      <a:pt x="5254" y="6582"/>
                    </a:cubicBezTo>
                    <a:cubicBezTo>
                      <a:pt x="5319" y="6582"/>
                      <a:pt x="5377" y="6600"/>
                      <a:pt x="5406" y="6629"/>
                    </a:cubicBezTo>
                    <a:lnTo>
                      <a:pt x="5604" y="6826"/>
                    </a:lnTo>
                    <a:cubicBezTo>
                      <a:pt x="5723" y="6945"/>
                      <a:pt x="5882" y="7011"/>
                      <a:pt x="6050" y="7011"/>
                    </a:cubicBezTo>
                    <a:cubicBezTo>
                      <a:pt x="6068" y="7011"/>
                      <a:pt x="6087" y="7010"/>
                      <a:pt x="6105" y="7009"/>
                    </a:cubicBezTo>
                    <a:cubicBezTo>
                      <a:pt x="6335" y="6989"/>
                      <a:pt x="6538" y="6785"/>
                      <a:pt x="6647" y="6675"/>
                    </a:cubicBezTo>
                    <a:lnTo>
                      <a:pt x="6661" y="6661"/>
                    </a:lnTo>
                    <a:lnTo>
                      <a:pt x="6826" y="6496"/>
                    </a:lnTo>
                    <a:cubicBezTo>
                      <a:pt x="7072" y="6250"/>
                      <a:pt x="7072" y="5850"/>
                      <a:pt x="6826" y="5604"/>
                    </a:cubicBezTo>
                    <a:lnTo>
                      <a:pt x="6629" y="5406"/>
                    </a:lnTo>
                    <a:cubicBezTo>
                      <a:pt x="6579" y="5357"/>
                      <a:pt x="6561" y="5219"/>
                      <a:pt x="6614" y="5100"/>
                    </a:cubicBezTo>
                    <a:cubicBezTo>
                      <a:pt x="6632" y="5058"/>
                      <a:pt x="6650" y="5015"/>
                      <a:pt x="6667" y="4972"/>
                    </a:cubicBezTo>
                    <a:cubicBezTo>
                      <a:pt x="6714" y="4851"/>
                      <a:pt x="6824" y="4766"/>
                      <a:pt x="6894" y="4766"/>
                    </a:cubicBezTo>
                    <a:lnTo>
                      <a:pt x="7173" y="4766"/>
                    </a:lnTo>
                    <a:cubicBezTo>
                      <a:pt x="7521" y="4766"/>
                      <a:pt x="7804" y="4483"/>
                      <a:pt x="7804" y="4135"/>
                    </a:cubicBezTo>
                    <a:lnTo>
                      <a:pt x="7804" y="3668"/>
                    </a:lnTo>
                    <a:cubicBezTo>
                      <a:pt x="7804" y="3321"/>
                      <a:pt x="7521" y="3038"/>
                      <a:pt x="7173" y="3038"/>
                    </a:cubicBezTo>
                    <a:close/>
                    <a:moveTo>
                      <a:pt x="5608" y="3902"/>
                    </a:moveTo>
                    <a:cubicBezTo>
                      <a:pt x="5608" y="4843"/>
                      <a:pt x="4843" y="5608"/>
                      <a:pt x="3902" y="5608"/>
                    </a:cubicBezTo>
                    <a:cubicBezTo>
                      <a:pt x="2961" y="5608"/>
                      <a:pt x="2196" y="4843"/>
                      <a:pt x="2196" y="3902"/>
                    </a:cubicBezTo>
                    <a:cubicBezTo>
                      <a:pt x="2196" y="2961"/>
                      <a:pt x="2961" y="2196"/>
                      <a:pt x="3902" y="2196"/>
                    </a:cubicBezTo>
                    <a:cubicBezTo>
                      <a:pt x="4843" y="2196"/>
                      <a:pt x="5608" y="2961"/>
                      <a:pt x="5608" y="39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6B83B247-860C-4804-A7D5-D7A84641EB38}"/>
                </a:ext>
              </a:extLst>
            </p:cNvPr>
            <p:cNvGrpSpPr/>
            <p:nvPr/>
          </p:nvGrpSpPr>
          <p:grpSpPr>
            <a:xfrm>
              <a:off x="3010322" y="2589163"/>
              <a:ext cx="2741383" cy="856793"/>
              <a:chOff x="1964420" y="3296842"/>
              <a:chExt cx="2741383" cy="856793"/>
            </a:xfrm>
          </p:grpSpPr>
          <p:sp>
            <p:nvSpPr>
              <p:cNvPr id="60" name="文本框 22">
                <a:extLst>
                  <a:ext uri="{FF2B5EF4-FFF2-40B4-BE49-F238E27FC236}">
                    <a16:creationId xmlns:a16="http://schemas.microsoft.com/office/drawing/2014/main" id="{E07284E1-DDCD-4637-AADB-8A53937BDCB6}"/>
                  </a:ext>
                </a:extLst>
              </p:cNvPr>
              <p:cNvSpPr txBox="1"/>
              <p:nvPr/>
            </p:nvSpPr>
            <p:spPr>
              <a:xfrm>
                <a:off x="1964421" y="3644072"/>
                <a:ext cx="274138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61" name="文本框 23">
                <a:extLst>
                  <a:ext uri="{FF2B5EF4-FFF2-40B4-BE49-F238E27FC236}">
                    <a16:creationId xmlns:a16="http://schemas.microsoft.com/office/drawing/2014/main" id="{2C03EAA7-BFA5-4A39-B400-A60F1E5E1FC8}"/>
                  </a:ext>
                </a:extLst>
              </p:cNvPr>
              <p:cNvSpPr txBox="1"/>
              <p:nvPr/>
            </p:nvSpPr>
            <p:spPr>
              <a:xfrm>
                <a:off x="1964420" y="3296842"/>
                <a:ext cx="2222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A438CEE-B56D-4B94-9240-C3E068B47287}"/>
              </a:ext>
            </a:extLst>
          </p:cNvPr>
          <p:cNvGrpSpPr/>
          <p:nvPr/>
        </p:nvGrpSpPr>
        <p:grpSpPr>
          <a:xfrm>
            <a:off x="6296523" y="2204501"/>
            <a:ext cx="4404118" cy="1627271"/>
            <a:chOff x="1480847" y="2204501"/>
            <a:chExt cx="4404118" cy="1627271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E3BBB81B-C9DE-4440-9460-81653C6B929B}"/>
                </a:ext>
              </a:extLst>
            </p:cNvPr>
            <p:cNvSpPr/>
            <p:nvPr/>
          </p:nvSpPr>
          <p:spPr>
            <a:xfrm>
              <a:off x="1480847" y="2204501"/>
              <a:ext cx="4404118" cy="162727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3C77763F-5E9A-4B01-A7B0-9F9C65ECBC71}"/>
                </a:ext>
              </a:extLst>
            </p:cNvPr>
            <p:cNvCxnSpPr/>
            <p:nvPr/>
          </p:nvCxnSpPr>
          <p:spPr>
            <a:xfrm>
              <a:off x="2846614" y="2415793"/>
              <a:ext cx="0" cy="120468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C6CAE863-1EC7-4833-B2B1-498AF1D4BA8E}"/>
                </a:ext>
              </a:extLst>
            </p:cNvPr>
            <p:cNvGrpSpPr/>
            <p:nvPr/>
          </p:nvGrpSpPr>
          <p:grpSpPr>
            <a:xfrm>
              <a:off x="1823022" y="2632977"/>
              <a:ext cx="770318" cy="770318"/>
              <a:chOff x="5493182" y="-656603"/>
              <a:chExt cx="877778" cy="877778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68A9AC6E-EE3D-443B-ACCC-E93822718A38}"/>
                  </a:ext>
                </a:extLst>
              </p:cNvPr>
              <p:cNvSpPr/>
              <p:nvPr/>
            </p:nvSpPr>
            <p:spPr>
              <a:xfrm>
                <a:off x="5493182" y="-656603"/>
                <a:ext cx="877778" cy="87777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" name="椭圆 34">
                <a:extLst>
                  <a:ext uri="{FF2B5EF4-FFF2-40B4-BE49-F238E27FC236}">
                    <a16:creationId xmlns:a16="http://schemas.microsoft.com/office/drawing/2014/main" id="{1A0624B2-4DB0-4849-A762-30B41F5E5F44}"/>
                  </a:ext>
                </a:extLst>
              </p:cNvPr>
              <p:cNvSpPr/>
              <p:nvPr/>
            </p:nvSpPr>
            <p:spPr>
              <a:xfrm>
                <a:off x="5695957" y="-473888"/>
                <a:ext cx="472226" cy="512348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8E7DD95C-6588-4B43-A51E-5C98FC3A7A8E}"/>
                </a:ext>
              </a:extLst>
            </p:cNvPr>
            <p:cNvGrpSpPr/>
            <p:nvPr/>
          </p:nvGrpSpPr>
          <p:grpSpPr>
            <a:xfrm>
              <a:off x="3010322" y="2589163"/>
              <a:ext cx="2741383" cy="856793"/>
              <a:chOff x="1964420" y="3296842"/>
              <a:chExt cx="2741383" cy="856793"/>
            </a:xfrm>
          </p:grpSpPr>
          <p:sp>
            <p:nvSpPr>
              <p:cNvPr id="69" name="文本框 31">
                <a:extLst>
                  <a:ext uri="{FF2B5EF4-FFF2-40B4-BE49-F238E27FC236}">
                    <a16:creationId xmlns:a16="http://schemas.microsoft.com/office/drawing/2014/main" id="{CD6708B6-15F5-405F-8563-340C29453FF9}"/>
                  </a:ext>
                </a:extLst>
              </p:cNvPr>
              <p:cNvSpPr txBox="1"/>
              <p:nvPr/>
            </p:nvSpPr>
            <p:spPr>
              <a:xfrm>
                <a:off x="1964421" y="3644072"/>
                <a:ext cx="274138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70" name="文本框 32">
                <a:extLst>
                  <a:ext uri="{FF2B5EF4-FFF2-40B4-BE49-F238E27FC236}">
                    <a16:creationId xmlns:a16="http://schemas.microsoft.com/office/drawing/2014/main" id="{3AF9D6E5-7F75-464C-823A-CA2A5BBBEEC4}"/>
                  </a:ext>
                </a:extLst>
              </p:cNvPr>
              <p:cNvSpPr txBox="1"/>
              <p:nvPr/>
            </p:nvSpPr>
            <p:spPr>
              <a:xfrm>
                <a:off x="1964420" y="3296842"/>
                <a:ext cx="2222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CA885A0-E468-4B6A-9D05-5E53B8E87F99}"/>
              </a:ext>
            </a:extLst>
          </p:cNvPr>
          <p:cNvGrpSpPr/>
          <p:nvPr/>
        </p:nvGrpSpPr>
        <p:grpSpPr>
          <a:xfrm>
            <a:off x="6296523" y="4187168"/>
            <a:ext cx="4404118" cy="1627271"/>
            <a:chOff x="1480847" y="2204501"/>
            <a:chExt cx="4404118" cy="1627271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5887EA80-F561-4955-BF46-6CC892378D5D}"/>
                </a:ext>
              </a:extLst>
            </p:cNvPr>
            <p:cNvSpPr/>
            <p:nvPr/>
          </p:nvSpPr>
          <p:spPr>
            <a:xfrm>
              <a:off x="1480847" y="2204501"/>
              <a:ext cx="4404118" cy="162727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BDBDB"/>
                </a:gs>
              </a:gsLst>
              <a:lin ang="18900000" scaled="1"/>
              <a:tileRect/>
            </a:gradFill>
            <a:ln w="38100">
              <a:gradFill flip="none" rotWithShape="1">
                <a:gsLst>
                  <a:gs pos="0">
                    <a:srgbClr val="DBDBDB"/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EB1FA3D2-F3AA-422F-9A82-44EE78393AAB}"/>
                </a:ext>
              </a:extLst>
            </p:cNvPr>
            <p:cNvCxnSpPr/>
            <p:nvPr/>
          </p:nvCxnSpPr>
          <p:spPr>
            <a:xfrm>
              <a:off x="2846614" y="2415793"/>
              <a:ext cx="0" cy="120468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1C1E5BF4-6636-4ABC-8430-82DA829B861E}"/>
                </a:ext>
              </a:extLst>
            </p:cNvPr>
            <p:cNvGrpSpPr/>
            <p:nvPr/>
          </p:nvGrpSpPr>
          <p:grpSpPr>
            <a:xfrm>
              <a:off x="1823022" y="2632977"/>
              <a:ext cx="770318" cy="770318"/>
              <a:chOff x="5493182" y="-656603"/>
              <a:chExt cx="877778" cy="877778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10EEE5AC-AABB-4CEC-BBF3-4C2CE41AE01A}"/>
                  </a:ext>
                </a:extLst>
              </p:cNvPr>
              <p:cNvSpPr/>
              <p:nvPr/>
            </p:nvSpPr>
            <p:spPr>
              <a:xfrm>
                <a:off x="5493182" y="-656603"/>
                <a:ext cx="877778" cy="87777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 w="38100">
                <a:gradFill flip="none" rotWithShape="1">
                  <a:gsLst>
                    <a:gs pos="0">
                      <a:srgbClr val="DBDBDB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1" name="椭圆 43">
                <a:extLst>
                  <a:ext uri="{FF2B5EF4-FFF2-40B4-BE49-F238E27FC236}">
                    <a16:creationId xmlns:a16="http://schemas.microsoft.com/office/drawing/2014/main" id="{2C2BBEC9-0FFF-4D06-9658-39176470C21E}"/>
                  </a:ext>
                </a:extLst>
              </p:cNvPr>
              <p:cNvSpPr/>
              <p:nvPr/>
            </p:nvSpPr>
            <p:spPr>
              <a:xfrm>
                <a:off x="5675897" y="-466175"/>
                <a:ext cx="512348" cy="496923"/>
              </a:xfrm>
              <a:custGeom>
                <a:avLst/>
                <a:gdLst>
                  <a:gd name="connsiteX0" fmla="*/ 35700 w 578738"/>
                  <a:gd name="connsiteY0" fmla="*/ 243554 h 561315"/>
                  <a:gd name="connsiteX1" fmla="*/ 30383 w 578738"/>
                  <a:gd name="connsiteY1" fmla="*/ 254930 h 561315"/>
                  <a:gd name="connsiteX2" fmla="*/ 30383 w 578738"/>
                  <a:gd name="connsiteY2" fmla="*/ 519604 h 561315"/>
                  <a:gd name="connsiteX3" fmla="*/ 35700 w 578738"/>
                  <a:gd name="connsiteY3" fmla="*/ 530980 h 561315"/>
                  <a:gd name="connsiteX4" fmla="*/ 132926 w 578738"/>
                  <a:gd name="connsiteY4" fmla="*/ 530980 h 561315"/>
                  <a:gd name="connsiteX5" fmla="*/ 138243 w 578738"/>
                  <a:gd name="connsiteY5" fmla="*/ 519604 h 561315"/>
                  <a:gd name="connsiteX6" fmla="*/ 138243 w 578738"/>
                  <a:gd name="connsiteY6" fmla="*/ 254930 h 561315"/>
                  <a:gd name="connsiteX7" fmla="*/ 132926 w 578738"/>
                  <a:gd name="connsiteY7" fmla="*/ 243554 h 561315"/>
                  <a:gd name="connsiteX8" fmla="*/ 35700 w 578738"/>
                  <a:gd name="connsiteY8" fmla="*/ 213219 h 561315"/>
                  <a:gd name="connsiteX9" fmla="*/ 132926 w 578738"/>
                  <a:gd name="connsiteY9" fmla="*/ 213219 h 561315"/>
                  <a:gd name="connsiteX10" fmla="*/ 168626 w 578738"/>
                  <a:gd name="connsiteY10" fmla="*/ 254930 h 561315"/>
                  <a:gd name="connsiteX11" fmla="*/ 168626 w 578738"/>
                  <a:gd name="connsiteY11" fmla="*/ 519604 h 561315"/>
                  <a:gd name="connsiteX12" fmla="*/ 132926 w 578738"/>
                  <a:gd name="connsiteY12" fmla="*/ 561315 h 561315"/>
                  <a:gd name="connsiteX13" fmla="*/ 35700 w 578738"/>
                  <a:gd name="connsiteY13" fmla="*/ 561315 h 561315"/>
                  <a:gd name="connsiteX14" fmla="*/ 0 w 578738"/>
                  <a:gd name="connsiteY14" fmla="*/ 519604 h 561315"/>
                  <a:gd name="connsiteX15" fmla="*/ 0 w 578738"/>
                  <a:gd name="connsiteY15" fmla="*/ 254930 h 561315"/>
                  <a:gd name="connsiteX16" fmla="*/ 35700 w 578738"/>
                  <a:gd name="connsiteY16" fmla="*/ 213219 h 561315"/>
                  <a:gd name="connsiteX17" fmla="*/ 321281 w 578738"/>
                  <a:gd name="connsiteY17" fmla="*/ 30341 h 561315"/>
                  <a:gd name="connsiteX18" fmla="*/ 296219 w 578738"/>
                  <a:gd name="connsiteY18" fmla="*/ 55373 h 561315"/>
                  <a:gd name="connsiteX19" fmla="*/ 296979 w 578738"/>
                  <a:gd name="connsiteY19" fmla="*/ 60683 h 561315"/>
                  <a:gd name="connsiteX20" fmla="*/ 296979 w 578738"/>
                  <a:gd name="connsiteY20" fmla="*/ 65992 h 561315"/>
                  <a:gd name="connsiteX21" fmla="*/ 268119 w 578738"/>
                  <a:gd name="connsiteY21" fmla="*/ 212389 h 561315"/>
                  <a:gd name="connsiteX22" fmla="*/ 263563 w 578738"/>
                  <a:gd name="connsiteY22" fmla="*/ 221492 h 561315"/>
                  <a:gd name="connsiteX23" fmla="*/ 262044 w 578738"/>
                  <a:gd name="connsiteY23" fmla="*/ 223009 h 561315"/>
                  <a:gd name="connsiteX24" fmla="*/ 232425 w 578738"/>
                  <a:gd name="connsiteY24" fmla="*/ 240455 h 561315"/>
                  <a:gd name="connsiteX25" fmla="*/ 230146 w 578738"/>
                  <a:gd name="connsiteY25" fmla="*/ 240455 h 561315"/>
                  <a:gd name="connsiteX26" fmla="*/ 225590 w 578738"/>
                  <a:gd name="connsiteY26" fmla="*/ 240455 h 561315"/>
                  <a:gd name="connsiteX27" fmla="*/ 224071 w 578738"/>
                  <a:gd name="connsiteY27" fmla="*/ 241214 h 561315"/>
                  <a:gd name="connsiteX28" fmla="*/ 211919 w 578738"/>
                  <a:gd name="connsiteY28" fmla="*/ 253350 h 561315"/>
                  <a:gd name="connsiteX29" fmla="*/ 211919 w 578738"/>
                  <a:gd name="connsiteY29" fmla="*/ 518079 h 561315"/>
                  <a:gd name="connsiteX30" fmla="*/ 224830 w 578738"/>
                  <a:gd name="connsiteY30" fmla="*/ 530974 h 561315"/>
                  <a:gd name="connsiteX31" fmla="*/ 521019 w 578738"/>
                  <a:gd name="connsiteY31" fmla="*/ 530974 h 561315"/>
                  <a:gd name="connsiteX32" fmla="*/ 522538 w 578738"/>
                  <a:gd name="connsiteY32" fmla="*/ 530215 h 561315"/>
                  <a:gd name="connsiteX33" fmla="*/ 546081 w 578738"/>
                  <a:gd name="connsiteY33" fmla="*/ 505942 h 561315"/>
                  <a:gd name="connsiteX34" fmla="*/ 522538 w 578738"/>
                  <a:gd name="connsiteY34" fmla="*/ 480910 h 561315"/>
                  <a:gd name="connsiteX35" fmla="*/ 508108 w 578738"/>
                  <a:gd name="connsiteY35" fmla="*/ 465740 h 561315"/>
                  <a:gd name="connsiteX36" fmla="*/ 523298 w 578738"/>
                  <a:gd name="connsiteY36" fmla="*/ 450569 h 561315"/>
                  <a:gd name="connsiteX37" fmla="*/ 548360 w 578738"/>
                  <a:gd name="connsiteY37" fmla="*/ 425537 h 561315"/>
                  <a:gd name="connsiteX38" fmla="*/ 523298 w 578738"/>
                  <a:gd name="connsiteY38" fmla="*/ 401264 h 561315"/>
                  <a:gd name="connsiteX39" fmla="*/ 508108 w 578738"/>
                  <a:gd name="connsiteY39" fmla="*/ 386094 h 561315"/>
                  <a:gd name="connsiteX40" fmla="*/ 523298 w 578738"/>
                  <a:gd name="connsiteY40" fmla="*/ 370923 h 561315"/>
                  <a:gd name="connsiteX41" fmla="*/ 548360 w 578738"/>
                  <a:gd name="connsiteY41" fmla="*/ 345891 h 561315"/>
                  <a:gd name="connsiteX42" fmla="*/ 523298 w 578738"/>
                  <a:gd name="connsiteY42" fmla="*/ 320860 h 561315"/>
                  <a:gd name="connsiteX43" fmla="*/ 508108 w 578738"/>
                  <a:gd name="connsiteY43" fmla="*/ 305689 h 561315"/>
                  <a:gd name="connsiteX44" fmla="*/ 523298 w 578738"/>
                  <a:gd name="connsiteY44" fmla="*/ 290518 h 561315"/>
                  <a:gd name="connsiteX45" fmla="*/ 548360 w 578738"/>
                  <a:gd name="connsiteY45" fmla="*/ 265487 h 561315"/>
                  <a:gd name="connsiteX46" fmla="*/ 523298 w 578738"/>
                  <a:gd name="connsiteY46" fmla="*/ 240455 h 561315"/>
                  <a:gd name="connsiteX47" fmla="*/ 373684 w 578738"/>
                  <a:gd name="connsiteY47" fmla="*/ 240455 h 561315"/>
                  <a:gd name="connsiteX48" fmla="*/ 361533 w 578738"/>
                  <a:gd name="connsiteY48" fmla="*/ 234387 h 561315"/>
                  <a:gd name="connsiteX49" fmla="*/ 360014 w 578738"/>
                  <a:gd name="connsiteY49" fmla="*/ 219975 h 561315"/>
                  <a:gd name="connsiteX50" fmla="*/ 343306 w 578738"/>
                  <a:gd name="connsiteY50" fmla="*/ 42478 h 561315"/>
                  <a:gd name="connsiteX51" fmla="*/ 341787 w 578738"/>
                  <a:gd name="connsiteY51" fmla="*/ 40961 h 561315"/>
                  <a:gd name="connsiteX52" fmla="*/ 321281 w 578738"/>
                  <a:gd name="connsiteY52" fmla="*/ 30341 h 561315"/>
                  <a:gd name="connsiteX53" fmla="*/ 321281 w 578738"/>
                  <a:gd name="connsiteY53" fmla="*/ 0 h 561315"/>
                  <a:gd name="connsiteX54" fmla="*/ 365330 w 578738"/>
                  <a:gd name="connsiteY54" fmla="*/ 21997 h 561315"/>
                  <a:gd name="connsiteX55" fmla="*/ 395708 w 578738"/>
                  <a:gd name="connsiteY55" fmla="*/ 210114 h 561315"/>
                  <a:gd name="connsiteX56" fmla="*/ 523298 w 578738"/>
                  <a:gd name="connsiteY56" fmla="*/ 210114 h 561315"/>
                  <a:gd name="connsiteX57" fmla="*/ 562789 w 578738"/>
                  <a:gd name="connsiteY57" fmla="*/ 226802 h 561315"/>
                  <a:gd name="connsiteX58" fmla="*/ 578738 w 578738"/>
                  <a:gd name="connsiteY58" fmla="*/ 265487 h 561315"/>
                  <a:gd name="connsiteX59" fmla="*/ 561270 w 578738"/>
                  <a:gd name="connsiteY59" fmla="*/ 305689 h 561315"/>
                  <a:gd name="connsiteX60" fmla="*/ 578738 w 578738"/>
                  <a:gd name="connsiteY60" fmla="*/ 345891 h 561315"/>
                  <a:gd name="connsiteX61" fmla="*/ 561270 w 578738"/>
                  <a:gd name="connsiteY61" fmla="*/ 386094 h 561315"/>
                  <a:gd name="connsiteX62" fmla="*/ 578738 w 578738"/>
                  <a:gd name="connsiteY62" fmla="*/ 425537 h 561315"/>
                  <a:gd name="connsiteX63" fmla="*/ 560511 w 578738"/>
                  <a:gd name="connsiteY63" fmla="*/ 466498 h 561315"/>
                  <a:gd name="connsiteX64" fmla="*/ 576460 w 578738"/>
                  <a:gd name="connsiteY64" fmla="*/ 505942 h 561315"/>
                  <a:gd name="connsiteX65" fmla="*/ 527095 w 578738"/>
                  <a:gd name="connsiteY65" fmla="*/ 560556 h 561315"/>
                  <a:gd name="connsiteX66" fmla="*/ 523298 w 578738"/>
                  <a:gd name="connsiteY66" fmla="*/ 561315 h 561315"/>
                  <a:gd name="connsiteX67" fmla="*/ 224830 w 578738"/>
                  <a:gd name="connsiteY67" fmla="*/ 561315 h 561315"/>
                  <a:gd name="connsiteX68" fmla="*/ 181541 w 578738"/>
                  <a:gd name="connsiteY68" fmla="*/ 518079 h 561315"/>
                  <a:gd name="connsiteX69" fmla="*/ 181541 w 578738"/>
                  <a:gd name="connsiteY69" fmla="*/ 253350 h 561315"/>
                  <a:gd name="connsiteX70" fmla="*/ 222552 w 578738"/>
                  <a:gd name="connsiteY70" fmla="*/ 210872 h 561315"/>
                  <a:gd name="connsiteX71" fmla="*/ 224830 w 578738"/>
                  <a:gd name="connsiteY71" fmla="*/ 210114 h 561315"/>
                  <a:gd name="connsiteX72" fmla="*/ 229387 w 578738"/>
                  <a:gd name="connsiteY72" fmla="*/ 210114 h 561315"/>
                  <a:gd name="connsiteX73" fmla="*/ 237741 w 578738"/>
                  <a:gd name="connsiteY73" fmla="*/ 205563 h 561315"/>
                  <a:gd name="connsiteX74" fmla="*/ 240779 w 578738"/>
                  <a:gd name="connsiteY74" fmla="*/ 198736 h 561315"/>
                  <a:gd name="connsiteX75" fmla="*/ 266600 w 578738"/>
                  <a:gd name="connsiteY75" fmla="*/ 66751 h 561315"/>
                  <a:gd name="connsiteX76" fmla="*/ 266600 w 578738"/>
                  <a:gd name="connsiteY76" fmla="*/ 60683 h 561315"/>
                  <a:gd name="connsiteX77" fmla="*/ 265841 w 578738"/>
                  <a:gd name="connsiteY77" fmla="*/ 55373 h 561315"/>
                  <a:gd name="connsiteX78" fmla="*/ 321281 w 578738"/>
                  <a:gd name="connsiteY78" fmla="*/ 0 h 56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78738" h="561315">
                    <a:moveTo>
                      <a:pt x="35700" y="243554"/>
                    </a:moveTo>
                    <a:cubicBezTo>
                      <a:pt x="34181" y="243554"/>
                      <a:pt x="30383" y="248104"/>
                      <a:pt x="30383" y="254930"/>
                    </a:cubicBezTo>
                    <a:lnTo>
                      <a:pt x="30383" y="519604"/>
                    </a:lnTo>
                    <a:cubicBezTo>
                      <a:pt x="30383" y="526430"/>
                      <a:pt x="34181" y="530980"/>
                      <a:pt x="35700" y="530980"/>
                    </a:cubicBezTo>
                    <a:lnTo>
                      <a:pt x="132926" y="530980"/>
                    </a:lnTo>
                    <a:cubicBezTo>
                      <a:pt x="134445" y="530980"/>
                      <a:pt x="138243" y="526430"/>
                      <a:pt x="138243" y="519604"/>
                    </a:cubicBezTo>
                    <a:lnTo>
                      <a:pt x="138243" y="254930"/>
                    </a:lnTo>
                    <a:cubicBezTo>
                      <a:pt x="138243" y="248104"/>
                      <a:pt x="134445" y="243554"/>
                      <a:pt x="132926" y="243554"/>
                    </a:cubicBezTo>
                    <a:close/>
                    <a:moveTo>
                      <a:pt x="35700" y="213219"/>
                    </a:moveTo>
                    <a:lnTo>
                      <a:pt x="132926" y="213219"/>
                    </a:lnTo>
                    <a:cubicBezTo>
                      <a:pt x="152675" y="213219"/>
                      <a:pt x="168626" y="231420"/>
                      <a:pt x="168626" y="254930"/>
                    </a:cubicBezTo>
                    <a:lnTo>
                      <a:pt x="168626" y="519604"/>
                    </a:lnTo>
                    <a:cubicBezTo>
                      <a:pt x="168626" y="542356"/>
                      <a:pt x="152675" y="561315"/>
                      <a:pt x="132926" y="561315"/>
                    </a:cubicBezTo>
                    <a:lnTo>
                      <a:pt x="35700" y="561315"/>
                    </a:lnTo>
                    <a:cubicBezTo>
                      <a:pt x="15951" y="561315"/>
                      <a:pt x="0" y="542356"/>
                      <a:pt x="0" y="519604"/>
                    </a:cubicBezTo>
                    <a:lnTo>
                      <a:pt x="0" y="254930"/>
                    </a:lnTo>
                    <a:cubicBezTo>
                      <a:pt x="0" y="231420"/>
                      <a:pt x="15951" y="213219"/>
                      <a:pt x="35700" y="213219"/>
                    </a:cubicBezTo>
                    <a:close/>
                    <a:moveTo>
                      <a:pt x="321281" y="30341"/>
                    </a:moveTo>
                    <a:cubicBezTo>
                      <a:pt x="307611" y="30341"/>
                      <a:pt x="296219" y="41719"/>
                      <a:pt x="296219" y="55373"/>
                    </a:cubicBezTo>
                    <a:cubicBezTo>
                      <a:pt x="296219" y="56890"/>
                      <a:pt x="296979" y="59166"/>
                      <a:pt x="296979" y="60683"/>
                    </a:cubicBezTo>
                    <a:cubicBezTo>
                      <a:pt x="297738" y="62200"/>
                      <a:pt x="297738" y="64475"/>
                      <a:pt x="296979" y="65992"/>
                    </a:cubicBezTo>
                    <a:cubicBezTo>
                      <a:pt x="306852" y="119090"/>
                      <a:pt x="287106" y="174463"/>
                      <a:pt x="268119" y="212389"/>
                    </a:cubicBezTo>
                    <a:cubicBezTo>
                      <a:pt x="266600" y="215424"/>
                      <a:pt x="265081" y="218458"/>
                      <a:pt x="263563" y="221492"/>
                    </a:cubicBezTo>
                    <a:cubicBezTo>
                      <a:pt x="263563" y="221492"/>
                      <a:pt x="262803" y="222250"/>
                      <a:pt x="262044" y="223009"/>
                    </a:cubicBezTo>
                    <a:cubicBezTo>
                      <a:pt x="255209" y="232870"/>
                      <a:pt x="244576" y="238938"/>
                      <a:pt x="232425" y="240455"/>
                    </a:cubicBezTo>
                    <a:cubicBezTo>
                      <a:pt x="231665" y="240455"/>
                      <a:pt x="230906" y="240455"/>
                      <a:pt x="230146" y="240455"/>
                    </a:cubicBezTo>
                    <a:lnTo>
                      <a:pt x="225590" y="240455"/>
                    </a:lnTo>
                    <a:cubicBezTo>
                      <a:pt x="225590" y="241214"/>
                      <a:pt x="224830" y="241214"/>
                      <a:pt x="224071" y="241214"/>
                    </a:cubicBezTo>
                    <a:cubicBezTo>
                      <a:pt x="217236" y="241214"/>
                      <a:pt x="211919" y="246524"/>
                      <a:pt x="211919" y="253350"/>
                    </a:cubicBezTo>
                    <a:lnTo>
                      <a:pt x="211919" y="518079"/>
                    </a:lnTo>
                    <a:cubicBezTo>
                      <a:pt x="211919" y="524905"/>
                      <a:pt x="217995" y="530974"/>
                      <a:pt x="224830" y="530974"/>
                    </a:cubicBezTo>
                    <a:lnTo>
                      <a:pt x="521019" y="530974"/>
                    </a:lnTo>
                    <a:cubicBezTo>
                      <a:pt x="521779" y="530974"/>
                      <a:pt x="521779" y="530215"/>
                      <a:pt x="522538" y="530215"/>
                    </a:cubicBezTo>
                    <a:cubicBezTo>
                      <a:pt x="536208" y="530215"/>
                      <a:pt x="546081" y="518837"/>
                      <a:pt x="546081" y="505942"/>
                    </a:cubicBezTo>
                    <a:cubicBezTo>
                      <a:pt x="546081" y="493047"/>
                      <a:pt x="536208" y="481669"/>
                      <a:pt x="522538" y="480910"/>
                    </a:cubicBezTo>
                    <a:cubicBezTo>
                      <a:pt x="514943" y="480910"/>
                      <a:pt x="508108" y="474084"/>
                      <a:pt x="508108" y="465740"/>
                    </a:cubicBezTo>
                    <a:cubicBezTo>
                      <a:pt x="508108" y="457396"/>
                      <a:pt x="514943" y="450569"/>
                      <a:pt x="523298" y="450569"/>
                    </a:cubicBezTo>
                    <a:cubicBezTo>
                      <a:pt x="536968" y="450569"/>
                      <a:pt x="548360" y="439191"/>
                      <a:pt x="548360" y="425537"/>
                    </a:cubicBezTo>
                    <a:cubicBezTo>
                      <a:pt x="548360" y="411884"/>
                      <a:pt x="536968" y="401264"/>
                      <a:pt x="523298" y="401264"/>
                    </a:cubicBezTo>
                    <a:cubicBezTo>
                      <a:pt x="514943" y="401264"/>
                      <a:pt x="508108" y="394438"/>
                      <a:pt x="508108" y="386094"/>
                    </a:cubicBezTo>
                    <a:cubicBezTo>
                      <a:pt x="508108" y="377750"/>
                      <a:pt x="514943" y="370923"/>
                      <a:pt x="523298" y="370923"/>
                    </a:cubicBezTo>
                    <a:cubicBezTo>
                      <a:pt x="536968" y="370923"/>
                      <a:pt x="548360" y="359545"/>
                      <a:pt x="548360" y="345891"/>
                    </a:cubicBezTo>
                    <a:cubicBezTo>
                      <a:pt x="548360" y="332238"/>
                      <a:pt x="536968" y="320860"/>
                      <a:pt x="523298" y="320860"/>
                    </a:cubicBezTo>
                    <a:cubicBezTo>
                      <a:pt x="514943" y="320860"/>
                      <a:pt x="508108" y="314033"/>
                      <a:pt x="508108" y="305689"/>
                    </a:cubicBezTo>
                    <a:cubicBezTo>
                      <a:pt x="508108" y="297345"/>
                      <a:pt x="514943" y="290518"/>
                      <a:pt x="523298" y="290518"/>
                    </a:cubicBezTo>
                    <a:cubicBezTo>
                      <a:pt x="536968" y="290518"/>
                      <a:pt x="548360" y="279140"/>
                      <a:pt x="548360" y="265487"/>
                    </a:cubicBezTo>
                    <a:cubicBezTo>
                      <a:pt x="548360" y="251833"/>
                      <a:pt x="536968" y="240455"/>
                      <a:pt x="523298" y="240455"/>
                    </a:cubicBezTo>
                    <a:lnTo>
                      <a:pt x="373684" y="240455"/>
                    </a:lnTo>
                    <a:cubicBezTo>
                      <a:pt x="369127" y="240455"/>
                      <a:pt x="363811" y="238180"/>
                      <a:pt x="361533" y="234387"/>
                    </a:cubicBezTo>
                    <a:cubicBezTo>
                      <a:pt x="358495" y="229836"/>
                      <a:pt x="357735" y="224526"/>
                      <a:pt x="360014" y="219975"/>
                    </a:cubicBezTo>
                    <a:cubicBezTo>
                      <a:pt x="401784" y="120607"/>
                      <a:pt x="349381" y="50822"/>
                      <a:pt x="343306" y="42478"/>
                    </a:cubicBezTo>
                    <a:cubicBezTo>
                      <a:pt x="342546" y="42478"/>
                      <a:pt x="341787" y="41719"/>
                      <a:pt x="341787" y="40961"/>
                    </a:cubicBezTo>
                    <a:cubicBezTo>
                      <a:pt x="336471" y="34134"/>
                      <a:pt x="329635" y="30341"/>
                      <a:pt x="321281" y="30341"/>
                    </a:cubicBezTo>
                    <a:close/>
                    <a:moveTo>
                      <a:pt x="321281" y="0"/>
                    </a:moveTo>
                    <a:cubicBezTo>
                      <a:pt x="338749" y="0"/>
                      <a:pt x="354698" y="8344"/>
                      <a:pt x="365330" y="21997"/>
                    </a:cubicBezTo>
                    <a:cubicBezTo>
                      <a:pt x="368368" y="25032"/>
                      <a:pt x="431403" y="99368"/>
                      <a:pt x="395708" y="210114"/>
                    </a:cubicBezTo>
                    <a:lnTo>
                      <a:pt x="523298" y="210114"/>
                    </a:lnTo>
                    <a:cubicBezTo>
                      <a:pt x="538487" y="210114"/>
                      <a:pt x="552157" y="216182"/>
                      <a:pt x="562789" y="226802"/>
                    </a:cubicBezTo>
                    <a:cubicBezTo>
                      <a:pt x="572662" y="237421"/>
                      <a:pt x="578738" y="251075"/>
                      <a:pt x="578738" y="265487"/>
                    </a:cubicBezTo>
                    <a:cubicBezTo>
                      <a:pt x="578738" y="281416"/>
                      <a:pt x="571903" y="295828"/>
                      <a:pt x="561270" y="305689"/>
                    </a:cubicBezTo>
                    <a:cubicBezTo>
                      <a:pt x="571903" y="315550"/>
                      <a:pt x="578738" y="329962"/>
                      <a:pt x="578738" y="345891"/>
                    </a:cubicBezTo>
                    <a:cubicBezTo>
                      <a:pt x="578738" y="361821"/>
                      <a:pt x="571903" y="375474"/>
                      <a:pt x="561270" y="386094"/>
                    </a:cubicBezTo>
                    <a:cubicBezTo>
                      <a:pt x="571903" y="395955"/>
                      <a:pt x="578738" y="410367"/>
                      <a:pt x="578738" y="425537"/>
                    </a:cubicBezTo>
                    <a:cubicBezTo>
                      <a:pt x="578738" y="442225"/>
                      <a:pt x="571903" y="456637"/>
                      <a:pt x="560511" y="466498"/>
                    </a:cubicBezTo>
                    <a:cubicBezTo>
                      <a:pt x="570384" y="477118"/>
                      <a:pt x="576460" y="490771"/>
                      <a:pt x="576460" y="505942"/>
                    </a:cubicBezTo>
                    <a:cubicBezTo>
                      <a:pt x="576460" y="534008"/>
                      <a:pt x="555195" y="557522"/>
                      <a:pt x="527095" y="560556"/>
                    </a:cubicBezTo>
                    <a:cubicBezTo>
                      <a:pt x="525576" y="560556"/>
                      <a:pt x="524816" y="561315"/>
                      <a:pt x="523298" y="561315"/>
                    </a:cubicBezTo>
                    <a:lnTo>
                      <a:pt x="224830" y="561315"/>
                    </a:lnTo>
                    <a:cubicBezTo>
                      <a:pt x="201287" y="561315"/>
                      <a:pt x="181541" y="541593"/>
                      <a:pt x="181541" y="518079"/>
                    </a:cubicBezTo>
                    <a:lnTo>
                      <a:pt x="181541" y="253350"/>
                    </a:lnTo>
                    <a:cubicBezTo>
                      <a:pt x="181541" y="230594"/>
                      <a:pt x="199768" y="211631"/>
                      <a:pt x="222552" y="210872"/>
                    </a:cubicBezTo>
                    <a:cubicBezTo>
                      <a:pt x="223311" y="210872"/>
                      <a:pt x="224071" y="210114"/>
                      <a:pt x="224830" y="210114"/>
                    </a:cubicBezTo>
                    <a:lnTo>
                      <a:pt x="229387" y="210114"/>
                    </a:lnTo>
                    <a:cubicBezTo>
                      <a:pt x="232425" y="210114"/>
                      <a:pt x="235463" y="208597"/>
                      <a:pt x="237741" y="205563"/>
                    </a:cubicBezTo>
                    <a:cubicBezTo>
                      <a:pt x="238500" y="203287"/>
                      <a:pt x="240019" y="201011"/>
                      <a:pt x="240779" y="198736"/>
                    </a:cubicBezTo>
                    <a:cubicBezTo>
                      <a:pt x="255209" y="170670"/>
                      <a:pt x="277233" y="115297"/>
                      <a:pt x="266600" y="66751"/>
                    </a:cubicBezTo>
                    <a:cubicBezTo>
                      <a:pt x="265841" y="65234"/>
                      <a:pt x="265841" y="62958"/>
                      <a:pt x="266600" y="60683"/>
                    </a:cubicBezTo>
                    <a:cubicBezTo>
                      <a:pt x="265841" y="59166"/>
                      <a:pt x="265841" y="56890"/>
                      <a:pt x="265841" y="55373"/>
                    </a:cubicBezTo>
                    <a:cubicBezTo>
                      <a:pt x="265841" y="25032"/>
                      <a:pt x="290903" y="0"/>
                      <a:pt x="3212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F0680AAF-CF77-407B-955C-676403124F7C}"/>
                </a:ext>
              </a:extLst>
            </p:cNvPr>
            <p:cNvGrpSpPr/>
            <p:nvPr/>
          </p:nvGrpSpPr>
          <p:grpSpPr>
            <a:xfrm>
              <a:off x="3010322" y="2589163"/>
              <a:ext cx="2741383" cy="856793"/>
              <a:chOff x="1964420" y="3296842"/>
              <a:chExt cx="2741383" cy="856793"/>
            </a:xfrm>
          </p:grpSpPr>
          <p:sp>
            <p:nvSpPr>
              <p:cNvPr id="78" name="文本框 40">
                <a:extLst>
                  <a:ext uri="{FF2B5EF4-FFF2-40B4-BE49-F238E27FC236}">
                    <a16:creationId xmlns:a16="http://schemas.microsoft.com/office/drawing/2014/main" id="{E904BE52-23DF-4FA0-AEA4-9DD3C82C7F9F}"/>
                  </a:ext>
                </a:extLst>
              </p:cNvPr>
              <p:cNvSpPr txBox="1"/>
              <p:nvPr/>
            </p:nvSpPr>
            <p:spPr>
              <a:xfrm>
                <a:off x="1964421" y="3644072"/>
                <a:ext cx="2741382" cy="50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Click here to add content that matches the title.</a:t>
                </a:r>
                <a:endParaRPr lang="zh-CN" altLang="en-US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79" name="文本框 41">
                <a:extLst>
                  <a:ext uri="{FF2B5EF4-FFF2-40B4-BE49-F238E27FC236}">
                    <a16:creationId xmlns:a16="http://schemas.microsoft.com/office/drawing/2014/main" id="{F9BEE798-1BB7-434E-9F0D-BC1D538110ED}"/>
                  </a:ext>
                </a:extLst>
              </p:cNvPr>
              <p:cNvSpPr txBox="1"/>
              <p:nvPr/>
            </p:nvSpPr>
            <p:spPr>
              <a:xfrm>
                <a:off x="1964420" y="3296842"/>
                <a:ext cx="2222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800" dirty="0"/>
                  <a:t>Add title text</a:t>
                </a:r>
                <a:endParaRPr lang="zh-CN" alt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09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89D97B5-57DB-40C7-941F-942DC2ED6948}"/>
              </a:ext>
            </a:extLst>
          </p:cNvPr>
          <p:cNvGrpSpPr/>
          <p:nvPr/>
        </p:nvGrpSpPr>
        <p:grpSpPr>
          <a:xfrm flipV="1">
            <a:off x="4648003" y="2173936"/>
            <a:ext cx="2916440" cy="2734996"/>
            <a:chOff x="4403724" y="2390006"/>
            <a:chExt cx="3616326" cy="3424436"/>
          </a:xfrm>
          <a:solidFill>
            <a:schemeClr val="bg1">
              <a:lumMod val="85000"/>
            </a:schemeClr>
          </a:solidFill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FE18F4C6-1A58-4D2F-814B-2D970249D282}"/>
                </a:ext>
              </a:extLst>
            </p:cNvPr>
            <p:cNvSpPr/>
            <p:nvPr/>
          </p:nvSpPr>
          <p:spPr>
            <a:xfrm rot="5400000">
              <a:off x="3537645" y="3256085"/>
              <a:ext cx="3424434" cy="1692275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D784AB6B-3AE2-4896-99EA-D278DCCF828B}"/>
                </a:ext>
              </a:extLst>
            </p:cNvPr>
            <p:cNvSpPr/>
            <p:nvPr/>
          </p:nvSpPr>
          <p:spPr>
            <a:xfrm rot="16200000" flipH="1">
              <a:off x="5461696" y="3256087"/>
              <a:ext cx="3424434" cy="1692275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611674D-D8C6-4D23-9F6D-9BE347405B56}"/>
              </a:ext>
            </a:extLst>
          </p:cNvPr>
          <p:cNvGrpSpPr/>
          <p:nvPr/>
        </p:nvGrpSpPr>
        <p:grpSpPr>
          <a:xfrm>
            <a:off x="8215159" y="2542402"/>
            <a:ext cx="2873681" cy="856793"/>
            <a:chOff x="1487583" y="3723578"/>
            <a:chExt cx="2873681" cy="85679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C569882-51F9-47C7-B496-7F60E536D92A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81DF80-FAD4-4570-A774-0ED3FAF6ACC6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6624B05-767B-4FD9-9654-092FACC6FB4D}"/>
              </a:ext>
            </a:extLst>
          </p:cNvPr>
          <p:cNvGrpSpPr/>
          <p:nvPr/>
        </p:nvGrpSpPr>
        <p:grpSpPr>
          <a:xfrm>
            <a:off x="8215159" y="4295002"/>
            <a:ext cx="2873681" cy="856793"/>
            <a:chOff x="1487583" y="3723578"/>
            <a:chExt cx="2873681" cy="85679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6ECBF31-4107-407B-BB46-F87A0606B985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8BB595B-E7D4-4A75-BE06-F3E0027B6739}"/>
                </a:ext>
              </a:extLst>
            </p:cNvPr>
            <p:cNvSpPr txBox="1"/>
            <p:nvPr/>
          </p:nvSpPr>
          <p:spPr>
            <a:xfrm>
              <a:off x="1487584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l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67DC4F3-0CA4-4E1D-81ED-CC964AB0C67D}"/>
              </a:ext>
            </a:extLst>
          </p:cNvPr>
          <p:cNvGrpSpPr/>
          <p:nvPr/>
        </p:nvGrpSpPr>
        <p:grpSpPr>
          <a:xfrm>
            <a:off x="1123606" y="2542402"/>
            <a:ext cx="2873681" cy="856793"/>
            <a:chOff x="1487583" y="3723578"/>
            <a:chExt cx="2873681" cy="85679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06CDABB-1B76-4BAD-B884-572DE1E2F81D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5839F2F-FC68-4620-9F8F-6F1C534436FE}"/>
                </a:ext>
              </a:extLst>
            </p:cNvPr>
            <p:cNvSpPr txBox="1"/>
            <p:nvPr/>
          </p:nvSpPr>
          <p:spPr>
            <a:xfrm>
              <a:off x="2626676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r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57C7EE3-657F-456D-A95E-BDA5358C30C1}"/>
              </a:ext>
            </a:extLst>
          </p:cNvPr>
          <p:cNvGrpSpPr/>
          <p:nvPr/>
        </p:nvGrpSpPr>
        <p:grpSpPr>
          <a:xfrm>
            <a:off x="1123606" y="4295002"/>
            <a:ext cx="2873681" cy="856793"/>
            <a:chOff x="1487583" y="3723578"/>
            <a:chExt cx="2873681" cy="85679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F99F41B-1027-41ED-94FE-1E52C6F8572D}"/>
                </a:ext>
              </a:extLst>
            </p:cNvPr>
            <p:cNvSpPr txBox="1"/>
            <p:nvPr/>
          </p:nvSpPr>
          <p:spPr>
            <a:xfrm>
              <a:off x="1487583" y="4070808"/>
              <a:ext cx="2873681" cy="50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BBB293D-FEC4-402F-B003-162CFE86CA50}"/>
                </a:ext>
              </a:extLst>
            </p:cNvPr>
            <p:cNvSpPr txBox="1"/>
            <p:nvPr/>
          </p:nvSpPr>
          <p:spPr>
            <a:xfrm>
              <a:off x="2626676" y="3723578"/>
              <a:ext cx="173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pPr algn="r"/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00E93429-E4F8-4DDE-93B0-7F62042FDD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/>
      </p:pic>
      <p:pic>
        <p:nvPicPr>
          <p:cNvPr id="32" name="图片占位符 31">
            <a:extLst>
              <a:ext uri="{FF2B5EF4-FFF2-40B4-BE49-F238E27FC236}">
                <a16:creationId xmlns:a16="http://schemas.microsoft.com/office/drawing/2014/main" id="{F95C435F-2CCC-4B7D-BA5B-ABB7C0E5C1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99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2B9E8-EED0-46AF-8637-241171E9D6F9}"/>
              </a:ext>
            </a:extLst>
          </p:cNvPr>
          <p:cNvSpPr txBox="1"/>
          <p:nvPr/>
        </p:nvSpPr>
        <p:spPr>
          <a:xfrm>
            <a:off x="3997287" y="435583"/>
            <a:ext cx="421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600" b="1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A9D359-EEA8-4E4D-8D1D-FB5E600508DE}"/>
              </a:ext>
            </a:extLst>
          </p:cNvPr>
          <p:cNvSpPr txBox="1"/>
          <p:nvPr/>
        </p:nvSpPr>
        <p:spPr>
          <a:xfrm>
            <a:off x="3840710" y="1043561"/>
            <a:ext cx="4530468" cy="2154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en-US" altLang="zh-CN" sz="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rPr>
              <a:t>Click here to add content that matches the title.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D7052AE-B005-4B6B-9A56-90F2CEABC5A4}"/>
              </a:ext>
            </a:extLst>
          </p:cNvPr>
          <p:cNvGrpSpPr/>
          <p:nvPr/>
        </p:nvGrpSpPr>
        <p:grpSpPr>
          <a:xfrm>
            <a:off x="3840710" y="4914370"/>
            <a:ext cx="4510582" cy="857947"/>
            <a:chOff x="5959310" y="2423764"/>
            <a:chExt cx="4510582" cy="85794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C70B372-82CF-4192-A8C8-0C9D2EB8E98E}"/>
                </a:ext>
              </a:extLst>
            </p:cNvPr>
            <p:cNvSpPr txBox="1"/>
            <p:nvPr/>
          </p:nvSpPr>
          <p:spPr>
            <a:xfrm>
              <a:off x="5959310" y="2770994"/>
              <a:ext cx="4510582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Click here to add content that matches the </a:t>
              </a:r>
              <a:r>
                <a:rPr lang="en-US" altLang="zh-CN" sz="1100" dirty="0" err="1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title.Click</a:t>
              </a:r>
              <a:r>
                <a:rPr lang="en-US" altLang="zh-CN" sz="1100" dirty="0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rPr>
                <a:t> here to add content that matches the title.</a:t>
              </a:r>
              <a:endParaRPr lang="zh-CN" altLang="en-US" sz="11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0F6E51-9D23-4D0E-A58B-FEE4E2D11FBF}"/>
                </a:ext>
              </a:extLst>
            </p:cNvPr>
            <p:cNvSpPr txBox="1"/>
            <p:nvPr/>
          </p:nvSpPr>
          <p:spPr>
            <a:xfrm>
              <a:off x="6707610" y="2423764"/>
              <a:ext cx="3013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1800" dirty="0"/>
                <a:t>Add title text</a:t>
              </a:r>
              <a:endParaRPr lang="zh-CN" altLang="en-US" sz="1800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EA83171-B6DD-4DC1-9C1C-7A732FA70FF2}"/>
              </a:ext>
            </a:extLst>
          </p:cNvPr>
          <p:cNvSpPr txBox="1"/>
          <p:nvPr/>
        </p:nvSpPr>
        <p:spPr>
          <a:xfrm>
            <a:off x="1582190" y="3421935"/>
            <a:ext cx="1978428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CAC514-47FF-4CEC-A6F5-C2913D844A09}"/>
              </a:ext>
            </a:extLst>
          </p:cNvPr>
          <p:cNvSpPr txBox="1"/>
          <p:nvPr/>
        </p:nvSpPr>
        <p:spPr>
          <a:xfrm>
            <a:off x="8481177" y="3421935"/>
            <a:ext cx="1978428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1E7026-0FD8-4A75-BE01-2CB5FCB2A3A2}"/>
              </a:ext>
            </a:extLst>
          </p:cNvPr>
          <p:cNvSpPr txBox="1"/>
          <p:nvPr/>
        </p:nvSpPr>
        <p:spPr>
          <a:xfrm>
            <a:off x="1693027" y="5586706"/>
            <a:ext cx="1978428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BD4BC4-8C8D-4665-BAF9-0C491E19241C}"/>
              </a:ext>
            </a:extLst>
          </p:cNvPr>
          <p:cNvSpPr txBox="1"/>
          <p:nvPr/>
        </p:nvSpPr>
        <p:spPr>
          <a:xfrm>
            <a:off x="8481177" y="5586706"/>
            <a:ext cx="1978428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Click here to add content that matches the title.</a:t>
            </a:r>
            <a:endParaRPr lang="zh-CN" altLang="en-US" sz="10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5784FED2-803E-4B6D-9318-EC97E788A3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C87EA0E1-BDD9-4700-83EA-FBB218CAAA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524395E9-C156-4A3F-87C7-0670E69F9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8A99A024-C8DF-4E8F-ABBF-356A5DDF10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88FE06CD-EE6A-4F65-8DCA-93446B39DC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44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799B13F-DB88-4962-B41F-25AEBBC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3FAB71-D542-4482-BEE1-A711FEDB58FD}"/>
              </a:ext>
            </a:extLst>
          </p:cNvPr>
          <p:cNvSpPr/>
          <p:nvPr/>
        </p:nvSpPr>
        <p:spPr>
          <a:xfrm rot="2430748">
            <a:off x="729393" y="-1313116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D02C4D-2C86-4ABE-9296-E3FD3F6B2B48}"/>
              </a:ext>
            </a:extLst>
          </p:cNvPr>
          <p:cNvSpPr/>
          <p:nvPr/>
        </p:nvSpPr>
        <p:spPr>
          <a:xfrm rot="2430748">
            <a:off x="87085" y="-1020654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8A39D-8BFE-4191-9429-2485DBC48E59}"/>
              </a:ext>
            </a:extLst>
          </p:cNvPr>
          <p:cNvSpPr/>
          <p:nvPr/>
        </p:nvSpPr>
        <p:spPr>
          <a:xfrm rot="2430748">
            <a:off x="1608453" y="-2103946"/>
            <a:ext cx="981838" cy="3452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A4B341-229F-4365-B717-91B16B053B2F}"/>
              </a:ext>
            </a:extLst>
          </p:cNvPr>
          <p:cNvSpPr/>
          <p:nvPr/>
        </p:nvSpPr>
        <p:spPr>
          <a:xfrm rot="2430748">
            <a:off x="493417" y="3905182"/>
            <a:ext cx="981838" cy="3079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6DA050-ED86-4B26-B721-1858AD2692E3}"/>
              </a:ext>
            </a:extLst>
          </p:cNvPr>
          <p:cNvSpPr/>
          <p:nvPr/>
        </p:nvSpPr>
        <p:spPr>
          <a:xfrm rot="2430748">
            <a:off x="-682267" y="480992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5C3978-9619-4AFC-BF41-6BA9EA2AAF0C}"/>
              </a:ext>
            </a:extLst>
          </p:cNvPr>
          <p:cNvSpPr/>
          <p:nvPr/>
        </p:nvSpPr>
        <p:spPr>
          <a:xfrm rot="2430748">
            <a:off x="223553" y="4943761"/>
            <a:ext cx="981838" cy="3079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C34486-6040-4FF3-9483-777018720CB9}"/>
              </a:ext>
            </a:extLst>
          </p:cNvPr>
          <p:cNvSpPr/>
          <p:nvPr/>
        </p:nvSpPr>
        <p:spPr>
          <a:xfrm rot="2430748">
            <a:off x="3766863" y="5377512"/>
            <a:ext cx="981838" cy="3564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A1AD4A-9860-4638-931B-C43A541F3354}"/>
              </a:ext>
            </a:extLst>
          </p:cNvPr>
          <p:cNvSpPr/>
          <p:nvPr/>
        </p:nvSpPr>
        <p:spPr>
          <a:xfrm rot="2430748">
            <a:off x="10692698" y="2976321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823020-D9F8-4ED1-9A02-30B5B9D61560}"/>
              </a:ext>
            </a:extLst>
          </p:cNvPr>
          <p:cNvSpPr/>
          <p:nvPr/>
        </p:nvSpPr>
        <p:spPr>
          <a:xfrm rot="2430748">
            <a:off x="9384056" y="4088595"/>
            <a:ext cx="981838" cy="4745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74B6E-E069-4482-9548-A206B2E32ABD}"/>
              </a:ext>
            </a:extLst>
          </p:cNvPr>
          <p:cNvSpPr/>
          <p:nvPr/>
        </p:nvSpPr>
        <p:spPr>
          <a:xfrm rot="2430748">
            <a:off x="11151487" y="3922661"/>
            <a:ext cx="981838" cy="395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8C0766-0E79-4E6E-93EA-B87449CBA0FF}"/>
              </a:ext>
            </a:extLst>
          </p:cNvPr>
          <p:cNvSpPr/>
          <p:nvPr/>
        </p:nvSpPr>
        <p:spPr>
          <a:xfrm rot="2430748">
            <a:off x="8025773" y="-3817689"/>
            <a:ext cx="981838" cy="5430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546382-57F8-4172-8782-EB9827926FC2}"/>
              </a:ext>
            </a:extLst>
          </p:cNvPr>
          <p:cNvSpPr/>
          <p:nvPr/>
        </p:nvSpPr>
        <p:spPr>
          <a:xfrm rot="2430748">
            <a:off x="12055502" y="-1166818"/>
            <a:ext cx="981838" cy="307988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53C066-EDC0-4327-BA34-14060198910D}"/>
              </a:ext>
            </a:extLst>
          </p:cNvPr>
          <p:cNvSpPr/>
          <p:nvPr/>
        </p:nvSpPr>
        <p:spPr>
          <a:xfrm rot="2430748" flipH="1">
            <a:off x="3676362" y="-1832037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4610AF-5E8C-45D5-879A-5E94C2D917D1}"/>
              </a:ext>
            </a:extLst>
          </p:cNvPr>
          <p:cNvSpPr/>
          <p:nvPr/>
        </p:nvSpPr>
        <p:spPr>
          <a:xfrm rot="2430748" flipH="1">
            <a:off x="188223" y="209516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B2CBF9-22B0-40A3-8F3B-99F91D70E889}"/>
              </a:ext>
            </a:extLst>
          </p:cNvPr>
          <p:cNvSpPr/>
          <p:nvPr/>
        </p:nvSpPr>
        <p:spPr>
          <a:xfrm rot="2430748" flipH="1">
            <a:off x="6635063" y="5145708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D4DD60-5C10-41AE-92BB-E02D9A364E50}"/>
              </a:ext>
            </a:extLst>
          </p:cNvPr>
          <p:cNvSpPr/>
          <p:nvPr/>
        </p:nvSpPr>
        <p:spPr>
          <a:xfrm rot="2430748" flipH="1">
            <a:off x="10424371" y="-2111676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4EB3F5-4CC9-47A7-B831-0EED05958F93}"/>
              </a:ext>
            </a:extLst>
          </p:cNvPr>
          <p:cNvSpPr/>
          <p:nvPr/>
        </p:nvSpPr>
        <p:spPr>
          <a:xfrm rot="2430748" flipH="1">
            <a:off x="12654226" y="304859"/>
            <a:ext cx="36000" cy="34529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>
            <a:extLst>
              <a:ext uri="{FF2B5EF4-FFF2-40B4-BE49-F238E27FC236}">
                <a16:creationId xmlns:a16="http://schemas.microsoft.com/office/drawing/2014/main" id="{9F3B01DA-F926-46C2-862C-45082D595B7A}"/>
              </a:ext>
            </a:extLst>
          </p:cNvPr>
          <p:cNvSpPr/>
          <p:nvPr/>
        </p:nvSpPr>
        <p:spPr>
          <a:xfrm rot="2020573">
            <a:off x="1890787" y="1740542"/>
            <a:ext cx="439606" cy="43960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加号 23">
            <a:extLst>
              <a:ext uri="{FF2B5EF4-FFF2-40B4-BE49-F238E27FC236}">
                <a16:creationId xmlns:a16="http://schemas.microsoft.com/office/drawing/2014/main" id="{D965A951-48FF-4C33-99C9-016CCAF71D4C}"/>
              </a:ext>
            </a:extLst>
          </p:cNvPr>
          <p:cNvSpPr/>
          <p:nvPr/>
        </p:nvSpPr>
        <p:spPr>
          <a:xfrm rot="19961175">
            <a:off x="2718711" y="5547906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加号 24">
            <a:extLst>
              <a:ext uri="{FF2B5EF4-FFF2-40B4-BE49-F238E27FC236}">
                <a16:creationId xmlns:a16="http://schemas.microsoft.com/office/drawing/2014/main" id="{EB88A93E-55D2-402B-95FD-4C21E9EB49C8}"/>
              </a:ext>
            </a:extLst>
          </p:cNvPr>
          <p:cNvSpPr/>
          <p:nvPr/>
        </p:nvSpPr>
        <p:spPr>
          <a:xfrm rot="19961175">
            <a:off x="9612195" y="3783059"/>
            <a:ext cx="384148" cy="384148"/>
          </a:xfrm>
          <a:prstGeom prst="mathPlus">
            <a:avLst>
              <a:gd name="adj1" fmla="val 1097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84A6E2A9-89D9-463E-991E-6DE612DDE90F}"/>
              </a:ext>
            </a:extLst>
          </p:cNvPr>
          <p:cNvSpPr/>
          <p:nvPr/>
        </p:nvSpPr>
        <p:spPr>
          <a:xfrm rot="19961175">
            <a:off x="8356290" y="716361"/>
            <a:ext cx="273086" cy="273086"/>
          </a:xfrm>
          <a:prstGeom prst="mathPlus">
            <a:avLst>
              <a:gd name="adj1" fmla="val 1097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06839D-A775-403D-9F57-F0241FC2F531}"/>
              </a:ext>
            </a:extLst>
          </p:cNvPr>
          <p:cNvSpPr txBox="1"/>
          <p:nvPr/>
        </p:nvSpPr>
        <p:spPr>
          <a:xfrm>
            <a:off x="3984586" y="3177860"/>
            <a:ext cx="486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D729694-A4CD-44C2-8F67-52E0130F930A}"/>
              </a:ext>
            </a:extLst>
          </p:cNvPr>
          <p:cNvSpPr txBox="1"/>
          <p:nvPr/>
        </p:nvSpPr>
        <p:spPr>
          <a:xfrm>
            <a:off x="3992208" y="3981222"/>
            <a:ext cx="4530468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en-US"/>
            </a:defPPr>
            <a:lvl1pPr>
              <a:defRPr sz="8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1400" dirty="0"/>
              <a:t>Click here to add content that matches the title.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870DCD6-ED65-40B0-9EC0-9B5C3709E19E}"/>
              </a:ext>
            </a:extLst>
          </p:cNvPr>
          <p:cNvSpPr txBox="1"/>
          <p:nvPr/>
        </p:nvSpPr>
        <p:spPr>
          <a:xfrm>
            <a:off x="3941045" y="1988433"/>
            <a:ext cx="453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 02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C39345-58A8-457E-BBEC-6EDC2B256B48}"/>
              </a:ext>
            </a:extLst>
          </p:cNvPr>
          <p:cNvCxnSpPr>
            <a:cxnSpLocks/>
          </p:cNvCxnSpPr>
          <p:nvPr/>
        </p:nvCxnSpPr>
        <p:spPr>
          <a:xfrm>
            <a:off x="4072417" y="3018975"/>
            <a:ext cx="6120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35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0000"/>
      </a:accent1>
      <a:accent2>
        <a:srgbClr val="25242A"/>
      </a:accent2>
      <a:accent3>
        <a:srgbClr val="FF0000"/>
      </a:accent3>
      <a:accent4>
        <a:srgbClr val="25242A"/>
      </a:accent4>
      <a:accent5>
        <a:srgbClr val="FF0000"/>
      </a:accent5>
      <a:accent6>
        <a:srgbClr val="25242A"/>
      </a:accent6>
      <a:hlink>
        <a:srgbClr val="FF000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1051</TotalTime>
  <Words>1189</Words>
  <Application>Microsoft Office PowerPoint</Application>
  <PresentationFormat>宽屏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Century Gothic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86</cp:revision>
  <dcterms:created xsi:type="dcterms:W3CDTF">2017-08-18T03:02:00Z</dcterms:created>
  <dcterms:modified xsi:type="dcterms:W3CDTF">2022-05-15T13:30:38Z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