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1" r:id="rId4"/>
    <p:sldId id="272" r:id="rId5"/>
    <p:sldId id="257" r:id="rId6"/>
    <p:sldId id="258" r:id="rId7"/>
    <p:sldId id="259" r:id="rId8"/>
    <p:sldId id="273" r:id="rId9"/>
    <p:sldId id="260" r:id="rId10"/>
    <p:sldId id="261" r:id="rId11"/>
    <p:sldId id="262" r:id="rId12"/>
    <p:sldId id="274" r:id="rId13"/>
    <p:sldId id="263" r:id="rId14"/>
    <p:sldId id="264" r:id="rId15"/>
    <p:sldId id="265" r:id="rId16"/>
    <p:sldId id="275" r:id="rId17"/>
    <p:sldId id="266" r:id="rId18"/>
    <p:sldId id="267" r:id="rId19"/>
    <p:sldId id="268" r:id="rId20"/>
    <p:sldId id="269" r:id="rId21"/>
    <p:sldId id="1774" r:id="rId22"/>
    <p:sldId id="270" r:id="rId23"/>
    <p:sldId id="304" r:id="rId24"/>
    <p:sldId id="305" r:id="rId25"/>
    <p:sldId id="306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7DA"/>
    <a:srgbClr val="124FF0"/>
    <a:srgbClr val="46D7B6"/>
    <a:srgbClr val="419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  <a:cs typeface="字魂105号-简雅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93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字魂105号-简雅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dcf52da52f8"/>
          <p:cNvPicPr>
            <a:picLocks noChangeAspect="1"/>
          </p:cNvPicPr>
          <p:nvPr userDrawn="1"/>
        </p:nvPicPr>
        <p:blipFill>
          <a:blip r:embed="rId2">
            <a:lum bright="-12000" contrast="12000"/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355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570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207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73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7505" y="66155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357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432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822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5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0C37DA">
                  <a:shade val="30000"/>
                  <a:satMod val="115000"/>
                </a:srgbClr>
              </a:gs>
              <a:gs pos="50000">
                <a:srgbClr val="0C37DA">
                  <a:shade val="67500"/>
                  <a:satMod val="115000"/>
                </a:srgbClr>
              </a:gs>
              <a:gs pos="100000">
                <a:srgbClr val="0C37DA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926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7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dcf52da52f8"/>
          <p:cNvPicPr>
            <a:picLocks noChangeAspect="1"/>
          </p:cNvPicPr>
          <p:nvPr userDrawn="1"/>
        </p:nvPicPr>
        <p:blipFill>
          <a:blip r:embed="rId2">
            <a:lum bright="-12000" contrast="12000"/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" name="剪去对角的矩形 1"/>
          <p:cNvSpPr/>
          <p:nvPr userDrawn="1"/>
        </p:nvSpPr>
        <p:spPr>
          <a:xfrm>
            <a:off x="349250" y="368935"/>
            <a:ext cx="11492865" cy="6120765"/>
          </a:xfrm>
          <a:prstGeom prst="snip2DiagRect">
            <a:avLst>
              <a:gd name="adj1" fmla="val 0"/>
              <a:gd name="adj2" fmla="val 7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04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62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512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366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730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857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59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119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119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52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3cd4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cd4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15390" y="175895"/>
            <a:ext cx="1445260" cy="1459865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33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 flipH="1">
            <a:off x="1000760" y="361950"/>
            <a:ext cx="9906635" cy="6367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367645" y="4050030"/>
            <a:ext cx="825500" cy="833755"/>
          </a:xfrm>
          <a:prstGeom prst="ellipse">
            <a:avLst/>
          </a:prstGeom>
          <a:gradFill>
            <a:gsLst>
              <a:gs pos="19000">
                <a:srgbClr val="46D7B6">
                  <a:alpha val="53000"/>
                </a:srgbClr>
              </a:gs>
              <a:gs pos="94000">
                <a:srgbClr val="0C37DA"/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7005" y="3625791"/>
            <a:ext cx="690943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2000" b="1" dirty="0">
                <a:gradFill>
                  <a:gsLst>
                    <a:gs pos="36000">
                      <a:srgbClr val="46D7B6"/>
                    </a:gs>
                    <a:gs pos="100000">
                      <a:srgbClr val="124FF0">
                        <a:alpha val="24000"/>
                      </a:srgbClr>
                    </a:gs>
                  </a:gsLst>
                  <a:lin ang="5400000" scaled="0"/>
                </a:gradFill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749549" y="2958148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altLang="zh-CN" sz="49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FREE</a:t>
            </a:r>
            <a:r>
              <a:rPr lang="en-US" altLang="zh-CN" sz="4900" dirty="0">
                <a:solidFill>
                  <a:schemeClr val="accent4"/>
                </a:solidFill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49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PPT TEMPLATES</a:t>
            </a:r>
            <a:endParaRPr lang="zh-CN" altLang="en-US" sz="4900" dirty="0"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11295" y="4528820"/>
            <a:ext cx="4175760" cy="0"/>
          </a:xfrm>
          <a:prstGeom prst="line">
            <a:avLst/>
          </a:prstGeom>
          <a:ln w="76200" cap="rnd" cmpd="sng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5046980" y="5031740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6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jpppt.com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72" y="1311275"/>
            <a:ext cx="610420" cy="374015"/>
          </a:xfrm>
          <a:prstGeom prst="rect">
            <a:avLst/>
          </a:prstGeom>
        </p:spPr>
      </p:pic>
      <p:sp>
        <p:nvSpPr>
          <p:cNvPr id="16" name="TextBox 3">
            <a:hlinkClick r:id="rId7"/>
            <a:extLst>
              <a:ext uri="{FF2B5EF4-FFF2-40B4-BE49-F238E27FC236}">
                <a16:creationId xmlns:a16="http://schemas.microsoft.com/office/drawing/2014/main" id="{F1DB1B5A-66B6-6C14-15F4-D38CAB926CF8}"/>
              </a:ext>
            </a:extLst>
          </p:cNvPr>
          <p:cNvSpPr txBox="1"/>
          <p:nvPr/>
        </p:nvSpPr>
        <p:spPr>
          <a:xfrm>
            <a:off x="3619459" y="582691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7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11" grpId="0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26829" y="2013674"/>
            <a:ext cx="1296144" cy="1296144"/>
          </a:xfrm>
          <a:prstGeom prst="roundRect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480" b="1" dirty="0">
                <a:cs typeface="+mn-ea"/>
                <a:sym typeface="+mn-lt"/>
              </a:rPr>
              <a:t>S</a:t>
            </a:r>
            <a:endParaRPr lang="zh-CN" altLang="en-US" sz="6480" b="1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68612" y="2013674"/>
            <a:ext cx="1296144" cy="1296144"/>
          </a:xfrm>
          <a:prstGeom prst="roundRect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480" b="1" dirty="0">
                <a:cs typeface="+mn-ea"/>
                <a:sym typeface="+mn-lt"/>
              </a:rPr>
              <a:t>W</a:t>
            </a:r>
            <a:endParaRPr lang="zh-CN" altLang="en-US" sz="6480" b="1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26829" y="3840926"/>
            <a:ext cx="1296144" cy="1296144"/>
          </a:xfrm>
          <a:prstGeom prst="roundRect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480" b="1" dirty="0">
                <a:cs typeface="+mn-ea"/>
                <a:sym typeface="+mn-lt"/>
              </a:rPr>
              <a:t>O</a:t>
            </a:r>
            <a:endParaRPr lang="zh-CN" altLang="en-US" sz="6480" b="1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68612" y="3840926"/>
            <a:ext cx="1296144" cy="1296144"/>
          </a:xfrm>
          <a:prstGeom prst="roundRect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480" b="1" dirty="0">
                <a:cs typeface="+mn-ea"/>
                <a:sym typeface="+mn-lt"/>
              </a:rPr>
              <a:t>T</a:t>
            </a:r>
            <a:endParaRPr lang="zh-CN" altLang="en-US" sz="6480" b="1" dirty="0">
              <a:cs typeface="+mn-ea"/>
              <a:sym typeface="+mn-lt"/>
            </a:endParaRP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7910195" y="1778635"/>
            <a:ext cx="3134995" cy="20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C37DA"/>
                </a:solidFill>
                <a:cs typeface="+mn-ea"/>
                <a:sym typeface="+mn-lt"/>
              </a:rPr>
              <a:t>W </a:t>
            </a:r>
            <a:r>
              <a:rPr lang="en-US" altLang="zh-CN" sz="168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7886700" y="3736975"/>
            <a:ext cx="3134360" cy="20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C37DA"/>
                </a:solidFill>
                <a:cs typeface="+mn-ea"/>
                <a:sym typeface="+mn-lt"/>
              </a:rPr>
              <a:t>T</a:t>
            </a:r>
            <a:r>
              <a:rPr lang="en-US" altLang="zh-CN" sz="2400" b="1" dirty="0">
                <a:solidFill>
                  <a:srgbClr val="006D46"/>
                </a:solidFill>
                <a:cs typeface="+mn-ea"/>
                <a:sym typeface="+mn-lt"/>
              </a:rPr>
              <a:t> </a:t>
            </a:r>
            <a:r>
              <a:rPr lang="en-US" altLang="zh-CN" sz="168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306830" y="3736975"/>
            <a:ext cx="3134360" cy="20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C37DA"/>
                </a:solidFill>
                <a:cs typeface="+mn-ea"/>
                <a:sym typeface="+mn-lt"/>
              </a:rPr>
              <a:t>O</a:t>
            </a:r>
            <a:r>
              <a:rPr lang="en-US" altLang="zh-CN" sz="2400" b="1" dirty="0">
                <a:solidFill>
                  <a:srgbClr val="006D46"/>
                </a:solidFill>
                <a:cs typeface="+mn-ea"/>
                <a:sym typeface="+mn-lt"/>
              </a:rPr>
              <a:t> </a:t>
            </a:r>
            <a:r>
              <a:rPr lang="en-US" altLang="zh-CN" sz="168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1319530" y="1778635"/>
            <a:ext cx="3134360" cy="20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6pPr>
            <a:lvl7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7pPr>
            <a:lvl8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8pPr>
            <a:lvl9pPr eaLnBrk="0" fontAlgn="base" hangingPunct="0"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 dirty="0">
                <a:solidFill>
                  <a:srgbClr val="0C37DA"/>
                </a:solidFill>
                <a:cs typeface="+mn-ea"/>
                <a:sym typeface="+mn-lt"/>
              </a:rPr>
              <a:t>S </a:t>
            </a:r>
            <a:r>
              <a:rPr lang="en-US" altLang="zh-CN" sz="168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168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02.Add title text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4801" y="66142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72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sz="7200" dirty="0"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292373" y="1551235"/>
            <a:ext cx="2355692" cy="4421304"/>
            <a:chOff x="4746426" y="1111991"/>
            <a:chExt cx="1766769" cy="3315978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3" name="环形箭头 3"/>
            <p:cNvSpPr/>
            <p:nvPr/>
          </p:nvSpPr>
          <p:spPr>
            <a:xfrm rot="15013344" flipH="1">
              <a:off x="3889932" y="2011924"/>
              <a:ext cx="3272539" cy="1559552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079403"/>
                <a:gd name="connsiteX1-123" fmla="*/ 1785607 w 4358007"/>
                <a:gd name="connsiteY1-124" fmla="*/ 21009 h 2079403"/>
                <a:gd name="connsiteX2-125" fmla="*/ 4075532 w 4358007"/>
                <a:gd name="connsiteY2-126" fmla="*/ 1498040 h 2079403"/>
                <a:gd name="connsiteX3-127" fmla="*/ 4358007 w 4358007"/>
                <a:gd name="connsiteY3-128" fmla="*/ 1498039 h 2079403"/>
                <a:gd name="connsiteX4-129" fmla="*/ 3268305 w 4358007"/>
                <a:gd name="connsiteY4-130" fmla="*/ 1683987 h 2079403"/>
                <a:gd name="connsiteX5-131" fmla="*/ 3169875 w 4358007"/>
                <a:gd name="connsiteY5-132" fmla="*/ 1498039 h 2079403"/>
                <a:gd name="connsiteX6-133" fmla="*/ 3445881 w 4358007"/>
                <a:gd name="connsiteY6-134" fmla="*/ 1498039 h 2079403"/>
                <a:gd name="connsiteX7-135" fmla="*/ 1535436 w 4358007"/>
                <a:gd name="connsiteY7-136" fmla="*/ 463531 h 2079403"/>
                <a:gd name="connsiteX8-137" fmla="*/ 25655 w 4358007"/>
                <a:gd name="connsiteY8-138" fmla="*/ 2067046 h 2079403"/>
                <a:gd name="connsiteX9-139" fmla="*/ 0 w 4358007"/>
                <a:gd name="connsiteY9-140" fmla="*/ 2079403 h 2079403"/>
                <a:gd name="connsiteX0-141" fmla="*/ 0 w 4358007"/>
                <a:gd name="connsiteY0-142" fmla="*/ 2079403 h 2079403"/>
                <a:gd name="connsiteX1-143" fmla="*/ 1785607 w 4358007"/>
                <a:gd name="connsiteY1-144" fmla="*/ 21009 h 2079403"/>
                <a:gd name="connsiteX2-145" fmla="*/ 4075532 w 4358007"/>
                <a:gd name="connsiteY2-146" fmla="*/ 1498040 h 2079403"/>
                <a:gd name="connsiteX3-147" fmla="*/ 4358007 w 4358007"/>
                <a:gd name="connsiteY3-148" fmla="*/ 1498039 h 2079403"/>
                <a:gd name="connsiteX4-149" fmla="*/ 3268305 w 4358007"/>
                <a:gd name="connsiteY4-150" fmla="*/ 1683987 h 2079403"/>
                <a:gd name="connsiteX5-151" fmla="*/ 3251241 w 4358007"/>
                <a:gd name="connsiteY5-152" fmla="*/ 1673622 h 2079403"/>
                <a:gd name="connsiteX6-153" fmla="*/ 3169875 w 4358007"/>
                <a:gd name="connsiteY6-154" fmla="*/ 1498039 h 2079403"/>
                <a:gd name="connsiteX7-155" fmla="*/ 3445881 w 4358007"/>
                <a:gd name="connsiteY7-156" fmla="*/ 1498039 h 2079403"/>
                <a:gd name="connsiteX8-157" fmla="*/ 1535436 w 4358007"/>
                <a:gd name="connsiteY8-158" fmla="*/ 463531 h 2079403"/>
                <a:gd name="connsiteX9-159" fmla="*/ 25655 w 4358007"/>
                <a:gd name="connsiteY9-160" fmla="*/ 2067046 h 2079403"/>
                <a:gd name="connsiteX10" fmla="*/ 0 w 4358007"/>
                <a:gd name="connsiteY10" fmla="*/ 2079403 h 2079403"/>
                <a:gd name="connsiteX0-161" fmla="*/ 0 w 4358007"/>
                <a:gd name="connsiteY0-162" fmla="*/ 2079403 h 2079403"/>
                <a:gd name="connsiteX1-163" fmla="*/ 1785607 w 4358007"/>
                <a:gd name="connsiteY1-164" fmla="*/ 21009 h 2079403"/>
                <a:gd name="connsiteX2-165" fmla="*/ 4075532 w 4358007"/>
                <a:gd name="connsiteY2-166" fmla="*/ 1498040 h 2079403"/>
                <a:gd name="connsiteX3-167" fmla="*/ 4358007 w 4358007"/>
                <a:gd name="connsiteY3-168" fmla="*/ 1498039 h 2079403"/>
                <a:gd name="connsiteX4-169" fmla="*/ 3268305 w 4358007"/>
                <a:gd name="connsiteY4-170" fmla="*/ 1683987 h 2079403"/>
                <a:gd name="connsiteX5-171" fmla="*/ 3115316 w 4358007"/>
                <a:gd name="connsiteY5-172" fmla="*/ 1661266 h 2079403"/>
                <a:gd name="connsiteX6-173" fmla="*/ 3169875 w 4358007"/>
                <a:gd name="connsiteY6-174" fmla="*/ 1498039 h 2079403"/>
                <a:gd name="connsiteX7-175" fmla="*/ 3445881 w 4358007"/>
                <a:gd name="connsiteY7-176" fmla="*/ 1498039 h 2079403"/>
                <a:gd name="connsiteX8-177" fmla="*/ 1535436 w 4358007"/>
                <a:gd name="connsiteY8-178" fmla="*/ 463531 h 2079403"/>
                <a:gd name="connsiteX9-179" fmla="*/ 25655 w 4358007"/>
                <a:gd name="connsiteY9-180" fmla="*/ 2067046 h 2079403"/>
                <a:gd name="connsiteX10-181" fmla="*/ 0 w 4358007"/>
                <a:gd name="connsiteY10-182" fmla="*/ 2079403 h 2079403"/>
                <a:gd name="connsiteX0-183" fmla="*/ 0 w 4358007"/>
                <a:gd name="connsiteY0-184" fmla="*/ 2079403 h 2079403"/>
                <a:gd name="connsiteX1-185" fmla="*/ 1785607 w 4358007"/>
                <a:gd name="connsiteY1-186" fmla="*/ 21009 h 2079403"/>
                <a:gd name="connsiteX2-187" fmla="*/ 4075532 w 4358007"/>
                <a:gd name="connsiteY2-188" fmla="*/ 1498040 h 2079403"/>
                <a:gd name="connsiteX3-189" fmla="*/ 4358007 w 4358007"/>
                <a:gd name="connsiteY3-190" fmla="*/ 1498039 h 2079403"/>
                <a:gd name="connsiteX4-191" fmla="*/ 4355700 w 4358007"/>
                <a:gd name="connsiteY4-192" fmla="*/ 1683987 h 2079403"/>
                <a:gd name="connsiteX5-193" fmla="*/ 3115316 w 4358007"/>
                <a:gd name="connsiteY5-194" fmla="*/ 1661266 h 2079403"/>
                <a:gd name="connsiteX6-195" fmla="*/ 3169875 w 4358007"/>
                <a:gd name="connsiteY6-196" fmla="*/ 1498039 h 2079403"/>
                <a:gd name="connsiteX7-197" fmla="*/ 3445881 w 4358007"/>
                <a:gd name="connsiteY7-198" fmla="*/ 1498039 h 2079403"/>
                <a:gd name="connsiteX8-199" fmla="*/ 1535436 w 4358007"/>
                <a:gd name="connsiteY8-200" fmla="*/ 463531 h 2079403"/>
                <a:gd name="connsiteX9-201" fmla="*/ 25655 w 4358007"/>
                <a:gd name="connsiteY9-202" fmla="*/ 2067046 h 2079403"/>
                <a:gd name="connsiteX10-203" fmla="*/ 0 w 4358007"/>
                <a:gd name="connsiteY10-204" fmla="*/ 2079403 h 2079403"/>
                <a:gd name="connsiteX0-205" fmla="*/ 0 w 4358007"/>
                <a:gd name="connsiteY0-206" fmla="*/ 2079403 h 2079403"/>
                <a:gd name="connsiteX1-207" fmla="*/ 1785607 w 4358007"/>
                <a:gd name="connsiteY1-208" fmla="*/ 21009 h 2079403"/>
                <a:gd name="connsiteX2-209" fmla="*/ 4075532 w 4358007"/>
                <a:gd name="connsiteY2-210" fmla="*/ 1498040 h 2079403"/>
                <a:gd name="connsiteX3-211" fmla="*/ 4358007 w 4358007"/>
                <a:gd name="connsiteY3-212" fmla="*/ 1498039 h 2079403"/>
                <a:gd name="connsiteX4-213" fmla="*/ 4355700 w 4358007"/>
                <a:gd name="connsiteY4-214" fmla="*/ 1683987 h 2079403"/>
                <a:gd name="connsiteX5-215" fmla="*/ 3152386 w 4358007"/>
                <a:gd name="connsiteY5-216" fmla="*/ 1636552 h 2079403"/>
                <a:gd name="connsiteX6-217" fmla="*/ 3169875 w 4358007"/>
                <a:gd name="connsiteY6-218" fmla="*/ 1498039 h 2079403"/>
                <a:gd name="connsiteX7-219" fmla="*/ 3445881 w 4358007"/>
                <a:gd name="connsiteY7-220" fmla="*/ 1498039 h 2079403"/>
                <a:gd name="connsiteX8-221" fmla="*/ 1535436 w 4358007"/>
                <a:gd name="connsiteY8-222" fmla="*/ 463531 h 2079403"/>
                <a:gd name="connsiteX9-223" fmla="*/ 25655 w 4358007"/>
                <a:gd name="connsiteY9-224" fmla="*/ 2067046 h 2079403"/>
                <a:gd name="connsiteX10-225" fmla="*/ 0 w 4358007"/>
                <a:gd name="connsiteY10-226" fmla="*/ 2079403 h 2079403"/>
                <a:gd name="connsiteX0-227" fmla="*/ 0 w 4358007"/>
                <a:gd name="connsiteY0-228" fmla="*/ 2079403 h 2079403"/>
                <a:gd name="connsiteX1-229" fmla="*/ 1785607 w 4358007"/>
                <a:gd name="connsiteY1-230" fmla="*/ 21009 h 2079403"/>
                <a:gd name="connsiteX2-231" fmla="*/ 4075532 w 4358007"/>
                <a:gd name="connsiteY2-232" fmla="*/ 1498040 h 2079403"/>
                <a:gd name="connsiteX3-233" fmla="*/ 4358007 w 4358007"/>
                <a:gd name="connsiteY3-234" fmla="*/ 1498039 h 2079403"/>
                <a:gd name="connsiteX4-235" fmla="*/ 4355700 w 4358007"/>
                <a:gd name="connsiteY4-236" fmla="*/ 1683987 h 2079403"/>
                <a:gd name="connsiteX5-237" fmla="*/ 3190806 w 4358007"/>
                <a:gd name="connsiteY5-238" fmla="*/ 1636552 h 2079403"/>
                <a:gd name="connsiteX6-239" fmla="*/ 3169875 w 4358007"/>
                <a:gd name="connsiteY6-240" fmla="*/ 1498039 h 2079403"/>
                <a:gd name="connsiteX7-241" fmla="*/ 3445881 w 4358007"/>
                <a:gd name="connsiteY7-242" fmla="*/ 1498039 h 2079403"/>
                <a:gd name="connsiteX8-243" fmla="*/ 1535436 w 4358007"/>
                <a:gd name="connsiteY8-244" fmla="*/ 463531 h 2079403"/>
                <a:gd name="connsiteX9-245" fmla="*/ 25655 w 4358007"/>
                <a:gd name="connsiteY9-246" fmla="*/ 2067046 h 2079403"/>
                <a:gd name="connsiteX10-247" fmla="*/ 0 w 4358007"/>
                <a:gd name="connsiteY10-248" fmla="*/ 2079403 h 2079403"/>
                <a:gd name="connsiteX0-249" fmla="*/ 0 w 4358007"/>
                <a:gd name="connsiteY0-250" fmla="*/ 2079403 h 2079403"/>
                <a:gd name="connsiteX1-251" fmla="*/ 1785607 w 4358007"/>
                <a:gd name="connsiteY1-252" fmla="*/ 21009 h 2079403"/>
                <a:gd name="connsiteX2-253" fmla="*/ 4075532 w 4358007"/>
                <a:gd name="connsiteY2-254" fmla="*/ 1498040 h 2079403"/>
                <a:gd name="connsiteX3-255" fmla="*/ 4358007 w 4358007"/>
                <a:gd name="connsiteY3-256" fmla="*/ 1498039 h 2079403"/>
                <a:gd name="connsiteX4-257" fmla="*/ 4340332 w 4358007"/>
                <a:gd name="connsiteY4-258" fmla="*/ 1614830 h 2079403"/>
                <a:gd name="connsiteX5-259" fmla="*/ 3190806 w 4358007"/>
                <a:gd name="connsiteY5-260" fmla="*/ 1636552 h 2079403"/>
                <a:gd name="connsiteX6-261" fmla="*/ 3169875 w 4358007"/>
                <a:gd name="connsiteY6-262" fmla="*/ 1498039 h 2079403"/>
                <a:gd name="connsiteX7-263" fmla="*/ 3445881 w 4358007"/>
                <a:gd name="connsiteY7-264" fmla="*/ 1498039 h 2079403"/>
                <a:gd name="connsiteX8-265" fmla="*/ 1535436 w 4358007"/>
                <a:gd name="connsiteY8-266" fmla="*/ 463531 h 2079403"/>
                <a:gd name="connsiteX9-267" fmla="*/ 25655 w 4358007"/>
                <a:gd name="connsiteY9-268" fmla="*/ 2067046 h 2079403"/>
                <a:gd name="connsiteX10-269" fmla="*/ 0 w 4358007"/>
                <a:gd name="connsiteY10-270" fmla="*/ 2079403 h 2079403"/>
                <a:gd name="connsiteX0-271" fmla="*/ 0 w 4358007"/>
                <a:gd name="connsiteY0-272" fmla="*/ 2079403 h 2079403"/>
                <a:gd name="connsiteX1-273" fmla="*/ 1785607 w 4358007"/>
                <a:gd name="connsiteY1-274" fmla="*/ 21009 h 2079403"/>
                <a:gd name="connsiteX2-275" fmla="*/ 4075532 w 4358007"/>
                <a:gd name="connsiteY2-276" fmla="*/ 1498040 h 2079403"/>
                <a:gd name="connsiteX3-277" fmla="*/ 4358007 w 4358007"/>
                <a:gd name="connsiteY3-278" fmla="*/ 1498039 h 2079403"/>
                <a:gd name="connsiteX4-279" fmla="*/ 4340332 w 4358007"/>
                <a:gd name="connsiteY4-280" fmla="*/ 1614830 h 2079403"/>
                <a:gd name="connsiteX5-281" fmla="*/ 3190806 w 4358007"/>
                <a:gd name="connsiteY5-282" fmla="*/ 1621184 h 2079403"/>
                <a:gd name="connsiteX6-283" fmla="*/ 3169875 w 4358007"/>
                <a:gd name="connsiteY6-284" fmla="*/ 1498039 h 2079403"/>
                <a:gd name="connsiteX7-285" fmla="*/ 3445881 w 4358007"/>
                <a:gd name="connsiteY7-286" fmla="*/ 1498039 h 2079403"/>
                <a:gd name="connsiteX8-287" fmla="*/ 1535436 w 4358007"/>
                <a:gd name="connsiteY8-288" fmla="*/ 463531 h 2079403"/>
                <a:gd name="connsiteX9-289" fmla="*/ 25655 w 4358007"/>
                <a:gd name="connsiteY9-290" fmla="*/ 2067046 h 2079403"/>
                <a:gd name="connsiteX10-291" fmla="*/ 0 w 4358007"/>
                <a:gd name="connsiteY10-292" fmla="*/ 2079403 h 2079403"/>
                <a:gd name="connsiteX0-293" fmla="*/ 0 w 4363385"/>
                <a:gd name="connsiteY0-294" fmla="*/ 2079403 h 2079403"/>
                <a:gd name="connsiteX1-295" fmla="*/ 1785607 w 4363385"/>
                <a:gd name="connsiteY1-296" fmla="*/ 21009 h 2079403"/>
                <a:gd name="connsiteX2-297" fmla="*/ 4075532 w 4363385"/>
                <a:gd name="connsiteY2-298" fmla="*/ 1498040 h 2079403"/>
                <a:gd name="connsiteX3-299" fmla="*/ 4358007 w 4363385"/>
                <a:gd name="connsiteY3-300" fmla="*/ 1498039 h 2079403"/>
                <a:gd name="connsiteX4-301" fmla="*/ 4363385 w 4363385"/>
                <a:gd name="connsiteY4-302" fmla="*/ 1614830 h 2079403"/>
                <a:gd name="connsiteX5-303" fmla="*/ 3190806 w 4363385"/>
                <a:gd name="connsiteY5-304" fmla="*/ 1621184 h 2079403"/>
                <a:gd name="connsiteX6-305" fmla="*/ 3169875 w 4363385"/>
                <a:gd name="connsiteY6-306" fmla="*/ 1498039 h 2079403"/>
                <a:gd name="connsiteX7-307" fmla="*/ 3445881 w 4363385"/>
                <a:gd name="connsiteY7-308" fmla="*/ 1498039 h 2079403"/>
                <a:gd name="connsiteX8-309" fmla="*/ 1535436 w 4363385"/>
                <a:gd name="connsiteY8-310" fmla="*/ 463531 h 2079403"/>
                <a:gd name="connsiteX9-311" fmla="*/ 25655 w 4363385"/>
                <a:gd name="connsiteY9-312" fmla="*/ 2067046 h 2079403"/>
                <a:gd name="connsiteX10-313" fmla="*/ 0 w 4363385"/>
                <a:gd name="connsiteY10-314" fmla="*/ 2079403 h 20794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181" y="connsiteY10-182"/>
                </a:cxn>
              </a:cxnLst>
              <a:rect l="l" t="t" r="r" b="b"/>
              <a:pathLst>
                <a:path w="4363385" h="2079403">
                  <a:moveTo>
                    <a:pt x="0" y="2079403"/>
                  </a:moveTo>
                  <a:cubicBezTo>
                    <a:pt x="0" y="1044510"/>
                    <a:pt x="761085" y="167154"/>
                    <a:pt x="1785607" y="21009"/>
                  </a:cubicBezTo>
                  <a:cubicBezTo>
                    <a:pt x="2810128" y="-125136"/>
                    <a:pt x="3786171" y="504424"/>
                    <a:pt x="4075532" y="1498040"/>
                  </a:cubicBezTo>
                  <a:lnTo>
                    <a:pt x="4358007" y="1498039"/>
                  </a:lnTo>
                  <a:lnTo>
                    <a:pt x="4363385" y="1614830"/>
                  </a:lnTo>
                  <a:lnTo>
                    <a:pt x="3190806" y="1621184"/>
                  </a:lnTo>
                  <a:lnTo>
                    <a:pt x="3169875" y="1498039"/>
                  </a:lnTo>
                  <a:lnTo>
                    <a:pt x="3445881" y="1498039"/>
                  </a:lnTo>
                  <a:cubicBezTo>
                    <a:pt x="3169566" y="848487"/>
                    <a:pt x="2227092" y="322532"/>
                    <a:pt x="1535436" y="463531"/>
                  </a:cubicBezTo>
                  <a:cubicBezTo>
                    <a:pt x="843780" y="604530"/>
                    <a:pt x="25655" y="1361164"/>
                    <a:pt x="25655" y="2067046"/>
                  </a:cubicBezTo>
                  <a:lnTo>
                    <a:pt x="0" y="207940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scene3d>
              <a:camera prst="orthographicFront"/>
              <a:lightRig rig="flat" dir="t">
                <a:rot lat="0" lon="0" rev="11400000"/>
              </a:lightRig>
            </a:scene3d>
            <a:sp3d extrusionH="1270000" contourW="12700" prstMaterial="softEdge">
              <a:bevelB h="107950"/>
              <a:extrusionClr>
                <a:schemeClr val="accent2">
                  <a:lumMod val="5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环形箭头 3"/>
            <p:cNvSpPr/>
            <p:nvPr/>
          </p:nvSpPr>
          <p:spPr>
            <a:xfrm rot="15013344" flipH="1">
              <a:off x="4034293" y="1901595"/>
              <a:ext cx="3268505" cy="1689298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252398"/>
                <a:gd name="connsiteX1-123" fmla="*/ 1785607 w 4358007"/>
                <a:gd name="connsiteY1-124" fmla="*/ 21009 h 2252398"/>
                <a:gd name="connsiteX2-125" fmla="*/ 4075532 w 4358007"/>
                <a:gd name="connsiteY2-126" fmla="*/ 1498040 h 2252398"/>
                <a:gd name="connsiteX3-127" fmla="*/ 4358007 w 4358007"/>
                <a:gd name="connsiteY3-128" fmla="*/ 1498039 h 2252398"/>
                <a:gd name="connsiteX4-129" fmla="*/ 3849072 w 4358007"/>
                <a:gd name="connsiteY4-130" fmla="*/ 2252398 h 2252398"/>
                <a:gd name="connsiteX5-131" fmla="*/ 3169875 w 4358007"/>
                <a:gd name="connsiteY5-132" fmla="*/ 1498039 h 2252398"/>
                <a:gd name="connsiteX6-133" fmla="*/ 3445881 w 4358007"/>
                <a:gd name="connsiteY6-134" fmla="*/ 1498039 h 2252398"/>
                <a:gd name="connsiteX7-135" fmla="*/ 1535436 w 4358007"/>
                <a:gd name="connsiteY7-136" fmla="*/ 463531 h 2252398"/>
                <a:gd name="connsiteX8-137" fmla="*/ 25655 w 4358007"/>
                <a:gd name="connsiteY8-138" fmla="*/ 2067046 h 2252398"/>
                <a:gd name="connsiteX9-139" fmla="*/ 0 w 4358007"/>
                <a:gd name="connsiteY9-140" fmla="*/ 2079403 h 22523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358007" h="2252398">
                  <a:moveTo>
                    <a:pt x="0" y="2079403"/>
                  </a:moveTo>
                  <a:cubicBezTo>
                    <a:pt x="0" y="1044510"/>
                    <a:pt x="761085" y="167154"/>
                    <a:pt x="1785607" y="21009"/>
                  </a:cubicBezTo>
                  <a:cubicBezTo>
                    <a:pt x="2810128" y="-125136"/>
                    <a:pt x="3786171" y="504424"/>
                    <a:pt x="4075532" y="1498040"/>
                  </a:cubicBezTo>
                  <a:lnTo>
                    <a:pt x="4358007" y="1498039"/>
                  </a:lnTo>
                  <a:lnTo>
                    <a:pt x="3849072" y="2252398"/>
                  </a:lnTo>
                  <a:lnTo>
                    <a:pt x="3169875" y="1498039"/>
                  </a:lnTo>
                  <a:lnTo>
                    <a:pt x="3445881" y="1498039"/>
                  </a:lnTo>
                  <a:cubicBezTo>
                    <a:pt x="3169566" y="848487"/>
                    <a:pt x="2227092" y="322532"/>
                    <a:pt x="1535436" y="463531"/>
                  </a:cubicBezTo>
                  <a:cubicBezTo>
                    <a:pt x="843780" y="604530"/>
                    <a:pt x="25655" y="1361164"/>
                    <a:pt x="25655" y="2067046"/>
                  </a:cubicBezTo>
                  <a:lnTo>
                    <a:pt x="0" y="207940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04146" y="1371037"/>
            <a:ext cx="2529881" cy="4521593"/>
            <a:chOff x="2655256" y="976843"/>
            <a:chExt cx="1897411" cy="3391195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5" name="环形箭头 3"/>
            <p:cNvSpPr/>
            <p:nvPr/>
          </p:nvSpPr>
          <p:spPr>
            <a:xfrm rot="14847505" flipV="1">
              <a:off x="1901162" y="1781744"/>
              <a:ext cx="3340388" cy="1832199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252398"/>
                <a:gd name="connsiteX1-123" fmla="*/ 1785607 w 4358007"/>
                <a:gd name="connsiteY1-124" fmla="*/ 21009 h 2252398"/>
                <a:gd name="connsiteX2-125" fmla="*/ 4075532 w 4358007"/>
                <a:gd name="connsiteY2-126" fmla="*/ 1498040 h 2252398"/>
                <a:gd name="connsiteX3-127" fmla="*/ 4358007 w 4358007"/>
                <a:gd name="connsiteY3-128" fmla="*/ 1498039 h 2252398"/>
                <a:gd name="connsiteX4-129" fmla="*/ 3849072 w 4358007"/>
                <a:gd name="connsiteY4-130" fmla="*/ 2252398 h 2252398"/>
                <a:gd name="connsiteX5-131" fmla="*/ 3169875 w 4358007"/>
                <a:gd name="connsiteY5-132" fmla="*/ 1498039 h 2252398"/>
                <a:gd name="connsiteX6-133" fmla="*/ 3445881 w 4358007"/>
                <a:gd name="connsiteY6-134" fmla="*/ 1498039 h 2252398"/>
                <a:gd name="connsiteX7-135" fmla="*/ 1535436 w 4358007"/>
                <a:gd name="connsiteY7-136" fmla="*/ 463531 h 2252398"/>
                <a:gd name="connsiteX8-137" fmla="*/ 25655 w 4358007"/>
                <a:gd name="connsiteY8-138" fmla="*/ 2067046 h 2252398"/>
                <a:gd name="connsiteX9-139" fmla="*/ 0 w 4358007"/>
                <a:gd name="connsiteY9-140" fmla="*/ 2079403 h 2252398"/>
                <a:gd name="connsiteX0-141" fmla="*/ 0 w 4358007"/>
                <a:gd name="connsiteY0-142" fmla="*/ 2079403 h 2386491"/>
                <a:gd name="connsiteX1-143" fmla="*/ 1785607 w 4358007"/>
                <a:gd name="connsiteY1-144" fmla="*/ 21009 h 2386491"/>
                <a:gd name="connsiteX2-145" fmla="*/ 4075532 w 4358007"/>
                <a:gd name="connsiteY2-146" fmla="*/ 1498040 h 2386491"/>
                <a:gd name="connsiteX3-147" fmla="*/ 4358007 w 4358007"/>
                <a:gd name="connsiteY3-148" fmla="*/ 1498039 h 2386491"/>
                <a:gd name="connsiteX4-149" fmla="*/ 3782879 w 4358007"/>
                <a:gd name="connsiteY4-150" fmla="*/ 2386491 h 2386491"/>
                <a:gd name="connsiteX5-151" fmla="*/ 3169875 w 4358007"/>
                <a:gd name="connsiteY5-152" fmla="*/ 1498039 h 2386491"/>
                <a:gd name="connsiteX6-153" fmla="*/ 3445881 w 4358007"/>
                <a:gd name="connsiteY6-154" fmla="*/ 1498039 h 2386491"/>
                <a:gd name="connsiteX7-155" fmla="*/ 1535436 w 4358007"/>
                <a:gd name="connsiteY7-156" fmla="*/ 463531 h 2386491"/>
                <a:gd name="connsiteX8-157" fmla="*/ 25655 w 4358007"/>
                <a:gd name="connsiteY8-158" fmla="*/ 2067046 h 2386491"/>
                <a:gd name="connsiteX9-159" fmla="*/ 0 w 4358007"/>
                <a:gd name="connsiteY9-160" fmla="*/ 2079403 h 2386491"/>
                <a:gd name="connsiteX0-161" fmla="*/ 0 w 4401150"/>
                <a:gd name="connsiteY0-162" fmla="*/ 2079403 h 2386491"/>
                <a:gd name="connsiteX1-163" fmla="*/ 1785607 w 4401150"/>
                <a:gd name="connsiteY1-164" fmla="*/ 21009 h 2386491"/>
                <a:gd name="connsiteX2-165" fmla="*/ 4075532 w 4401150"/>
                <a:gd name="connsiteY2-166" fmla="*/ 1498040 h 2386491"/>
                <a:gd name="connsiteX3-167" fmla="*/ 4401150 w 4401150"/>
                <a:gd name="connsiteY3-168" fmla="*/ 1601982 h 2386491"/>
                <a:gd name="connsiteX4-169" fmla="*/ 3782879 w 4401150"/>
                <a:gd name="connsiteY4-170" fmla="*/ 2386491 h 2386491"/>
                <a:gd name="connsiteX5-171" fmla="*/ 3169875 w 4401150"/>
                <a:gd name="connsiteY5-172" fmla="*/ 1498039 h 2386491"/>
                <a:gd name="connsiteX6-173" fmla="*/ 3445881 w 4401150"/>
                <a:gd name="connsiteY6-174" fmla="*/ 1498039 h 2386491"/>
                <a:gd name="connsiteX7-175" fmla="*/ 1535436 w 4401150"/>
                <a:gd name="connsiteY7-176" fmla="*/ 463531 h 2386491"/>
                <a:gd name="connsiteX8-177" fmla="*/ 25655 w 4401150"/>
                <a:gd name="connsiteY8-178" fmla="*/ 2067046 h 2386491"/>
                <a:gd name="connsiteX9-179" fmla="*/ 0 w 4401150"/>
                <a:gd name="connsiteY9-180" fmla="*/ 2079403 h 2386491"/>
                <a:gd name="connsiteX0-181" fmla="*/ 0 w 4401150"/>
                <a:gd name="connsiteY0-182" fmla="*/ 2063451 h 2370539"/>
                <a:gd name="connsiteX1-183" fmla="*/ 1785607 w 4401150"/>
                <a:gd name="connsiteY1-184" fmla="*/ 5057 h 2370539"/>
                <a:gd name="connsiteX2-185" fmla="*/ 4046111 w 4401150"/>
                <a:gd name="connsiteY2-186" fmla="*/ 1631382 h 2370539"/>
                <a:gd name="connsiteX3-187" fmla="*/ 4401150 w 4401150"/>
                <a:gd name="connsiteY3-188" fmla="*/ 1586030 h 2370539"/>
                <a:gd name="connsiteX4-189" fmla="*/ 3782879 w 4401150"/>
                <a:gd name="connsiteY4-190" fmla="*/ 2370539 h 2370539"/>
                <a:gd name="connsiteX5-191" fmla="*/ 3169875 w 4401150"/>
                <a:gd name="connsiteY5-192" fmla="*/ 1482087 h 2370539"/>
                <a:gd name="connsiteX6-193" fmla="*/ 3445881 w 4401150"/>
                <a:gd name="connsiteY6-194" fmla="*/ 1482087 h 2370539"/>
                <a:gd name="connsiteX7-195" fmla="*/ 1535436 w 4401150"/>
                <a:gd name="connsiteY7-196" fmla="*/ 447579 h 2370539"/>
                <a:gd name="connsiteX8-197" fmla="*/ 25655 w 4401150"/>
                <a:gd name="connsiteY8-198" fmla="*/ 2051094 h 2370539"/>
                <a:gd name="connsiteX9-199" fmla="*/ 0 w 4401150"/>
                <a:gd name="connsiteY9-200" fmla="*/ 2063451 h 2370539"/>
                <a:gd name="connsiteX0-201" fmla="*/ 0 w 4401150"/>
                <a:gd name="connsiteY0-202" fmla="*/ 2063451 h 2370539"/>
                <a:gd name="connsiteX1-203" fmla="*/ 1785607 w 4401150"/>
                <a:gd name="connsiteY1-204" fmla="*/ 5057 h 2370539"/>
                <a:gd name="connsiteX2-205" fmla="*/ 4046111 w 4401150"/>
                <a:gd name="connsiteY2-206" fmla="*/ 1631382 h 2370539"/>
                <a:gd name="connsiteX3-207" fmla="*/ 4401150 w 4401150"/>
                <a:gd name="connsiteY3-208" fmla="*/ 1586030 h 2370539"/>
                <a:gd name="connsiteX4-209" fmla="*/ 3782879 w 4401150"/>
                <a:gd name="connsiteY4-210" fmla="*/ 2370539 h 2370539"/>
                <a:gd name="connsiteX5-211" fmla="*/ 3186053 w 4401150"/>
                <a:gd name="connsiteY5-212" fmla="*/ 1521066 h 2370539"/>
                <a:gd name="connsiteX6-213" fmla="*/ 3445881 w 4401150"/>
                <a:gd name="connsiteY6-214" fmla="*/ 1482087 h 2370539"/>
                <a:gd name="connsiteX7-215" fmla="*/ 1535436 w 4401150"/>
                <a:gd name="connsiteY7-216" fmla="*/ 447579 h 2370539"/>
                <a:gd name="connsiteX8-217" fmla="*/ 25655 w 4401150"/>
                <a:gd name="connsiteY8-218" fmla="*/ 2051094 h 2370539"/>
                <a:gd name="connsiteX9-219" fmla="*/ 0 w 4401150"/>
                <a:gd name="connsiteY9-220" fmla="*/ 2063451 h 2370539"/>
                <a:gd name="connsiteX0-221" fmla="*/ 0 w 4401150"/>
                <a:gd name="connsiteY0-222" fmla="*/ 2063451 h 2444082"/>
                <a:gd name="connsiteX1-223" fmla="*/ 1785607 w 4401150"/>
                <a:gd name="connsiteY1-224" fmla="*/ 5057 h 2444082"/>
                <a:gd name="connsiteX2-225" fmla="*/ 4046111 w 4401150"/>
                <a:gd name="connsiteY2-226" fmla="*/ 1631382 h 2444082"/>
                <a:gd name="connsiteX3-227" fmla="*/ 4401150 w 4401150"/>
                <a:gd name="connsiteY3-228" fmla="*/ 1586030 h 2444082"/>
                <a:gd name="connsiteX4-229" fmla="*/ 3752478 w 4401150"/>
                <a:gd name="connsiteY4-230" fmla="*/ 2444082 h 2444082"/>
                <a:gd name="connsiteX5-231" fmla="*/ 3186053 w 4401150"/>
                <a:gd name="connsiteY5-232" fmla="*/ 1521066 h 2444082"/>
                <a:gd name="connsiteX6-233" fmla="*/ 3445881 w 4401150"/>
                <a:gd name="connsiteY6-234" fmla="*/ 1482087 h 2444082"/>
                <a:gd name="connsiteX7-235" fmla="*/ 1535436 w 4401150"/>
                <a:gd name="connsiteY7-236" fmla="*/ 447579 h 2444082"/>
                <a:gd name="connsiteX8-237" fmla="*/ 25655 w 4401150"/>
                <a:gd name="connsiteY8-238" fmla="*/ 2051094 h 2444082"/>
                <a:gd name="connsiteX9-239" fmla="*/ 0 w 4401150"/>
                <a:gd name="connsiteY9-240" fmla="*/ 2063451 h 2444082"/>
                <a:gd name="connsiteX0-241" fmla="*/ 0 w 4401150"/>
                <a:gd name="connsiteY0-242" fmla="*/ 2063451 h 2444082"/>
                <a:gd name="connsiteX1-243" fmla="*/ 1785607 w 4401150"/>
                <a:gd name="connsiteY1-244" fmla="*/ 5057 h 2444082"/>
                <a:gd name="connsiteX2-245" fmla="*/ 4046111 w 4401150"/>
                <a:gd name="connsiteY2-246" fmla="*/ 1631382 h 2444082"/>
                <a:gd name="connsiteX3-247" fmla="*/ 4401150 w 4401150"/>
                <a:gd name="connsiteY3-248" fmla="*/ 1586030 h 2444082"/>
                <a:gd name="connsiteX4-249" fmla="*/ 3752478 w 4401150"/>
                <a:gd name="connsiteY4-250" fmla="*/ 2444082 h 2444082"/>
                <a:gd name="connsiteX5-251" fmla="*/ 3186053 w 4401150"/>
                <a:gd name="connsiteY5-252" fmla="*/ 1521066 h 2444082"/>
                <a:gd name="connsiteX6-253" fmla="*/ 3445881 w 4401150"/>
                <a:gd name="connsiteY6-254" fmla="*/ 1482087 h 2444082"/>
                <a:gd name="connsiteX7-255" fmla="*/ 1535436 w 4401150"/>
                <a:gd name="connsiteY7-256" fmla="*/ 447579 h 2444082"/>
                <a:gd name="connsiteX8-257" fmla="*/ 25655 w 4401150"/>
                <a:gd name="connsiteY8-258" fmla="*/ 2051094 h 2444082"/>
                <a:gd name="connsiteX9-259" fmla="*/ 0 w 4401150"/>
                <a:gd name="connsiteY9-260" fmla="*/ 2063451 h 2444082"/>
                <a:gd name="connsiteX0-261" fmla="*/ 0 w 4401150"/>
                <a:gd name="connsiteY0-262" fmla="*/ 2063451 h 2444082"/>
                <a:gd name="connsiteX1-263" fmla="*/ 1785607 w 4401150"/>
                <a:gd name="connsiteY1-264" fmla="*/ 5057 h 2444082"/>
                <a:gd name="connsiteX2-265" fmla="*/ 4046111 w 4401150"/>
                <a:gd name="connsiteY2-266" fmla="*/ 1631382 h 2444082"/>
                <a:gd name="connsiteX3-267" fmla="*/ 4401150 w 4401150"/>
                <a:gd name="connsiteY3-268" fmla="*/ 1586030 h 2444082"/>
                <a:gd name="connsiteX4-269" fmla="*/ 3752478 w 4401150"/>
                <a:gd name="connsiteY4-270" fmla="*/ 2444082 h 2444082"/>
                <a:gd name="connsiteX5-271" fmla="*/ 3115695 w 4401150"/>
                <a:gd name="connsiteY5-272" fmla="*/ 1535038 h 2444082"/>
                <a:gd name="connsiteX6-273" fmla="*/ 3445881 w 4401150"/>
                <a:gd name="connsiteY6-274" fmla="*/ 1482087 h 2444082"/>
                <a:gd name="connsiteX7-275" fmla="*/ 1535436 w 4401150"/>
                <a:gd name="connsiteY7-276" fmla="*/ 447579 h 2444082"/>
                <a:gd name="connsiteX8-277" fmla="*/ 25655 w 4401150"/>
                <a:gd name="connsiteY8-278" fmla="*/ 2051094 h 2444082"/>
                <a:gd name="connsiteX9-279" fmla="*/ 0 w 4401150"/>
                <a:gd name="connsiteY9-280" fmla="*/ 2063451 h 2444082"/>
                <a:gd name="connsiteX0-281" fmla="*/ 0 w 4401150"/>
                <a:gd name="connsiteY0-282" fmla="*/ 2071635 h 2452266"/>
                <a:gd name="connsiteX1-283" fmla="*/ 1785607 w 4401150"/>
                <a:gd name="connsiteY1-284" fmla="*/ 13241 h 2452266"/>
                <a:gd name="connsiteX2-285" fmla="*/ 4046111 w 4401150"/>
                <a:gd name="connsiteY2-286" fmla="*/ 1639566 h 2452266"/>
                <a:gd name="connsiteX3-287" fmla="*/ 4401150 w 4401150"/>
                <a:gd name="connsiteY3-288" fmla="*/ 1594214 h 2452266"/>
                <a:gd name="connsiteX4-289" fmla="*/ 3752478 w 4401150"/>
                <a:gd name="connsiteY4-290" fmla="*/ 2452266 h 2452266"/>
                <a:gd name="connsiteX5-291" fmla="*/ 3115695 w 4401150"/>
                <a:gd name="connsiteY5-292" fmla="*/ 1543222 h 2452266"/>
                <a:gd name="connsiteX6-293" fmla="*/ 3445881 w 4401150"/>
                <a:gd name="connsiteY6-294" fmla="*/ 1490271 h 2452266"/>
                <a:gd name="connsiteX7-295" fmla="*/ 1535436 w 4401150"/>
                <a:gd name="connsiteY7-296" fmla="*/ 455763 h 2452266"/>
                <a:gd name="connsiteX8-297" fmla="*/ 25655 w 4401150"/>
                <a:gd name="connsiteY8-298" fmla="*/ 2059278 h 2452266"/>
                <a:gd name="connsiteX9-299" fmla="*/ 0 w 4401150"/>
                <a:gd name="connsiteY9-300" fmla="*/ 2071635 h 2452266"/>
                <a:gd name="connsiteX0-301" fmla="*/ 0 w 4444293"/>
                <a:gd name="connsiteY0-302" fmla="*/ 1963235 h 2447810"/>
                <a:gd name="connsiteX1-303" fmla="*/ 1828750 w 4444293"/>
                <a:gd name="connsiteY1-304" fmla="*/ 8785 h 2447810"/>
                <a:gd name="connsiteX2-305" fmla="*/ 4089254 w 4444293"/>
                <a:gd name="connsiteY2-306" fmla="*/ 1635110 h 2447810"/>
                <a:gd name="connsiteX3-307" fmla="*/ 4444293 w 4444293"/>
                <a:gd name="connsiteY3-308" fmla="*/ 1589758 h 2447810"/>
                <a:gd name="connsiteX4-309" fmla="*/ 3795621 w 4444293"/>
                <a:gd name="connsiteY4-310" fmla="*/ 2447810 h 2447810"/>
                <a:gd name="connsiteX5-311" fmla="*/ 3158838 w 4444293"/>
                <a:gd name="connsiteY5-312" fmla="*/ 1538766 h 2447810"/>
                <a:gd name="connsiteX6-313" fmla="*/ 3489024 w 4444293"/>
                <a:gd name="connsiteY6-314" fmla="*/ 1485815 h 2447810"/>
                <a:gd name="connsiteX7-315" fmla="*/ 1578579 w 4444293"/>
                <a:gd name="connsiteY7-316" fmla="*/ 451307 h 2447810"/>
                <a:gd name="connsiteX8-317" fmla="*/ 68798 w 4444293"/>
                <a:gd name="connsiteY8-318" fmla="*/ 2054822 h 2447810"/>
                <a:gd name="connsiteX9-319" fmla="*/ 0 w 4444293"/>
                <a:gd name="connsiteY9-320" fmla="*/ 1963235 h 2447810"/>
                <a:gd name="connsiteX0-321" fmla="*/ 0 w 4444293"/>
                <a:gd name="connsiteY0-322" fmla="*/ 1963235 h 2447810"/>
                <a:gd name="connsiteX1-323" fmla="*/ 1828750 w 4444293"/>
                <a:gd name="connsiteY1-324" fmla="*/ 8785 h 2447810"/>
                <a:gd name="connsiteX2-325" fmla="*/ 4089254 w 4444293"/>
                <a:gd name="connsiteY2-326" fmla="*/ 1635110 h 2447810"/>
                <a:gd name="connsiteX3-327" fmla="*/ 4444293 w 4444293"/>
                <a:gd name="connsiteY3-328" fmla="*/ 1589758 h 2447810"/>
                <a:gd name="connsiteX4-329" fmla="*/ 3795621 w 4444293"/>
                <a:gd name="connsiteY4-330" fmla="*/ 2447810 h 2447810"/>
                <a:gd name="connsiteX5-331" fmla="*/ 3158838 w 4444293"/>
                <a:gd name="connsiteY5-332" fmla="*/ 1538766 h 2447810"/>
                <a:gd name="connsiteX6-333" fmla="*/ 3489024 w 4444293"/>
                <a:gd name="connsiteY6-334" fmla="*/ 1485815 h 2447810"/>
                <a:gd name="connsiteX7-335" fmla="*/ 1578579 w 4444293"/>
                <a:gd name="connsiteY7-336" fmla="*/ 451307 h 2447810"/>
                <a:gd name="connsiteX8-337" fmla="*/ 21240 w 4444293"/>
                <a:gd name="connsiteY8-338" fmla="*/ 2013636 h 2447810"/>
                <a:gd name="connsiteX9-339" fmla="*/ 0 w 4444293"/>
                <a:gd name="connsiteY9-340" fmla="*/ 1963235 h 2447810"/>
                <a:gd name="connsiteX0-341" fmla="*/ 0 w 4453850"/>
                <a:gd name="connsiteY0-342" fmla="*/ 1825241 h 2442932"/>
                <a:gd name="connsiteX1-343" fmla="*/ 1838307 w 4453850"/>
                <a:gd name="connsiteY1-344" fmla="*/ 3907 h 2442932"/>
                <a:gd name="connsiteX2-345" fmla="*/ 4098811 w 4453850"/>
                <a:gd name="connsiteY2-346" fmla="*/ 1630232 h 2442932"/>
                <a:gd name="connsiteX3-347" fmla="*/ 4453850 w 4453850"/>
                <a:gd name="connsiteY3-348" fmla="*/ 1584880 h 2442932"/>
                <a:gd name="connsiteX4-349" fmla="*/ 3805178 w 4453850"/>
                <a:gd name="connsiteY4-350" fmla="*/ 2442932 h 2442932"/>
                <a:gd name="connsiteX5-351" fmla="*/ 3168395 w 4453850"/>
                <a:gd name="connsiteY5-352" fmla="*/ 1533888 h 2442932"/>
                <a:gd name="connsiteX6-353" fmla="*/ 3498581 w 4453850"/>
                <a:gd name="connsiteY6-354" fmla="*/ 1480937 h 2442932"/>
                <a:gd name="connsiteX7-355" fmla="*/ 1588136 w 4453850"/>
                <a:gd name="connsiteY7-356" fmla="*/ 446429 h 2442932"/>
                <a:gd name="connsiteX8-357" fmla="*/ 30797 w 4453850"/>
                <a:gd name="connsiteY8-358" fmla="*/ 2008758 h 2442932"/>
                <a:gd name="connsiteX9-359" fmla="*/ 0 w 4453850"/>
                <a:gd name="connsiteY9-360" fmla="*/ 1825241 h 2442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453850" h="2442932">
                  <a:moveTo>
                    <a:pt x="0" y="1825241"/>
                  </a:moveTo>
                  <a:cubicBezTo>
                    <a:pt x="0" y="790348"/>
                    <a:pt x="1155172" y="36408"/>
                    <a:pt x="1838307" y="3907"/>
                  </a:cubicBezTo>
                  <a:cubicBezTo>
                    <a:pt x="2521442" y="-28594"/>
                    <a:pt x="3682478" y="110528"/>
                    <a:pt x="4098811" y="1630232"/>
                  </a:cubicBezTo>
                  <a:lnTo>
                    <a:pt x="4453850" y="1584880"/>
                  </a:lnTo>
                  <a:lnTo>
                    <a:pt x="3805178" y="2442932"/>
                  </a:lnTo>
                  <a:cubicBezTo>
                    <a:pt x="3456541" y="1896972"/>
                    <a:pt x="3357203" y="1841560"/>
                    <a:pt x="3168395" y="1533888"/>
                  </a:cubicBezTo>
                  <a:lnTo>
                    <a:pt x="3498581" y="1480937"/>
                  </a:lnTo>
                  <a:cubicBezTo>
                    <a:pt x="3222266" y="831385"/>
                    <a:pt x="2279792" y="305430"/>
                    <a:pt x="1588136" y="446429"/>
                  </a:cubicBezTo>
                  <a:cubicBezTo>
                    <a:pt x="896480" y="587428"/>
                    <a:pt x="30797" y="1302876"/>
                    <a:pt x="30797" y="2008758"/>
                  </a:cubicBezTo>
                  <a:lnTo>
                    <a:pt x="0" y="18252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scene3d>
              <a:camera prst="orthographicFront"/>
              <a:lightRig rig="flat" dir="t">
                <a:rot lat="0" lon="0" rev="11400000"/>
              </a:lightRig>
            </a:scene3d>
            <a:sp3d extrusionH="1270000" contourW="12700" prstMaterial="softEdge">
              <a:bevelB h="107950"/>
              <a:extrusionClr>
                <a:schemeClr val="accent1">
                  <a:lumMod val="5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环形箭头 3"/>
            <p:cNvSpPr/>
            <p:nvPr/>
          </p:nvSpPr>
          <p:spPr>
            <a:xfrm rot="14528313" flipV="1">
              <a:off x="2073765" y="1766446"/>
              <a:ext cx="3268505" cy="1689299"/>
            </a:xfrm>
            <a:custGeom>
              <a:avLst/>
              <a:gdLst>
                <a:gd name="connsiteX0" fmla="*/ 297033 w 4752528"/>
                <a:gd name="connsiteY0" fmla="*/ 2376264 h 4752528"/>
                <a:gd name="connsiteX1" fmla="*/ 2082640 w 4752528"/>
                <a:gd name="connsiteY1" fmla="*/ 317870 h 4752528"/>
                <a:gd name="connsiteX2" fmla="*/ 4372565 w 4752528"/>
                <a:gd name="connsiteY2" fmla="*/ 1794901 h 4752528"/>
                <a:gd name="connsiteX3" fmla="*/ 4655040 w 4752528"/>
                <a:gd name="connsiteY3" fmla="*/ 1794900 h 4752528"/>
                <a:gd name="connsiteX4" fmla="*/ 4158462 w 4752528"/>
                <a:gd name="connsiteY4" fmla="*/ 2376264 h 4752528"/>
                <a:gd name="connsiteX5" fmla="*/ 3466908 w 4752528"/>
                <a:gd name="connsiteY5" fmla="*/ 1794900 h 4752528"/>
                <a:gd name="connsiteX6" fmla="*/ 3742914 w 4752528"/>
                <a:gd name="connsiteY6" fmla="*/ 1794900 h 4752528"/>
                <a:gd name="connsiteX7" fmla="*/ 2079604 w 4752528"/>
                <a:gd name="connsiteY7" fmla="*/ 921029 h 4752528"/>
                <a:gd name="connsiteX8" fmla="*/ 891099 w 4752528"/>
                <a:gd name="connsiteY8" fmla="*/ 2376264 h 4752528"/>
                <a:gd name="connsiteX9" fmla="*/ 297033 w 4752528"/>
                <a:gd name="connsiteY9" fmla="*/ 2376264 h 4752528"/>
                <a:gd name="connsiteX0-1" fmla="*/ 0 w 4358007"/>
                <a:gd name="connsiteY0-2" fmla="*/ 2079403 h 2079403"/>
                <a:gd name="connsiteX1-3" fmla="*/ 1785607 w 4358007"/>
                <a:gd name="connsiteY1-4" fmla="*/ 21009 h 2079403"/>
                <a:gd name="connsiteX2-5" fmla="*/ 4075532 w 4358007"/>
                <a:gd name="connsiteY2-6" fmla="*/ 1498040 h 2079403"/>
                <a:gd name="connsiteX3-7" fmla="*/ 4358007 w 4358007"/>
                <a:gd name="connsiteY3-8" fmla="*/ 1498039 h 2079403"/>
                <a:gd name="connsiteX4-9" fmla="*/ 3861429 w 4358007"/>
                <a:gd name="connsiteY4-10" fmla="*/ 2079403 h 2079403"/>
                <a:gd name="connsiteX5-11" fmla="*/ 3169875 w 4358007"/>
                <a:gd name="connsiteY5-12" fmla="*/ 1498039 h 2079403"/>
                <a:gd name="connsiteX6-13" fmla="*/ 3445881 w 4358007"/>
                <a:gd name="connsiteY6-14" fmla="*/ 1498039 h 2079403"/>
                <a:gd name="connsiteX7-15" fmla="*/ 1782571 w 4358007"/>
                <a:gd name="connsiteY7-16" fmla="*/ 624168 h 2079403"/>
                <a:gd name="connsiteX8-17" fmla="*/ 62726 w 4358007"/>
                <a:gd name="connsiteY8-18" fmla="*/ 2079403 h 2079403"/>
                <a:gd name="connsiteX9-19" fmla="*/ 0 w 4358007"/>
                <a:gd name="connsiteY9-20" fmla="*/ 2079403 h 2079403"/>
                <a:gd name="connsiteX0-21" fmla="*/ 0 w 4358007"/>
                <a:gd name="connsiteY0-22" fmla="*/ 2079403 h 2079403"/>
                <a:gd name="connsiteX1-23" fmla="*/ 1785607 w 4358007"/>
                <a:gd name="connsiteY1-24" fmla="*/ 21009 h 2079403"/>
                <a:gd name="connsiteX2-25" fmla="*/ 4075532 w 4358007"/>
                <a:gd name="connsiteY2-26" fmla="*/ 1498040 h 2079403"/>
                <a:gd name="connsiteX3-27" fmla="*/ 4358007 w 4358007"/>
                <a:gd name="connsiteY3-28" fmla="*/ 1498039 h 2079403"/>
                <a:gd name="connsiteX4-29" fmla="*/ 3861429 w 4358007"/>
                <a:gd name="connsiteY4-30" fmla="*/ 2079403 h 2079403"/>
                <a:gd name="connsiteX5-31" fmla="*/ 3169875 w 4358007"/>
                <a:gd name="connsiteY5-32" fmla="*/ 1498039 h 2079403"/>
                <a:gd name="connsiteX6-33" fmla="*/ 3445881 w 4358007"/>
                <a:gd name="connsiteY6-34" fmla="*/ 1498039 h 2079403"/>
                <a:gd name="connsiteX7-35" fmla="*/ 1782571 w 4358007"/>
                <a:gd name="connsiteY7-36" fmla="*/ 624168 h 2079403"/>
                <a:gd name="connsiteX8-37" fmla="*/ 25655 w 4358007"/>
                <a:gd name="connsiteY8-38" fmla="*/ 2067046 h 2079403"/>
                <a:gd name="connsiteX9-39" fmla="*/ 0 w 4358007"/>
                <a:gd name="connsiteY9-40" fmla="*/ 2079403 h 2079403"/>
                <a:gd name="connsiteX0-41" fmla="*/ 0 w 4358007"/>
                <a:gd name="connsiteY0-42" fmla="*/ 2079403 h 2079403"/>
                <a:gd name="connsiteX1-43" fmla="*/ 1785607 w 4358007"/>
                <a:gd name="connsiteY1-44" fmla="*/ 21009 h 2079403"/>
                <a:gd name="connsiteX2-45" fmla="*/ 4075532 w 4358007"/>
                <a:gd name="connsiteY2-46" fmla="*/ 1498040 h 2079403"/>
                <a:gd name="connsiteX3-47" fmla="*/ 4358007 w 4358007"/>
                <a:gd name="connsiteY3-48" fmla="*/ 1498039 h 2079403"/>
                <a:gd name="connsiteX4-49" fmla="*/ 3861429 w 4358007"/>
                <a:gd name="connsiteY4-50" fmla="*/ 2079403 h 2079403"/>
                <a:gd name="connsiteX5-51" fmla="*/ 3169875 w 4358007"/>
                <a:gd name="connsiteY5-52" fmla="*/ 1498039 h 2079403"/>
                <a:gd name="connsiteX6-53" fmla="*/ 3445881 w 4358007"/>
                <a:gd name="connsiteY6-54" fmla="*/ 1498039 h 2079403"/>
                <a:gd name="connsiteX7-55" fmla="*/ 1782571 w 4358007"/>
                <a:gd name="connsiteY7-56" fmla="*/ 624168 h 2079403"/>
                <a:gd name="connsiteX8-57" fmla="*/ 25655 w 4358007"/>
                <a:gd name="connsiteY8-58" fmla="*/ 2067046 h 2079403"/>
                <a:gd name="connsiteX9-59" fmla="*/ 0 w 4358007"/>
                <a:gd name="connsiteY9-60" fmla="*/ 2079403 h 2079403"/>
                <a:gd name="connsiteX0-61" fmla="*/ 0 w 4358007"/>
                <a:gd name="connsiteY0-62" fmla="*/ 2079403 h 2079403"/>
                <a:gd name="connsiteX1-63" fmla="*/ 1785607 w 4358007"/>
                <a:gd name="connsiteY1-64" fmla="*/ 21009 h 2079403"/>
                <a:gd name="connsiteX2-65" fmla="*/ 4075532 w 4358007"/>
                <a:gd name="connsiteY2-66" fmla="*/ 1498040 h 2079403"/>
                <a:gd name="connsiteX3-67" fmla="*/ 4358007 w 4358007"/>
                <a:gd name="connsiteY3-68" fmla="*/ 1498039 h 2079403"/>
                <a:gd name="connsiteX4-69" fmla="*/ 3861429 w 4358007"/>
                <a:gd name="connsiteY4-70" fmla="*/ 2079403 h 2079403"/>
                <a:gd name="connsiteX5-71" fmla="*/ 3169875 w 4358007"/>
                <a:gd name="connsiteY5-72" fmla="*/ 1498039 h 2079403"/>
                <a:gd name="connsiteX6-73" fmla="*/ 3445881 w 4358007"/>
                <a:gd name="connsiteY6-74" fmla="*/ 1498039 h 2079403"/>
                <a:gd name="connsiteX7-75" fmla="*/ 1819641 w 4358007"/>
                <a:gd name="connsiteY7-76" fmla="*/ 339962 h 2079403"/>
                <a:gd name="connsiteX8-77" fmla="*/ 25655 w 4358007"/>
                <a:gd name="connsiteY8-78" fmla="*/ 2067046 h 2079403"/>
                <a:gd name="connsiteX9-79" fmla="*/ 0 w 4358007"/>
                <a:gd name="connsiteY9-80" fmla="*/ 2079403 h 2079403"/>
                <a:gd name="connsiteX0-81" fmla="*/ 0 w 4358007"/>
                <a:gd name="connsiteY0-82" fmla="*/ 2079403 h 2079403"/>
                <a:gd name="connsiteX1-83" fmla="*/ 1785607 w 4358007"/>
                <a:gd name="connsiteY1-84" fmla="*/ 21009 h 2079403"/>
                <a:gd name="connsiteX2-85" fmla="*/ 4075532 w 4358007"/>
                <a:gd name="connsiteY2-86" fmla="*/ 1498040 h 2079403"/>
                <a:gd name="connsiteX3-87" fmla="*/ 4358007 w 4358007"/>
                <a:gd name="connsiteY3-88" fmla="*/ 1498039 h 2079403"/>
                <a:gd name="connsiteX4-89" fmla="*/ 3861429 w 4358007"/>
                <a:gd name="connsiteY4-90" fmla="*/ 2079403 h 2079403"/>
                <a:gd name="connsiteX5-91" fmla="*/ 3169875 w 4358007"/>
                <a:gd name="connsiteY5-92" fmla="*/ 1498039 h 2079403"/>
                <a:gd name="connsiteX6-93" fmla="*/ 3445881 w 4358007"/>
                <a:gd name="connsiteY6-94" fmla="*/ 1498039 h 2079403"/>
                <a:gd name="connsiteX7-95" fmla="*/ 1770214 w 4358007"/>
                <a:gd name="connsiteY7-96" fmla="*/ 525314 h 2079403"/>
                <a:gd name="connsiteX8-97" fmla="*/ 25655 w 4358007"/>
                <a:gd name="connsiteY8-98" fmla="*/ 2067046 h 2079403"/>
                <a:gd name="connsiteX9-99" fmla="*/ 0 w 4358007"/>
                <a:gd name="connsiteY9-100" fmla="*/ 2079403 h 2079403"/>
                <a:gd name="connsiteX0-101" fmla="*/ 0 w 4358007"/>
                <a:gd name="connsiteY0-102" fmla="*/ 2079403 h 2079403"/>
                <a:gd name="connsiteX1-103" fmla="*/ 1785607 w 4358007"/>
                <a:gd name="connsiteY1-104" fmla="*/ 21009 h 2079403"/>
                <a:gd name="connsiteX2-105" fmla="*/ 4075532 w 4358007"/>
                <a:gd name="connsiteY2-106" fmla="*/ 1498040 h 2079403"/>
                <a:gd name="connsiteX3-107" fmla="*/ 4358007 w 4358007"/>
                <a:gd name="connsiteY3-108" fmla="*/ 1498039 h 2079403"/>
                <a:gd name="connsiteX4-109" fmla="*/ 3861429 w 4358007"/>
                <a:gd name="connsiteY4-110" fmla="*/ 2079403 h 2079403"/>
                <a:gd name="connsiteX5-111" fmla="*/ 3169875 w 4358007"/>
                <a:gd name="connsiteY5-112" fmla="*/ 1498039 h 2079403"/>
                <a:gd name="connsiteX6-113" fmla="*/ 3445881 w 4358007"/>
                <a:gd name="connsiteY6-114" fmla="*/ 1498039 h 2079403"/>
                <a:gd name="connsiteX7-115" fmla="*/ 1535436 w 4358007"/>
                <a:gd name="connsiteY7-116" fmla="*/ 463531 h 2079403"/>
                <a:gd name="connsiteX8-117" fmla="*/ 25655 w 4358007"/>
                <a:gd name="connsiteY8-118" fmla="*/ 2067046 h 2079403"/>
                <a:gd name="connsiteX9-119" fmla="*/ 0 w 4358007"/>
                <a:gd name="connsiteY9-120" fmla="*/ 2079403 h 2079403"/>
                <a:gd name="connsiteX0-121" fmla="*/ 0 w 4358007"/>
                <a:gd name="connsiteY0-122" fmla="*/ 2079403 h 2252398"/>
                <a:gd name="connsiteX1-123" fmla="*/ 1785607 w 4358007"/>
                <a:gd name="connsiteY1-124" fmla="*/ 21009 h 2252398"/>
                <a:gd name="connsiteX2-125" fmla="*/ 4075532 w 4358007"/>
                <a:gd name="connsiteY2-126" fmla="*/ 1498040 h 2252398"/>
                <a:gd name="connsiteX3-127" fmla="*/ 4358007 w 4358007"/>
                <a:gd name="connsiteY3-128" fmla="*/ 1498039 h 2252398"/>
                <a:gd name="connsiteX4-129" fmla="*/ 3849072 w 4358007"/>
                <a:gd name="connsiteY4-130" fmla="*/ 2252398 h 2252398"/>
                <a:gd name="connsiteX5-131" fmla="*/ 3169875 w 4358007"/>
                <a:gd name="connsiteY5-132" fmla="*/ 1498039 h 2252398"/>
                <a:gd name="connsiteX6-133" fmla="*/ 3445881 w 4358007"/>
                <a:gd name="connsiteY6-134" fmla="*/ 1498039 h 2252398"/>
                <a:gd name="connsiteX7-135" fmla="*/ 1535436 w 4358007"/>
                <a:gd name="connsiteY7-136" fmla="*/ 463531 h 2252398"/>
                <a:gd name="connsiteX8-137" fmla="*/ 25655 w 4358007"/>
                <a:gd name="connsiteY8-138" fmla="*/ 2067046 h 2252398"/>
                <a:gd name="connsiteX9-139" fmla="*/ 0 w 4358007"/>
                <a:gd name="connsiteY9-140" fmla="*/ 2079403 h 22523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4358007" h="2252398">
                  <a:moveTo>
                    <a:pt x="0" y="2079403"/>
                  </a:moveTo>
                  <a:cubicBezTo>
                    <a:pt x="0" y="1044510"/>
                    <a:pt x="761085" y="167154"/>
                    <a:pt x="1785607" y="21009"/>
                  </a:cubicBezTo>
                  <a:cubicBezTo>
                    <a:pt x="2810128" y="-125136"/>
                    <a:pt x="3786171" y="504424"/>
                    <a:pt x="4075532" y="1498040"/>
                  </a:cubicBezTo>
                  <a:lnTo>
                    <a:pt x="4358007" y="1498039"/>
                  </a:lnTo>
                  <a:lnTo>
                    <a:pt x="3849072" y="2252398"/>
                  </a:lnTo>
                  <a:lnTo>
                    <a:pt x="3169875" y="1498039"/>
                  </a:lnTo>
                  <a:lnTo>
                    <a:pt x="3445881" y="1498039"/>
                  </a:lnTo>
                  <a:cubicBezTo>
                    <a:pt x="3169566" y="848487"/>
                    <a:pt x="2227092" y="322532"/>
                    <a:pt x="1535436" y="463531"/>
                  </a:cubicBezTo>
                  <a:cubicBezTo>
                    <a:pt x="843780" y="604530"/>
                    <a:pt x="25655" y="1361164"/>
                    <a:pt x="25655" y="2067046"/>
                  </a:cubicBezTo>
                  <a:lnTo>
                    <a:pt x="0" y="207940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KSO_GT2.1"/>
          <p:cNvSpPr txBox="1"/>
          <p:nvPr/>
        </p:nvSpPr>
        <p:spPr>
          <a:xfrm>
            <a:off x="7310756" y="2883049"/>
            <a:ext cx="3168649" cy="1187451"/>
          </a:xfrm>
          <a:prstGeom prst="rect">
            <a:avLst/>
          </a:prstGeom>
          <a:noFill/>
        </p:spPr>
        <p:txBody>
          <a:bodyPr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310543" y="2144122"/>
            <a:ext cx="3168862" cy="738716"/>
            <a:chOff x="5510054" y="1556656"/>
            <a:chExt cx="2376646" cy="5540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591810" y="2110693"/>
              <a:ext cx="2212975" cy="0"/>
            </a:xfrm>
            <a:prstGeom prst="line">
              <a:avLst/>
            </a:prstGeom>
            <a:ln w="38100">
              <a:gradFill>
                <a:gsLst>
                  <a:gs pos="0">
                    <a:srgbClr val="4191F2"/>
                  </a:gs>
                  <a:gs pos="100000">
                    <a:srgbClr val="0C37D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KSO_GT2"/>
            <p:cNvSpPr txBox="1">
              <a:spLocks noChangeArrowheads="1"/>
            </p:cNvSpPr>
            <p:nvPr/>
          </p:nvSpPr>
          <p:spPr bwMode="auto">
            <a:xfrm>
              <a:off x="5888038" y="1683974"/>
              <a:ext cx="1998662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135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13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KSO_GN2"/>
            <p:cNvSpPr txBox="1">
              <a:spLocks noChangeArrowheads="1"/>
            </p:cNvSpPr>
            <p:nvPr/>
          </p:nvSpPr>
          <p:spPr bwMode="auto">
            <a:xfrm>
              <a:off x="5510054" y="1556656"/>
              <a:ext cx="365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 b="1" dirty="0">
                  <a:solidFill>
                    <a:srgbClr val="0C37DA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12" name="KSO_GT1.1"/>
          <p:cNvSpPr txBox="1"/>
          <p:nvPr/>
        </p:nvSpPr>
        <p:spPr>
          <a:xfrm>
            <a:off x="1841289" y="3975250"/>
            <a:ext cx="3166533" cy="1556836"/>
          </a:xfrm>
          <a:prstGeom prst="rect">
            <a:avLst/>
          </a:prstGeom>
          <a:noFill/>
        </p:spPr>
        <p:txBody>
          <a:bodyPr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68805" y="3329667"/>
            <a:ext cx="3139017" cy="738716"/>
            <a:chOff x="1428750" y="2445815"/>
            <a:chExt cx="2354263" cy="55403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488281" y="2929843"/>
              <a:ext cx="2214563" cy="0"/>
            </a:xfrm>
            <a:prstGeom prst="line">
              <a:avLst/>
            </a:prstGeom>
            <a:ln w="38100">
              <a:gradFill>
                <a:gsLst>
                  <a:gs pos="0">
                    <a:srgbClr val="4191F2"/>
                  </a:gs>
                  <a:gs pos="100000">
                    <a:srgbClr val="0C37DA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KSO_GT1"/>
            <p:cNvSpPr txBox="1">
              <a:spLocks noChangeArrowheads="1"/>
            </p:cNvSpPr>
            <p:nvPr/>
          </p:nvSpPr>
          <p:spPr bwMode="auto">
            <a:xfrm>
              <a:off x="1785938" y="2547415"/>
              <a:ext cx="199707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135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135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KSO_GN1"/>
            <p:cNvSpPr txBox="1">
              <a:spLocks noChangeArrowheads="1"/>
            </p:cNvSpPr>
            <p:nvPr/>
          </p:nvSpPr>
          <p:spPr bwMode="auto">
            <a:xfrm>
              <a:off x="1428750" y="2445815"/>
              <a:ext cx="3651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 b="1" dirty="0">
                  <a:solidFill>
                    <a:srgbClr val="0C37DA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03.</a:t>
            </a:r>
            <a:r>
              <a:rPr lang="en-US" altLang="zh-CN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Add title text</a:t>
            </a:r>
            <a:endParaRPr lang="zh-CN"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180205" y="3234055"/>
            <a:ext cx="1803400" cy="2328545"/>
          </a:xfrm>
          <a:custGeom>
            <a:avLst/>
            <a:gdLst>
              <a:gd name="connsiteX0" fmla="*/ 901532 w 1352638"/>
              <a:gd name="connsiteY0" fmla="*/ 16 h 1747217"/>
              <a:gd name="connsiteX1" fmla="*/ 974255 w 1352638"/>
              <a:gd name="connsiteY1" fmla="*/ 31637 h 1747217"/>
              <a:gd name="connsiteX2" fmla="*/ 1352638 w 1352638"/>
              <a:gd name="connsiteY2" fmla="*/ 423465 h 1747217"/>
              <a:gd name="connsiteX3" fmla="*/ 948354 w 1352638"/>
              <a:gd name="connsiteY3" fmla="*/ 813878 h 1747217"/>
              <a:gd name="connsiteX4" fmla="*/ 945796 w 1352638"/>
              <a:gd name="connsiteY4" fmla="*/ 960384 h 1747217"/>
              <a:gd name="connsiteX5" fmla="*/ 1312149 w 1352638"/>
              <a:gd name="connsiteY5" fmla="*/ 1339753 h 1747217"/>
              <a:gd name="connsiteX6" fmla="*/ 920320 w 1352638"/>
              <a:gd name="connsiteY6" fmla="*/ 1718137 h 1747217"/>
              <a:gd name="connsiteX7" fmla="*/ 773814 w 1352638"/>
              <a:gd name="connsiteY7" fmla="*/ 1715580 h 1747217"/>
              <a:gd name="connsiteX8" fmla="*/ 29079 w 1352638"/>
              <a:gd name="connsiteY8" fmla="*/ 944384 h 1747217"/>
              <a:gd name="connsiteX9" fmla="*/ 15 w 1352638"/>
              <a:gd name="connsiteY9" fmla="*/ 870601 h 1747217"/>
              <a:gd name="connsiteX10" fmla="*/ 31636 w 1352638"/>
              <a:gd name="connsiteY10" fmla="*/ 797878 h 1747217"/>
              <a:gd name="connsiteX11" fmla="*/ 827749 w 1352638"/>
              <a:gd name="connsiteY11" fmla="*/ 29080 h 1747217"/>
              <a:gd name="connsiteX12" fmla="*/ 901532 w 1352638"/>
              <a:gd name="connsiteY12" fmla="*/ 16 h 174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224655" y="1953260"/>
            <a:ext cx="2330450" cy="1793240"/>
          </a:xfrm>
          <a:custGeom>
            <a:avLst/>
            <a:gdLst>
              <a:gd name="connsiteX0" fmla="*/ 861692 w 1747878"/>
              <a:gd name="connsiteY0" fmla="*/ 0 h 1344614"/>
              <a:gd name="connsiteX1" fmla="*/ 934956 w 1747878"/>
              <a:gd name="connsiteY1" fmla="*/ 30347 h 1344614"/>
              <a:gd name="connsiteX2" fmla="*/ 1717531 w 1747878"/>
              <a:gd name="connsiteY2" fmla="*/ 812922 h 1344614"/>
              <a:gd name="connsiteX3" fmla="*/ 1717531 w 1747878"/>
              <a:gd name="connsiteY3" fmla="*/ 959450 h 1344614"/>
              <a:gd name="connsiteX4" fmla="*/ 1332367 w 1747878"/>
              <a:gd name="connsiteY4" fmla="*/ 1344614 h 1344614"/>
              <a:gd name="connsiteX5" fmla="*/ 934957 w 1747878"/>
              <a:gd name="connsiteY5" fmla="*/ 947205 h 1344614"/>
              <a:gd name="connsiteX6" fmla="*/ 788429 w 1747878"/>
              <a:gd name="connsiteY6" fmla="*/ 947205 h 1344614"/>
              <a:gd name="connsiteX7" fmla="*/ 415512 w 1747878"/>
              <a:gd name="connsiteY7" fmla="*/ 1320122 h 1344614"/>
              <a:gd name="connsiteX8" fmla="*/ 30347 w 1747878"/>
              <a:gd name="connsiteY8" fmla="*/ 934957 h 1344614"/>
              <a:gd name="connsiteX9" fmla="*/ 30347 w 1747878"/>
              <a:gd name="connsiteY9" fmla="*/ 788429 h 1344614"/>
              <a:gd name="connsiteX10" fmla="*/ 788428 w 1747878"/>
              <a:gd name="connsiteY10" fmla="*/ 30347 h 1344614"/>
              <a:gd name="connsiteX11" fmla="*/ 861692 w 1747878"/>
              <a:gd name="connsiteY11" fmla="*/ 0 h 134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042660" y="1995805"/>
            <a:ext cx="1803400" cy="2330450"/>
          </a:xfrm>
          <a:custGeom>
            <a:avLst/>
            <a:gdLst>
              <a:gd name="connsiteX0" fmla="*/ 506101 w 1352638"/>
              <a:gd name="connsiteY0" fmla="*/ 15 h 1747216"/>
              <a:gd name="connsiteX1" fmla="*/ 578824 w 1352638"/>
              <a:gd name="connsiteY1" fmla="*/ 31636 h 1747216"/>
              <a:gd name="connsiteX2" fmla="*/ 1323560 w 1352638"/>
              <a:gd name="connsiteY2" fmla="*/ 802833 h 1747216"/>
              <a:gd name="connsiteX3" fmla="*/ 1352623 w 1352638"/>
              <a:gd name="connsiteY3" fmla="*/ 876615 h 1747216"/>
              <a:gd name="connsiteX4" fmla="*/ 1321003 w 1352638"/>
              <a:gd name="connsiteY4" fmla="*/ 949338 h 1747216"/>
              <a:gd name="connsiteX5" fmla="*/ 524889 w 1352638"/>
              <a:gd name="connsiteY5" fmla="*/ 1718136 h 1747216"/>
              <a:gd name="connsiteX6" fmla="*/ 378383 w 1352638"/>
              <a:gd name="connsiteY6" fmla="*/ 1715579 h 1747216"/>
              <a:gd name="connsiteX7" fmla="*/ 0 w 1352638"/>
              <a:gd name="connsiteY7" fmla="*/ 1323752 h 1747216"/>
              <a:gd name="connsiteX8" fmla="*/ 404285 w 1352638"/>
              <a:gd name="connsiteY8" fmla="*/ 933338 h 1747216"/>
              <a:gd name="connsiteX9" fmla="*/ 406842 w 1352638"/>
              <a:gd name="connsiteY9" fmla="*/ 786833 h 1747216"/>
              <a:gd name="connsiteX10" fmla="*/ 40490 w 1352638"/>
              <a:gd name="connsiteY10" fmla="*/ 407463 h 1747216"/>
              <a:gd name="connsiteX11" fmla="*/ 432318 w 1352638"/>
              <a:gd name="connsiteY11" fmla="*/ 29079 h 1747216"/>
              <a:gd name="connsiteX12" fmla="*/ 506101 w 1352638"/>
              <a:gd name="connsiteY12" fmla="*/ 15 h 174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8800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464810" y="3818255"/>
            <a:ext cx="2330450" cy="1803400"/>
          </a:xfrm>
          <a:custGeom>
            <a:avLst/>
            <a:gdLst>
              <a:gd name="connsiteX0" fmla="*/ 423464 w 1747216"/>
              <a:gd name="connsiteY0" fmla="*/ 0 h 1352638"/>
              <a:gd name="connsiteX1" fmla="*/ 813877 w 1747216"/>
              <a:gd name="connsiteY1" fmla="*/ 404285 h 1352638"/>
              <a:gd name="connsiteX2" fmla="*/ 960383 w 1747216"/>
              <a:gd name="connsiteY2" fmla="*/ 406842 h 1352638"/>
              <a:gd name="connsiteX3" fmla="*/ 1339752 w 1747216"/>
              <a:gd name="connsiteY3" fmla="*/ 40490 h 1352638"/>
              <a:gd name="connsiteX4" fmla="*/ 1718136 w 1747216"/>
              <a:gd name="connsiteY4" fmla="*/ 432318 h 1352638"/>
              <a:gd name="connsiteX5" fmla="*/ 1715579 w 1747216"/>
              <a:gd name="connsiteY5" fmla="*/ 578824 h 1352638"/>
              <a:gd name="connsiteX6" fmla="*/ 944383 w 1747216"/>
              <a:gd name="connsiteY6" fmla="*/ 1323560 h 1352638"/>
              <a:gd name="connsiteX7" fmla="*/ 870600 w 1747216"/>
              <a:gd name="connsiteY7" fmla="*/ 1352623 h 1352638"/>
              <a:gd name="connsiteX8" fmla="*/ 797877 w 1747216"/>
              <a:gd name="connsiteY8" fmla="*/ 1321003 h 1352638"/>
              <a:gd name="connsiteX9" fmla="*/ 29079 w 1747216"/>
              <a:gd name="connsiteY9" fmla="*/ 524889 h 1352638"/>
              <a:gd name="connsiteX10" fmla="*/ 31636 w 1747216"/>
              <a:gd name="connsiteY10" fmla="*/ 378383 h 135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95260" y="1953260"/>
            <a:ext cx="3329305" cy="1188085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46060" y="4598670"/>
            <a:ext cx="3407410" cy="1024255"/>
          </a:xfrm>
          <a:prstGeom prst="rect">
            <a:avLst/>
          </a:prstGeom>
        </p:spPr>
        <p:txBody>
          <a:bodyPr anchor="ctr"/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3265" y="1953260"/>
            <a:ext cx="3397885" cy="1236345"/>
          </a:xfrm>
          <a:prstGeom prst="rect">
            <a:avLst/>
          </a:prstGeom>
        </p:spPr>
        <p:txBody>
          <a:bodyPr anchor="ctr"/>
          <a:lstStyle/>
          <a:p>
            <a:pPr lvl="0" algn="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2320" y="4598670"/>
            <a:ext cx="3388995" cy="1129030"/>
          </a:xfrm>
          <a:prstGeom prst="rect">
            <a:avLst/>
          </a:prstGeom>
        </p:spPr>
        <p:txBody>
          <a:bodyPr anchor="ctr"/>
          <a:lstStyle/>
          <a:p>
            <a:pPr lvl="0" algn="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03.</a:t>
            </a:r>
            <a:r>
              <a:rPr lang="en-US" altLang="zh-CN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Add title text</a:t>
            </a:r>
            <a:endParaRPr lang="zh-CN"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  <p:bldP spid="4" grpId="0" animBg="1"/>
      <p:bldP spid="4" grpId="1" bldLvl="0" animBg="1"/>
      <p:bldP spid="5" grpId="0" animBg="1"/>
      <p:bldP spid="5" grpId="1" bldLvl="0" animBg="1"/>
      <p:bldP spid="6" grpId="0" animBg="1"/>
      <p:bldP spid="6" grpId="1" bldLvl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/>
          <p:cNvSpPr/>
          <p:nvPr/>
        </p:nvSpPr>
        <p:spPr>
          <a:xfrm>
            <a:off x="5179394" y="1289712"/>
            <a:ext cx="1832863" cy="1602449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等腰三角形 36"/>
          <p:cNvSpPr/>
          <p:nvPr/>
        </p:nvSpPr>
        <p:spPr>
          <a:xfrm rot="7176392">
            <a:off x="6307447" y="3270829"/>
            <a:ext cx="1832863" cy="1602449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等腰三角形 36"/>
          <p:cNvSpPr/>
          <p:nvPr/>
        </p:nvSpPr>
        <p:spPr>
          <a:xfrm rot="14423608" flipH="1">
            <a:off x="3985291" y="3294480"/>
            <a:ext cx="1832863" cy="1602449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1061" y="2320452"/>
            <a:ext cx="3440657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 Add title text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312" y="2320452"/>
            <a:ext cx="3440657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 Add title text</a:t>
            </a:r>
          </a:p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671" y="4646810"/>
            <a:ext cx="3440657" cy="11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 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03.</a:t>
            </a:r>
            <a:r>
              <a:rPr lang="en-US" altLang="zh-CN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Add title text</a:t>
            </a:r>
            <a:endParaRPr lang="zh-CN"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altLang="zh-CN" sz="72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sz="7200" dirty="0"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深色箭头3"/>
          <p:cNvGrpSpPr/>
          <p:nvPr/>
        </p:nvGrpSpPr>
        <p:grpSpPr>
          <a:xfrm>
            <a:off x="3991861" y="2213097"/>
            <a:ext cx="3322193" cy="3326993"/>
            <a:chOff x="5084154" y="3291992"/>
            <a:chExt cx="3323059" cy="3326993"/>
          </a:xfrm>
        </p:grpSpPr>
        <p:sp>
          <p:nvSpPr>
            <p:cNvPr id="4" name="箭头3"/>
            <p:cNvSpPr/>
            <p:nvPr/>
          </p:nvSpPr>
          <p:spPr bwMode="auto">
            <a:xfrm>
              <a:off x="5084154" y="4471203"/>
              <a:ext cx="1948668" cy="2147782"/>
            </a:xfrm>
            <a:custGeom>
              <a:avLst/>
              <a:gdLst>
                <a:gd name="T0" fmla="*/ 2976 w 3207"/>
                <a:gd name="T1" fmla="*/ 1912 h 3537"/>
                <a:gd name="T2" fmla="*/ 1591 w 3207"/>
                <a:gd name="T3" fmla="*/ 352 h 3537"/>
                <a:gd name="T4" fmla="*/ 823 w 3207"/>
                <a:gd name="T5" fmla="*/ 0 h 3537"/>
                <a:gd name="T6" fmla="*/ 7 w 3207"/>
                <a:gd name="T7" fmla="*/ 624 h 3537"/>
                <a:gd name="T8" fmla="*/ 0 w 3207"/>
                <a:gd name="T9" fmla="*/ 619 h 3537"/>
                <a:gd name="T10" fmla="*/ 3207 w 3207"/>
                <a:gd name="T11" fmla="*/ 3536 h 3537"/>
                <a:gd name="T12" fmla="*/ 3204 w 3207"/>
                <a:gd name="T13" fmla="*/ 3537 h 3537"/>
                <a:gd name="T14" fmla="*/ 3207 w 3207"/>
                <a:gd name="T15" fmla="*/ 3536 h 3537"/>
                <a:gd name="T16" fmla="*/ 2599 w 3207"/>
                <a:gd name="T17" fmla="*/ 2736 h 3537"/>
                <a:gd name="T18" fmla="*/ 2983 w 3207"/>
                <a:gd name="T19" fmla="*/ 1904 h 3537"/>
                <a:gd name="T20" fmla="*/ 2976 w 3207"/>
                <a:gd name="T21" fmla="*/ 191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37">
                  <a:moveTo>
                    <a:pt x="2976" y="1912"/>
                  </a:moveTo>
                  <a:cubicBezTo>
                    <a:pt x="2207" y="1803"/>
                    <a:pt x="1613" y="1150"/>
                    <a:pt x="1591" y="352"/>
                  </a:cubicBezTo>
                  <a:lnTo>
                    <a:pt x="823" y="0"/>
                  </a:lnTo>
                  <a:lnTo>
                    <a:pt x="7" y="624"/>
                  </a:lnTo>
                  <a:lnTo>
                    <a:pt x="0" y="619"/>
                  </a:lnTo>
                  <a:cubicBezTo>
                    <a:pt x="152" y="2256"/>
                    <a:pt x="1528" y="3537"/>
                    <a:pt x="3207" y="3536"/>
                  </a:cubicBezTo>
                  <a:lnTo>
                    <a:pt x="3204" y="3537"/>
                  </a:lnTo>
                  <a:cubicBezTo>
                    <a:pt x="3205" y="3537"/>
                    <a:pt x="3206" y="3537"/>
                    <a:pt x="3207" y="3536"/>
                  </a:cubicBezTo>
                  <a:lnTo>
                    <a:pt x="2599" y="2736"/>
                  </a:lnTo>
                  <a:lnTo>
                    <a:pt x="2983" y="1904"/>
                  </a:lnTo>
                  <a:lnTo>
                    <a:pt x="2976" y="1912"/>
                  </a:lnTo>
                  <a:close/>
                </a:path>
              </a:pathLst>
            </a:cu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0" rIns="0" anchor="b"/>
            <a:lstStyle/>
            <a:p>
              <a:pPr defTabSz="685165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2800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3"/>
            <p:cNvSpPr/>
            <p:nvPr/>
          </p:nvSpPr>
          <p:spPr>
            <a:xfrm rot="14003510">
              <a:off x="5656813" y="3291991"/>
              <a:ext cx="2750400" cy="275040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119481" tIns="59741" rIns="119481" bIns="59741" anchor="ctr">
              <a:prstTxWarp prst="textArchUp">
                <a:avLst/>
              </a:prstTxWarp>
            </a:bodyPr>
            <a:lstStyle/>
            <a:p>
              <a:pPr algn="ctr" defTabSz="685165">
                <a:defRPr/>
              </a:pPr>
              <a:r>
                <a:rPr lang="zh-CN" altLang="en-US" sz="1735" kern="0" dirty="0">
                  <a:solidFill>
                    <a:schemeClr val="bg1"/>
                  </a:solidFill>
                  <a:cs typeface="+mn-ea"/>
                  <a:sym typeface="+mn-lt"/>
                </a:rPr>
                <a:t>点击</a:t>
              </a:r>
              <a:r>
                <a:rPr lang="en-US" altLang="zh-CN" sz="1735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73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深色箭头2"/>
          <p:cNvGrpSpPr/>
          <p:nvPr/>
        </p:nvGrpSpPr>
        <p:grpSpPr>
          <a:xfrm>
            <a:off x="4564371" y="2213097"/>
            <a:ext cx="3328671" cy="3318895"/>
            <a:chOff x="5656813" y="3291992"/>
            <a:chExt cx="3329538" cy="3318895"/>
          </a:xfrm>
        </p:grpSpPr>
        <p:sp>
          <p:nvSpPr>
            <p:cNvPr id="7" name="箭头2"/>
            <p:cNvSpPr/>
            <p:nvPr/>
          </p:nvSpPr>
          <p:spPr bwMode="auto">
            <a:xfrm>
              <a:off x="6838443" y="4662333"/>
              <a:ext cx="2147908" cy="1948554"/>
            </a:xfrm>
            <a:custGeom>
              <a:avLst/>
              <a:gdLst>
                <a:gd name="T0" fmla="*/ 1910 w 3536"/>
                <a:gd name="T1" fmla="*/ 230 h 3207"/>
                <a:gd name="T2" fmla="*/ 352 w 3536"/>
                <a:gd name="T3" fmla="*/ 1604 h 3207"/>
                <a:gd name="T4" fmla="*/ 0 w 3536"/>
                <a:gd name="T5" fmla="*/ 2388 h 3207"/>
                <a:gd name="T6" fmla="*/ 624 w 3536"/>
                <a:gd name="T7" fmla="*/ 3204 h 3207"/>
                <a:gd name="T8" fmla="*/ 618 w 3536"/>
                <a:gd name="T9" fmla="*/ 3207 h 3207"/>
                <a:gd name="T10" fmla="*/ 3536 w 3536"/>
                <a:gd name="T11" fmla="*/ 4 h 3207"/>
                <a:gd name="T12" fmla="*/ 3534 w 3536"/>
                <a:gd name="T13" fmla="*/ 2 h 3207"/>
                <a:gd name="T14" fmla="*/ 3536 w 3536"/>
                <a:gd name="T15" fmla="*/ 4 h 3207"/>
                <a:gd name="T16" fmla="*/ 2736 w 3536"/>
                <a:gd name="T17" fmla="*/ 596 h 3207"/>
                <a:gd name="T18" fmla="*/ 1904 w 3536"/>
                <a:gd name="T19" fmla="*/ 228 h 3207"/>
                <a:gd name="T20" fmla="*/ 1910 w 3536"/>
                <a:gd name="T21" fmla="*/ 230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6" h="3207">
                  <a:moveTo>
                    <a:pt x="1910" y="230"/>
                  </a:moveTo>
                  <a:cubicBezTo>
                    <a:pt x="1801" y="1000"/>
                    <a:pt x="1147" y="1595"/>
                    <a:pt x="352" y="1604"/>
                  </a:cubicBezTo>
                  <a:lnTo>
                    <a:pt x="0" y="2388"/>
                  </a:lnTo>
                  <a:lnTo>
                    <a:pt x="624" y="3204"/>
                  </a:lnTo>
                  <a:lnTo>
                    <a:pt x="618" y="3207"/>
                  </a:lnTo>
                  <a:cubicBezTo>
                    <a:pt x="2254" y="3055"/>
                    <a:pt x="3534" y="1678"/>
                    <a:pt x="3536" y="4"/>
                  </a:cubicBezTo>
                  <a:lnTo>
                    <a:pt x="3534" y="2"/>
                  </a:lnTo>
                  <a:cubicBezTo>
                    <a:pt x="3534" y="1"/>
                    <a:pt x="3534" y="0"/>
                    <a:pt x="3536" y="4"/>
                  </a:cubicBezTo>
                  <a:lnTo>
                    <a:pt x="2736" y="596"/>
                  </a:lnTo>
                  <a:lnTo>
                    <a:pt x="1904" y="228"/>
                  </a:lnTo>
                  <a:lnTo>
                    <a:pt x="1910" y="230"/>
                  </a:lnTo>
                  <a:close/>
                </a:path>
              </a:pathLst>
            </a:cu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0" rIns="0" anchor="b"/>
            <a:lstStyle/>
            <a:p>
              <a:pPr defTabSz="685165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2800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2"/>
            <p:cNvSpPr/>
            <p:nvPr/>
          </p:nvSpPr>
          <p:spPr>
            <a:xfrm rot="8603510">
              <a:off x="5656813" y="3291992"/>
              <a:ext cx="2750400" cy="275040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119481" tIns="59741" rIns="119481" bIns="59741" anchor="ctr">
              <a:prstTxWarp prst="textArchUp">
                <a:avLst/>
              </a:prstTxWarp>
            </a:bodyPr>
            <a:lstStyle/>
            <a:p>
              <a:pPr algn="ctr" defTabSz="685165">
                <a:defRPr/>
              </a:pPr>
              <a:r>
                <a:rPr lang="zh-CN" altLang="en-US" sz="1735" kern="0" dirty="0">
                  <a:solidFill>
                    <a:schemeClr val="bg1"/>
                  </a:solidFill>
                  <a:cs typeface="+mn-ea"/>
                  <a:sym typeface="+mn-lt"/>
                </a:rPr>
                <a:t>点击</a:t>
              </a:r>
              <a:r>
                <a:rPr lang="en-US" altLang="zh-CN" sz="1735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73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深色箭头1"/>
          <p:cNvGrpSpPr/>
          <p:nvPr/>
        </p:nvGrpSpPr>
        <p:grpSpPr>
          <a:xfrm>
            <a:off x="4564372" y="1630025"/>
            <a:ext cx="3318953" cy="3333471"/>
            <a:chOff x="5656814" y="2708920"/>
            <a:chExt cx="3319818" cy="3333471"/>
          </a:xfrm>
        </p:grpSpPr>
        <p:sp>
          <p:nvSpPr>
            <p:cNvPr id="10" name="箭头1"/>
            <p:cNvSpPr/>
            <p:nvPr/>
          </p:nvSpPr>
          <p:spPr bwMode="auto">
            <a:xfrm>
              <a:off x="7029584" y="2708920"/>
              <a:ext cx="1947048" cy="2151021"/>
            </a:xfrm>
            <a:custGeom>
              <a:avLst/>
              <a:gdLst>
                <a:gd name="T0" fmla="*/ 1606 w 3207"/>
                <a:gd name="T1" fmla="*/ 3189 h 3541"/>
                <a:gd name="T2" fmla="*/ 2390 w 3207"/>
                <a:gd name="T3" fmla="*/ 3541 h 3541"/>
                <a:gd name="T4" fmla="*/ 3206 w 3207"/>
                <a:gd name="T5" fmla="*/ 2917 h 3541"/>
                <a:gd name="T6" fmla="*/ 3207 w 3207"/>
                <a:gd name="T7" fmla="*/ 2918 h 3541"/>
                <a:gd name="T8" fmla="*/ 6 w 3207"/>
                <a:gd name="T9" fmla="*/ 5 h 3541"/>
                <a:gd name="T10" fmla="*/ 3 w 3207"/>
                <a:gd name="T11" fmla="*/ 0 h 3541"/>
                <a:gd name="T12" fmla="*/ 6 w 3207"/>
                <a:gd name="T13" fmla="*/ 5 h 3541"/>
                <a:gd name="T14" fmla="*/ 598 w 3207"/>
                <a:gd name="T15" fmla="*/ 805 h 3541"/>
                <a:gd name="T16" fmla="*/ 230 w 3207"/>
                <a:gd name="T17" fmla="*/ 1621 h 3541"/>
                <a:gd name="T18" fmla="*/ 231 w 3207"/>
                <a:gd name="T19" fmla="*/ 1625 h 3541"/>
                <a:gd name="T20" fmla="*/ 1606 w 3207"/>
                <a:gd name="T21" fmla="*/ 3189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07" h="3541">
                  <a:moveTo>
                    <a:pt x="1606" y="3189"/>
                  </a:moveTo>
                  <a:lnTo>
                    <a:pt x="2390" y="3541"/>
                  </a:lnTo>
                  <a:lnTo>
                    <a:pt x="3206" y="2917"/>
                  </a:lnTo>
                  <a:lnTo>
                    <a:pt x="3207" y="2918"/>
                  </a:lnTo>
                  <a:cubicBezTo>
                    <a:pt x="3055" y="1282"/>
                    <a:pt x="1679" y="0"/>
                    <a:pt x="6" y="5"/>
                  </a:cubicBezTo>
                  <a:lnTo>
                    <a:pt x="3" y="0"/>
                  </a:lnTo>
                  <a:cubicBezTo>
                    <a:pt x="2" y="0"/>
                    <a:pt x="0" y="0"/>
                    <a:pt x="6" y="5"/>
                  </a:cubicBezTo>
                  <a:lnTo>
                    <a:pt x="598" y="805"/>
                  </a:lnTo>
                  <a:lnTo>
                    <a:pt x="230" y="1621"/>
                  </a:lnTo>
                  <a:lnTo>
                    <a:pt x="231" y="1625"/>
                  </a:lnTo>
                  <a:cubicBezTo>
                    <a:pt x="1000" y="1734"/>
                    <a:pt x="1594" y="2388"/>
                    <a:pt x="1606" y="3189"/>
                  </a:cubicBezTo>
                  <a:close/>
                </a:path>
              </a:pathLst>
            </a:cu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0" rIns="0" anchor="b"/>
            <a:lstStyle/>
            <a:p>
              <a:pPr defTabSz="685165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2800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1"/>
            <p:cNvSpPr/>
            <p:nvPr/>
          </p:nvSpPr>
          <p:spPr>
            <a:xfrm rot="3203510">
              <a:off x="5656813" y="3291991"/>
              <a:ext cx="2750401" cy="27504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119481" tIns="59741" rIns="119481" bIns="59741" anchor="ctr">
              <a:prstTxWarp prst="textArchUp">
                <a:avLst/>
              </a:prstTxWarp>
            </a:bodyPr>
            <a:lstStyle/>
            <a:p>
              <a:pPr algn="ctr" defTabSz="685165">
                <a:defRPr/>
              </a:pPr>
              <a:r>
                <a:rPr lang="zh-CN" altLang="en-US" sz="1735" kern="0" dirty="0">
                  <a:solidFill>
                    <a:schemeClr val="bg1"/>
                  </a:solidFill>
                  <a:cs typeface="+mn-ea"/>
                  <a:sym typeface="+mn-lt"/>
                </a:rPr>
                <a:t>点击</a:t>
              </a:r>
              <a:r>
                <a:rPr lang="en-US" altLang="zh-CN" sz="1735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73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深色箭头4"/>
          <p:cNvGrpSpPr/>
          <p:nvPr/>
        </p:nvGrpSpPr>
        <p:grpSpPr>
          <a:xfrm>
            <a:off x="3991385" y="1634950"/>
            <a:ext cx="3330289" cy="3325373"/>
            <a:chOff x="5076056" y="2717020"/>
            <a:chExt cx="3331157" cy="3325373"/>
          </a:xfrm>
        </p:grpSpPr>
        <p:sp>
          <p:nvSpPr>
            <p:cNvPr id="13" name="箭头4"/>
            <p:cNvSpPr/>
            <p:nvPr/>
          </p:nvSpPr>
          <p:spPr bwMode="auto">
            <a:xfrm>
              <a:off x="5076056" y="2717020"/>
              <a:ext cx="2151148" cy="1948554"/>
            </a:xfrm>
            <a:custGeom>
              <a:avLst/>
              <a:gdLst>
                <a:gd name="T0" fmla="*/ 1625 w 3541"/>
                <a:gd name="T1" fmla="*/ 2978 h 3207"/>
                <a:gd name="T2" fmla="*/ 3189 w 3541"/>
                <a:gd name="T3" fmla="*/ 1591 h 3207"/>
                <a:gd name="T4" fmla="*/ 3541 w 3541"/>
                <a:gd name="T5" fmla="*/ 823 h 3207"/>
                <a:gd name="T6" fmla="*/ 2917 w 3541"/>
                <a:gd name="T7" fmla="*/ 7 h 3207"/>
                <a:gd name="T8" fmla="*/ 2916 w 3541"/>
                <a:gd name="T9" fmla="*/ 0 h 3207"/>
                <a:gd name="T10" fmla="*/ 5 w 3541"/>
                <a:gd name="T11" fmla="*/ 3207 h 3207"/>
                <a:gd name="T12" fmla="*/ 0 w 3541"/>
                <a:gd name="T13" fmla="*/ 3205 h 3207"/>
                <a:gd name="T14" fmla="*/ 5 w 3541"/>
                <a:gd name="T15" fmla="*/ 3207 h 3207"/>
                <a:gd name="T16" fmla="*/ 805 w 3541"/>
                <a:gd name="T17" fmla="*/ 2599 h 3207"/>
                <a:gd name="T18" fmla="*/ 1621 w 3541"/>
                <a:gd name="T19" fmla="*/ 2983 h 3207"/>
                <a:gd name="T20" fmla="*/ 1625 w 3541"/>
                <a:gd name="T21" fmla="*/ 2978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1" h="3207">
                  <a:moveTo>
                    <a:pt x="1625" y="2978"/>
                  </a:moveTo>
                  <a:cubicBezTo>
                    <a:pt x="1734" y="2207"/>
                    <a:pt x="2388" y="1612"/>
                    <a:pt x="3189" y="1591"/>
                  </a:cubicBezTo>
                  <a:lnTo>
                    <a:pt x="3541" y="823"/>
                  </a:lnTo>
                  <a:lnTo>
                    <a:pt x="2917" y="7"/>
                  </a:lnTo>
                  <a:lnTo>
                    <a:pt x="2916" y="0"/>
                  </a:lnTo>
                  <a:cubicBezTo>
                    <a:pt x="1281" y="152"/>
                    <a:pt x="0" y="1529"/>
                    <a:pt x="5" y="3207"/>
                  </a:cubicBezTo>
                  <a:lnTo>
                    <a:pt x="0" y="3205"/>
                  </a:lnTo>
                  <a:cubicBezTo>
                    <a:pt x="0" y="3206"/>
                    <a:pt x="0" y="3207"/>
                    <a:pt x="5" y="3207"/>
                  </a:cubicBezTo>
                  <a:lnTo>
                    <a:pt x="805" y="2599"/>
                  </a:lnTo>
                  <a:lnTo>
                    <a:pt x="1621" y="2983"/>
                  </a:lnTo>
                  <a:lnTo>
                    <a:pt x="1625" y="2978"/>
                  </a:lnTo>
                  <a:close/>
                </a:path>
              </a:pathLst>
            </a:cu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 w="3175" cap="flat" cmpd="sng" algn="ctr">
              <a:noFill/>
              <a:prstDash val="solid"/>
            </a:ln>
            <a:effectLst/>
          </p:spPr>
          <p:txBody>
            <a:bodyPr lIns="0" rIns="0" anchor="b"/>
            <a:lstStyle/>
            <a:p>
              <a:pPr defTabSz="685165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zh-CN" altLang="en-US" sz="2800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4"/>
            <p:cNvSpPr/>
            <p:nvPr/>
          </p:nvSpPr>
          <p:spPr>
            <a:xfrm rot="19403510">
              <a:off x="5656813" y="3291992"/>
              <a:ext cx="2750400" cy="275040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1" lIns="119481" tIns="59741" rIns="119481" bIns="59741" anchor="ctr">
              <a:prstTxWarp prst="textArchUp">
                <a:avLst/>
              </a:prstTxWarp>
            </a:bodyPr>
            <a:lstStyle/>
            <a:p>
              <a:pPr algn="ctr" defTabSz="685165">
                <a:defRPr/>
              </a:pPr>
              <a:r>
                <a:rPr lang="zh-CN" altLang="en-US" sz="1735" kern="0" dirty="0">
                  <a:solidFill>
                    <a:schemeClr val="bg1"/>
                  </a:solidFill>
                  <a:cs typeface="+mn-ea"/>
                  <a:sym typeface="+mn-lt"/>
                </a:rPr>
                <a:t>点击</a:t>
              </a:r>
              <a:r>
                <a:rPr lang="en-US" altLang="zh-CN" sz="1735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73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15335" y="2003095"/>
            <a:ext cx="3204633" cy="1177985"/>
            <a:chOff x="5919788" y="2051706"/>
            <a:chExt cx="2403475" cy="883489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>
              <a:off x="5919788" y="2395372"/>
              <a:ext cx="2403475" cy="0"/>
            </a:xfrm>
            <a:prstGeom prst="line">
              <a:avLst/>
            </a:prstGeom>
            <a:noFill/>
            <a:ln w="19050">
              <a:gradFill>
                <a:gsLst>
                  <a:gs pos="0">
                    <a:srgbClr val="4191F2"/>
                  </a:gs>
                  <a:gs pos="100000">
                    <a:srgbClr val="0C37DA"/>
                  </a:gs>
                </a:gsLst>
                <a:lin ang="5400000" scaled="1"/>
              </a:gra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>
              <a:off x="6402266" y="2051706"/>
              <a:ext cx="1728238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20"/>
            <p:cNvSpPr txBox="1"/>
            <p:nvPr/>
          </p:nvSpPr>
          <p:spPr bwMode="auto">
            <a:xfrm>
              <a:off x="6245543" y="2418419"/>
              <a:ext cx="2041684" cy="51677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99456" y="2002991"/>
            <a:ext cx="3227555" cy="1177984"/>
            <a:chOff x="898797" y="2073614"/>
            <a:chExt cx="2420666" cy="883488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4401" y="2395372"/>
              <a:ext cx="2405062" cy="0"/>
            </a:xfrm>
            <a:prstGeom prst="line">
              <a:avLst/>
            </a:prstGeom>
            <a:noFill/>
            <a:ln w="19050">
              <a:gradFill>
                <a:gsLst>
                  <a:gs pos="0">
                    <a:srgbClr val="4191F2"/>
                  </a:gs>
                  <a:gs pos="100000">
                    <a:srgbClr val="0C37DA"/>
                  </a:gs>
                </a:gsLst>
                <a:lin ang="5400000" scaled="1"/>
              </a:gra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071199" y="2073614"/>
              <a:ext cx="1728238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898797" y="2440326"/>
              <a:ext cx="2093595" cy="51677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68221" y="4133584"/>
            <a:ext cx="3204633" cy="1130996"/>
            <a:chOff x="5919788" y="2073137"/>
            <a:chExt cx="2403475" cy="848247"/>
          </a:xfrm>
        </p:grpSpPr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5919788" y="2395372"/>
              <a:ext cx="2403475" cy="0"/>
            </a:xfrm>
            <a:prstGeom prst="line">
              <a:avLst/>
            </a:prstGeom>
            <a:noFill/>
            <a:ln w="19050">
              <a:gradFill>
                <a:gsLst>
                  <a:gs pos="0">
                    <a:srgbClr val="4191F2"/>
                  </a:gs>
                  <a:gs pos="100000">
                    <a:srgbClr val="0C37DA"/>
                  </a:gs>
                </a:gsLst>
                <a:lin ang="5400000" scaled="1"/>
              </a:gra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6363213" y="2073137"/>
              <a:ext cx="1728238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Box 20"/>
            <p:cNvSpPr txBox="1"/>
            <p:nvPr/>
          </p:nvSpPr>
          <p:spPr bwMode="auto">
            <a:xfrm>
              <a:off x="6197442" y="2404608"/>
              <a:ext cx="2059305" cy="51677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40253" y="4210600"/>
            <a:ext cx="3227555" cy="1178620"/>
            <a:chOff x="898797" y="2073137"/>
            <a:chExt cx="2420666" cy="883965"/>
          </a:xfrm>
        </p:grpSpPr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914401" y="2395372"/>
              <a:ext cx="2405062" cy="0"/>
            </a:xfrm>
            <a:prstGeom prst="line">
              <a:avLst/>
            </a:prstGeom>
            <a:noFill/>
            <a:ln w="19050">
              <a:gradFill>
                <a:gsLst>
                  <a:gs pos="0">
                    <a:srgbClr val="4191F2"/>
                  </a:gs>
                  <a:gs pos="100000">
                    <a:srgbClr val="0C37DA"/>
                  </a:gs>
                </a:gsLst>
                <a:lin ang="5400000" scaled="1"/>
              </a:gra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1125968" y="2073137"/>
              <a:ext cx="1728238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898797" y="2440326"/>
              <a:ext cx="2162175" cy="516776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numCol="1" anchor="t" anchorCtr="0" compatLnSpc="1">
              <a:spAutoFit/>
            </a:bodyPr>
            <a:lstStyle/>
            <a:p>
              <a:pPr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04.</a:t>
            </a:r>
            <a:r>
              <a:rPr lang="en-US" altLang="zh-CN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Add title text</a:t>
            </a:r>
            <a:endParaRPr lang="zh-CN"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 bwMode="auto">
          <a:xfrm>
            <a:off x="3739083" y="1614985"/>
            <a:ext cx="1340759" cy="4233108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H="1" flipV="1">
            <a:off x="5238405" y="2671102"/>
            <a:ext cx="1473619" cy="754575"/>
          </a:xfrm>
          <a:prstGeom prst="line">
            <a:avLst/>
          </a:prstGeom>
          <a:noFill/>
          <a:ln w="38100" cap="flat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H="1">
            <a:off x="5460701" y="4186622"/>
            <a:ext cx="1251323" cy="768260"/>
          </a:xfrm>
          <a:prstGeom prst="line">
            <a:avLst/>
          </a:prstGeom>
          <a:noFill/>
          <a:ln w="38100" cap="flat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H="1">
            <a:off x="4732783" y="3823230"/>
            <a:ext cx="1979240" cy="0"/>
          </a:xfrm>
          <a:prstGeom prst="line">
            <a:avLst/>
          </a:prstGeom>
          <a:noFill/>
          <a:ln w="38100" cap="flat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904045" y="3151156"/>
            <a:ext cx="1410249" cy="1410249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772535" y="1330960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026410" y="3090545"/>
            <a:ext cx="1465580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961130" y="4721225"/>
            <a:ext cx="1466215" cy="146558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22"/>
          <p:cNvSpPr txBox="1"/>
          <p:nvPr/>
        </p:nvSpPr>
        <p:spPr>
          <a:xfrm>
            <a:off x="8536226" y="2968335"/>
            <a:ext cx="2688299" cy="1661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title.……</a:t>
            </a:r>
          </a:p>
          <a:p>
            <a:pPr>
              <a:lnSpc>
                <a:spcPct val="130000"/>
              </a:lnSpc>
              <a:defRPr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title.……</a:t>
            </a:r>
          </a:p>
        </p:txBody>
      </p:sp>
      <p:sp>
        <p:nvSpPr>
          <p:cNvPr id="55" name="TextBox 23"/>
          <p:cNvSpPr txBox="1"/>
          <p:nvPr/>
        </p:nvSpPr>
        <p:spPr>
          <a:xfrm>
            <a:off x="1517335" y="1776572"/>
            <a:ext cx="1847378" cy="28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1133819" y="2202292"/>
            <a:ext cx="21601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7" name="TextBox 25"/>
          <p:cNvSpPr txBox="1"/>
          <p:nvPr/>
        </p:nvSpPr>
        <p:spPr>
          <a:xfrm>
            <a:off x="1251319" y="3439160"/>
            <a:ext cx="1775091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26"/>
          <p:cNvSpPr txBox="1"/>
          <p:nvPr/>
        </p:nvSpPr>
        <p:spPr>
          <a:xfrm>
            <a:off x="831850" y="3891280"/>
            <a:ext cx="20783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9" name="TextBox 27"/>
          <p:cNvSpPr txBox="1"/>
          <p:nvPr/>
        </p:nvSpPr>
        <p:spPr>
          <a:xfrm>
            <a:off x="1694339" y="5310497"/>
            <a:ext cx="2078355" cy="28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8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28"/>
          <p:cNvSpPr txBox="1"/>
          <p:nvPr/>
        </p:nvSpPr>
        <p:spPr>
          <a:xfrm>
            <a:off x="1517253" y="5751048"/>
            <a:ext cx="21018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04.</a:t>
            </a:r>
            <a:r>
              <a:rPr lang="en-US" altLang="zh-CN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Add title text</a:t>
            </a:r>
            <a:endParaRPr lang="zh-CN"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6" presetClass="entr" presetSubtype="4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bldLvl="0" animBg="1"/>
      <p:bldP spid="49" grpId="0" animBg="1"/>
      <p:bldP spid="49" grpId="1" bldLvl="0" animBg="1"/>
      <p:bldP spid="51" grpId="0" bldLvl="0" animBg="1"/>
      <p:bldP spid="52" grpId="0" bldLvl="0" animBg="1"/>
      <p:bldP spid="53" grpId="0" bldLvl="0" animBg="1"/>
      <p:bldP spid="54" grpId="0"/>
      <p:bldP spid="54" grpId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8"/>
          <p:cNvGrpSpPr/>
          <p:nvPr/>
        </p:nvGrpSpPr>
        <p:grpSpPr bwMode="auto">
          <a:xfrm>
            <a:off x="1557020" y="1743710"/>
            <a:ext cx="3672205" cy="3670300"/>
            <a:chOff x="817310" y="2201172"/>
            <a:chExt cx="3060000" cy="3060000"/>
          </a:xfrm>
        </p:grpSpPr>
        <p:sp>
          <p:nvSpPr>
            <p:cNvPr id="6" name="椭圆 30"/>
            <p:cNvSpPr>
              <a:spLocks noChangeAspect="1"/>
            </p:cNvSpPr>
            <p:nvPr/>
          </p:nvSpPr>
          <p:spPr bwMode="auto">
            <a:xfrm>
              <a:off x="1051880" y="2435878"/>
              <a:ext cx="2590860" cy="2590588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25400" algn="ctr">
              <a:noFill/>
              <a:rou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817310" y="2201172"/>
              <a:ext cx="3060000" cy="3060000"/>
            </a:xfrm>
            <a:prstGeom prst="ellipse">
              <a:avLst/>
            </a:prstGeom>
            <a:noFill/>
            <a:ln w="76200">
              <a:gradFill>
                <a:gsLst>
                  <a:gs pos="0">
                    <a:srgbClr val="4191F2"/>
                  </a:gs>
                  <a:gs pos="100000">
                    <a:srgbClr val="0C37D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57"/>
          <p:cNvGrpSpPr/>
          <p:nvPr/>
        </p:nvGrpSpPr>
        <p:grpSpPr bwMode="auto">
          <a:xfrm>
            <a:off x="4659993" y="1767196"/>
            <a:ext cx="5829300" cy="957733"/>
            <a:chOff x="3549824" y="1390483"/>
            <a:chExt cx="4372005" cy="718201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9" name="矩形 33"/>
            <p:cNvSpPr/>
            <p:nvPr/>
          </p:nvSpPr>
          <p:spPr bwMode="auto">
            <a:xfrm>
              <a:off x="3549824" y="1390483"/>
              <a:ext cx="4372005" cy="388800"/>
            </a:xfrm>
            <a:prstGeom prst="rect">
              <a:avLst/>
            </a:prstGeom>
            <a:grpFill/>
            <a:ln w="12700" algn="ctr">
              <a:noFill/>
              <a:round/>
            </a:ln>
          </p:spPr>
          <p:txBody>
            <a:bodyPr anchor="ctr"/>
            <a:lstStyle/>
            <a:p>
              <a:pPr lvl="1">
                <a:buClr>
                  <a:srgbClr val="FF0000"/>
                </a:buClr>
                <a:buSzPct val="70000"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46"/>
            <p:cNvSpPr txBox="1">
              <a:spLocks noChangeArrowheads="1"/>
            </p:cNvSpPr>
            <p:nvPr/>
          </p:nvSpPr>
          <p:spPr bwMode="auto">
            <a:xfrm>
              <a:off x="3889551" y="1836627"/>
              <a:ext cx="4032278" cy="272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58"/>
          <p:cNvGrpSpPr/>
          <p:nvPr/>
        </p:nvGrpSpPr>
        <p:grpSpPr bwMode="auto">
          <a:xfrm>
            <a:off x="5601903" y="3320831"/>
            <a:ext cx="5003589" cy="950134"/>
            <a:chOff x="4256266" y="2556384"/>
            <a:chExt cx="3752717" cy="713911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13" name="矩形 11"/>
            <p:cNvSpPr/>
            <p:nvPr/>
          </p:nvSpPr>
          <p:spPr bwMode="auto">
            <a:xfrm>
              <a:off x="4279920" y="2556384"/>
              <a:ext cx="3729063" cy="388827"/>
            </a:xfrm>
            <a:prstGeom prst="rect">
              <a:avLst/>
            </a:prstGeom>
            <a:grpFill/>
            <a:ln w="15875" algn="ctr">
              <a:noFill/>
              <a:miter lim="800000"/>
            </a:ln>
          </p:spPr>
          <p:txBody>
            <a:bodyPr wrap="none" anchor="ctr"/>
            <a:lstStyle/>
            <a:p>
              <a:pPr lvl="1" algn="l">
                <a:buClr>
                  <a:srgbClr val="FF0000"/>
                </a:buClr>
                <a:buSzPct val="70000"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6"/>
            <p:cNvSpPr txBox="1">
              <a:spLocks noChangeArrowheads="1"/>
            </p:cNvSpPr>
            <p:nvPr/>
          </p:nvSpPr>
          <p:spPr bwMode="auto">
            <a:xfrm>
              <a:off x="4256266" y="2997701"/>
              <a:ext cx="3665563" cy="27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59"/>
          <p:cNvGrpSpPr/>
          <p:nvPr/>
        </p:nvGrpSpPr>
        <p:grpSpPr bwMode="auto">
          <a:xfrm>
            <a:off x="4659993" y="4885042"/>
            <a:ext cx="5829300" cy="957731"/>
            <a:chOff x="3549824" y="3731202"/>
            <a:chExt cx="4372005" cy="717093"/>
          </a:xfrm>
        </p:grpSpPr>
        <p:sp>
          <p:nvSpPr>
            <p:cNvPr id="17" name="矩形 15"/>
            <p:cNvSpPr/>
            <p:nvPr/>
          </p:nvSpPr>
          <p:spPr bwMode="auto">
            <a:xfrm>
              <a:off x="3549824" y="3731202"/>
              <a:ext cx="4372005" cy="388285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 w="15875" algn="ctr">
              <a:noFill/>
              <a:miter lim="800000"/>
            </a:ln>
          </p:spPr>
          <p:txBody>
            <a:bodyPr wrap="none" anchor="ctr"/>
            <a:lstStyle/>
            <a:p>
              <a:pPr lvl="1" algn="l">
                <a:buClr>
                  <a:srgbClr val="FF0000"/>
                </a:buClr>
                <a:buSzPct val="70000"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46"/>
            <p:cNvSpPr txBox="1">
              <a:spLocks noChangeArrowheads="1"/>
            </p:cNvSpPr>
            <p:nvPr/>
          </p:nvSpPr>
          <p:spPr bwMode="auto">
            <a:xfrm>
              <a:off x="3741913" y="4176658"/>
              <a:ext cx="4032278" cy="27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6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53"/>
          <p:cNvGrpSpPr/>
          <p:nvPr/>
        </p:nvGrpSpPr>
        <p:grpSpPr bwMode="auto">
          <a:xfrm>
            <a:off x="3733946" y="1532246"/>
            <a:ext cx="988483" cy="988484"/>
            <a:chOff x="2877131" y="1214426"/>
            <a:chExt cx="740914" cy="740914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grpSp>
          <p:nvGrpSpPr>
            <p:cNvPr id="21" name="组合 37"/>
            <p:cNvGrpSpPr/>
            <p:nvPr/>
          </p:nvGrpSpPr>
          <p:grpSpPr bwMode="auto">
            <a:xfrm>
              <a:off x="2877131" y="1214426"/>
              <a:ext cx="740914" cy="740914"/>
              <a:chOff x="1026678" y="2401342"/>
              <a:chExt cx="823237" cy="823237"/>
            </a:xfrm>
            <a:grpFill/>
          </p:grpSpPr>
          <p:sp>
            <p:nvSpPr>
              <p:cNvPr id="23" name="椭圆 38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66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39"/>
              <p:cNvSpPr>
                <a:spLocks noChangeAspect="1"/>
              </p:cNvSpPr>
              <p:nvPr/>
            </p:nvSpPr>
            <p:spPr bwMode="auto">
              <a:xfrm>
                <a:off x="1078297" y="2452964"/>
                <a:ext cx="720000" cy="720000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>
                  <a:buClr>
                    <a:srgbClr val="FF0000"/>
                  </a:buClr>
                  <a:buSzPct val="70000"/>
                </a:pPr>
                <a:endParaRPr lang="zh-CN" altLang="en-US" sz="2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994568" y="1384828"/>
              <a:ext cx="506041" cy="37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5" name="组合 54"/>
          <p:cNvGrpSpPr/>
          <p:nvPr/>
        </p:nvGrpSpPr>
        <p:grpSpPr bwMode="auto">
          <a:xfrm>
            <a:off x="4761799" y="3094979"/>
            <a:ext cx="988483" cy="984249"/>
            <a:chOff x="3584829" y="2380790"/>
            <a:chExt cx="739990" cy="73999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grpSp>
          <p:nvGrpSpPr>
            <p:cNvPr id="26" name="组合 34"/>
            <p:cNvGrpSpPr/>
            <p:nvPr/>
          </p:nvGrpSpPr>
          <p:grpSpPr bwMode="auto">
            <a:xfrm>
              <a:off x="3584829" y="2380790"/>
              <a:ext cx="739990" cy="739990"/>
              <a:chOff x="4396580" y="2306605"/>
              <a:chExt cx="822211" cy="822211"/>
            </a:xfrm>
            <a:grpFill/>
          </p:grpSpPr>
          <p:sp>
            <p:nvSpPr>
              <p:cNvPr id="28" name="椭圆 35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66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椭圆 27"/>
              <p:cNvSpPr>
                <a:spLocks noChangeAspect="1"/>
              </p:cNvSpPr>
              <p:nvPr/>
            </p:nvSpPr>
            <p:spPr bwMode="auto">
              <a:xfrm>
                <a:off x="4447638" y="2357772"/>
                <a:ext cx="720096" cy="719876"/>
              </a:xfrm>
              <a:prstGeom prst="ellipse">
                <a:avLst/>
              </a:prstGeom>
              <a:grpFill/>
              <a:ln w="15875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66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3695748" y="2550702"/>
              <a:ext cx="518151" cy="37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65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0" name="组合 55"/>
          <p:cNvGrpSpPr/>
          <p:nvPr/>
        </p:nvGrpSpPr>
        <p:grpSpPr bwMode="auto">
          <a:xfrm>
            <a:off x="3762521" y="4652212"/>
            <a:ext cx="988483" cy="986367"/>
            <a:chOff x="2877529" y="3555541"/>
            <a:chExt cx="740120" cy="74012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grpSp>
          <p:nvGrpSpPr>
            <p:cNvPr id="31" name="组合 40"/>
            <p:cNvGrpSpPr/>
            <p:nvPr/>
          </p:nvGrpSpPr>
          <p:grpSpPr bwMode="auto">
            <a:xfrm>
              <a:off x="2877529" y="3555541"/>
              <a:ext cx="740120" cy="740120"/>
              <a:chOff x="4396507" y="3324383"/>
              <a:chExt cx="822355" cy="822355"/>
            </a:xfrm>
            <a:grpFill/>
          </p:grpSpPr>
          <p:sp>
            <p:nvSpPr>
              <p:cNvPr id="33" name="椭圆 41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66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椭圆 32"/>
              <p:cNvSpPr>
                <a:spLocks noChangeAspect="1"/>
              </p:cNvSpPr>
              <p:nvPr/>
            </p:nvSpPr>
            <p:spPr bwMode="auto">
              <a:xfrm>
                <a:off x="4447573" y="3375559"/>
                <a:ext cx="720222" cy="720002"/>
              </a:xfrm>
              <a:prstGeom prst="ellipse">
                <a:avLst/>
              </a:prstGeom>
              <a:grpFill/>
              <a:ln w="15875" algn="ctr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algn="ctr" eaLnBrk="0" hangingPunct="0">
                  <a:buClr>
                    <a:srgbClr val="FF0000"/>
                  </a:buClr>
                  <a:buSzPct val="70000"/>
                </a:pPr>
                <a:endParaRPr lang="zh-CN" altLang="en-US" sz="266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2994807" y="3725483"/>
              <a:ext cx="505564" cy="37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04.</a:t>
            </a:r>
            <a:r>
              <a:rPr lang="en-US" altLang="zh-CN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Add title text</a:t>
            </a:r>
            <a:endParaRPr lang="zh-CN"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"/>
          <p:cNvSpPr/>
          <p:nvPr/>
        </p:nvSpPr>
        <p:spPr>
          <a:xfrm>
            <a:off x="817771" y="2921034"/>
            <a:ext cx="3264363" cy="3167591"/>
          </a:xfrm>
          <a:prstGeom prst="roundRect">
            <a:avLst/>
          </a:prstGeom>
          <a:noFill/>
          <a:ln w="1270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59999" y="1477169"/>
            <a:ext cx="1929923" cy="1929923"/>
            <a:chOff x="304800" y="673100"/>
            <a:chExt cx="4000500" cy="400050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effectLst/>
        </p:grpSpPr>
        <p:sp>
          <p:nvSpPr>
            <p:cNvPr id="8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9900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rgbClr val="0099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951800" y="2672161"/>
            <a:ext cx="497747" cy="497747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2" name="圆角矩形 8"/>
          <p:cNvSpPr/>
          <p:nvPr/>
        </p:nvSpPr>
        <p:spPr>
          <a:xfrm>
            <a:off x="4463756" y="2921033"/>
            <a:ext cx="3264363" cy="3167591"/>
          </a:xfrm>
          <a:prstGeom prst="roundRect">
            <a:avLst/>
          </a:prstGeom>
          <a:noFill/>
          <a:ln w="1270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</a:p>
        </p:txBody>
      </p:sp>
      <p:sp>
        <p:nvSpPr>
          <p:cNvPr id="13" name="圆角矩形 9"/>
          <p:cNvSpPr/>
          <p:nvPr/>
        </p:nvSpPr>
        <p:spPr>
          <a:xfrm>
            <a:off x="8109274" y="2921031"/>
            <a:ext cx="3264363" cy="3167591"/>
          </a:xfrm>
          <a:prstGeom prst="roundRect">
            <a:avLst/>
          </a:prstGeom>
          <a:noFill/>
          <a:ln w="1270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130976" y="1535714"/>
            <a:ext cx="1929923" cy="1929923"/>
            <a:chOff x="304800" y="673100"/>
            <a:chExt cx="4000500" cy="400050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effectLst/>
        </p:grpSpPr>
        <p:sp>
          <p:nvSpPr>
            <p:cNvPr id="15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99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rgbClr val="0099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76494" y="1477169"/>
            <a:ext cx="1929923" cy="1929923"/>
            <a:chOff x="304800" y="673100"/>
            <a:chExt cx="4000500" cy="400050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effectLst/>
        </p:grpSpPr>
        <p:sp>
          <p:nvSpPr>
            <p:cNvPr id="18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0099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400" dirty="0">
                <a:solidFill>
                  <a:srgbClr val="0099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6673969" y="2672161"/>
            <a:ext cx="497747" cy="497747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1" name="椭圆 20"/>
          <p:cNvSpPr/>
          <p:nvPr/>
        </p:nvSpPr>
        <p:spPr>
          <a:xfrm>
            <a:off x="10322374" y="2672161"/>
            <a:ext cx="497747" cy="497747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04.</a:t>
            </a:r>
            <a:r>
              <a:rPr lang="en-US" altLang="zh-CN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Add title text</a:t>
            </a:r>
            <a:endParaRPr lang="zh-CN"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130810" y="210185"/>
            <a:ext cx="1193038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19785" y="2857500"/>
            <a:ext cx="2180590" cy="2683510"/>
            <a:chOff x="1291" y="4500"/>
            <a:chExt cx="3434" cy="4226"/>
          </a:xfrm>
        </p:grpSpPr>
        <p:sp>
          <p:nvSpPr>
            <p:cNvPr id="4" name="矩形 3"/>
            <p:cNvSpPr/>
            <p:nvPr/>
          </p:nvSpPr>
          <p:spPr>
            <a:xfrm>
              <a:off x="1291" y="4500"/>
              <a:ext cx="3434" cy="42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291" y="4500"/>
              <a:ext cx="1253" cy="123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cd4">
                  <a:pos x="hc" y="t"/>
                </a:cxn>
                <a:cxn ang="3cd4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cd4">
                  <a:pos x="ir" y="it"/>
                </a:cxn>
              </a:cxnLst>
              <a:rect l="l" t="t" r="r" b="b"/>
              <a:pathLst>
                <a:path w="1175" h="1162">
                  <a:moveTo>
                    <a:pt x="0" y="0"/>
                  </a:moveTo>
                  <a:lnTo>
                    <a:pt x="1175" y="0"/>
                  </a:lnTo>
                  <a:lnTo>
                    <a:pt x="1175" y="26"/>
                  </a:lnTo>
                  <a:cubicBezTo>
                    <a:pt x="1195" y="664"/>
                    <a:pt x="611" y="1178"/>
                    <a:pt x="39" y="1162"/>
                  </a:cubicBezTo>
                  <a:lnTo>
                    <a:pt x="9" y="1162"/>
                  </a:lnTo>
                  <a:lnTo>
                    <a:pt x="0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US" altLang="zh-CN" sz="2800">
                  <a:solidFill>
                    <a:srgbClr val="0C37DA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19785" y="3983355"/>
            <a:ext cx="2187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630295" y="2857500"/>
            <a:ext cx="2180590" cy="2683510"/>
            <a:chOff x="5717" y="4500"/>
            <a:chExt cx="3434" cy="4226"/>
          </a:xfrm>
        </p:grpSpPr>
        <p:sp>
          <p:nvSpPr>
            <p:cNvPr id="9" name="矩形 8"/>
            <p:cNvSpPr/>
            <p:nvPr/>
          </p:nvSpPr>
          <p:spPr>
            <a:xfrm>
              <a:off x="5717" y="4500"/>
              <a:ext cx="3434" cy="42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717" y="4500"/>
              <a:ext cx="1253" cy="123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175" h="1162">
                  <a:moveTo>
                    <a:pt x="0" y="0"/>
                  </a:moveTo>
                  <a:lnTo>
                    <a:pt x="1175" y="0"/>
                  </a:lnTo>
                  <a:lnTo>
                    <a:pt x="1175" y="26"/>
                  </a:lnTo>
                  <a:cubicBezTo>
                    <a:pt x="1195" y="664"/>
                    <a:pt x="611" y="1178"/>
                    <a:pt x="39" y="1162"/>
                  </a:cubicBezTo>
                  <a:lnTo>
                    <a:pt x="9" y="1162"/>
                  </a:lnTo>
                  <a:lnTo>
                    <a:pt x="0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US" altLang="zh-CN" sz="2800">
                  <a:solidFill>
                    <a:srgbClr val="0C37DA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630295" y="3983355"/>
            <a:ext cx="2187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440805" y="2857500"/>
            <a:ext cx="2180590" cy="2683510"/>
            <a:chOff x="10143" y="4500"/>
            <a:chExt cx="3434" cy="4226"/>
          </a:xfrm>
        </p:grpSpPr>
        <p:sp>
          <p:nvSpPr>
            <p:cNvPr id="12" name="矩形 11"/>
            <p:cNvSpPr/>
            <p:nvPr/>
          </p:nvSpPr>
          <p:spPr>
            <a:xfrm>
              <a:off x="10143" y="4500"/>
              <a:ext cx="3434" cy="42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0143" y="4500"/>
              <a:ext cx="1253" cy="123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175" h="1162">
                  <a:moveTo>
                    <a:pt x="0" y="0"/>
                  </a:moveTo>
                  <a:lnTo>
                    <a:pt x="1175" y="0"/>
                  </a:lnTo>
                  <a:lnTo>
                    <a:pt x="1175" y="26"/>
                  </a:lnTo>
                  <a:cubicBezTo>
                    <a:pt x="1195" y="664"/>
                    <a:pt x="611" y="1178"/>
                    <a:pt x="39" y="1162"/>
                  </a:cubicBezTo>
                  <a:lnTo>
                    <a:pt x="9" y="1162"/>
                  </a:lnTo>
                  <a:lnTo>
                    <a:pt x="0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US" altLang="zh-CN" sz="2800">
                  <a:solidFill>
                    <a:srgbClr val="0C37DA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40805" y="3983355"/>
            <a:ext cx="2187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251315" y="2857500"/>
            <a:ext cx="2180590" cy="2683510"/>
            <a:chOff x="14569" y="4500"/>
            <a:chExt cx="3434" cy="4226"/>
          </a:xfrm>
        </p:grpSpPr>
        <p:sp>
          <p:nvSpPr>
            <p:cNvPr id="15" name="矩形 14"/>
            <p:cNvSpPr/>
            <p:nvPr/>
          </p:nvSpPr>
          <p:spPr>
            <a:xfrm>
              <a:off x="14569" y="4500"/>
              <a:ext cx="3434" cy="42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4569" y="4500"/>
              <a:ext cx="1253" cy="123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175" h="1162">
                  <a:moveTo>
                    <a:pt x="0" y="0"/>
                  </a:moveTo>
                  <a:lnTo>
                    <a:pt x="1175" y="0"/>
                  </a:lnTo>
                  <a:lnTo>
                    <a:pt x="1175" y="26"/>
                  </a:lnTo>
                  <a:cubicBezTo>
                    <a:pt x="1195" y="664"/>
                    <a:pt x="611" y="1178"/>
                    <a:pt x="39" y="1162"/>
                  </a:cubicBezTo>
                  <a:lnTo>
                    <a:pt x="9" y="1162"/>
                  </a:lnTo>
                  <a:lnTo>
                    <a:pt x="0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r>
                <a:rPr lang="en-US" altLang="zh-CN" sz="2800">
                  <a:solidFill>
                    <a:srgbClr val="0C37DA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9251315" y="3983355"/>
            <a:ext cx="2187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71270" y="4559935"/>
            <a:ext cx="127762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Job</a:t>
            </a: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4123469" y="1473203"/>
            <a:ext cx="3683221" cy="442594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altLang="zh-CN" sz="4800" b="1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  <a:p>
            <a:pPr algn="dist">
              <a:lnSpc>
                <a:spcPct val="60000"/>
              </a:lnSpc>
            </a:pPr>
            <a:endParaRPr lang="zh-CN" altLang="en-US" sz="4800" b="1" dirty="0"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725160" y="2136775"/>
            <a:ext cx="742315" cy="0"/>
          </a:xfrm>
          <a:prstGeom prst="line">
            <a:avLst/>
          </a:prstGeom>
          <a:ln w="76200" cap="rnd" cmpd="sng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003040" y="4569460"/>
            <a:ext cx="14954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Work completion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08470" y="4569460"/>
            <a:ext cx="14452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Work deficiencies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702800" y="4559935"/>
            <a:ext cx="127762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Next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8" grpId="0"/>
      <p:bldP spid="11" grpId="0"/>
      <p:bldP spid="14" grpId="0"/>
      <p:bldP spid="17" grpId="0"/>
      <p:bldP spid="22" grpId="0" bldLvl="0" animBg="1"/>
      <p:bldP spid="24" grpId="0"/>
      <p:bldP spid="25" grpId="0" bldLvl="0" animBg="1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01102" y="3063438"/>
            <a:ext cx="83897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87FAF4F1-9536-A7A4-E036-02FFBD96CC59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FCB7E304-7C7B-744E-9F26-F71CFDCC97A8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9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9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9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9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dcf52da52f8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5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15390" y="175895"/>
            <a:ext cx="1445260" cy="1459865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33"/>
          <p:cNvPicPr>
            <a:picLocks noChangeAspect="1"/>
          </p:cNvPicPr>
          <p:nvPr/>
        </p:nvPicPr>
        <p:blipFill>
          <a:blip r:embed="rId6">
            <a:lum bright="-6000"/>
          </a:blip>
          <a:stretch>
            <a:fillRect/>
          </a:stretch>
        </p:blipFill>
        <p:spPr>
          <a:xfrm flipH="1">
            <a:off x="1000760" y="361950"/>
            <a:ext cx="9906635" cy="6367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367645" y="4050030"/>
            <a:ext cx="825500" cy="833755"/>
          </a:xfrm>
          <a:prstGeom prst="ellipse">
            <a:avLst/>
          </a:prstGeom>
          <a:gradFill>
            <a:gsLst>
              <a:gs pos="19000">
                <a:srgbClr val="46D7B6">
                  <a:alpha val="53000"/>
                </a:srgbClr>
              </a:gs>
              <a:gs pos="94000">
                <a:srgbClr val="0C37DA"/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60650" y="3377564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altLang="zh-CN" sz="72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7200" dirty="0"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27487" y="4356542"/>
            <a:ext cx="4175760" cy="0"/>
          </a:xfrm>
          <a:prstGeom prst="line">
            <a:avLst/>
          </a:prstGeom>
          <a:ln w="76200" cap="rnd" cmpd="sng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72" y="1311275"/>
            <a:ext cx="610420" cy="374015"/>
          </a:xfrm>
          <a:prstGeom prst="rect">
            <a:avLst/>
          </a:prstGeom>
        </p:spPr>
      </p:pic>
      <p:sp>
        <p:nvSpPr>
          <p:cNvPr id="16" name="圆角矩形 13">
            <a:extLst>
              <a:ext uri="{FF2B5EF4-FFF2-40B4-BE49-F238E27FC236}">
                <a16:creationId xmlns:a16="http://schemas.microsoft.com/office/drawing/2014/main" id="{4CCB2733-AC77-5166-EDA5-0ACE15EA4A16}"/>
              </a:ext>
            </a:extLst>
          </p:cNvPr>
          <p:cNvSpPr/>
          <p:nvPr/>
        </p:nvSpPr>
        <p:spPr>
          <a:xfrm>
            <a:off x="5046980" y="5031740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16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7" name="TextBox 3">
            <a:hlinkClick r:id="rId8"/>
            <a:extLst>
              <a:ext uri="{FF2B5EF4-FFF2-40B4-BE49-F238E27FC236}">
                <a16:creationId xmlns:a16="http://schemas.microsoft.com/office/drawing/2014/main" id="{8A4964D6-A468-C6BD-5CEB-C43373CD2989}"/>
              </a:ext>
            </a:extLst>
          </p:cNvPr>
          <p:cNvSpPr txBox="1"/>
          <p:nvPr/>
        </p:nvSpPr>
        <p:spPr>
          <a:xfrm>
            <a:off x="3619459" y="582691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8"/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8" grpId="0" bldLvl="0" animBg="1"/>
      <p:bldP spid="12" grpId="0" bldLvl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72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sz="7200" dirty="0"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/>
          <p:cNvSpPr/>
          <p:nvPr/>
        </p:nvSpPr>
        <p:spPr bwMode="auto">
          <a:xfrm>
            <a:off x="3393988" y="1782286"/>
            <a:ext cx="2570745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10" cap="flat">
            <a:noFill/>
            <a:prstDash val="solid"/>
            <a:miter lim="800000"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548710" y="1782286"/>
            <a:ext cx="2572333" cy="4119563"/>
          </a:xfrm>
          <a:custGeom>
            <a:avLst/>
            <a:gdLst>
              <a:gd name="T0" fmla="*/ 125 w 3149"/>
              <a:gd name="T1" fmla="*/ 0 h 5005"/>
              <a:gd name="T2" fmla="*/ 3024 w 3149"/>
              <a:gd name="T3" fmla="*/ 0 h 5005"/>
              <a:gd name="T4" fmla="*/ 3149 w 3149"/>
              <a:gd name="T5" fmla="*/ 125 h 5005"/>
              <a:gd name="T6" fmla="*/ 3149 w 3149"/>
              <a:gd name="T7" fmla="*/ 4880 h 5005"/>
              <a:gd name="T8" fmla="*/ 3024 w 3149"/>
              <a:gd name="T9" fmla="*/ 5005 h 5005"/>
              <a:gd name="T10" fmla="*/ 125 w 3149"/>
              <a:gd name="T11" fmla="*/ 5005 h 5005"/>
              <a:gd name="T12" fmla="*/ 0 w 3149"/>
              <a:gd name="T13" fmla="*/ 4880 h 5005"/>
              <a:gd name="T14" fmla="*/ 0 w 3149"/>
              <a:gd name="T15" fmla="*/ 125 h 5005"/>
              <a:gd name="T16" fmla="*/ 125 w 3149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9" h="5005">
                <a:moveTo>
                  <a:pt x="125" y="0"/>
                </a:moveTo>
                <a:lnTo>
                  <a:pt x="3024" y="0"/>
                </a:lnTo>
                <a:cubicBezTo>
                  <a:pt x="3092" y="0"/>
                  <a:pt x="3149" y="56"/>
                  <a:pt x="3149" y="125"/>
                </a:cubicBezTo>
                <a:lnTo>
                  <a:pt x="3149" y="4880"/>
                </a:lnTo>
                <a:cubicBezTo>
                  <a:pt x="3149" y="4949"/>
                  <a:pt x="3092" y="5005"/>
                  <a:pt x="3024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10" cap="flat">
            <a:noFill/>
            <a:prstDash val="solid"/>
            <a:miter lim="800000"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9082953" y="1782286"/>
            <a:ext cx="2570745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10" cap="flat">
            <a:noFill/>
            <a:prstDash val="solid"/>
            <a:miter lim="800000"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9" name="Freeform 8"/>
          <p:cNvSpPr/>
          <p:nvPr/>
        </p:nvSpPr>
        <p:spPr bwMode="auto">
          <a:xfrm>
            <a:off x="6239265" y="1782286"/>
            <a:ext cx="2569159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 w="10" cap="flat">
            <a:noFill/>
            <a:prstDash val="solid"/>
            <a:miter lim="800000"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956009" y="3409157"/>
            <a:ext cx="631579" cy="636588"/>
            <a:chOff x="3041651" y="3326606"/>
            <a:chExt cx="631825" cy="636588"/>
          </a:xfrm>
        </p:grpSpPr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780656" y="3409157"/>
            <a:ext cx="633165" cy="636588"/>
            <a:chOff x="5867401" y="3326606"/>
            <a:chExt cx="633413" cy="636588"/>
          </a:xfrm>
        </p:grpSpPr>
        <p:sp>
          <p:nvSpPr>
            <p:cNvPr id="65" name="Oval 12"/>
            <p:cNvSpPr>
              <a:spLocks noChangeArrowheads="1"/>
            </p:cNvSpPr>
            <p:nvPr/>
          </p:nvSpPr>
          <p:spPr bwMode="auto">
            <a:xfrm>
              <a:off x="5867401" y="3326606"/>
              <a:ext cx="633413" cy="636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13"/>
            <p:cNvSpPr/>
            <p:nvPr/>
          </p:nvSpPr>
          <p:spPr bwMode="auto">
            <a:xfrm>
              <a:off x="6205539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6010276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1" y="343"/>
                    <a:pt x="85" y="365"/>
                    <a:pt x="59" y="388"/>
                  </a:cubicBezTo>
                  <a:cubicBezTo>
                    <a:pt x="22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1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640213" y="3409157"/>
            <a:ext cx="633165" cy="636588"/>
            <a:chOff x="8728076" y="3326606"/>
            <a:chExt cx="633413" cy="636588"/>
          </a:xfrm>
        </p:grpSpPr>
        <p:sp>
          <p:nvSpPr>
            <p:cNvPr id="69" name="Oval 15"/>
            <p:cNvSpPr>
              <a:spLocks noChangeArrowheads="1"/>
            </p:cNvSpPr>
            <p:nvPr/>
          </p:nvSpPr>
          <p:spPr bwMode="auto">
            <a:xfrm>
              <a:off x="8728076" y="3326606"/>
              <a:ext cx="633413" cy="636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9066214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8870951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5" y="365"/>
                    <a:pt x="59" y="388"/>
                  </a:cubicBezTo>
                  <a:cubicBezTo>
                    <a:pt x="21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369129" y="2021682"/>
            <a:ext cx="929912" cy="938213"/>
            <a:chOff x="1454151" y="1939131"/>
            <a:chExt cx="930275" cy="938213"/>
          </a:xfrm>
          <a:solidFill>
            <a:schemeClr val="bg1"/>
          </a:solidFill>
        </p:grpSpPr>
        <p:sp>
          <p:nvSpPr>
            <p:cNvPr id="73" name="Oval 18"/>
            <p:cNvSpPr>
              <a:spLocks noChangeArrowheads="1"/>
            </p:cNvSpPr>
            <p:nvPr/>
          </p:nvSpPr>
          <p:spPr bwMode="auto">
            <a:xfrm>
              <a:off x="1454151" y="1939131"/>
              <a:ext cx="930275" cy="938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7D1F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86504" y="2115850"/>
              <a:ext cx="6914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C37DA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776550" y="3188419"/>
            <a:ext cx="2089249" cy="830972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614175" y="3188419"/>
            <a:ext cx="2089249" cy="830972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492367" y="3188419"/>
            <a:ext cx="2117020" cy="830972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398566" y="3188419"/>
            <a:ext cx="2089249" cy="830972"/>
          </a:xfrm>
          <a:prstGeom prst="rect">
            <a:avLst/>
          </a:prstGeom>
          <a:noFill/>
          <a:ln>
            <a:noFill/>
          </a:ln>
        </p:spPr>
        <p:txBody>
          <a:bodyPr wrap="square" lIns="91416" tIns="45708" rIns="91416" bIns="45708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4214404" y="2021682"/>
            <a:ext cx="929912" cy="938213"/>
            <a:chOff x="4300538" y="1939131"/>
            <a:chExt cx="930275" cy="938213"/>
          </a:xfrm>
          <a:solidFill>
            <a:schemeClr val="bg1"/>
          </a:solidFill>
        </p:grpSpPr>
        <p:sp>
          <p:nvSpPr>
            <p:cNvPr id="80" name="Oval 19"/>
            <p:cNvSpPr>
              <a:spLocks noChangeArrowheads="1"/>
            </p:cNvSpPr>
            <p:nvPr/>
          </p:nvSpPr>
          <p:spPr bwMode="auto">
            <a:xfrm>
              <a:off x="4300538" y="1939131"/>
              <a:ext cx="930275" cy="938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7D1F"/>
                </a:solidFill>
                <a:cs typeface="+mn-ea"/>
                <a:sym typeface="+mn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25239" y="2115850"/>
              <a:ext cx="6914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C37DA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058094" y="2021682"/>
            <a:ext cx="931499" cy="938213"/>
            <a:chOff x="7145339" y="1939131"/>
            <a:chExt cx="931863" cy="938213"/>
          </a:xfrm>
          <a:solidFill>
            <a:schemeClr val="bg1"/>
          </a:solidFill>
        </p:grpSpPr>
        <p:sp>
          <p:nvSpPr>
            <p:cNvPr id="83" name="Oval 20"/>
            <p:cNvSpPr>
              <a:spLocks noChangeArrowheads="1"/>
            </p:cNvSpPr>
            <p:nvPr/>
          </p:nvSpPr>
          <p:spPr bwMode="auto">
            <a:xfrm>
              <a:off x="7145339" y="1939131"/>
              <a:ext cx="931863" cy="938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7D1F"/>
                </a:solidFill>
                <a:cs typeface="+mn-ea"/>
                <a:sym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63972" y="2115850"/>
              <a:ext cx="6914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C37DA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903370" y="2021682"/>
            <a:ext cx="931499" cy="938213"/>
            <a:chOff x="9991726" y="1939131"/>
            <a:chExt cx="931863" cy="938213"/>
          </a:xfrm>
          <a:solidFill>
            <a:schemeClr val="bg1"/>
          </a:solidFill>
        </p:grpSpPr>
        <p:sp>
          <p:nvSpPr>
            <p:cNvPr id="86" name="Oval 21"/>
            <p:cNvSpPr>
              <a:spLocks noChangeArrowheads="1"/>
            </p:cNvSpPr>
            <p:nvPr/>
          </p:nvSpPr>
          <p:spPr bwMode="auto">
            <a:xfrm>
              <a:off x="9991726" y="1939131"/>
              <a:ext cx="931863" cy="938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7D1F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130001" y="2115850"/>
              <a:ext cx="6914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C37DA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01.Add title text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10"/>
          <p:cNvSpPr/>
          <p:nvPr/>
        </p:nvSpPr>
        <p:spPr bwMode="auto">
          <a:xfrm>
            <a:off x="2885440" y="2961005"/>
            <a:ext cx="2341880" cy="2019935"/>
          </a:xfrm>
          <a:prstGeom prst="hexagon">
            <a:avLst/>
          </a:prstGeom>
          <a:blipFill rotWithShape="1">
            <a:blip r:embed="rId2"/>
            <a:stretch>
              <a:fillRect t="-4000"/>
            </a:stretch>
          </a:blipFill>
          <a:ln w="3175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10"/>
          <p:cNvSpPr/>
          <p:nvPr/>
        </p:nvSpPr>
        <p:spPr bwMode="auto">
          <a:xfrm rot="10800000" flipV="1">
            <a:off x="4663440" y="1634490"/>
            <a:ext cx="2339340" cy="2018030"/>
          </a:xfrm>
          <a:prstGeom prst="hexagon">
            <a:avLst/>
          </a:prstGeom>
          <a:blipFill rotWithShape="1">
            <a:blip r:embed="rId3"/>
            <a:stretch>
              <a:fillRect t="-4000"/>
            </a:stretch>
          </a:blipFill>
          <a:ln w="3175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10"/>
          <p:cNvSpPr/>
          <p:nvPr/>
        </p:nvSpPr>
        <p:spPr bwMode="auto">
          <a:xfrm>
            <a:off x="4906010" y="3819525"/>
            <a:ext cx="2341880" cy="2019935"/>
          </a:xfrm>
          <a:prstGeom prst="hexagon">
            <a:avLst/>
          </a:prstGeom>
          <a:blipFill rotWithShape="1">
            <a:blip r:embed="rId3"/>
            <a:stretch>
              <a:fillRect t="-4000"/>
            </a:stretch>
          </a:blipFill>
          <a:ln w="3175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10"/>
          <p:cNvSpPr/>
          <p:nvPr/>
        </p:nvSpPr>
        <p:spPr bwMode="auto">
          <a:xfrm rot="10800000" flipV="1">
            <a:off x="6707505" y="2552700"/>
            <a:ext cx="2341245" cy="2018030"/>
          </a:xfrm>
          <a:prstGeom prst="hexagon">
            <a:avLst/>
          </a:prstGeom>
          <a:blipFill rotWithShape="1">
            <a:blip r:embed="rId2"/>
            <a:stretch>
              <a:fillRect t="-4000"/>
            </a:stretch>
          </a:blipFill>
          <a:ln w="3175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4830" y="4849495"/>
            <a:ext cx="293370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9290" y="1623060"/>
            <a:ext cx="272415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21550" y="4849495"/>
            <a:ext cx="2713355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54769" y="2552700"/>
            <a:ext cx="2713355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01.Add title text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4" grpId="0" bldLvl="0" animBg="1"/>
      <p:bldP spid="46" grpId="0" bldLvl="0" animBg="1"/>
      <p:bldP spid="42" grpId="0" bldLvl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弦形 20"/>
          <p:cNvSpPr/>
          <p:nvPr/>
        </p:nvSpPr>
        <p:spPr>
          <a:xfrm rot="4326166">
            <a:off x="4638992" y="1526565"/>
            <a:ext cx="1302020" cy="2906067"/>
          </a:xfrm>
          <a:custGeom>
            <a:avLst/>
            <a:gdLst/>
            <a:ahLst/>
            <a:cxnLst/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弦形 23"/>
          <p:cNvSpPr/>
          <p:nvPr/>
        </p:nvSpPr>
        <p:spPr>
          <a:xfrm rot="8633980">
            <a:off x="6150720" y="1588771"/>
            <a:ext cx="1302048" cy="2906067"/>
          </a:xfrm>
          <a:custGeom>
            <a:avLst/>
            <a:gdLst/>
            <a:ahLst/>
            <a:cxnLst/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弦形 26"/>
          <p:cNvSpPr/>
          <p:nvPr/>
        </p:nvSpPr>
        <p:spPr>
          <a:xfrm rot="12929543">
            <a:off x="6567051" y="3041350"/>
            <a:ext cx="1302621" cy="2906067"/>
          </a:xfrm>
          <a:custGeom>
            <a:avLst/>
            <a:gdLst/>
            <a:ahLst/>
            <a:cxnLst/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弦形 30"/>
          <p:cNvSpPr/>
          <p:nvPr/>
        </p:nvSpPr>
        <p:spPr>
          <a:xfrm rot="17308887">
            <a:off x="5288628" y="3892518"/>
            <a:ext cx="1302060" cy="2906067"/>
          </a:xfrm>
          <a:custGeom>
            <a:avLst/>
            <a:gdLst/>
            <a:ahLst/>
            <a:cxnLst/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弦形 32"/>
          <p:cNvSpPr/>
          <p:nvPr/>
        </p:nvSpPr>
        <p:spPr>
          <a:xfrm>
            <a:off x="4109113" y="2951054"/>
            <a:ext cx="1301999" cy="2906067"/>
          </a:xfrm>
          <a:custGeom>
            <a:avLst/>
            <a:gdLst/>
            <a:ahLst/>
            <a:cxnLst/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1795" y="2636317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6432037" y="2636317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矩形 9"/>
          <p:cNvSpPr/>
          <p:nvPr/>
        </p:nvSpPr>
        <p:spPr>
          <a:xfrm>
            <a:off x="4109747" y="4311082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60096" y="4311082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82879" y="5276610"/>
            <a:ext cx="930136" cy="50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65" b="1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04428" y="3466990"/>
            <a:ext cx="2000095" cy="42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3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3309" y="3900664"/>
            <a:ext cx="2253531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91479" y="2060253"/>
            <a:ext cx="2584032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01.Add title text</a:t>
            </a:r>
            <a:endParaRPr lang="zh-CN" altLang="en-US" sz="186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1477" y="2489977"/>
            <a:ext cx="2584031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91479" y="4212335"/>
            <a:ext cx="2584032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05.Add title text</a:t>
            </a:r>
            <a:endParaRPr lang="zh-CN" altLang="en-US" sz="186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1477" y="4642059"/>
            <a:ext cx="2584031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15941" y="939359"/>
            <a:ext cx="2584032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02.Add title text</a:t>
            </a:r>
            <a:endParaRPr lang="zh-CN" altLang="en-US" sz="186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5630" y="1319530"/>
            <a:ext cx="2939415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15941" y="2784695"/>
            <a:ext cx="2584032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03.Add title text</a:t>
            </a:r>
            <a:endParaRPr lang="zh-CN" altLang="en-US" sz="186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15630" y="3115310"/>
            <a:ext cx="2939415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15941" y="4576019"/>
            <a:ext cx="2584032" cy="37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5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04.Add title text</a:t>
            </a:r>
            <a:endParaRPr lang="zh-CN" altLang="en-US" sz="1865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15630" y="4906645"/>
            <a:ext cx="2939415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01.Add title text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50"/>
                            </p:stCondLst>
                            <p:childTnLst>
                              <p:par>
                                <p:cTn id="4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5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5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350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"/>
          <p:cNvPicPr>
            <a:picLocks noChangeAspect="1"/>
          </p:cNvPicPr>
          <p:nvPr/>
        </p:nvPicPr>
        <p:blipFill>
          <a:blip r:embed="rId3">
            <a:lum bright="-12000" contrast="12000"/>
          </a:blip>
          <a:stretch>
            <a:fillRect/>
          </a:stretch>
        </p:blipFill>
        <p:spPr>
          <a:xfrm>
            <a:off x="5972175" y="0"/>
            <a:ext cx="6226175" cy="6858000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>
            <a:lum bright="-12000" contrast="12000"/>
          </a:blip>
          <a:stretch>
            <a:fillRect/>
          </a:stretch>
        </p:blipFill>
        <p:spPr>
          <a:xfrm>
            <a:off x="0" y="0"/>
            <a:ext cx="3528695" cy="6858000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>
            <a:off x="531495" y="5288280"/>
            <a:ext cx="2997200" cy="15697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9" h="1575">
                <a:moveTo>
                  <a:pt x="0" y="1454"/>
                </a:moveTo>
                <a:cubicBezTo>
                  <a:pt x="-25" y="638"/>
                  <a:pt x="715" y="-20"/>
                  <a:pt x="1439" y="0"/>
                </a:cubicBezTo>
                <a:cubicBezTo>
                  <a:pt x="2247" y="-25"/>
                  <a:pt x="2898" y="722"/>
                  <a:pt x="2878" y="1454"/>
                </a:cubicBezTo>
                <a:lnTo>
                  <a:pt x="2878" y="1492"/>
                </a:lnTo>
                <a:lnTo>
                  <a:pt x="2876" y="1530"/>
                </a:lnTo>
                <a:lnTo>
                  <a:pt x="2874" y="1568"/>
                </a:lnTo>
                <a:lnTo>
                  <a:pt x="2873" y="1574"/>
                </a:lnTo>
                <a:lnTo>
                  <a:pt x="5" y="1574"/>
                </a:lnTo>
                <a:lnTo>
                  <a:pt x="4" y="1568"/>
                </a:lnTo>
                <a:lnTo>
                  <a:pt x="2" y="1530"/>
                </a:lnTo>
                <a:lnTo>
                  <a:pt x="0" y="1492"/>
                </a:lnTo>
                <a:lnTo>
                  <a:pt x="0" y="1454"/>
                </a:lnTo>
                <a:close/>
              </a:path>
            </a:pathLst>
          </a:custGeom>
          <a:gradFill>
            <a:gsLst>
              <a:gs pos="23000">
                <a:srgbClr val="4191F2">
                  <a:alpha val="63000"/>
                </a:srgbClr>
              </a:gs>
              <a:gs pos="94000">
                <a:srgbClr val="46D7B6">
                  <a:alpha val="17000"/>
                </a:srgbClr>
              </a:gs>
            </a:gsLst>
            <a:lin ang="162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5">
            <a:lum bright="-6000"/>
          </a:blip>
          <a:srcRect r="6460" b="1949"/>
          <a:stretch>
            <a:fillRect/>
          </a:stretch>
        </p:blipFill>
        <p:spPr>
          <a:xfrm flipH="1">
            <a:off x="633730" y="209550"/>
            <a:ext cx="10924540" cy="664845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10745470" y="1618615"/>
            <a:ext cx="693420" cy="700405"/>
          </a:xfrm>
          <a:prstGeom prst="ellipse">
            <a:avLst/>
          </a:prstGeom>
          <a:gradFill>
            <a:gsLst>
              <a:gs pos="19000">
                <a:srgbClr val="46D7B6">
                  <a:alpha val="40000"/>
                </a:srgbClr>
              </a:gs>
              <a:gs pos="94000">
                <a:srgbClr val="0C37DA">
                  <a:alpha val="55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215390" y="175895"/>
            <a:ext cx="1277620" cy="1290320"/>
          </a:xfrm>
          <a:prstGeom prst="ellipse">
            <a:avLst/>
          </a:prstGeom>
          <a:gradFill>
            <a:gsLst>
              <a:gs pos="19000">
                <a:srgbClr val="46D7B6">
                  <a:alpha val="42000"/>
                </a:srgbClr>
              </a:gs>
              <a:gs pos="89000">
                <a:srgbClr val="0C37DA">
                  <a:alpha val="37000"/>
                </a:srgbClr>
              </a:gs>
            </a:gsLst>
            <a:lin ang="8100000" scaled="0"/>
          </a:gradFill>
          <a:ln>
            <a:noFill/>
          </a:ln>
          <a:effectLst>
            <a:outerShdw blurRad="482600" sx="102000" sy="102000" algn="ctr" rotWithShape="0">
              <a:srgbClr val="002060">
                <a:alpha val="5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641600" y="3545205"/>
            <a:ext cx="6909435" cy="335915"/>
          </a:xfrm>
          <a:prstGeom prst="roundRect">
            <a:avLst/>
          </a:prstGeom>
          <a:solidFill>
            <a:srgbClr val="0C3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7200" dirty="0">
                <a:effectLst>
                  <a:outerShdw blurRad="419100" sx="102000" sy="102000" algn="ctr" rotWithShape="0">
                    <a:srgbClr val="002060">
                      <a:alpha val="41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sz="7200" dirty="0">
              <a:effectLst>
                <a:outerShdw blurRad="419100" sx="102000" sy="102000" algn="ctr" rotWithShape="0">
                  <a:srgbClr val="002060">
                    <a:alpha val="41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38395" y="1798955"/>
            <a:ext cx="2314575" cy="520065"/>
          </a:xfrm>
          <a:prstGeom prst="roundRect">
            <a:avLst>
              <a:gd name="adj" fmla="val 167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3765" y="4417060"/>
            <a:ext cx="7825740" cy="8259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The template is well-designed, all materials of the template can be freely edited, replaced and moved.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2" grpId="0" bldLvl="0" animBg="1"/>
      <p:bldP spid="2" grpId="0" bldLvl="0" animBg="1"/>
      <p:bldP spid="3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992838" y="3624523"/>
            <a:ext cx="2228559" cy="208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44598" y="3624523"/>
            <a:ext cx="2228559" cy="208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0173" y="3624523"/>
            <a:ext cx="2228559" cy="208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09078" y="3624523"/>
            <a:ext cx="2228559" cy="208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93140" y="1661795"/>
            <a:ext cx="2132330" cy="1972310"/>
            <a:chOff x="1538" y="2199"/>
            <a:chExt cx="3358" cy="3106"/>
          </a:xfrm>
        </p:grpSpPr>
        <p:sp>
          <p:nvSpPr>
            <p:cNvPr id="10" name="矩形 9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35375" y="1661795"/>
            <a:ext cx="2132330" cy="1972310"/>
            <a:chOff x="1538" y="2199"/>
            <a:chExt cx="3358" cy="3106"/>
          </a:xfrm>
        </p:grpSpPr>
        <p:sp>
          <p:nvSpPr>
            <p:cNvPr id="17" name="矩形 16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30950" y="1661795"/>
            <a:ext cx="2132330" cy="1972310"/>
            <a:chOff x="1538" y="2199"/>
            <a:chExt cx="3358" cy="3106"/>
          </a:xfrm>
        </p:grpSpPr>
        <p:sp>
          <p:nvSpPr>
            <p:cNvPr id="20" name="矩形 19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99855" y="1661795"/>
            <a:ext cx="2132330" cy="1972310"/>
            <a:chOff x="1538" y="2199"/>
            <a:chExt cx="3358" cy="3106"/>
          </a:xfrm>
        </p:grpSpPr>
        <p:sp>
          <p:nvSpPr>
            <p:cNvPr id="23" name="矩形 22"/>
            <p:cNvSpPr/>
            <p:nvPr/>
          </p:nvSpPr>
          <p:spPr>
            <a:xfrm>
              <a:off x="1538" y="2199"/>
              <a:ext cx="3176" cy="2956"/>
            </a:xfrm>
            <a:prstGeom prst="rect">
              <a:avLst/>
            </a:prstGeom>
            <a:gradFill>
              <a:gsLst>
                <a:gs pos="64000">
                  <a:srgbClr val="0C37DA"/>
                </a:gs>
                <a:gs pos="7000">
                  <a:srgbClr val="4191F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20" y="2349"/>
              <a:ext cx="3176" cy="2956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31750" cmpd="dbl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44830" y="89408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02.Add title text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868045" y="2273935"/>
            <a:ext cx="10669270" cy="3945890"/>
          </a:xfrm>
          <a:custGeom>
            <a:avLst/>
            <a:gdLst>
              <a:gd name="connsiteX0" fmla="*/ 0 w 9020175"/>
              <a:gd name="connsiteY0" fmla="*/ 3895725 h 3895725"/>
              <a:gd name="connsiteX1" fmla="*/ 4581525 w 9020175"/>
              <a:gd name="connsiteY1" fmla="*/ 942975 h 3895725"/>
              <a:gd name="connsiteX2" fmla="*/ 9020175 w 9020175"/>
              <a:gd name="connsiteY2" fmla="*/ 0 h 3895725"/>
              <a:gd name="connsiteX0-1" fmla="*/ 0 w 9020175"/>
              <a:gd name="connsiteY0-2" fmla="*/ 3895725 h 3895725"/>
              <a:gd name="connsiteX1-3" fmla="*/ 4581525 w 9020175"/>
              <a:gd name="connsiteY1-4" fmla="*/ 942975 h 3895725"/>
              <a:gd name="connsiteX2-5" fmla="*/ 9020175 w 9020175"/>
              <a:gd name="connsiteY2-6" fmla="*/ 0 h 3895725"/>
              <a:gd name="connsiteX0-7" fmla="*/ 0 w 9020175"/>
              <a:gd name="connsiteY0-8" fmla="*/ 3895725 h 3895725"/>
              <a:gd name="connsiteX1-9" fmla="*/ 4533900 w 9020175"/>
              <a:gd name="connsiteY1-10" fmla="*/ 771525 h 3895725"/>
              <a:gd name="connsiteX2-11" fmla="*/ 9020175 w 9020175"/>
              <a:gd name="connsiteY2-12" fmla="*/ 0 h 3895725"/>
              <a:gd name="connsiteX0-13" fmla="*/ 0 w 9020175"/>
              <a:gd name="connsiteY0-14" fmla="*/ 3896127 h 3896127"/>
              <a:gd name="connsiteX1-15" fmla="*/ 4533900 w 9020175"/>
              <a:gd name="connsiteY1-16" fmla="*/ 771927 h 3896127"/>
              <a:gd name="connsiteX2-17" fmla="*/ 9020175 w 9020175"/>
              <a:gd name="connsiteY2-18" fmla="*/ 402 h 3896127"/>
              <a:gd name="connsiteX0-19" fmla="*/ 0 w 9020175"/>
              <a:gd name="connsiteY0-20" fmla="*/ 3896127 h 3896127"/>
              <a:gd name="connsiteX1-21" fmla="*/ 4533900 w 9020175"/>
              <a:gd name="connsiteY1-22" fmla="*/ 771927 h 3896127"/>
              <a:gd name="connsiteX2-23" fmla="*/ 9020175 w 9020175"/>
              <a:gd name="connsiteY2-24" fmla="*/ 402 h 3896127"/>
              <a:gd name="connsiteX0-25" fmla="*/ 0 w 9163050"/>
              <a:gd name="connsiteY0-26" fmla="*/ 4067388 h 4067388"/>
              <a:gd name="connsiteX1-27" fmla="*/ 4676775 w 9163050"/>
              <a:gd name="connsiteY1-28" fmla="*/ 771738 h 4067388"/>
              <a:gd name="connsiteX2-29" fmla="*/ 9163050 w 9163050"/>
              <a:gd name="connsiteY2-30" fmla="*/ 213 h 4067388"/>
              <a:gd name="connsiteX0-31" fmla="*/ 0 w 9210675"/>
              <a:gd name="connsiteY0-32" fmla="*/ 4124556 h 4124556"/>
              <a:gd name="connsiteX1-33" fmla="*/ 4724400 w 9210675"/>
              <a:gd name="connsiteY1-34" fmla="*/ 771756 h 4124556"/>
              <a:gd name="connsiteX2-35" fmla="*/ 9210675 w 9210675"/>
              <a:gd name="connsiteY2-36" fmla="*/ 231 h 4124556"/>
              <a:gd name="connsiteX0-37" fmla="*/ 0 w 9182100"/>
              <a:gd name="connsiteY0-38" fmla="*/ 3921278 h 3921278"/>
              <a:gd name="connsiteX1-39" fmla="*/ 4724400 w 9182100"/>
              <a:gd name="connsiteY1-40" fmla="*/ 568478 h 3921278"/>
              <a:gd name="connsiteX2-41" fmla="*/ 9182100 w 9182100"/>
              <a:gd name="connsiteY2-42" fmla="*/ 6503 h 3921278"/>
              <a:gd name="connsiteX0-43" fmla="*/ 0 w 9182100"/>
              <a:gd name="connsiteY0-44" fmla="*/ 3969956 h 3969956"/>
              <a:gd name="connsiteX1-45" fmla="*/ 4724400 w 9182100"/>
              <a:gd name="connsiteY1-46" fmla="*/ 617156 h 3969956"/>
              <a:gd name="connsiteX2-47" fmla="*/ 9182100 w 9182100"/>
              <a:gd name="connsiteY2-48" fmla="*/ 55181 h 3969956"/>
              <a:gd name="connsiteX0-49" fmla="*/ 0 w 9182100"/>
              <a:gd name="connsiteY0-50" fmla="*/ 3978254 h 3978254"/>
              <a:gd name="connsiteX1-51" fmla="*/ 4724400 w 9182100"/>
              <a:gd name="connsiteY1-52" fmla="*/ 625454 h 3978254"/>
              <a:gd name="connsiteX2-53" fmla="*/ 9182100 w 9182100"/>
              <a:gd name="connsiteY2-54" fmla="*/ 63479 h 3978254"/>
              <a:gd name="connsiteX0-55" fmla="*/ 0 w 9182100"/>
              <a:gd name="connsiteY0-56" fmla="*/ 3994887 h 3994887"/>
              <a:gd name="connsiteX1-57" fmla="*/ 4724400 w 9182100"/>
              <a:gd name="connsiteY1-58" fmla="*/ 642087 h 3994887"/>
              <a:gd name="connsiteX2-59" fmla="*/ 9182100 w 9182100"/>
              <a:gd name="connsiteY2-60" fmla="*/ 80112 h 3994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9182100" h="3994887">
                <a:moveTo>
                  <a:pt x="0" y="3994887"/>
                </a:moveTo>
                <a:cubicBezTo>
                  <a:pt x="1215231" y="2805055"/>
                  <a:pt x="2908300" y="1380274"/>
                  <a:pt x="4724400" y="642087"/>
                </a:cubicBezTo>
                <a:cubicBezTo>
                  <a:pt x="6540500" y="-96100"/>
                  <a:pt x="8324056" y="-58795"/>
                  <a:pt x="9182100" y="80112"/>
                </a:cubicBezTo>
              </a:path>
            </a:pathLst>
          </a:custGeom>
          <a:ln w="19050">
            <a:gradFill>
              <a:gsLst>
                <a:gs pos="0">
                  <a:srgbClr val="4191F2"/>
                </a:gs>
                <a:gs pos="100000">
                  <a:srgbClr val="0C37D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021218" y="5067240"/>
            <a:ext cx="288000" cy="28800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004816" y="3839480"/>
            <a:ext cx="288000" cy="28800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572584" y="2626810"/>
            <a:ext cx="288000" cy="28800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671176" y="2182018"/>
            <a:ext cx="288000" cy="288000"/>
          </a:xfrm>
          <a:prstGeom prst="ellipse">
            <a:avLst/>
          </a:prstGeo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67886" y="3258284"/>
            <a:ext cx="1532927" cy="1498600"/>
            <a:chOff x="1331640" y="1918189"/>
            <a:chExt cx="1149695" cy="112395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40" name="椭圆形标注 39"/>
            <p:cNvSpPr/>
            <p:nvPr/>
          </p:nvSpPr>
          <p:spPr>
            <a:xfrm>
              <a:off x="1331640" y="1918189"/>
              <a:ext cx="1149695" cy="1123950"/>
            </a:xfrm>
            <a:prstGeom prst="wedgeEllipseCallout">
              <a:avLst>
                <a:gd name="adj1" fmla="val 23905"/>
                <a:gd name="adj2" fmla="val 589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58320" y="2273726"/>
              <a:ext cx="91731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3362" y="3983480"/>
            <a:ext cx="1532927" cy="1498600"/>
            <a:chOff x="3694928" y="2635572"/>
            <a:chExt cx="1149695" cy="112395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43" name="椭圆形标注 42"/>
            <p:cNvSpPr/>
            <p:nvPr/>
          </p:nvSpPr>
          <p:spPr>
            <a:xfrm>
              <a:off x="3694928" y="2635572"/>
              <a:ext cx="1149695" cy="1123950"/>
            </a:xfrm>
            <a:prstGeom prst="wedgeEllipseCallout">
              <a:avLst>
                <a:gd name="adj1" fmla="val -50658"/>
                <a:gd name="adj2" fmla="val -401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19717" y="3009398"/>
              <a:ext cx="91731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39658" y="1325530"/>
            <a:ext cx="1532927" cy="1498600"/>
            <a:chOff x="4166431" y="757076"/>
            <a:chExt cx="1149695" cy="112395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46" name="椭圆形标注 45"/>
            <p:cNvSpPr/>
            <p:nvPr/>
          </p:nvSpPr>
          <p:spPr>
            <a:xfrm>
              <a:off x="4166431" y="757076"/>
              <a:ext cx="1149695" cy="1123950"/>
            </a:xfrm>
            <a:prstGeom prst="wedgeEllipseCallout">
              <a:avLst>
                <a:gd name="adj1" fmla="val 47102"/>
                <a:gd name="adj2" fmla="val 403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91220" y="1092282"/>
              <a:ext cx="91731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959175" y="2431918"/>
            <a:ext cx="1532927" cy="1498600"/>
            <a:chOff x="7164288" y="1682700"/>
            <a:chExt cx="1149695" cy="1123950"/>
          </a:xfrm>
          <a:gradFill>
            <a:gsLst>
              <a:gs pos="64000">
                <a:srgbClr val="0C37DA"/>
              </a:gs>
              <a:gs pos="7000">
                <a:srgbClr val="4191F2"/>
              </a:gs>
            </a:gsLst>
            <a:lin ang="2700000" scaled="0"/>
          </a:gradFill>
        </p:grpSpPr>
        <p:sp>
          <p:nvSpPr>
            <p:cNvPr id="49" name="椭圆形标注 48"/>
            <p:cNvSpPr/>
            <p:nvPr/>
          </p:nvSpPr>
          <p:spPr>
            <a:xfrm>
              <a:off x="7164288" y="1682700"/>
              <a:ext cx="1149695" cy="1123950"/>
            </a:xfrm>
            <a:prstGeom prst="wedgeEllipseCallout">
              <a:avLst>
                <a:gd name="adj1" fmla="val -45687"/>
                <a:gd name="adj2" fmla="val -435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89077" y="2044620"/>
              <a:ext cx="917319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keyword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612053" y="1855585"/>
            <a:ext cx="1862399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5475" y="5481955"/>
            <a:ext cx="370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60470" y="3222871"/>
            <a:ext cx="1862399" cy="7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50760" y="1139190"/>
            <a:ext cx="3301365" cy="54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44830" y="943610"/>
            <a:ext cx="3642360" cy="762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60000"/>
              </a:lnSpc>
            </a:pPr>
            <a:r>
              <a:rPr lang="en-US" sz="3200" dirty="0">
                <a:solidFill>
                  <a:srgbClr val="124FF0"/>
                </a:solidFill>
                <a:effectLst/>
                <a:cs typeface="+mn-ea"/>
                <a:sym typeface="+mn-lt"/>
              </a:rPr>
              <a:t>02.Add title text</a:t>
            </a:r>
            <a:endParaRPr sz="3200" dirty="0">
              <a:solidFill>
                <a:srgbClr val="124FF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kjw4oh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1117</Words>
  <Application>Microsoft Office PowerPoint</Application>
  <PresentationFormat>宽屏</PresentationFormat>
  <Paragraphs>200</Paragraphs>
  <Slides>24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字魂105号-简雅黑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64</cp:revision>
  <dcterms:created xsi:type="dcterms:W3CDTF">2022-03-05T12:48:54Z</dcterms:created>
  <dcterms:modified xsi:type="dcterms:W3CDTF">2022-05-25T13:15:05Z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